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66" r:id="rId2"/>
  </p:sldIdLst>
  <p:sldSz cx="6858000" cy="9906000" type="A4"/>
  <p:notesSz cx="6858000" cy="9144000"/>
  <p:embeddedFontLst>
    <p:embeddedFont>
      <p:font typeface="けいふぉんと" panose="02000600000000000000" pitchFamily="2" charset="-128"/>
      <p:regular r:id="rId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25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font" Target="fonts/font1.fntdata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24-EC13-47CB-AE12-963C8E56AE83}" type="datetimeFigureOut">
              <a:rPr kumimoji="1" lang="ja-JP" altLang="en-US" smtClean="0"/>
              <a:t>2024/5/19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EB74-8239-4503-B1AB-494F5E028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42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24-EC13-47CB-AE12-963C8E56AE83}" type="datetimeFigureOut">
              <a:rPr kumimoji="1" lang="ja-JP" altLang="en-US" smtClean="0"/>
              <a:t>2024/5/19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EB74-8239-4503-B1AB-494F5E028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27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24-EC13-47CB-AE12-963C8E56AE83}" type="datetimeFigureOut">
              <a:rPr kumimoji="1" lang="ja-JP" altLang="en-US" smtClean="0"/>
              <a:t>2024/5/19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EB74-8239-4503-B1AB-494F5E028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23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24-EC13-47CB-AE12-963C8E56AE83}" type="datetimeFigureOut">
              <a:rPr kumimoji="1" lang="ja-JP" altLang="en-US" smtClean="0"/>
              <a:t>2024/5/19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EB74-8239-4503-B1AB-494F5E028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03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24-EC13-47CB-AE12-963C8E56AE83}" type="datetimeFigureOut">
              <a:rPr kumimoji="1" lang="ja-JP" altLang="en-US" smtClean="0"/>
              <a:t>2024/5/19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EB74-8239-4503-B1AB-494F5E028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01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24-EC13-47CB-AE12-963C8E56AE83}" type="datetimeFigureOut">
              <a:rPr kumimoji="1" lang="ja-JP" altLang="en-US" smtClean="0"/>
              <a:t>2024/5/19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EB74-8239-4503-B1AB-494F5E028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06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24-EC13-47CB-AE12-963C8E56AE83}" type="datetimeFigureOut">
              <a:rPr kumimoji="1" lang="ja-JP" altLang="en-US" smtClean="0"/>
              <a:t>2024/5/19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EB74-8239-4503-B1AB-494F5E028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63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24-EC13-47CB-AE12-963C8E56AE83}" type="datetimeFigureOut">
              <a:rPr kumimoji="1" lang="ja-JP" altLang="en-US" smtClean="0"/>
              <a:t>2024/5/19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EB74-8239-4503-B1AB-494F5E028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43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24-EC13-47CB-AE12-963C8E56AE83}" type="datetimeFigureOut">
              <a:rPr kumimoji="1" lang="ja-JP" altLang="en-US" smtClean="0"/>
              <a:t>2024/5/19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EB74-8239-4503-B1AB-494F5E028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83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24-EC13-47CB-AE12-963C8E56AE83}" type="datetimeFigureOut">
              <a:rPr kumimoji="1" lang="ja-JP" altLang="en-US" smtClean="0"/>
              <a:t>2024/5/19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EB74-8239-4503-B1AB-494F5E028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05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24-EC13-47CB-AE12-963C8E56AE83}" type="datetimeFigureOut">
              <a:rPr kumimoji="1" lang="ja-JP" altLang="en-US" smtClean="0"/>
              <a:t>2024/5/19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EB74-8239-4503-B1AB-494F5E028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07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8224-EC13-47CB-AE12-963C8E56AE83}" type="datetimeFigureOut">
              <a:rPr kumimoji="1" lang="ja-JP" altLang="en-US" smtClean="0"/>
              <a:t>2024/5/19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AEB74-8239-4503-B1AB-494F5E028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98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81552EA-5D59-3C9E-9A51-D9A29A4C1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04341">
            <a:off x="3672983" y="2205329"/>
            <a:ext cx="3001855" cy="2048422"/>
          </a:xfrm>
          <a:prstGeom prst="rect">
            <a:avLst/>
          </a:prstGeom>
        </p:spPr>
      </p:pic>
      <p:pic>
        <p:nvPicPr>
          <p:cNvPr id="13" name="図 12" descr="図形, 矢印&#10;&#10;自動的に生成された説明">
            <a:extLst>
              <a:ext uri="{FF2B5EF4-FFF2-40B4-BE49-F238E27FC236}">
                <a16:creationId xmlns:a16="http://schemas.microsoft.com/office/drawing/2014/main" id="{E159490A-18DF-85E6-DC35-C1CDFE3F19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9" t="25826" r="1524" b="25826"/>
          <a:stretch/>
        </p:blipFill>
        <p:spPr>
          <a:xfrm>
            <a:off x="0" y="0"/>
            <a:ext cx="6858000" cy="196622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3B1EA3A-3A2D-7DAB-7838-A210262EBF17}"/>
              </a:ext>
            </a:extLst>
          </p:cNvPr>
          <p:cNvSpPr txBox="1"/>
          <p:nvPr/>
        </p:nvSpPr>
        <p:spPr>
          <a:xfrm rot="20745009">
            <a:off x="-51970" y="2277504"/>
            <a:ext cx="35661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latin typeface="けいふぉんと" panose="02000600000000000000" pitchFamily="2" charset="-128"/>
                <a:ea typeface="けいふぉんと" panose="02000600000000000000" pitchFamily="2" charset="-128"/>
              </a:rPr>
              <a:t>コントローラーで</a:t>
            </a:r>
            <a:endParaRPr kumimoji="1" lang="en-US" altLang="ja-JP" sz="3200" b="1" dirty="0"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3200" b="1" dirty="0">
                <a:latin typeface="けいふぉんと" panose="02000600000000000000" pitchFamily="2" charset="-128"/>
                <a:ea typeface="けいふぉんと" panose="02000600000000000000" pitchFamily="2" charset="-128"/>
              </a:rPr>
              <a:t>キャラクターを</a:t>
            </a:r>
            <a:endParaRPr kumimoji="1" lang="en-US" altLang="ja-JP" sz="3200" b="1" dirty="0"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3200" b="1" dirty="0">
                <a:latin typeface="けいふぉんと" panose="02000600000000000000" pitchFamily="2" charset="-128"/>
                <a:ea typeface="けいふぉんと" panose="02000600000000000000" pitchFamily="2" charset="-128"/>
              </a:rPr>
              <a:t>操作して</a:t>
            </a:r>
            <a:endParaRPr kumimoji="1" lang="en-US" altLang="ja-JP" sz="3200" b="1" dirty="0"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3200" b="1" dirty="0">
                <a:latin typeface="けいふぉんと" panose="02000600000000000000" pitchFamily="2" charset="-128"/>
                <a:ea typeface="けいふぉんと" panose="02000600000000000000" pitchFamily="2" charset="-128"/>
              </a:rPr>
              <a:t>単位を集めよう！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65B5A838-B563-FC32-D48F-B3DFD7535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55481">
            <a:off x="225321" y="7495476"/>
            <a:ext cx="3213463" cy="180642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10EFDA3B-56F4-A492-9F11-2ADE3B9BA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62432">
            <a:off x="3015470" y="4920620"/>
            <a:ext cx="3654248" cy="2043796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82A4686-E06F-5053-3FBE-1C233FF29C67}"/>
              </a:ext>
            </a:extLst>
          </p:cNvPr>
          <p:cNvSpPr txBox="1"/>
          <p:nvPr/>
        </p:nvSpPr>
        <p:spPr>
          <a:xfrm rot="609045">
            <a:off x="-458268" y="5291048"/>
            <a:ext cx="35661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latin typeface="けいふぉんと" panose="02000600000000000000" pitchFamily="2" charset="-128"/>
                <a:ea typeface="けいふぉんと" panose="02000600000000000000" pitchFamily="2" charset="-128"/>
              </a:rPr>
              <a:t>単位を集めて</a:t>
            </a:r>
            <a:endParaRPr kumimoji="1" lang="en-US" altLang="ja-JP" sz="3200" b="1" dirty="0"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3200" b="1" dirty="0">
                <a:latin typeface="けいふぉんと" panose="02000600000000000000" pitchFamily="2" charset="-128"/>
                <a:ea typeface="けいふぉんと" panose="02000600000000000000" pitchFamily="2" charset="-128"/>
              </a:rPr>
              <a:t>卒業しよう！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851836C-3919-16A7-3684-F00A216A5851}"/>
              </a:ext>
            </a:extLst>
          </p:cNvPr>
          <p:cNvSpPr txBox="1"/>
          <p:nvPr/>
        </p:nvSpPr>
        <p:spPr>
          <a:xfrm rot="20702887">
            <a:off x="3317032" y="7545493"/>
            <a:ext cx="35661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latin typeface="けいふぉんと" panose="02000600000000000000" pitchFamily="2" charset="-128"/>
                <a:ea typeface="けいふぉんと" panose="02000600000000000000" pitchFamily="2" charset="-128"/>
              </a:rPr>
              <a:t>ちゃんと単位を</a:t>
            </a:r>
            <a:endParaRPr kumimoji="1" lang="en-US" altLang="ja-JP" sz="3200" b="1" dirty="0"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3200" b="1" dirty="0">
                <a:latin typeface="けいふぉんと" panose="02000600000000000000" pitchFamily="2" charset="-128"/>
                <a:ea typeface="けいふぉんと" panose="02000600000000000000" pitchFamily="2" charset="-128"/>
              </a:rPr>
              <a:t>集めないと</a:t>
            </a:r>
            <a:endParaRPr kumimoji="1" lang="en-US" altLang="ja-JP" sz="3200" b="1" dirty="0"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3200" b="1" dirty="0">
                <a:latin typeface="けいふぉんと" panose="02000600000000000000" pitchFamily="2" charset="-128"/>
                <a:ea typeface="けいふぉんと" panose="02000600000000000000" pitchFamily="2" charset="-128"/>
              </a:rPr>
              <a:t>留年しちゃうぞ！</a:t>
            </a:r>
          </a:p>
        </p:txBody>
      </p:sp>
    </p:spTree>
    <p:extLst>
      <p:ext uri="{BB962C8B-B14F-4D97-AF65-F5344CB8AC3E}">
        <p14:creationId xmlns:p14="http://schemas.microsoft.com/office/powerpoint/2010/main" val="382940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</TotalTime>
  <Words>25</Words>
  <Application>Microsoft Office PowerPoint</Application>
  <PresentationFormat>A4 210 x 297 mm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Calibri</vt:lpstr>
      <vt:lpstr>けいふぉんと</vt:lpstr>
      <vt:lpstr>Arial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SUGAWA Tetsuya</dc:creator>
  <cp:lastModifiedBy>SUGAWA Tetsuya</cp:lastModifiedBy>
  <cp:revision>5</cp:revision>
  <dcterms:created xsi:type="dcterms:W3CDTF">2023-11-09T10:06:57Z</dcterms:created>
  <dcterms:modified xsi:type="dcterms:W3CDTF">2024-05-18T15:09:05Z</dcterms:modified>
</cp:coreProperties>
</file>