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2" r:id="rId10"/>
    <p:sldId id="270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6" r:id="rId20"/>
    <p:sldId id="277" r:id="rId21"/>
    <p:sldId id="278" r:id="rId22"/>
    <p:sldId id="279" r:id="rId23"/>
    <p:sldId id="280" r:id="rId24"/>
    <p:sldId id="289" r:id="rId25"/>
    <p:sldId id="292" r:id="rId26"/>
    <p:sldId id="293" r:id="rId27"/>
    <p:sldId id="294" r:id="rId28"/>
    <p:sldId id="290" r:id="rId29"/>
    <p:sldId id="291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3" r:id="rId48"/>
    <p:sldId id="305" r:id="rId49"/>
    <p:sldId id="306" r:id="rId50"/>
    <p:sldId id="307" r:id="rId51"/>
    <p:sldId id="309" r:id="rId52"/>
    <p:sldId id="311" r:id="rId53"/>
    <p:sldId id="310" r:id="rId54"/>
    <p:sldId id="312" r:id="rId55"/>
    <p:sldId id="314" r:id="rId56"/>
    <p:sldId id="315" r:id="rId57"/>
    <p:sldId id="316" r:id="rId58"/>
    <p:sldId id="319" r:id="rId59"/>
    <p:sldId id="320" r:id="rId60"/>
    <p:sldId id="318" r:id="rId61"/>
    <p:sldId id="321" r:id="rId62"/>
    <p:sldId id="322" r:id="rId63"/>
    <p:sldId id="323" r:id="rId64"/>
    <p:sldId id="32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ED7DC-F37A-481B-9AA6-35D0E042BE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06BDE-3673-427C-AE3E-7039D2D8F064}">
      <dgm:prSet phldrT="[Text]"/>
      <dgm:spPr/>
      <dgm:t>
        <a:bodyPr/>
        <a:lstStyle/>
        <a:p>
          <a:r>
            <a:rPr lang="en-US" dirty="0" smtClean="0"/>
            <a:t>DBMS</a:t>
          </a:r>
          <a:endParaRPr lang="en-US" dirty="0"/>
        </a:p>
      </dgm:t>
    </dgm:pt>
    <dgm:pt modelId="{1AE6C8A1-5680-4C84-8A23-B7A767C84374}" type="parTrans" cxnId="{81A15AA0-40A9-4073-BDB6-B2A1F40BAD77}">
      <dgm:prSet/>
      <dgm:spPr/>
      <dgm:t>
        <a:bodyPr/>
        <a:lstStyle/>
        <a:p>
          <a:endParaRPr lang="en-US"/>
        </a:p>
      </dgm:t>
    </dgm:pt>
    <dgm:pt modelId="{013F0BE5-B951-4810-A87C-52EDB97BDE19}" type="sibTrans" cxnId="{81A15AA0-40A9-4073-BDB6-B2A1F40BAD77}">
      <dgm:prSet/>
      <dgm:spPr/>
      <dgm:t>
        <a:bodyPr/>
        <a:lstStyle/>
        <a:p>
          <a:endParaRPr lang="en-US"/>
        </a:p>
      </dgm:t>
    </dgm:pt>
    <dgm:pt modelId="{247E054E-A6D6-42A5-B6C4-219BCFE5A8CE}" type="asst">
      <dgm:prSet phldrT="[Text]"/>
      <dgm:spPr/>
      <dgm:t>
        <a:bodyPr/>
        <a:lstStyle/>
        <a:p>
          <a:r>
            <a:rPr lang="en-US" dirty="0" smtClean="0"/>
            <a:t>Relational (SQL)</a:t>
          </a:r>
          <a:endParaRPr lang="en-US" dirty="0"/>
        </a:p>
      </dgm:t>
    </dgm:pt>
    <dgm:pt modelId="{7DC54FEF-8303-43C2-8057-20C2FABBD6A4}" type="sibTrans" cxnId="{62AC051C-7348-4D67-9ED4-FE16A5C54E5F}">
      <dgm:prSet/>
      <dgm:spPr/>
      <dgm:t>
        <a:bodyPr/>
        <a:lstStyle/>
        <a:p>
          <a:endParaRPr lang="en-US"/>
        </a:p>
      </dgm:t>
    </dgm:pt>
    <dgm:pt modelId="{E92C337A-CB19-4411-98AD-2B4E34E660E3}" type="parTrans" cxnId="{62AC051C-7348-4D67-9ED4-FE16A5C54E5F}">
      <dgm:prSet/>
      <dgm:spPr/>
      <dgm:t>
        <a:bodyPr/>
        <a:lstStyle/>
        <a:p>
          <a:endParaRPr lang="en-US"/>
        </a:p>
      </dgm:t>
    </dgm:pt>
    <dgm:pt modelId="{7CFDB456-E6C1-45A6-95C2-45792E55A5D7}" type="asst">
      <dgm:prSet phldrT="[Text]"/>
      <dgm:spPr/>
      <dgm:t>
        <a:bodyPr/>
        <a:lstStyle/>
        <a:p>
          <a:r>
            <a:rPr lang="en-US" dirty="0" smtClean="0"/>
            <a:t>Non-</a:t>
          </a:r>
          <a:r>
            <a:rPr lang="en-US" dirty="0" err="1" smtClean="0"/>
            <a:t>Relationl</a:t>
          </a:r>
          <a:r>
            <a:rPr lang="en-US" dirty="0" smtClean="0"/>
            <a:t> (no-SQL)</a:t>
          </a:r>
          <a:endParaRPr lang="en-US" dirty="0"/>
        </a:p>
      </dgm:t>
    </dgm:pt>
    <dgm:pt modelId="{FA8D40BD-3F5A-4654-BBF8-F377A6B7FA00}" type="parTrans" cxnId="{54F6C0BA-DBC9-4D3B-BDEF-F984B6388706}">
      <dgm:prSet/>
      <dgm:spPr/>
      <dgm:t>
        <a:bodyPr/>
        <a:lstStyle/>
        <a:p>
          <a:endParaRPr lang="en-US"/>
        </a:p>
      </dgm:t>
    </dgm:pt>
    <dgm:pt modelId="{2BCA6461-D6BC-4F6E-B0CF-0B30E47EA654}" type="sibTrans" cxnId="{54F6C0BA-DBC9-4D3B-BDEF-F984B6388706}">
      <dgm:prSet/>
      <dgm:spPr/>
      <dgm:t>
        <a:bodyPr/>
        <a:lstStyle/>
        <a:p>
          <a:endParaRPr lang="en-US"/>
        </a:p>
      </dgm:t>
    </dgm:pt>
    <dgm:pt modelId="{93414D06-98C9-4816-A0F1-ADF95EC1A8D8}" type="pres">
      <dgm:prSet presAssocID="{5A1ED7DC-F37A-481B-9AA6-35D0E042B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C524C9D-605F-4A00-8527-67FF3EE34A65}" type="pres">
      <dgm:prSet presAssocID="{7E806BDE-3673-427C-AE3E-7039D2D8F064}" presName="hierRoot1" presStyleCnt="0">
        <dgm:presLayoutVars>
          <dgm:hierBranch val="init"/>
        </dgm:presLayoutVars>
      </dgm:prSet>
      <dgm:spPr/>
    </dgm:pt>
    <dgm:pt modelId="{2C7CBC9A-51F1-47E4-A422-8B7515746824}" type="pres">
      <dgm:prSet presAssocID="{7E806BDE-3673-427C-AE3E-7039D2D8F064}" presName="rootComposite1" presStyleCnt="0"/>
      <dgm:spPr/>
    </dgm:pt>
    <dgm:pt modelId="{FEAB2984-05CD-4730-820E-08BA16B0CAD6}" type="pres">
      <dgm:prSet presAssocID="{7E806BDE-3673-427C-AE3E-7039D2D8F064}" presName="rootText1" presStyleLbl="node0" presStyleIdx="0" presStyleCnt="1" custScaleX="1382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1D8263-98E3-49C7-A9C4-58C89873341D}" type="pres">
      <dgm:prSet presAssocID="{7E806BDE-3673-427C-AE3E-7039D2D8F0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20DE100-48A2-408B-8C01-48D2FE9E9CD5}" type="pres">
      <dgm:prSet presAssocID="{7E806BDE-3673-427C-AE3E-7039D2D8F064}" presName="hierChild2" presStyleCnt="0"/>
      <dgm:spPr/>
    </dgm:pt>
    <dgm:pt modelId="{4CE91DE5-2959-4BDB-941C-879CBE95EFFE}" type="pres">
      <dgm:prSet presAssocID="{7E806BDE-3673-427C-AE3E-7039D2D8F064}" presName="hierChild3" presStyleCnt="0"/>
      <dgm:spPr/>
    </dgm:pt>
    <dgm:pt modelId="{0869CA8B-599E-44B5-AD24-608EFB6390B3}" type="pres">
      <dgm:prSet presAssocID="{E92C337A-CB19-4411-98AD-2B4E34E660E3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C324698E-AC62-4EEB-8B6B-479333A62F19}" type="pres">
      <dgm:prSet presAssocID="{247E054E-A6D6-42A5-B6C4-219BCFE5A8CE}" presName="hierRoot3" presStyleCnt="0">
        <dgm:presLayoutVars>
          <dgm:hierBranch val="init"/>
        </dgm:presLayoutVars>
      </dgm:prSet>
      <dgm:spPr/>
    </dgm:pt>
    <dgm:pt modelId="{A13DDECD-1C5D-470C-875B-23BB6CE37963}" type="pres">
      <dgm:prSet presAssocID="{247E054E-A6D6-42A5-B6C4-219BCFE5A8CE}" presName="rootComposite3" presStyleCnt="0"/>
      <dgm:spPr/>
    </dgm:pt>
    <dgm:pt modelId="{EA9FF2EE-3B05-4B46-9410-F345995A81CE}" type="pres">
      <dgm:prSet presAssocID="{247E054E-A6D6-42A5-B6C4-219BCFE5A8CE}" presName="rootText3" presStyleLbl="asst1" presStyleIdx="0" presStyleCnt="2" custScaleX="1466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5D223-B50A-4379-86A8-2C5C78D603B2}" type="pres">
      <dgm:prSet presAssocID="{247E054E-A6D6-42A5-B6C4-219BCFE5A8CE}" presName="rootConnector3" presStyleLbl="asst1" presStyleIdx="0" presStyleCnt="2"/>
      <dgm:spPr/>
      <dgm:t>
        <a:bodyPr/>
        <a:lstStyle/>
        <a:p>
          <a:endParaRPr lang="en-US"/>
        </a:p>
      </dgm:t>
    </dgm:pt>
    <dgm:pt modelId="{97C72A16-0E0A-4275-AED0-2693D9D87B85}" type="pres">
      <dgm:prSet presAssocID="{247E054E-A6D6-42A5-B6C4-219BCFE5A8CE}" presName="hierChild6" presStyleCnt="0"/>
      <dgm:spPr/>
    </dgm:pt>
    <dgm:pt modelId="{578F6E3E-09E9-4EAC-8FC5-6DE4C01B0CFF}" type="pres">
      <dgm:prSet presAssocID="{247E054E-A6D6-42A5-B6C4-219BCFE5A8CE}" presName="hierChild7" presStyleCnt="0"/>
      <dgm:spPr/>
    </dgm:pt>
    <dgm:pt modelId="{0CBCD3C9-51BE-4B3D-9B64-6E04A45C808E}" type="pres">
      <dgm:prSet presAssocID="{FA8D40BD-3F5A-4654-BBF8-F377A6B7FA00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ABE84D3-6194-4D34-B664-9A38A7587941}" type="pres">
      <dgm:prSet presAssocID="{7CFDB456-E6C1-45A6-95C2-45792E55A5D7}" presName="hierRoot3" presStyleCnt="0">
        <dgm:presLayoutVars>
          <dgm:hierBranch val="init"/>
        </dgm:presLayoutVars>
      </dgm:prSet>
      <dgm:spPr/>
    </dgm:pt>
    <dgm:pt modelId="{206F41CB-4A8F-4F46-A712-40CC88AF55C7}" type="pres">
      <dgm:prSet presAssocID="{7CFDB456-E6C1-45A6-95C2-45792E55A5D7}" presName="rootComposite3" presStyleCnt="0"/>
      <dgm:spPr/>
    </dgm:pt>
    <dgm:pt modelId="{7394FB16-5F8C-4C14-B14B-EE1C7A8C333F}" type="pres">
      <dgm:prSet presAssocID="{7CFDB456-E6C1-45A6-95C2-45792E55A5D7}" presName="rootText3" presStyleLbl="asst1" presStyleIdx="1" presStyleCnt="2" custScaleX="1515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0981F-6B34-448D-A48C-4B6921CE595D}" type="pres">
      <dgm:prSet presAssocID="{7CFDB456-E6C1-45A6-95C2-45792E55A5D7}" presName="rootConnector3" presStyleLbl="asst1" presStyleIdx="1" presStyleCnt="2"/>
      <dgm:spPr/>
      <dgm:t>
        <a:bodyPr/>
        <a:lstStyle/>
        <a:p>
          <a:endParaRPr lang="en-US"/>
        </a:p>
      </dgm:t>
    </dgm:pt>
    <dgm:pt modelId="{5EC1C45C-1974-490D-8222-BCEFB2BFC57B}" type="pres">
      <dgm:prSet presAssocID="{7CFDB456-E6C1-45A6-95C2-45792E55A5D7}" presName="hierChild6" presStyleCnt="0"/>
      <dgm:spPr/>
    </dgm:pt>
    <dgm:pt modelId="{E8ABC580-F4F4-4CB5-A4C2-50A89ECBF9D9}" type="pres">
      <dgm:prSet presAssocID="{7CFDB456-E6C1-45A6-95C2-45792E55A5D7}" presName="hierChild7" presStyleCnt="0"/>
      <dgm:spPr/>
    </dgm:pt>
  </dgm:ptLst>
  <dgm:cxnLst>
    <dgm:cxn modelId="{0533CC7B-B702-4FF8-BE84-AF7F0635B8E0}" type="presOf" srcId="{E92C337A-CB19-4411-98AD-2B4E34E660E3}" destId="{0869CA8B-599E-44B5-AD24-608EFB6390B3}" srcOrd="0" destOrd="0" presId="urn:microsoft.com/office/officeart/2005/8/layout/orgChart1"/>
    <dgm:cxn modelId="{62AC051C-7348-4D67-9ED4-FE16A5C54E5F}" srcId="{7E806BDE-3673-427C-AE3E-7039D2D8F064}" destId="{247E054E-A6D6-42A5-B6C4-219BCFE5A8CE}" srcOrd="0" destOrd="0" parTransId="{E92C337A-CB19-4411-98AD-2B4E34E660E3}" sibTransId="{7DC54FEF-8303-43C2-8057-20C2FABBD6A4}"/>
    <dgm:cxn modelId="{23926CDE-A799-4072-8FE9-E6AC4AF989C6}" type="presOf" srcId="{7E806BDE-3673-427C-AE3E-7039D2D8F064}" destId="{FEAB2984-05CD-4730-820E-08BA16B0CAD6}" srcOrd="0" destOrd="0" presId="urn:microsoft.com/office/officeart/2005/8/layout/orgChart1"/>
    <dgm:cxn modelId="{6D34C9B2-7F71-4BFB-A363-88324A7AF822}" type="presOf" srcId="{5A1ED7DC-F37A-481B-9AA6-35D0E042BE7B}" destId="{93414D06-98C9-4816-A0F1-ADF95EC1A8D8}" srcOrd="0" destOrd="0" presId="urn:microsoft.com/office/officeart/2005/8/layout/orgChart1"/>
    <dgm:cxn modelId="{C16D1F74-A8A3-4150-9BF7-574542793E97}" type="presOf" srcId="{7CFDB456-E6C1-45A6-95C2-45792E55A5D7}" destId="{7394FB16-5F8C-4C14-B14B-EE1C7A8C333F}" srcOrd="0" destOrd="0" presId="urn:microsoft.com/office/officeart/2005/8/layout/orgChart1"/>
    <dgm:cxn modelId="{D96CCB8D-6460-4C70-B2BF-F43829A3DA02}" type="presOf" srcId="{7E806BDE-3673-427C-AE3E-7039D2D8F064}" destId="{141D8263-98E3-49C7-A9C4-58C89873341D}" srcOrd="1" destOrd="0" presId="urn:microsoft.com/office/officeart/2005/8/layout/orgChart1"/>
    <dgm:cxn modelId="{81A15AA0-40A9-4073-BDB6-B2A1F40BAD77}" srcId="{5A1ED7DC-F37A-481B-9AA6-35D0E042BE7B}" destId="{7E806BDE-3673-427C-AE3E-7039D2D8F064}" srcOrd="0" destOrd="0" parTransId="{1AE6C8A1-5680-4C84-8A23-B7A767C84374}" sibTransId="{013F0BE5-B951-4810-A87C-52EDB97BDE19}"/>
    <dgm:cxn modelId="{7DB2535B-62CC-480E-A0DB-568CB3C80065}" type="presOf" srcId="{247E054E-A6D6-42A5-B6C4-219BCFE5A8CE}" destId="{4DA5D223-B50A-4379-86A8-2C5C78D603B2}" srcOrd="1" destOrd="0" presId="urn:microsoft.com/office/officeart/2005/8/layout/orgChart1"/>
    <dgm:cxn modelId="{BDB66442-E61C-470A-8324-A6510014461D}" type="presOf" srcId="{7CFDB456-E6C1-45A6-95C2-45792E55A5D7}" destId="{DA60981F-6B34-448D-A48C-4B6921CE595D}" srcOrd="1" destOrd="0" presId="urn:microsoft.com/office/officeart/2005/8/layout/orgChart1"/>
    <dgm:cxn modelId="{54F6C0BA-DBC9-4D3B-BDEF-F984B6388706}" srcId="{7E806BDE-3673-427C-AE3E-7039D2D8F064}" destId="{7CFDB456-E6C1-45A6-95C2-45792E55A5D7}" srcOrd="1" destOrd="0" parTransId="{FA8D40BD-3F5A-4654-BBF8-F377A6B7FA00}" sibTransId="{2BCA6461-D6BC-4F6E-B0CF-0B30E47EA654}"/>
    <dgm:cxn modelId="{6A1F33DC-DF8D-47BC-A8EE-147CEBA06EA0}" type="presOf" srcId="{247E054E-A6D6-42A5-B6C4-219BCFE5A8CE}" destId="{EA9FF2EE-3B05-4B46-9410-F345995A81CE}" srcOrd="0" destOrd="0" presId="urn:microsoft.com/office/officeart/2005/8/layout/orgChart1"/>
    <dgm:cxn modelId="{541F71D4-1362-4B12-AFD0-05D48B3E1094}" type="presOf" srcId="{FA8D40BD-3F5A-4654-BBF8-F377A6B7FA00}" destId="{0CBCD3C9-51BE-4B3D-9B64-6E04A45C808E}" srcOrd="0" destOrd="0" presId="urn:microsoft.com/office/officeart/2005/8/layout/orgChart1"/>
    <dgm:cxn modelId="{56BE441E-08C3-4FCE-9DDA-CAFBDF136CFF}" type="presParOf" srcId="{93414D06-98C9-4816-A0F1-ADF95EC1A8D8}" destId="{6C524C9D-605F-4A00-8527-67FF3EE34A65}" srcOrd="0" destOrd="0" presId="urn:microsoft.com/office/officeart/2005/8/layout/orgChart1"/>
    <dgm:cxn modelId="{241946D5-6DD5-4154-8281-72486689F649}" type="presParOf" srcId="{6C524C9D-605F-4A00-8527-67FF3EE34A65}" destId="{2C7CBC9A-51F1-47E4-A422-8B7515746824}" srcOrd="0" destOrd="0" presId="urn:microsoft.com/office/officeart/2005/8/layout/orgChart1"/>
    <dgm:cxn modelId="{A7E96282-02F2-4839-B723-3B434238A517}" type="presParOf" srcId="{2C7CBC9A-51F1-47E4-A422-8B7515746824}" destId="{FEAB2984-05CD-4730-820E-08BA16B0CAD6}" srcOrd="0" destOrd="0" presId="urn:microsoft.com/office/officeart/2005/8/layout/orgChart1"/>
    <dgm:cxn modelId="{32D6B1BF-2FA4-417D-BA06-4ED7FE4EAC0C}" type="presParOf" srcId="{2C7CBC9A-51F1-47E4-A422-8B7515746824}" destId="{141D8263-98E3-49C7-A9C4-58C89873341D}" srcOrd="1" destOrd="0" presId="urn:microsoft.com/office/officeart/2005/8/layout/orgChart1"/>
    <dgm:cxn modelId="{9F2D6365-8DE6-4392-8223-CFDF85182D46}" type="presParOf" srcId="{6C524C9D-605F-4A00-8527-67FF3EE34A65}" destId="{620DE100-48A2-408B-8C01-48D2FE9E9CD5}" srcOrd="1" destOrd="0" presId="urn:microsoft.com/office/officeart/2005/8/layout/orgChart1"/>
    <dgm:cxn modelId="{40A49EF7-ADC4-4C87-A73F-DBEED3317B08}" type="presParOf" srcId="{6C524C9D-605F-4A00-8527-67FF3EE34A65}" destId="{4CE91DE5-2959-4BDB-941C-879CBE95EFFE}" srcOrd="2" destOrd="0" presId="urn:microsoft.com/office/officeart/2005/8/layout/orgChart1"/>
    <dgm:cxn modelId="{A040D7B9-7CFD-4ACE-9778-1C828F013916}" type="presParOf" srcId="{4CE91DE5-2959-4BDB-941C-879CBE95EFFE}" destId="{0869CA8B-599E-44B5-AD24-608EFB6390B3}" srcOrd="0" destOrd="0" presId="urn:microsoft.com/office/officeart/2005/8/layout/orgChart1"/>
    <dgm:cxn modelId="{692A7293-020F-4A91-B596-7ABC01ABE216}" type="presParOf" srcId="{4CE91DE5-2959-4BDB-941C-879CBE95EFFE}" destId="{C324698E-AC62-4EEB-8B6B-479333A62F19}" srcOrd="1" destOrd="0" presId="urn:microsoft.com/office/officeart/2005/8/layout/orgChart1"/>
    <dgm:cxn modelId="{BAAFB47D-57C5-4A30-A209-8D9541FF34A7}" type="presParOf" srcId="{C324698E-AC62-4EEB-8B6B-479333A62F19}" destId="{A13DDECD-1C5D-470C-875B-23BB6CE37963}" srcOrd="0" destOrd="0" presId="urn:microsoft.com/office/officeart/2005/8/layout/orgChart1"/>
    <dgm:cxn modelId="{6EE035B0-8209-496D-B073-FF41FC92FC6D}" type="presParOf" srcId="{A13DDECD-1C5D-470C-875B-23BB6CE37963}" destId="{EA9FF2EE-3B05-4B46-9410-F345995A81CE}" srcOrd="0" destOrd="0" presId="urn:microsoft.com/office/officeart/2005/8/layout/orgChart1"/>
    <dgm:cxn modelId="{3B2A4F95-FE33-4BD0-A0B4-7A70E82FF3AA}" type="presParOf" srcId="{A13DDECD-1C5D-470C-875B-23BB6CE37963}" destId="{4DA5D223-B50A-4379-86A8-2C5C78D603B2}" srcOrd="1" destOrd="0" presId="urn:microsoft.com/office/officeart/2005/8/layout/orgChart1"/>
    <dgm:cxn modelId="{43524EE4-3FA4-4AC4-AE19-203219AF8080}" type="presParOf" srcId="{C324698E-AC62-4EEB-8B6B-479333A62F19}" destId="{97C72A16-0E0A-4275-AED0-2693D9D87B85}" srcOrd="1" destOrd="0" presId="urn:microsoft.com/office/officeart/2005/8/layout/orgChart1"/>
    <dgm:cxn modelId="{F64265EC-A80B-48FE-8745-A11E487A363D}" type="presParOf" srcId="{C324698E-AC62-4EEB-8B6B-479333A62F19}" destId="{578F6E3E-09E9-4EAC-8FC5-6DE4C01B0CFF}" srcOrd="2" destOrd="0" presId="urn:microsoft.com/office/officeart/2005/8/layout/orgChart1"/>
    <dgm:cxn modelId="{62B14C3F-548B-4823-AE08-5FA011E4B8FB}" type="presParOf" srcId="{4CE91DE5-2959-4BDB-941C-879CBE95EFFE}" destId="{0CBCD3C9-51BE-4B3D-9B64-6E04A45C808E}" srcOrd="2" destOrd="0" presId="urn:microsoft.com/office/officeart/2005/8/layout/orgChart1"/>
    <dgm:cxn modelId="{EA6F5967-7272-4426-AD9A-10701A579061}" type="presParOf" srcId="{4CE91DE5-2959-4BDB-941C-879CBE95EFFE}" destId="{4ABE84D3-6194-4D34-B664-9A38A7587941}" srcOrd="3" destOrd="0" presId="urn:microsoft.com/office/officeart/2005/8/layout/orgChart1"/>
    <dgm:cxn modelId="{308CE514-16B2-4A00-96C4-DBB770F289C5}" type="presParOf" srcId="{4ABE84D3-6194-4D34-B664-9A38A7587941}" destId="{206F41CB-4A8F-4F46-A712-40CC88AF55C7}" srcOrd="0" destOrd="0" presId="urn:microsoft.com/office/officeart/2005/8/layout/orgChart1"/>
    <dgm:cxn modelId="{E93CB4C0-4797-4438-8F72-94F45C74983F}" type="presParOf" srcId="{206F41CB-4A8F-4F46-A712-40CC88AF55C7}" destId="{7394FB16-5F8C-4C14-B14B-EE1C7A8C333F}" srcOrd="0" destOrd="0" presId="urn:microsoft.com/office/officeart/2005/8/layout/orgChart1"/>
    <dgm:cxn modelId="{A1FACFB5-9FD8-4640-8992-EA2543F7783E}" type="presParOf" srcId="{206F41CB-4A8F-4F46-A712-40CC88AF55C7}" destId="{DA60981F-6B34-448D-A48C-4B6921CE595D}" srcOrd="1" destOrd="0" presId="urn:microsoft.com/office/officeart/2005/8/layout/orgChart1"/>
    <dgm:cxn modelId="{F10A27F5-A196-4E27-BFCE-E8B8AE1F9CD5}" type="presParOf" srcId="{4ABE84D3-6194-4D34-B664-9A38A7587941}" destId="{5EC1C45C-1974-490D-8222-BCEFB2BFC57B}" srcOrd="1" destOrd="0" presId="urn:microsoft.com/office/officeart/2005/8/layout/orgChart1"/>
    <dgm:cxn modelId="{A5A34497-2A39-4E54-9137-0925018583F6}" type="presParOf" srcId="{4ABE84D3-6194-4D34-B664-9A38A7587941}" destId="{E8ABC580-F4F4-4CB5-A4C2-50A89ECBF9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F8D62-43C9-4B50-867E-3BDFA11400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C0E2C-E4EE-44E0-9569-3775A7F9BCB8}">
      <dgm:prSet phldrT="[Text]"/>
      <dgm:spPr/>
      <dgm:t>
        <a:bodyPr/>
        <a:lstStyle/>
        <a:p>
          <a:r>
            <a:rPr lang="en-US" dirty="0" smtClean="0"/>
            <a:t>Data Definition Language</a:t>
          </a:r>
          <a:endParaRPr lang="en-US" dirty="0"/>
        </a:p>
      </dgm:t>
    </dgm:pt>
    <dgm:pt modelId="{551379FC-212B-4FD4-861D-F401048CD8B5}" type="parTrans" cxnId="{132AC8CA-64D0-4695-A67A-580023558AF4}">
      <dgm:prSet/>
      <dgm:spPr/>
      <dgm:t>
        <a:bodyPr/>
        <a:lstStyle/>
        <a:p>
          <a:endParaRPr lang="en-US"/>
        </a:p>
      </dgm:t>
    </dgm:pt>
    <dgm:pt modelId="{38B224E5-F902-4271-8302-779CB26E7A6E}" type="sibTrans" cxnId="{132AC8CA-64D0-4695-A67A-580023558AF4}">
      <dgm:prSet/>
      <dgm:spPr/>
      <dgm:t>
        <a:bodyPr/>
        <a:lstStyle/>
        <a:p>
          <a:endParaRPr lang="en-US"/>
        </a:p>
      </dgm:t>
    </dgm:pt>
    <dgm:pt modelId="{50DA6EBC-A784-4812-8915-6D41E69B38A2}">
      <dgm:prSet phldrT="[Text]"/>
      <dgm:spPr/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74EB1564-6882-4DDA-AF2D-0214B9C81458}" type="parTrans" cxnId="{B7904642-E7B1-4AF2-8549-0C1DDF18AE82}">
      <dgm:prSet/>
      <dgm:spPr/>
      <dgm:t>
        <a:bodyPr/>
        <a:lstStyle/>
        <a:p>
          <a:endParaRPr lang="en-US"/>
        </a:p>
      </dgm:t>
    </dgm:pt>
    <dgm:pt modelId="{0AC56650-AC9D-4E08-B2DA-3959F66F2943}" type="sibTrans" cxnId="{B7904642-E7B1-4AF2-8549-0C1DDF18AE82}">
      <dgm:prSet/>
      <dgm:spPr/>
      <dgm:t>
        <a:bodyPr/>
        <a:lstStyle/>
        <a:p>
          <a:endParaRPr lang="en-US"/>
        </a:p>
      </dgm:t>
    </dgm:pt>
    <dgm:pt modelId="{5F81AF9F-272E-4C52-ADC8-56C0E4FC66F1}">
      <dgm:prSet phldrT="[Text]"/>
      <dgm:spPr/>
      <dgm:t>
        <a:bodyPr/>
        <a:lstStyle/>
        <a:p>
          <a:r>
            <a:rPr lang="en-US" dirty="0" smtClean="0"/>
            <a:t>Alter</a:t>
          </a:r>
          <a:endParaRPr lang="en-US" dirty="0"/>
        </a:p>
      </dgm:t>
    </dgm:pt>
    <dgm:pt modelId="{00A697E8-13E3-4B31-AED8-48AFB14C80C2}" type="parTrans" cxnId="{FDECFBAA-6390-4182-813C-91F968D0F281}">
      <dgm:prSet/>
      <dgm:spPr/>
      <dgm:t>
        <a:bodyPr/>
        <a:lstStyle/>
        <a:p>
          <a:endParaRPr lang="en-US"/>
        </a:p>
      </dgm:t>
    </dgm:pt>
    <dgm:pt modelId="{C98808FB-D7C3-4C9F-9C9C-F0E1FF22FBF9}" type="sibTrans" cxnId="{FDECFBAA-6390-4182-813C-91F968D0F281}">
      <dgm:prSet/>
      <dgm:spPr/>
      <dgm:t>
        <a:bodyPr/>
        <a:lstStyle/>
        <a:p>
          <a:endParaRPr lang="en-US"/>
        </a:p>
      </dgm:t>
    </dgm:pt>
    <dgm:pt modelId="{20D6A47C-8BD5-40BE-B983-9AA02408A091}">
      <dgm:prSet phldrT="[Text]"/>
      <dgm:spPr/>
      <dgm:t>
        <a:bodyPr/>
        <a:lstStyle/>
        <a:p>
          <a:r>
            <a:rPr lang="en-US" dirty="0" smtClean="0"/>
            <a:t>Drop</a:t>
          </a:r>
          <a:endParaRPr lang="en-US" dirty="0"/>
        </a:p>
      </dgm:t>
    </dgm:pt>
    <dgm:pt modelId="{C4A1D807-86F4-4215-869D-5E0F453F9AAD}" type="parTrans" cxnId="{DE877342-9292-4AE5-B763-AE4309D62637}">
      <dgm:prSet/>
      <dgm:spPr/>
      <dgm:t>
        <a:bodyPr/>
        <a:lstStyle/>
        <a:p>
          <a:endParaRPr lang="en-US"/>
        </a:p>
      </dgm:t>
    </dgm:pt>
    <dgm:pt modelId="{1DC7465E-8C0B-4278-BA20-13FDDE57CA36}" type="sibTrans" cxnId="{DE877342-9292-4AE5-B763-AE4309D62637}">
      <dgm:prSet/>
      <dgm:spPr/>
      <dgm:t>
        <a:bodyPr/>
        <a:lstStyle/>
        <a:p>
          <a:endParaRPr lang="en-US"/>
        </a:p>
      </dgm:t>
    </dgm:pt>
    <dgm:pt modelId="{44645064-B568-4C86-91A0-36F5C667BACD}">
      <dgm:prSet phldrT="[Text]"/>
      <dgm:spPr/>
      <dgm:t>
        <a:bodyPr/>
        <a:lstStyle/>
        <a:p>
          <a:r>
            <a:rPr lang="en-US" dirty="0" smtClean="0"/>
            <a:t>Truncate</a:t>
          </a:r>
          <a:endParaRPr lang="en-US" dirty="0"/>
        </a:p>
      </dgm:t>
    </dgm:pt>
    <dgm:pt modelId="{C1377043-2961-400F-9BCC-2E81A1A3F9D9}" type="parTrans" cxnId="{CE4AE0E3-699A-4E08-97F5-CF903F90A359}">
      <dgm:prSet/>
      <dgm:spPr/>
      <dgm:t>
        <a:bodyPr/>
        <a:lstStyle/>
        <a:p>
          <a:endParaRPr lang="en-US"/>
        </a:p>
      </dgm:t>
    </dgm:pt>
    <dgm:pt modelId="{A27C5B22-0136-48B5-8067-B2B4A73AF425}" type="sibTrans" cxnId="{CE4AE0E3-699A-4E08-97F5-CF903F90A359}">
      <dgm:prSet/>
      <dgm:spPr/>
      <dgm:t>
        <a:bodyPr/>
        <a:lstStyle/>
        <a:p>
          <a:endParaRPr lang="en-US"/>
        </a:p>
      </dgm:t>
    </dgm:pt>
    <dgm:pt modelId="{F3127A9D-90A1-4B56-9614-41A13D3B044E}">
      <dgm:prSet phldrT="[Text]"/>
      <dgm:spPr/>
      <dgm:t>
        <a:bodyPr/>
        <a:lstStyle/>
        <a:p>
          <a:r>
            <a:rPr lang="en-US" dirty="0" smtClean="0"/>
            <a:t>Comment</a:t>
          </a:r>
          <a:endParaRPr lang="en-US" dirty="0"/>
        </a:p>
      </dgm:t>
    </dgm:pt>
    <dgm:pt modelId="{7499F882-2E1A-4DCE-ADC2-569005F3A30E}" type="parTrans" cxnId="{818D6B00-4BAA-4E49-8105-C25CA1BA7B55}">
      <dgm:prSet/>
      <dgm:spPr/>
      <dgm:t>
        <a:bodyPr/>
        <a:lstStyle/>
        <a:p>
          <a:endParaRPr lang="en-US"/>
        </a:p>
      </dgm:t>
    </dgm:pt>
    <dgm:pt modelId="{1360EF6E-006F-4443-990D-68766C1EAA80}" type="sibTrans" cxnId="{818D6B00-4BAA-4E49-8105-C25CA1BA7B55}">
      <dgm:prSet/>
      <dgm:spPr/>
      <dgm:t>
        <a:bodyPr/>
        <a:lstStyle/>
        <a:p>
          <a:endParaRPr lang="en-US"/>
        </a:p>
      </dgm:t>
    </dgm:pt>
    <dgm:pt modelId="{7E2B8FC7-ADEB-42C4-8B57-A8EA3F8BA2B0}">
      <dgm:prSet phldrT="[Text]"/>
      <dgm:spPr/>
      <dgm:t>
        <a:bodyPr/>
        <a:lstStyle/>
        <a:p>
          <a:r>
            <a:rPr lang="en-US" dirty="0" smtClean="0"/>
            <a:t>Rename</a:t>
          </a:r>
          <a:endParaRPr lang="en-US" dirty="0"/>
        </a:p>
      </dgm:t>
    </dgm:pt>
    <dgm:pt modelId="{267B6F07-6816-4B0E-9A1B-BDCF896E7FEA}" type="parTrans" cxnId="{3C2EAEDD-774A-498E-B1A3-35593096A9C8}">
      <dgm:prSet/>
      <dgm:spPr/>
      <dgm:t>
        <a:bodyPr/>
        <a:lstStyle/>
        <a:p>
          <a:endParaRPr lang="en-US"/>
        </a:p>
      </dgm:t>
    </dgm:pt>
    <dgm:pt modelId="{52F4A73E-EB34-40DA-8D3E-D638256F6F27}" type="sibTrans" cxnId="{3C2EAEDD-774A-498E-B1A3-35593096A9C8}">
      <dgm:prSet/>
      <dgm:spPr/>
      <dgm:t>
        <a:bodyPr/>
        <a:lstStyle/>
        <a:p>
          <a:endParaRPr lang="en-US"/>
        </a:p>
      </dgm:t>
    </dgm:pt>
    <dgm:pt modelId="{69A6064A-A3A9-4378-B3E2-F64FC63B5F9F}" type="pres">
      <dgm:prSet presAssocID="{D37F8D62-43C9-4B50-867E-3BDFA11400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844F8F-FB86-466D-BFC0-9AF0DAC4B0C3}" type="pres">
      <dgm:prSet presAssocID="{141C0E2C-E4EE-44E0-9569-3775A7F9BCB8}" presName="hierRoot1" presStyleCnt="0"/>
      <dgm:spPr/>
    </dgm:pt>
    <dgm:pt modelId="{C6FF0753-7278-45F7-868D-A1CD9FC70063}" type="pres">
      <dgm:prSet presAssocID="{141C0E2C-E4EE-44E0-9569-3775A7F9BCB8}" presName="composite" presStyleCnt="0"/>
      <dgm:spPr/>
    </dgm:pt>
    <dgm:pt modelId="{03BFAEAD-49CC-488E-94C8-FC82C9545A69}" type="pres">
      <dgm:prSet presAssocID="{141C0E2C-E4EE-44E0-9569-3775A7F9BCB8}" presName="background" presStyleLbl="node0" presStyleIdx="0" presStyleCnt="1"/>
      <dgm:spPr/>
    </dgm:pt>
    <dgm:pt modelId="{08F50E85-DDE8-4934-9CB5-2F7CF624DB84}" type="pres">
      <dgm:prSet presAssocID="{141C0E2C-E4EE-44E0-9569-3775A7F9BCB8}" presName="text" presStyleLbl="fgAcc0" presStyleIdx="0" presStyleCnt="1" custScaleX="3133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AA913-C1B7-4786-875D-2F241FF418E7}" type="pres">
      <dgm:prSet presAssocID="{141C0E2C-E4EE-44E0-9569-3775A7F9BCB8}" presName="hierChild2" presStyleCnt="0"/>
      <dgm:spPr/>
    </dgm:pt>
    <dgm:pt modelId="{3652ED08-AA9F-4C54-893F-6197057CD28D}" type="pres">
      <dgm:prSet presAssocID="{74EB1564-6882-4DDA-AF2D-0214B9C81458}" presName="Name10" presStyleLbl="parChTrans1D2" presStyleIdx="0" presStyleCnt="6"/>
      <dgm:spPr/>
      <dgm:t>
        <a:bodyPr/>
        <a:lstStyle/>
        <a:p>
          <a:endParaRPr lang="en-US"/>
        </a:p>
      </dgm:t>
    </dgm:pt>
    <dgm:pt modelId="{6C7A88C8-8015-4996-8418-3F65A30A12E6}" type="pres">
      <dgm:prSet presAssocID="{50DA6EBC-A784-4812-8915-6D41E69B38A2}" presName="hierRoot2" presStyleCnt="0"/>
      <dgm:spPr/>
    </dgm:pt>
    <dgm:pt modelId="{6E9DCCE1-DB28-4BED-B627-114D0567BAE2}" type="pres">
      <dgm:prSet presAssocID="{50DA6EBC-A784-4812-8915-6D41E69B38A2}" presName="composite2" presStyleCnt="0"/>
      <dgm:spPr/>
    </dgm:pt>
    <dgm:pt modelId="{311924AC-7F7A-45AB-B492-FDE9E414E626}" type="pres">
      <dgm:prSet presAssocID="{50DA6EBC-A784-4812-8915-6D41E69B38A2}" presName="background2" presStyleLbl="node2" presStyleIdx="0" presStyleCnt="6"/>
      <dgm:spPr/>
    </dgm:pt>
    <dgm:pt modelId="{68B22DFC-77FF-483A-8C26-3F7A76F9080F}" type="pres">
      <dgm:prSet presAssocID="{50DA6EBC-A784-4812-8915-6D41E69B38A2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BF0CF-61CF-4BA3-9749-E06CA2A4956D}" type="pres">
      <dgm:prSet presAssocID="{50DA6EBC-A784-4812-8915-6D41E69B38A2}" presName="hierChild3" presStyleCnt="0"/>
      <dgm:spPr/>
    </dgm:pt>
    <dgm:pt modelId="{266DF63C-A514-46FD-B6C8-35FD6C239EE0}" type="pres">
      <dgm:prSet presAssocID="{00A697E8-13E3-4B31-AED8-48AFB14C80C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3D19EA4A-8ED9-42DB-8D3C-B4EC52E8793F}" type="pres">
      <dgm:prSet presAssocID="{5F81AF9F-272E-4C52-ADC8-56C0E4FC66F1}" presName="hierRoot2" presStyleCnt="0"/>
      <dgm:spPr/>
    </dgm:pt>
    <dgm:pt modelId="{6D0DAD6B-EA73-41CC-977B-B2822ECE50B6}" type="pres">
      <dgm:prSet presAssocID="{5F81AF9F-272E-4C52-ADC8-56C0E4FC66F1}" presName="composite2" presStyleCnt="0"/>
      <dgm:spPr/>
    </dgm:pt>
    <dgm:pt modelId="{1AF7D414-6607-452B-88D5-146B5D9E6E26}" type="pres">
      <dgm:prSet presAssocID="{5F81AF9F-272E-4C52-ADC8-56C0E4FC66F1}" presName="background2" presStyleLbl="node2" presStyleIdx="1" presStyleCnt="6"/>
      <dgm:spPr/>
    </dgm:pt>
    <dgm:pt modelId="{AE0A47E1-A7BA-4C57-8662-A2259FA7BA84}" type="pres">
      <dgm:prSet presAssocID="{5F81AF9F-272E-4C52-ADC8-56C0E4FC66F1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EC29BA-E8A2-4A59-9EB3-D47BE864E1E1}" type="pres">
      <dgm:prSet presAssocID="{5F81AF9F-272E-4C52-ADC8-56C0E4FC66F1}" presName="hierChild3" presStyleCnt="0"/>
      <dgm:spPr/>
    </dgm:pt>
    <dgm:pt modelId="{9111C48A-7255-44E9-992B-B38BA14A70E8}" type="pres">
      <dgm:prSet presAssocID="{C4A1D807-86F4-4215-869D-5E0F453F9AAD}" presName="Name10" presStyleLbl="parChTrans1D2" presStyleIdx="2" presStyleCnt="6"/>
      <dgm:spPr/>
      <dgm:t>
        <a:bodyPr/>
        <a:lstStyle/>
        <a:p>
          <a:endParaRPr lang="en-US"/>
        </a:p>
      </dgm:t>
    </dgm:pt>
    <dgm:pt modelId="{FDFE18AC-F75B-4564-A3CB-F5A79EF387DA}" type="pres">
      <dgm:prSet presAssocID="{20D6A47C-8BD5-40BE-B983-9AA02408A091}" presName="hierRoot2" presStyleCnt="0"/>
      <dgm:spPr/>
    </dgm:pt>
    <dgm:pt modelId="{0224F51F-E6DD-4791-9334-F4D659ED7ADC}" type="pres">
      <dgm:prSet presAssocID="{20D6A47C-8BD5-40BE-B983-9AA02408A091}" presName="composite2" presStyleCnt="0"/>
      <dgm:spPr/>
    </dgm:pt>
    <dgm:pt modelId="{01246A62-DAAD-409C-B90A-7F9F844C0A89}" type="pres">
      <dgm:prSet presAssocID="{20D6A47C-8BD5-40BE-B983-9AA02408A091}" presName="background2" presStyleLbl="node2" presStyleIdx="2" presStyleCnt="6"/>
      <dgm:spPr/>
    </dgm:pt>
    <dgm:pt modelId="{A266E755-AD4D-45E6-9B3A-3E4A06332120}" type="pres">
      <dgm:prSet presAssocID="{20D6A47C-8BD5-40BE-B983-9AA02408A091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3657D-A59B-44BF-9696-0DA86B9D5005}" type="pres">
      <dgm:prSet presAssocID="{20D6A47C-8BD5-40BE-B983-9AA02408A091}" presName="hierChild3" presStyleCnt="0"/>
      <dgm:spPr/>
    </dgm:pt>
    <dgm:pt modelId="{BDBE2F33-746D-4127-83C2-5328F68F0AC4}" type="pres">
      <dgm:prSet presAssocID="{C1377043-2961-400F-9BCC-2E81A1A3F9D9}" presName="Name10" presStyleLbl="parChTrans1D2" presStyleIdx="3" presStyleCnt="6"/>
      <dgm:spPr/>
      <dgm:t>
        <a:bodyPr/>
        <a:lstStyle/>
        <a:p>
          <a:endParaRPr lang="en-US"/>
        </a:p>
      </dgm:t>
    </dgm:pt>
    <dgm:pt modelId="{A3272605-B7D6-487A-85E6-9F2475E0A393}" type="pres">
      <dgm:prSet presAssocID="{44645064-B568-4C86-91A0-36F5C667BACD}" presName="hierRoot2" presStyleCnt="0"/>
      <dgm:spPr/>
    </dgm:pt>
    <dgm:pt modelId="{575D4216-7CD8-4954-8515-5716381E66F5}" type="pres">
      <dgm:prSet presAssocID="{44645064-B568-4C86-91A0-36F5C667BACD}" presName="composite2" presStyleCnt="0"/>
      <dgm:spPr/>
    </dgm:pt>
    <dgm:pt modelId="{070C7403-0DC1-4851-AF6F-E473D80C08DF}" type="pres">
      <dgm:prSet presAssocID="{44645064-B568-4C86-91A0-36F5C667BACD}" presName="background2" presStyleLbl="node2" presStyleIdx="3" presStyleCnt="6"/>
      <dgm:spPr/>
    </dgm:pt>
    <dgm:pt modelId="{88A82808-C941-4D09-B33C-51F25D2A29EA}" type="pres">
      <dgm:prSet presAssocID="{44645064-B568-4C86-91A0-36F5C667BACD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5B7E7-5BF1-48D5-B35C-04EBA1108A26}" type="pres">
      <dgm:prSet presAssocID="{44645064-B568-4C86-91A0-36F5C667BACD}" presName="hierChild3" presStyleCnt="0"/>
      <dgm:spPr/>
    </dgm:pt>
    <dgm:pt modelId="{A09046F7-2316-4D94-9D54-4EC7996F6F73}" type="pres">
      <dgm:prSet presAssocID="{7499F882-2E1A-4DCE-ADC2-569005F3A30E}" presName="Name10" presStyleLbl="parChTrans1D2" presStyleIdx="4" presStyleCnt="6"/>
      <dgm:spPr/>
      <dgm:t>
        <a:bodyPr/>
        <a:lstStyle/>
        <a:p>
          <a:endParaRPr lang="en-US"/>
        </a:p>
      </dgm:t>
    </dgm:pt>
    <dgm:pt modelId="{B1949096-2894-481A-B795-4B4704436C14}" type="pres">
      <dgm:prSet presAssocID="{F3127A9D-90A1-4B56-9614-41A13D3B044E}" presName="hierRoot2" presStyleCnt="0"/>
      <dgm:spPr/>
    </dgm:pt>
    <dgm:pt modelId="{FD51E639-960F-4620-B4DE-B5F212706C45}" type="pres">
      <dgm:prSet presAssocID="{F3127A9D-90A1-4B56-9614-41A13D3B044E}" presName="composite2" presStyleCnt="0"/>
      <dgm:spPr/>
    </dgm:pt>
    <dgm:pt modelId="{AE998AAF-AA72-4432-A180-BBE74C810801}" type="pres">
      <dgm:prSet presAssocID="{F3127A9D-90A1-4B56-9614-41A13D3B044E}" presName="background2" presStyleLbl="node2" presStyleIdx="4" presStyleCnt="6"/>
      <dgm:spPr/>
    </dgm:pt>
    <dgm:pt modelId="{85EFB341-72A5-4156-A0FE-BE4264BAEBA8}" type="pres">
      <dgm:prSet presAssocID="{F3127A9D-90A1-4B56-9614-41A13D3B044E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DBD8F-F4D9-4BD1-A153-68EE0585A63A}" type="pres">
      <dgm:prSet presAssocID="{F3127A9D-90A1-4B56-9614-41A13D3B044E}" presName="hierChild3" presStyleCnt="0"/>
      <dgm:spPr/>
    </dgm:pt>
    <dgm:pt modelId="{505B2D0E-3671-4AED-ADE8-794B566FB47F}" type="pres">
      <dgm:prSet presAssocID="{267B6F07-6816-4B0E-9A1B-BDCF896E7FEA}" presName="Name10" presStyleLbl="parChTrans1D2" presStyleIdx="5" presStyleCnt="6"/>
      <dgm:spPr/>
      <dgm:t>
        <a:bodyPr/>
        <a:lstStyle/>
        <a:p>
          <a:endParaRPr lang="en-US"/>
        </a:p>
      </dgm:t>
    </dgm:pt>
    <dgm:pt modelId="{24B0FADA-0532-486D-A2C7-265FAB4F1353}" type="pres">
      <dgm:prSet presAssocID="{7E2B8FC7-ADEB-42C4-8B57-A8EA3F8BA2B0}" presName="hierRoot2" presStyleCnt="0"/>
      <dgm:spPr/>
    </dgm:pt>
    <dgm:pt modelId="{8A87F6A0-6141-47B1-8DAC-EB273335DC2C}" type="pres">
      <dgm:prSet presAssocID="{7E2B8FC7-ADEB-42C4-8B57-A8EA3F8BA2B0}" presName="composite2" presStyleCnt="0"/>
      <dgm:spPr/>
    </dgm:pt>
    <dgm:pt modelId="{AB917B56-F84D-48D4-BBD0-7C508583660E}" type="pres">
      <dgm:prSet presAssocID="{7E2B8FC7-ADEB-42C4-8B57-A8EA3F8BA2B0}" presName="background2" presStyleLbl="node2" presStyleIdx="5" presStyleCnt="6"/>
      <dgm:spPr/>
    </dgm:pt>
    <dgm:pt modelId="{4C4ADE7F-CB28-45CA-BDA3-A83F066328CE}" type="pres">
      <dgm:prSet presAssocID="{7E2B8FC7-ADEB-42C4-8B57-A8EA3F8BA2B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190889-134A-4C53-B878-7396DF64E7B7}" type="pres">
      <dgm:prSet presAssocID="{7E2B8FC7-ADEB-42C4-8B57-A8EA3F8BA2B0}" presName="hierChild3" presStyleCnt="0"/>
      <dgm:spPr/>
    </dgm:pt>
  </dgm:ptLst>
  <dgm:cxnLst>
    <dgm:cxn modelId="{F889E8DD-D766-4B7C-BF5B-B6CB6A12B00E}" type="presOf" srcId="{7499F882-2E1A-4DCE-ADC2-569005F3A30E}" destId="{A09046F7-2316-4D94-9D54-4EC7996F6F73}" srcOrd="0" destOrd="0" presId="urn:microsoft.com/office/officeart/2005/8/layout/hierarchy1"/>
    <dgm:cxn modelId="{FDECFBAA-6390-4182-813C-91F968D0F281}" srcId="{141C0E2C-E4EE-44E0-9569-3775A7F9BCB8}" destId="{5F81AF9F-272E-4C52-ADC8-56C0E4FC66F1}" srcOrd="1" destOrd="0" parTransId="{00A697E8-13E3-4B31-AED8-48AFB14C80C2}" sibTransId="{C98808FB-D7C3-4C9F-9C9C-F0E1FF22FBF9}"/>
    <dgm:cxn modelId="{31ED0EFE-2D78-4219-9069-737A8C0ECA3A}" type="presOf" srcId="{F3127A9D-90A1-4B56-9614-41A13D3B044E}" destId="{85EFB341-72A5-4156-A0FE-BE4264BAEBA8}" srcOrd="0" destOrd="0" presId="urn:microsoft.com/office/officeart/2005/8/layout/hierarchy1"/>
    <dgm:cxn modelId="{818D6B00-4BAA-4E49-8105-C25CA1BA7B55}" srcId="{141C0E2C-E4EE-44E0-9569-3775A7F9BCB8}" destId="{F3127A9D-90A1-4B56-9614-41A13D3B044E}" srcOrd="4" destOrd="0" parTransId="{7499F882-2E1A-4DCE-ADC2-569005F3A30E}" sibTransId="{1360EF6E-006F-4443-990D-68766C1EAA80}"/>
    <dgm:cxn modelId="{7124591E-44F8-4EB9-AB6F-2B969AA8B697}" type="presOf" srcId="{74EB1564-6882-4DDA-AF2D-0214B9C81458}" destId="{3652ED08-AA9F-4C54-893F-6197057CD28D}" srcOrd="0" destOrd="0" presId="urn:microsoft.com/office/officeart/2005/8/layout/hierarchy1"/>
    <dgm:cxn modelId="{E1E49100-63E0-4CA9-8636-76D4532643C9}" type="presOf" srcId="{D37F8D62-43C9-4B50-867E-3BDFA1140044}" destId="{69A6064A-A3A9-4378-B3E2-F64FC63B5F9F}" srcOrd="0" destOrd="0" presId="urn:microsoft.com/office/officeart/2005/8/layout/hierarchy1"/>
    <dgm:cxn modelId="{CE4AE0E3-699A-4E08-97F5-CF903F90A359}" srcId="{141C0E2C-E4EE-44E0-9569-3775A7F9BCB8}" destId="{44645064-B568-4C86-91A0-36F5C667BACD}" srcOrd="3" destOrd="0" parTransId="{C1377043-2961-400F-9BCC-2E81A1A3F9D9}" sibTransId="{A27C5B22-0136-48B5-8067-B2B4A73AF425}"/>
    <dgm:cxn modelId="{132AC8CA-64D0-4695-A67A-580023558AF4}" srcId="{D37F8D62-43C9-4B50-867E-3BDFA1140044}" destId="{141C0E2C-E4EE-44E0-9569-3775A7F9BCB8}" srcOrd="0" destOrd="0" parTransId="{551379FC-212B-4FD4-861D-F401048CD8B5}" sibTransId="{38B224E5-F902-4271-8302-779CB26E7A6E}"/>
    <dgm:cxn modelId="{0C74C296-D1EA-455A-B587-E86507AA0523}" type="presOf" srcId="{141C0E2C-E4EE-44E0-9569-3775A7F9BCB8}" destId="{08F50E85-DDE8-4934-9CB5-2F7CF624DB84}" srcOrd="0" destOrd="0" presId="urn:microsoft.com/office/officeart/2005/8/layout/hierarchy1"/>
    <dgm:cxn modelId="{A24D9A23-CFBD-4D89-9CAB-3AF903609828}" type="presOf" srcId="{C4A1D807-86F4-4215-869D-5E0F453F9AAD}" destId="{9111C48A-7255-44E9-992B-B38BA14A70E8}" srcOrd="0" destOrd="0" presId="urn:microsoft.com/office/officeart/2005/8/layout/hierarchy1"/>
    <dgm:cxn modelId="{5642534E-A7C1-4C31-8171-FE770B74084C}" type="presOf" srcId="{00A697E8-13E3-4B31-AED8-48AFB14C80C2}" destId="{266DF63C-A514-46FD-B6C8-35FD6C239EE0}" srcOrd="0" destOrd="0" presId="urn:microsoft.com/office/officeart/2005/8/layout/hierarchy1"/>
    <dgm:cxn modelId="{3C2EAEDD-774A-498E-B1A3-35593096A9C8}" srcId="{141C0E2C-E4EE-44E0-9569-3775A7F9BCB8}" destId="{7E2B8FC7-ADEB-42C4-8B57-A8EA3F8BA2B0}" srcOrd="5" destOrd="0" parTransId="{267B6F07-6816-4B0E-9A1B-BDCF896E7FEA}" sibTransId="{52F4A73E-EB34-40DA-8D3E-D638256F6F27}"/>
    <dgm:cxn modelId="{B970D3D4-61F5-41DA-93C1-A6F456B7C86E}" type="presOf" srcId="{44645064-B568-4C86-91A0-36F5C667BACD}" destId="{88A82808-C941-4D09-B33C-51F25D2A29EA}" srcOrd="0" destOrd="0" presId="urn:microsoft.com/office/officeart/2005/8/layout/hierarchy1"/>
    <dgm:cxn modelId="{672A09E8-1B2C-4776-86AA-71385DA60EF5}" type="presOf" srcId="{7E2B8FC7-ADEB-42C4-8B57-A8EA3F8BA2B0}" destId="{4C4ADE7F-CB28-45CA-BDA3-A83F066328CE}" srcOrd="0" destOrd="0" presId="urn:microsoft.com/office/officeart/2005/8/layout/hierarchy1"/>
    <dgm:cxn modelId="{DE877342-9292-4AE5-B763-AE4309D62637}" srcId="{141C0E2C-E4EE-44E0-9569-3775A7F9BCB8}" destId="{20D6A47C-8BD5-40BE-B983-9AA02408A091}" srcOrd="2" destOrd="0" parTransId="{C4A1D807-86F4-4215-869D-5E0F453F9AAD}" sibTransId="{1DC7465E-8C0B-4278-BA20-13FDDE57CA36}"/>
    <dgm:cxn modelId="{F2497DE2-A4F7-44F2-A33B-94000D713452}" type="presOf" srcId="{20D6A47C-8BD5-40BE-B983-9AA02408A091}" destId="{A266E755-AD4D-45E6-9B3A-3E4A06332120}" srcOrd="0" destOrd="0" presId="urn:microsoft.com/office/officeart/2005/8/layout/hierarchy1"/>
    <dgm:cxn modelId="{00330339-963F-4090-AF10-20F4887BFBA9}" type="presOf" srcId="{50DA6EBC-A784-4812-8915-6D41E69B38A2}" destId="{68B22DFC-77FF-483A-8C26-3F7A76F9080F}" srcOrd="0" destOrd="0" presId="urn:microsoft.com/office/officeart/2005/8/layout/hierarchy1"/>
    <dgm:cxn modelId="{1F4D3ADE-1C10-422D-BE5A-F606E9BD811C}" type="presOf" srcId="{267B6F07-6816-4B0E-9A1B-BDCF896E7FEA}" destId="{505B2D0E-3671-4AED-ADE8-794B566FB47F}" srcOrd="0" destOrd="0" presId="urn:microsoft.com/office/officeart/2005/8/layout/hierarchy1"/>
    <dgm:cxn modelId="{A3CFEF11-748F-4D11-8D99-5304255F187F}" type="presOf" srcId="{C1377043-2961-400F-9BCC-2E81A1A3F9D9}" destId="{BDBE2F33-746D-4127-83C2-5328F68F0AC4}" srcOrd="0" destOrd="0" presId="urn:microsoft.com/office/officeart/2005/8/layout/hierarchy1"/>
    <dgm:cxn modelId="{B7904642-E7B1-4AF2-8549-0C1DDF18AE82}" srcId="{141C0E2C-E4EE-44E0-9569-3775A7F9BCB8}" destId="{50DA6EBC-A784-4812-8915-6D41E69B38A2}" srcOrd="0" destOrd="0" parTransId="{74EB1564-6882-4DDA-AF2D-0214B9C81458}" sibTransId="{0AC56650-AC9D-4E08-B2DA-3959F66F2943}"/>
    <dgm:cxn modelId="{D211EE27-7FAB-4036-A65A-D58C0B2C6DFF}" type="presOf" srcId="{5F81AF9F-272E-4C52-ADC8-56C0E4FC66F1}" destId="{AE0A47E1-A7BA-4C57-8662-A2259FA7BA84}" srcOrd="0" destOrd="0" presId="urn:microsoft.com/office/officeart/2005/8/layout/hierarchy1"/>
    <dgm:cxn modelId="{AADF2480-F457-48C0-A97E-E8990825E72E}" type="presParOf" srcId="{69A6064A-A3A9-4378-B3E2-F64FC63B5F9F}" destId="{75844F8F-FB86-466D-BFC0-9AF0DAC4B0C3}" srcOrd="0" destOrd="0" presId="urn:microsoft.com/office/officeart/2005/8/layout/hierarchy1"/>
    <dgm:cxn modelId="{1741B3BE-2E1F-458D-98B5-2908FAE0262E}" type="presParOf" srcId="{75844F8F-FB86-466D-BFC0-9AF0DAC4B0C3}" destId="{C6FF0753-7278-45F7-868D-A1CD9FC70063}" srcOrd="0" destOrd="0" presId="urn:microsoft.com/office/officeart/2005/8/layout/hierarchy1"/>
    <dgm:cxn modelId="{C9AD8B84-0FFD-420C-BD65-2FF6284C5EDA}" type="presParOf" srcId="{C6FF0753-7278-45F7-868D-A1CD9FC70063}" destId="{03BFAEAD-49CC-488E-94C8-FC82C9545A69}" srcOrd="0" destOrd="0" presId="urn:microsoft.com/office/officeart/2005/8/layout/hierarchy1"/>
    <dgm:cxn modelId="{2A5CC882-E591-44A3-9498-C18F90923A4E}" type="presParOf" srcId="{C6FF0753-7278-45F7-868D-A1CD9FC70063}" destId="{08F50E85-DDE8-4934-9CB5-2F7CF624DB84}" srcOrd="1" destOrd="0" presId="urn:microsoft.com/office/officeart/2005/8/layout/hierarchy1"/>
    <dgm:cxn modelId="{DE866E73-4551-4679-823E-B7F088F280A1}" type="presParOf" srcId="{75844F8F-FB86-466D-BFC0-9AF0DAC4B0C3}" destId="{4CFAA913-C1B7-4786-875D-2F241FF418E7}" srcOrd="1" destOrd="0" presId="urn:microsoft.com/office/officeart/2005/8/layout/hierarchy1"/>
    <dgm:cxn modelId="{DA4FAA53-1CAF-4658-86CC-4F4CAC739F53}" type="presParOf" srcId="{4CFAA913-C1B7-4786-875D-2F241FF418E7}" destId="{3652ED08-AA9F-4C54-893F-6197057CD28D}" srcOrd="0" destOrd="0" presId="urn:microsoft.com/office/officeart/2005/8/layout/hierarchy1"/>
    <dgm:cxn modelId="{87685BAC-4277-4E3B-9714-C2EB8A72DE1B}" type="presParOf" srcId="{4CFAA913-C1B7-4786-875D-2F241FF418E7}" destId="{6C7A88C8-8015-4996-8418-3F65A30A12E6}" srcOrd="1" destOrd="0" presId="urn:microsoft.com/office/officeart/2005/8/layout/hierarchy1"/>
    <dgm:cxn modelId="{927AE914-E770-4AF9-BBC5-F755A23447E3}" type="presParOf" srcId="{6C7A88C8-8015-4996-8418-3F65A30A12E6}" destId="{6E9DCCE1-DB28-4BED-B627-114D0567BAE2}" srcOrd="0" destOrd="0" presId="urn:microsoft.com/office/officeart/2005/8/layout/hierarchy1"/>
    <dgm:cxn modelId="{7967C880-3F03-44F2-8403-E07D0E654C06}" type="presParOf" srcId="{6E9DCCE1-DB28-4BED-B627-114D0567BAE2}" destId="{311924AC-7F7A-45AB-B492-FDE9E414E626}" srcOrd="0" destOrd="0" presId="urn:microsoft.com/office/officeart/2005/8/layout/hierarchy1"/>
    <dgm:cxn modelId="{D791A15B-E6BD-4968-9EFB-DCFBB6D93E2A}" type="presParOf" srcId="{6E9DCCE1-DB28-4BED-B627-114D0567BAE2}" destId="{68B22DFC-77FF-483A-8C26-3F7A76F9080F}" srcOrd="1" destOrd="0" presId="urn:microsoft.com/office/officeart/2005/8/layout/hierarchy1"/>
    <dgm:cxn modelId="{58060781-6394-4BDF-8F8B-56A4533742F4}" type="presParOf" srcId="{6C7A88C8-8015-4996-8418-3F65A30A12E6}" destId="{FE4BF0CF-61CF-4BA3-9749-E06CA2A4956D}" srcOrd="1" destOrd="0" presId="urn:microsoft.com/office/officeart/2005/8/layout/hierarchy1"/>
    <dgm:cxn modelId="{9BAB03BA-BC91-4911-A8E4-81FF2EBEE96F}" type="presParOf" srcId="{4CFAA913-C1B7-4786-875D-2F241FF418E7}" destId="{266DF63C-A514-46FD-B6C8-35FD6C239EE0}" srcOrd="2" destOrd="0" presId="urn:microsoft.com/office/officeart/2005/8/layout/hierarchy1"/>
    <dgm:cxn modelId="{59421EB7-9ECE-47BB-8B70-5FF4F494E3DF}" type="presParOf" srcId="{4CFAA913-C1B7-4786-875D-2F241FF418E7}" destId="{3D19EA4A-8ED9-42DB-8D3C-B4EC52E8793F}" srcOrd="3" destOrd="0" presId="urn:microsoft.com/office/officeart/2005/8/layout/hierarchy1"/>
    <dgm:cxn modelId="{1FCFBC12-C74E-4B3D-8DDD-4AC9AA5EA6F0}" type="presParOf" srcId="{3D19EA4A-8ED9-42DB-8D3C-B4EC52E8793F}" destId="{6D0DAD6B-EA73-41CC-977B-B2822ECE50B6}" srcOrd="0" destOrd="0" presId="urn:microsoft.com/office/officeart/2005/8/layout/hierarchy1"/>
    <dgm:cxn modelId="{2B663F83-6FC6-443A-ADF2-8B8F8337F536}" type="presParOf" srcId="{6D0DAD6B-EA73-41CC-977B-B2822ECE50B6}" destId="{1AF7D414-6607-452B-88D5-146B5D9E6E26}" srcOrd="0" destOrd="0" presId="urn:microsoft.com/office/officeart/2005/8/layout/hierarchy1"/>
    <dgm:cxn modelId="{068D4B5F-3518-475B-B752-3FDB2462EA2A}" type="presParOf" srcId="{6D0DAD6B-EA73-41CC-977B-B2822ECE50B6}" destId="{AE0A47E1-A7BA-4C57-8662-A2259FA7BA84}" srcOrd="1" destOrd="0" presId="urn:microsoft.com/office/officeart/2005/8/layout/hierarchy1"/>
    <dgm:cxn modelId="{7003AC2D-842B-4B61-BE32-6A2F9A48B0A9}" type="presParOf" srcId="{3D19EA4A-8ED9-42DB-8D3C-B4EC52E8793F}" destId="{75EC29BA-E8A2-4A59-9EB3-D47BE864E1E1}" srcOrd="1" destOrd="0" presId="urn:microsoft.com/office/officeart/2005/8/layout/hierarchy1"/>
    <dgm:cxn modelId="{CEBFF0C1-C256-486E-95F6-C0BBB08E7C21}" type="presParOf" srcId="{4CFAA913-C1B7-4786-875D-2F241FF418E7}" destId="{9111C48A-7255-44E9-992B-B38BA14A70E8}" srcOrd="4" destOrd="0" presId="urn:microsoft.com/office/officeart/2005/8/layout/hierarchy1"/>
    <dgm:cxn modelId="{489C1C7C-2055-49FF-AB50-B7365492D1E6}" type="presParOf" srcId="{4CFAA913-C1B7-4786-875D-2F241FF418E7}" destId="{FDFE18AC-F75B-4564-A3CB-F5A79EF387DA}" srcOrd="5" destOrd="0" presId="urn:microsoft.com/office/officeart/2005/8/layout/hierarchy1"/>
    <dgm:cxn modelId="{9E758233-4AA8-4A66-943F-88834BE21CCC}" type="presParOf" srcId="{FDFE18AC-F75B-4564-A3CB-F5A79EF387DA}" destId="{0224F51F-E6DD-4791-9334-F4D659ED7ADC}" srcOrd="0" destOrd="0" presId="urn:microsoft.com/office/officeart/2005/8/layout/hierarchy1"/>
    <dgm:cxn modelId="{E6DD2CA5-73A1-4ED3-A064-9AED05A98A19}" type="presParOf" srcId="{0224F51F-E6DD-4791-9334-F4D659ED7ADC}" destId="{01246A62-DAAD-409C-B90A-7F9F844C0A89}" srcOrd="0" destOrd="0" presId="urn:microsoft.com/office/officeart/2005/8/layout/hierarchy1"/>
    <dgm:cxn modelId="{33CE5A0C-1E88-42C1-BC5E-0DF2ECD30770}" type="presParOf" srcId="{0224F51F-E6DD-4791-9334-F4D659ED7ADC}" destId="{A266E755-AD4D-45E6-9B3A-3E4A06332120}" srcOrd="1" destOrd="0" presId="urn:microsoft.com/office/officeart/2005/8/layout/hierarchy1"/>
    <dgm:cxn modelId="{90CE8FFA-E12B-4189-A1E1-85447C1B9336}" type="presParOf" srcId="{FDFE18AC-F75B-4564-A3CB-F5A79EF387DA}" destId="{B5B3657D-A59B-44BF-9696-0DA86B9D5005}" srcOrd="1" destOrd="0" presId="urn:microsoft.com/office/officeart/2005/8/layout/hierarchy1"/>
    <dgm:cxn modelId="{8BE244E2-A500-4490-AECE-A5CA341241A2}" type="presParOf" srcId="{4CFAA913-C1B7-4786-875D-2F241FF418E7}" destId="{BDBE2F33-746D-4127-83C2-5328F68F0AC4}" srcOrd="6" destOrd="0" presId="urn:microsoft.com/office/officeart/2005/8/layout/hierarchy1"/>
    <dgm:cxn modelId="{C30DE96C-9FB6-4A38-BB89-B08F7876FC2C}" type="presParOf" srcId="{4CFAA913-C1B7-4786-875D-2F241FF418E7}" destId="{A3272605-B7D6-487A-85E6-9F2475E0A393}" srcOrd="7" destOrd="0" presId="urn:microsoft.com/office/officeart/2005/8/layout/hierarchy1"/>
    <dgm:cxn modelId="{D6B7F1C3-260E-4BA9-AC05-326FDD8CEFFD}" type="presParOf" srcId="{A3272605-B7D6-487A-85E6-9F2475E0A393}" destId="{575D4216-7CD8-4954-8515-5716381E66F5}" srcOrd="0" destOrd="0" presId="urn:microsoft.com/office/officeart/2005/8/layout/hierarchy1"/>
    <dgm:cxn modelId="{A9D9C263-8D51-4E8E-9670-3896CE7DBED0}" type="presParOf" srcId="{575D4216-7CD8-4954-8515-5716381E66F5}" destId="{070C7403-0DC1-4851-AF6F-E473D80C08DF}" srcOrd="0" destOrd="0" presId="urn:microsoft.com/office/officeart/2005/8/layout/hierarchy1"/>
    <dgm:cxn modelId="{E97A1693-BCED-4A1F-B684-A0CF5F64F630}" type="presParOf" srcId="{575D4216-7CD8-4954-8515-5716381E66F5}" destId="{88A82808-C941-4D09-B33C-51F25D2A29EA}" srcOrd="1" destOrd="0" presId="urn:microsoft.com/office/officeart/2005/8/layout/hierarchy1"/>
    <dgm:cxn modelId="{F3D8E9D5-BF61-4DF8-BCBE-89E1B2804373}" type="presParOf" srcId="{A3272605-B7D6-487A-85E6-9F2475E0A393}" destId="{2D05B7E7-5BF1-48D5-B35C-04EBA1108A26}" srcOrd="1" destOrd="0" presId="urn:microsoft.com/office/officeart/2005/8/layout/hierarchy1"/>
    <dgm:cxn modelId="{D75A4190-CCAA-4EF6-8044-4D36F16A8C78}" type="presParOf" srcId="{4CFAA913-C1B7-4786-875D-2F241FF418E7}" destId="{A09046F7-2316-4D94-9D54-4EC7996F6F73}" srcOrd="8" destOrd="0" presId="urn:microsoft.com/office/officeart/2005/8/layout/hierarchy1"/>
    <dgm:cxn modelId="{E4117D02-0E47-43EB-A20A-10A65F42826C}" type="presParOf" srcId="{4CFAA913-C1B7-4786-875D-2F241FF418E7}" destId="{B1949096-2894-481A-B795-4B4704436C14}" srcOrd="9" destOrd="0" presId="urn:microsoft.com/office/officeart/2005/8/layout/hierarchy1"/>
    <dgm:cxn modelId="{9A0D91F5-9D47-45CC-A8BD-A6FE22CFCCB5}" type="presParOf" srcId="{B1949096-2894-481A-B795-4B4704436C14}" destId="{FD51E639-960F-4620-B4DE-B5F212706C45}" srcOrd="0" destOrd="0" presId="urn:microsoft.com/office/officeart/2005/8/layout/hierarchy1"/>
    <dgm:cxn modelId="{65694C71-21F4-44AD-A42A-65C6A42AF2DD}" type="presParOf" srcId="{FD51E639-960F-4620-B4DE-B5F212706C45}" destId="{AE998AAF-AA72-4432-A180-BBE74C810801}" srcOrd="0" destOrd="0" presId="urn:microsoft.com/office/officeart/2005/8/layout/hierarchy1"/>
    <dgm:cxn modelId="{9C1F5126-7673-431B-965F-246ACF211911}" type="presParOf" srcId="{FD51E639-960F-4620-B4DE-B5F212706C45}" destId="{85EFB341-72A5-4156-A0FE-BE4264BAEBA8}" srcOrd="1" destOrd="0" presId="urn:microsoft.com/office/officeart/2005/8/layout/hierarchy1"/>
    <dgm:cxn modelId="{34AFEF06-6B02-469F-92F1-BBE7C0426600}" type="presParOf" srcId="{B1949096-2894-481A-B795-4B4704436C14}" destId="{F84DBD8F-F4D9-4BD1-A153-68EE0585A63A}" srcOrd="1" destOrd="0" presId="urn:microsoft.com/office/officeart/2005/8/layout/hierarchy1"/>
    <dgm:cxn modelId="{A4FD2C48-9C8A-42F7-B181-65BD8D5744B9}" type="presParOf" srcId="{4CFAA913-C1B7-4786-875D-2F241FF418E7}" destId="{505B2D0E-3671-4AED-ADE8-794B566FB47F}" srcOrd="10" destOrd="0" presId="urn:microsoft.com/office/officeart/2005/8/layout/hierarchy1"/>
    <dgm:cxn modelId="{0022C651-7BCF-4C4F-9AF1-56BD838BFED6}" type="presParOf" srcId="{4CFAA913-C1B7-4786-875D-2F241FF418E7}" destId="{24B0FADA-0532-486D-A2C7-265FAB4F1353}" srcOrd="11" destOrd="0" presId="urn:microsoft.com/office/officeart/2005/8/layout/hierarchy1"/>
    <dgm:cxn modelId="{1FD12759-4F8B-4D81-80DF-7AD768A34CE2}" type="presParOf" srcId="{24B0FADA-0532-486D-A2C7-265FAB4F1353}" destId="{8A87F6A0-6141-47B1-8DAC-EB273335DC2C}" srcOrd="0" destOrd="0" presId="urn:microsoft.com/office/officeart/2005/8/layout/hierarchy1"/>
    <dgm:cxn modelId="{B77ADA7E-DB49-43AB-9C81-1C749E2FFB1D}" type="presParOf" srcId="{8A87F6A0-6141-47B1-8DAC-EB273335DC2C}" destId="{AB917B56-F84D-48D4-BBD0-7C508583660E}" srcOrd="0" destOrd="0" presId="urn:microsoft.com/office/officeart/2005/8/layout/hierarchy1"/>
    <dgm:cxn modelId="{6C77774D-98F9-474D-ADC4-AC38B144CF0A}" type="presParOf" srcId="{8A87F6A0-6141-47B1-8DAC-EB273335DC2C}" destId="{4C4ADE7F-CB28-45CA-BDA3-A83F066328CE}" srcOrd="1" destOrd="0" presId="urn:microsoft.com/office/officeart/2005/8/layout/hierarchy1"/>
    <dgm:cxn modelId="{309C2FB2-DB2E-49BA-878B-AE0517AF49C7}" type="presParOf" srcId="{24B0FADA-0532-486D-A2C7-265FAB4F1353}" destId="{D2190889-134A-4C53-B878-7396DF64E7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F8D62-43C9-4B50-867E-3BDFA11400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C0E2C-E4EE-44E0-9569-3775A7F9BCB8}">
      <dgm:prSet phldrT="[Text]"/>
      <dgm:spPr/>
      <dgm:t>
        <a:bodyPr/>
        <a:lstStyle/>
        <a:p>
          <a:r>
            <a:rPr lang="en-US" dirty="0" smtClean="0"/>
            <a:t>Data Manipulation Language</a:t>
          </a:r>
          <a:endParaRPr lang="en-US" dirty="0"/>
        </a:p>
      </dgm:t>
    </dgm:pt>
    <dgm:pt modelId="{551379FC-212B-4FD4-861D-F401048CD8B5}" type="parTrans" cxnId="{132AC8CA-64D0-4695-A67A-580023558AF4}">
      <dgm:prSet/>
      <dgm:spPr/>
      <dgm:t>
        <a:bodyPr/>
        <a:lstStyle/>
        <a:p>
          <a:endParaRPr lang="en-US"/>
        </a:p>
      </dgm:t>
    </dgm:pt>
    <dgm:pt modelId="{38B224E5-F902-4271-8302-779CB26E7A6E}" type="sibTrans" cxnId="{132AC8CA-64D0-4695-A67A-580023558AF4}">
      <dgm:prSet/>
      <dgm:spPr/>
      <dgm:t>
        <a:bodyPr/>
        <a:lstStyle/>
        <a:p>
          <a:endParaRPr lang="en-US"/>
        </a:p>
      </dgm:t>
    </dgm:pt>
    <dgm:pt modelId="{50DA6EBC-A784-4812-8915-6D41E69B38A2}">
      <dgm:prSet phldrT="[Text]"/>
      <dgm:spPr/>
      <dgm:t>
        <a:bodyPr/>
        <a:lstStyle/>
        <a:p>
          <a:r>
            <a:rPr lang="en-US" dirty="0" smtClean="0"/>
            <a:t>Insert</a:t>
          </a:r>
          <a:endParaRPr lang="en-US" dirty="0"/>
        </a:p>
      </dgm:t>
    </dgm:pt>
    <dgm:pt modelId="{74EB1564-6882-4DDA-AF2D-0214B9C81458}" type="parTrans" cxnId="{B7904642-E7B1-4AF2-8549-0C1DDF18AE82}">
      <dgm:prSet/>
      <dgm:spPr/>
      <dgm:t>
        <a:bodyPr/>
        <a:lstStyle/>
        <a:p>
          <a:endParaRPr lang="en-US"/>
        </a:p>
      </dgm:t>
    </dgm:pt>
    <dgm:pt modelId="{0AC56650-AC9D-4E08-B2DA-3959F66F2943}" type="sibTrans" cxnId="{B7904642-E7B1-4AF2-8549-0C1DDF18AE82}">
      <dgm:prSet/>
      <dgm:spPr/>
      <dgm:t>
        <a:bodyPr/>
        <a:lstStyle/>
        <a:p>
          <a:endParaRPr lang="en-US"/>
        </a:p>
      </dgm:t>
    </dgm:pt>
    <dgm:pt modelId="{5F81AF9F-272E-4C52-ADC8-56C0E4FC66F1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00A697E8-13E3-4B31-AED8-48AFB14C80C2}" type="parTrans" cxnId="{FDECFBAA-6390-4182-813C-91F968D0F281}">
      <dgm:prSet/>
      <dgm:spPr/>
      <dgm:t>
        <a:bodyPr/>
        <a:lstStyle/>
        <a:p>
          <a:endParaRPr lang="en-US"/>
        </a:p>
      </dgm:t>
    </dgm:pt>
    <dgm:pt modelId="{C98808FB-D7C3-4C9F-9C9C-F0E1FF22FBF9}" type="sibTrans" cxnId="{FDECFBAA-6390-4182-813C-91F968D0F281}">
      <dgm:prSet/>
      <dgm:spPr/>
      <dgm:t>
        <a:bodyPr/>
        <a:lstStyle/>
        <a:p>
          <a:endParaRPr lang="en-US"/>
        </a:p>
      </dgm:t>
    </dgm:pt>
    <dgm:pt modelId="{20D6A47C-8BD5-40BE-B983-9AA02408A091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C4A1D807-86F4-4215-869D-5E0F453F9AAD}" type="parTrans" cxnId="{DE877342-9292-4AE5-B763-AE4309D62637}">
      <dgm:prSet/>
      <dgm:spPr/>
      <dgm:t>
        <a:bodyPr/>
        <a:lstStyle/>
        <a:p>
          <a:endParaRPr lang="en-US"/>
        </a:p>
      </dgm:t>
    </dgm:pt>
    <dgm:pt modelId="{1DC7465E-8C0B-4278-BA20-13FDDE57CA36}" type="sibTrans" cxnId="{DE877342-9292-4AE5-B763-AE4309D62637}">
      <dgm:prSet/>
      <dgm:spPr/>
      <dgm:t>
        <a:bodyPr/>
        <a:lstStyle/>
        <a:p>
          <a:endParaRPr lang="en-US"/>
        </a:p>
      </dgm:t>
    </dgm:pt>
    <dgm:pt modelId="{44645064-B568-4C86-91A0-36F5C667BACD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C1377043-2961-400F-9BCC-2E81A1A3F9D9}" type="parTrans" cxnId="{CE4AE0E3-699A-4E08-97F5-CF903F90A359}">
      <dgm:prSet/>
      <dgm:spPr/>
      <dgm:t>
        <a:bodyPr/>
        <a:lstStyle/>
        <a:p>
          <a:endParaRPr lang="en-US"/>
        </a:p>
      </dgm:t>
    </dgm:pt>
    <dgm:pt modelId="{A27C5B22-0136-48B5-8067-B2B4A73AF425}" type="sibTrans" cxnId="{CE4AE0E3-699A-4E08-97F5-CF903F90A359}">
      <dgm:prSet/>
      <dgm:spPr/>
      <dgm:t>
        <a:bodyPr/>
        <a:lstStyle/>
        <a:p>
          <a:endParaRPr lang="en-US"/>
        </a:p>
      </dgm:t>
    </dgm:pt>
    <dgm:pt modelId="{F3127A9D-90A1-4B56-9614-41A13D3B044E}">
      <dgm:prSet phldrT="[Text]"/>
      <dgm:spPr/>
      <dgm:t>
        <a:bodyPr/>
        <a:lstStyle/>
        <a:p>
          <a:r>
            <a:rPr lang="en-US" dirty="0" smtClean="0"/>
            <a:t>Merge</a:t>
          </a:r>
          <a:endParaRPr lang="en-US" dirty="0"/>
        </a:p>
      </dgm:t>
    </dgm:pt>
    <dgm:pt modelId="{7499F882-2E1A-4DCE-ADC2-569005F3A30E}" type="parTrans" cxnId="{818D6B00-4BAA-4E49-8105-C25CA1BA7B55}">
      <dgm:prSet/>
      <dgm:spPr/>
      <dgm:t>
        <a:bodyPr/>
        <a:lstStyle/>
        <a:p>
          <a:endParaRPr lang="en-US"/>
        </a:p>
      </dgm:t>
    </dgm:pt>
    <dgm:pt modelId="{1360EF6E-006F-4443-990D-68766C1EAA80}" type="sibTrans" cxnId="{818D6B00-4BAA-4E49-8105-C25CA1BA7B55}">
      <dgm:prSet/>
      <dgm:spPr/>
      <dgm:t>
        <a:bodyPr/>
        <a:lstStyle/>
        <a:p>
          <a:endParaRPr lang="en-US"/>
        </a:p>
      </dgm:t>
    </dgm:pt>
    <dgm:pt modelId="{69A6064A-A3A9-4378-B3E2-F64FC63B5F9F}" type="pres">
      <dgm:prSet presAssocID="{D37F8D62-43C9-4B50-867E-3BDFA11400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844F8F-FB86-466D-BFC0-9AF0DAC4B0C3}" type="pres">
      <dgm:prSet presAssocID="{141C0E2C-E4EE-44E0-9569-3775A7F9BCB8}" presName="hierRoot1" presStyleCnt="0"/>
      <dgm:spPr/>
    </dgm:pt>
    <dgm:pt modelId="{C6FF0753-7278-45F7-868D-A1CD9FC70063}" type="pres">
      <dgm:prSet presAssocID="{141C0E2C-E4EE-44E0-9569-3775A7F9BCB8}" presName="composite" presStyleCnt="0"/>
      <dgm:spPr/>
    </dgm:pt>
    <dgm:pt modelId="{03BFAEAD-49CC-488E-94C8-FC82C9545A69}" type="pres">
      <dgm:prSet presAssocID="{141C0E2C-E4EE-44E0-9569-3775A7F9BCB8}" presName="background" presStyleLbl="node0" presStyleIdx="0" presStyleCnt="1"/>
      <dgm:spPr/>
    </dgm:pt>
    <dgm:pt modelId="{08F50E85-DDE8-4934-9CB5-2F7CF624DB84}" type="pres">
      <dgm:prSet presAssocID="{141C0E2C-E4EE-44E0-9569-3775A7F9BCB8}" presName="text" presStyleLbl="fgAcc0" presStyleIdx="0" presStyleCnt="1" custScaleX="282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AA913-C1B7-4786-875D-2F241FF418E7}" type="pres">
      <dgm:prSet presAssocID="{141C0E2C-E4EE-44E0-9569-3775A7F9BCB8}" presName="hierChild2" presStyleCnt="0"/>
      <dgm:spPr/>
    </dgm:pt>
    <dgm:pt modelId="{3652ED08-AA9F-4C54-893F-6197057CD28D}" type="pres">
      <dgm:prSet presAssocID="{74EB1564-6882-4DDA-AF2D-0214B9C81458}" presName="Name10" presStyleLbl="parChTrans1D2" presStyleIdx="0" presStyleCnt="5"/>
      <dgm:spPr/>
      <dgm:t>
        <a:bodyPr/>
        <a:lstStyle/>
        <a:p>
          <a:endParaRPr lang="en-US"/>
        </a:p>
      </dgm:t>
    </dgm:pt>
    <dgm:pt modelId="{6C7A88C8-8015-4996-8418-3F65A30A12E6}" type="pres">
      <dgm:prSet presAssocID="{50DA6EBC-A784-4812-8915-6D41E69B38A2}" presName="hierRoot2" presStyleCnt="0"/>
      <dgm:spPr/>
    </dgm:pt>
    <dgm:pt modelId="{6E9DCCE1-DB28-4BED-B627-114D0567BAE2}" type="pres">
      <dgm:prSet presAssocID="{50DA6EBC-A784-4812-8915-6D41E69B38A2}" presName="composite2" presStyleCnt="0"/>
      <dgm:spPr/>
    </dgm:pt>
    <dgm:pt modelId="{311924AC-7F7A-45AB-B492-FDE9E414E626}" type="pres">
      <dgm:prSet presAssocID="{50DA6EBC-A784-4812-8915-6D41E69B38A2}" presName="background2" presStyleLbl="node2" presStyleIdx="0" presStyleCnt="5"/>
      <dgm:spPr/>
    </dgm:pt>
    <dgm:pt modelId="{68B22DFC-77FF-483A-8C26-3F7A76F9080F}" type="pres">
      <dgm:prSet presAssocID="{50DA6EBC-A784-4812-8915-6D41E69B38A2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BF0CF-61CF-4BA3-9749-E06CA2A4956D}" type="pres">
      <dgm:prSet presAssocID="{50DA6EBC-A784-4812-8915-6D41E69B38A2}" presName="hierChild3" presStyleCnt="0"/>
      <dgm:spPr/>
    </dgm:pt>
    <dgm:pt modelId="{266DF63C-A514-46FD-B6C8-35FD6C239EE0}" type="pres">
      <dgm:prSet presAssocID="{00A697E8-13E3-4B31-AED8-48AFB14C80C2}" presName="Name10" presStyleLbl="parChTrans1D2" presStyleIdx="1" presStyleCnt="5"/>
      <dgm:spPr/>
      <dgm:t>
        <a:bodyPr/>
        <a:lstStyle/>
        <a:p>
          <a:endParaRPr lang="en-US"/>
        </a:p>
      </dgm:t>
    </dgm:pt>
    <dgm:pt modelId="{3D19EA4A-8ED9-42DB-8D3C-B4EC52E8793F}" type="pres">
      <dgm:prSet presAssocID="{5F81AF9F-272E-4C52-ADC8-56C0E4FC66F1}" presName="hierRoot2" presStyleCnt="0"/>
      <dgm:spPr/>
    </dgm:pt>
    <dgm:pt modelId="{6D0DAD6B-EA73-41CC-977B-B2822ECE50B6}" type="pres">
      <dgm:prSet presAssocID="{5F81AF9F-272E-4C52-ADC8-56C0E4FC66F1}" presName="composite2" presStyleCnt="0"/>
      <dgm:spPr/>
    </dgm:pt>
    <dgm:pt modelId="{1AF7D414-6607-452B-88D5-146B5D9E6E26}" type="pres">
      <dgm:prSet presAssocID="{5F81AF9F-272E-4C52-ADC8-56C0E4FC66F1}" presName="background2" presStyleLbl="node2" presStyleIdx="1" presStyleCnt="5"/>
      <dgm:spPr/>
    </dgm:pt>
    <dgm:pt modelId="{AE0A47E1-A7BA-4C57-8662-A2259FA7BA84}" type="pres">
      <dgm:prSet presAssocID="{5F81AF9F-272E-4C52-ADC8-56C0E4FC66F1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EC29BA-E8A2-4A59-9EB3-D47BE864E1E1}" type="pres">
      <dgm:prSet presAssocID="{5F81AF9F-272E-4C52-ADC8-56C0E4FC66F1}" presName="hierChild3" presStyleCnt="0"/>
      <dgm:spPr/>
    </dgm:pt>
    <dgm:pt modelId="{9111C48A-7255-44E9-992B-B38BA14A70E8}" type="pres">
      <dgm:prSet presAssocID="{C4A1D807-86F4-4215-869D-5E0F453F9AAD}" presName="Name10" presStyleLbl="parChTrans1D2" presStyleIdx="2" presStyleCnt="5"/>
      <dgm:spPr/>
      <dgm:t>
        <a:bodyPr/>
        <a:lstStyle/>
        <a:p>
          <a:endParaRPr lang="en-US"/>
        </a:p>
      </dgm:t>
    </dgm:pt>
    <dgm:pt modelId="{FDFE18AC-F75B-4564-A3CB-F5A79EF387DA}" type="pres">
      <dgm:prSet presAssocID="{20D6A47C-8BD5-40BE-B983-9AA02408A091}" presName="hierRoot2" presStyleCnt="0"/>
      <dgm:spPr/>
    </dgm:pt>
    <dgm:pt modelId="{0224F51F-E6DD-4791-9334-F4D659ED7ADC}" type="pres">
      <dgm:prSet presAssocID="{20D6A47C-8BD5-40BE-B983-9AA02408A091}" presName="composite2" presStyleCnt="0"/>
      <dgm:spPr/>
    </dgm:pt>
    <dgm:pt modelId="{01246A62-DAAD-409C-B90A-7F9F844C0A89}" type="pres">
      <dgm:prSet presAssocID="{20D6A47C-8BD5-40BE-B983-9AA02408A091}" presName="background2" presStyleLbl="node2" presStyleIdx="2" presStyleCnt="5"/>
      <dgm:spPr/>
    </dgm:pt>
    <dgm:pt modelId="{A266E755-AD4D-45E6-9B3A-3E4A06332120}" type="pres">
      <dgm:prSet presAssocID="{20D6A47C-8BD5-40BE-B983-9AA02408A091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3657D-A59B-44BF-9696-0DA86B9D5005}" type="pres">
      <dgm:prSet presAssocID="{20D6A47C-8BD5-40BE-B983-9AA02408A091}" presName="hierChild3" presStyleCnt="0"/>
      <dgm:spPr/>
    </dgm:pt>
    <dgm:pt modelId="{BDBE2F33-746D-4127-83C2-5328F68F0AC4}" type="pres">
      <dgm:prSet presAssocID="{C1377043-2961-400F-9BCC-2E81A1A3F9D9}" presName="Name10" presStyleLbl="parChTrans1D2" presStyleIdx="3" presStyleCnt="5"/>
      <dgm:spPr/>
      <dgm:t>
        <a:bodyPr/>
        <a:lstStyle/>
        <a:p>
          <a:endParaRPr lang="en-US"/>
        </a:p>
      </dgm:t>
    </dgm:pt>
    <dgm:pt modelId="{A3272605-B7D6-487A-85E6-9F2475E0A393}" type="pres">
      <dgm:prSet presAssocID="{44645064-B568-4C86-91A0-36F5C667BACD}" presName="hierRoot2" presStyleCnt="0"/>
      <dgm:spPr/>
    </dgm:pt>
    <dgm:pt modelId="{575D4216-7CD8-4954-8515-5716381E66F5}" type="pres">
      <dgm:prSet presAssocID="{44645064-B568-4C86-91A0-36F5C667BACD}" presName="composite2" presStyleCnt="0"/>
      <dgm:spPr/>
    </dgm:pt>
    <dgm:pt modelId="{070C7403-0DC1-4851-AF6F-E473D80C08DF}" type="pres">
      <dgm:prSet presAssocID="{44645064-B568-4C86-91A0-36F5C667BACD}" presName="background2" presStyleLbl="node2" presStyleIdx="3" presStyleCnt="5"/>
      <dgm:spPr/>
    </dgm:pt>
    <dgm:pt modelId="{88A82808-C941-4D09-B33C-51F25D2A29EA}" type="pres">
      <dgm:prSet presAssocID="{44645064-B568-4C86-91A0-36F5C667BACD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5B7E7-5BF1-48D5-B35C-04EBA1108A26}" type="pres">
      <dgm:prSet presAssocID="{44645064-B568-4C86-91A0-36F5C667BACD}" presName="hierChild3" presStyleCnt="0"/>
      <dgm:spPr/>
    </dgm:pt>
    <dgm:pt modelId="{A09046F7-2316-4D94-9D54-4EC7996F6F73}" type="pres">
      <dgm:prSet presAssocID="{7499F882-2E1A-4DCE-ADC2-569005F3A30E}" presName="Name10" presStyleLbl="parChTrans1D2" presStyleIdx="4" presStyleCnt="5"/>
      <dgm:spPr/>
      <dgm:t>
        <a:bodyPr/>
        <a:lstStyle/>
        <a:p>
          <a:endParaRPr lang="en-US"/>
        </a:p>
      </dgm:t>
    </dgm:pt>
    <dgm:pt modelId="{B1949096-2894-481A-B795-4B4704436C14}" type="pres">
      <dgm:prSet presAssocID="{F3127A9D-90A1-4B56-9614-41A13D3B044E}" presName="hierRoot2" presStyleCnt="0"/>
      <dgm:spPr/>
    </dgm:pt>
    <dgm:pt modelId="{FD51E639-960F-4620-B4DE-B5F212706C45}" type="pres">
      <dgm:prSet presAssocID="{F3127A9D-90A1-4B56-9614-41A13D3B044E}" presName="composite2" presStyleCnt="0"/>
      <dgm:spPr/>
    </dgm:pt>
    <dgm:pt modelId="{AE998AAF-AA72-4432-A180-BBE74C810801}" type="pres">
      <dgm:prSet presAssocID="{F3127A9D-90A1-4B56-9614-41A13D3B044E}" presName="background2" presStyleLbl="node2" presStyleIdx="4" presStyleCnt="5"/>
      <dgm:spPr/>
    </dgm:pt>
    <dgm:pt modelId="{85EFB341-72A5-4156-A0FE-BE4264BAEBA8}" type="pres">
      <dgm:prSet presAssocID="{F3127A9D-90A1-4B56-9614-41A13D3B044E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DBD8F-F4D9-4BD1-A153-68EE0585A63A}" type="pres">
      <dgm:prSet presAssocID="{F3127A9D-90A1-4B56-9614-41A13D3B044E}" presName="hierChild3" presStyleCnt="0"/>
      <dgm:spPr/>
    </dgm:pt>
  </dgm:ptLst>
  <dgm:cxnLst>
    <dgm:cxn modelId="{8F16FCBB-10B8-45A7-A0F2-484D7770DAE2}" type="presOf" srcId="{74EB1564-6882-4DDA-AF2D-0214B9C81458}" destId="{3652ED08-AA9F-4C54-893F-6197057CD28D}" srcOrd="0" destOrd="0" presId="urn:microsoft.com/office/officeart/2005/8/layout/hierarchy1"/>
    <dgm:cxn modelId="{FDECFBAA-6390-4182-813C-91F968D0F281}" srcId="{141C0E2C-E4EE-44E0-9569-3775A7F9BCB8}" destId="{5F81AF9F-272E-4C52-ADC8-56C0E4FC66F1}" srcOrd="1" destOrd="0" parTransId="{00A697E8-13E3-4B31-AED8-48AFB14C80C2}" sibTransId="{C98808FB-D7C3-4C9F-9C9C-F0E1FF22FBF9}"/>
    <dgm:cxn modelId="{818D6B00-4BAA-4E49-8105-C25CA1BA7B55}" srcId="{141C0E2C-E4EE-44E0-9569-3775A7F9BCB8}" destId="{F3127A9D-90A1-4B56-9614-41A13D3B044E}" srcOrd="4" destOrd="0" parTransId="{7499F882-2E1A-4DCE-ADC2-569005F3A30E}" sibTransId="{1360EF6E-006F-4443-990D-68766C1EAA80}"/>
    <dgm:cxn modelId="{C5FDAE51-02C4-4984-80BE-68B95D5FC2D2}" type="presOf" srcId="{00A697E8-13E3-4B31-AED8-48AFB14C80C2}" destId="{266DF63C-A514-46FD-B6C8-35FD6C239EE0}" srcOrd="0" destOrd="0" presId="urn:microsoft.com/office/officeart/2005/8/layout/hierarchy1"/>
    <dgm:cxn modelId="{CE4AE0E3-699A-4E08-97F5-CF903F90A359}" srcId="{141C0E2C-E4EE-44E0-9569-3775A7F9BCB8}" destId="{44645064-B568-4C86-91A0-36F5C667BACD}" srcOrd="3" destOrd="0" parTransId="{C1377043-2961-400F-9BCC-2E81A1A3F9D9}" sibTransId="{A27C5B22-0136-48B5-8067-B2B4A73AF425}"/>
    <dgm:cxn modelId="{132AC8CA-64D0-4695-A67A-580023558AF4}" srcId="{D37F8D62-43C9-4B50-867E-3BDFA1140044}" destId="{141C0E2C-E4EE-44E0-9569-3775A7F9BCB8}" srcOrd="0" destOrd="0" parTransId="{551379FC-212B-4FD4-861D-F401048CD8B5}" sibTransId="{38B224E5-F902-4271-8302-779CB26E7A6E}"/>
    <dgm:cxn modelId="{55EB178D-34B3-4068-AFAE-A898EAD853DB}" type="presOf" srcId="{C4A1D807-86F4-4215-869D-5E0F453F9AAD}" destId="{9111C48A-7255-44E9-992B-B38BA14A70E8}" srcOrd="0" destOrd="0" presId="urn:microsoft.com/office/officeart/2005/8/layout/hierarchy1"/>
    <dgm:cxn modelId="{2426B7FD-C03D-4A5B-AA98-615C4BA97ECA}" type="presOf" srcId="{7499F882-2E1A-4DCE-ADC2-569005F3A30E}" destId="{A09046F7-2316-4D94-9D54-4EC7996F6F73}" srcOrd="0" destOrd="0" presId="urn:microsoft.com/office/officeart/2005/8/layout/hierarchy1"/>
    <dgm:cxn modelId="{2735ADBC-C79E-4F79-9754-AFC0F482F7DC}" type="presOf" srcId="{44645064-B568-4C86-91A0-36F5C667BACD}" destId="{88A82808-C941-4D09-B33C-51F25D2A29EA}" srcOrd="0" destOrd="0" presId="urn:microsoft.com/office/officeart/2005/8/layout/hierarchy1"/>
    <dgm:cxn modelId="{DE877342-9292-4AE5-B763-AE4309D62637}" srcId="{141C0E2C-E4EE-44E0-9569-3775A7F9BCB8}" destId="{20D6A47C-8BD5-40BE-B983-9AA02408A091}" srcOrd="2" destOrd="0" parTransId="{C4A1D807-86F4-4215-869D-5E0F453F9AAD}" sibTransId="{1DC7465E-8C0B-4278-BA20-13FDDE57CA36}"/>
    <dgm:cxn modelId="{5C287D08-61ED-4172-AC67-0FD86EBE4B8A}" type="presOf" srcId="{F3127A9D-90A1-4B56-9614-41A13D3B044E}" destId="{85EFB341-72A5-4156-A0FE-BE4264BAEBA8}" srcOrd="0" destOrd="0" presId="urn:microsoft.com/office/officeart/2005/8/layout/hierarchy1"/>
    <dgm:cxn modelId="{CBF6037E-3DCD-4FBC-9C53-76DB96350309}" type="presOf" srcId="{C1377043-2961-400F-9BCC-2E81A1A3F9D9}" destId="{BDBE2F33-746D-4127-83C2-5328F68F0AC4}" srcOrd="0" destOrd="0" presId="urn:microsoft.com/office/officeart/2005/8/layout/hierarchy1"/>
    <dgm:cxn modelId="{B751162A-1D1F-4D91-A6DF-EF54D19D2CE2}" type="presOf" srcId="{D37F8D62-43C9-4B50-867E-3BDFA1140044}" destId="{69A6064A-A3A9-4378-B3E2-F64FC63B5F9F}" srcOrd="0" destOrd="0" presId="urn:microsoft.com/office/officeart/2005/8/layout/hierarchy1"/>
    <dgm:cxn modelId="{17E26517-9872-4901-9F8C-D635B729B207}" type="presOf" srcId="{50DA6EBC-A784-4812-8915-6D41E69B38A2}" destId="{68B22DFC-77FF-483A-8C26-3F7A76F9080F}" srcOrd="0" destOrd="0" presId="urn:microsoft.com/office/officeart/2005/8/layout/hierarchy1"/>
    <dgm:cxn modelId="{B7904642-E7B1-4AF2-8549-0C1DDF18AE82}" srcId="{141C0E2C-E4EE-44E0-9569-3775A7F9BCB8}" destId="{50DA6EBC-A784-4812-8915-6D41E69B38A2}" srcOrd="0" destOrd="0" parTransId="{74EB1564-6882-4DDA-AF2D-0214B9C81458}" sibTransId="{0AC56650-AC9D-4E08-B2DA-3959F66F2943}"/>
    <dgm:cxn modelId="{E248BA2A-5E8D-4AFA-8979-210A599127A2}" type="presOf" srcId="{20D6A47C-8BD5-40BE-B983-9AA02408A091}" destId="{A266E755-AD4D-45E6-9B3A-3E4A06332120}" srcOrd="0" destOrd="0" presId="urn:microsoft.com/office/officeart/2005/8/layout/hierarchy1"/>
    <dgm:cxn modelId="{FC1DE9C1-4C9C-4DF5-904A-C2AAAA9E0CAA}" type="presOf" srcId="{141C0E2C-E4EE-44E0-9569-3775A7F9BCB8}" destId="{08F50E85-DDE8-4934-9CB5-2F7CF624DB84}" srcOrd="0" destOrd="0" presId="urn:microsoft.com/office/officeart/2005/8/layout/hierarchy1"/>
    <dgm:cxn modelId="{0EE4CC1A-ABE6-4767-B5D4-71677E9273B5}" type="presOf" srcId="{5F81AF9F-272E-4C52-ADC8-56C0E4FC66F1}" destId="{AE0A47E1-A7BA-4C57-8662-A2259FA7BA84}" srcOrd="0" destOrd="0" presId="urn:microsoft.com/office/officeart/2005/8/layout/hierarchy1"/>
    <dgm:cxn modelId="{A4444140-C391-4071-9DFA-CA015FB2787E}" type="presParOf" srcId="{69A6064A-A3A9-4378-B3E2-F64FC63B5F9F}" destId="{75844F8F-FB86-466D-BFC0-9AF0DAC4B0C3}" srcOrd="0" destOrd="0" presId="urn:microsoft.com/office/officeart/2005/8/layout/hierarchy1"/>
    <dgm:cxn modelId="{6D6F27F3-A712-495B-82AE-3C68CB2EF70E}" type="presParOf" srcId="{75844F8F-FB86-466D-BFC0-9AF0DAC4B0C3}" destId="{C6FF0753-7278-45F7-868D-A1CD9FC70063}" srcOrd="0" destOrd="0" presId="urn:microsoft.com/office/officeart/2005/8/layout/hierarchy1"/>
    <dgm:cxn modelId="{C09B08BD-1305-46EF-9119-B07756DF851B}" type="presParOf" srcId="{C6FF0753-7278-45F7-868D-A1CD9FC70063}" destId="{03BFAEAD-49CC-488E-94C8-FC82C9545A69}" srcOrd="0" destOrd="0" presId="urn:microsoft.com/office/officeart/2005/8/layout/hierarchy1"/>
    <dgm:cxn modelId="{8D9CB8FC-6B00-4A43-8C8B-933A1F9B8465}" type="presParOf" srcId="{C6FF0753-7278-45F7-868D-A1CD9FC70063}" destId="{08F50E85-DDE8-4934-9CB5-2F7CF624DB84}" srcOrd="1" destOrd="0" presId="urn:microsoft.com/office/officeart/2005/8/layout/hierarchy1"/>
    <dgm:cxn modelId="{D634686A-0884-48B6-8BB9-FE63F3BFBD33}" type="presParOf" srcId="{75844F8F-FB86-466D-BFC0-9AF0DAC4B0C3}" destId="{4CFAA913-C1B7-4786-875D-2F241FF418E7}" srcOrd="1" destOrd="0" presId="urn:microsoft.com/office/officeart/2005/8/layout/hierarchy1"/>
    <dgm:cxn modelId="{335583B1-8468-48A5-8795-748E1E6518A2}" type="presParOf" srcId="{4CFAA913-C1B7-4786-875D-2F241FF418E7}" destId="{3652ED08-AA9F-4C54-893F-6197057CD28D}" srcOrd="0" destOrd="0" presId="urn:microsoft.com/office/officeart/2005/8/layout/hierarchy1"/>
    <dgm:cxn modelId="{7264CC46-B488-4A7F-A02D-55F19F40DC08}" type="presParOf" srcId="{4CFAA913-C1B7-4786-875D-2F241FF418E7}" destId="{6C7A88C8-8015-4996-8418-3F65A30A12E6}" srcOrd="1" destOrd="0" presId="urn:microsoft.com/office/officeart/2005/8/layout/hierarchy1"/>
    <dgm:cxn modelId="{EF3FCB0C-E2D9-40A0-9486-39930A9F78BF}" type="presParOf" srcId="{6C7A88C8-8015-4996-8418-3F65A30A12E6}" destId="{6E9DCCE1-DB28-4BED-B627-114D0567BAE2}" srcOrd="0" destOrd="0" presId="urn:microsoft.com/office/officeart/2005/8/layout/hierarchy1"/>
    <dgm:cxn modelId="{2E71E881-F9DA-4BD2-B486-618D5F10D0FC}" type="presParOf" srcId="{6E9DCCE1-DB28-4BED-B627-114D0567BAE2}" destId="{311924AC-7F7A-45AB-B492-FDE9E414E626}" srcOrd="0" destOrd="0" presId="urn:microsoft.com/office/officeart/2005/8/layout/hierarchy1"/>
    <dgm:cxn modelId="{A94CCB60-D234-4EE1-8668-F7405A2A02A2}" type="presParOf" srcId="{6E9DCCE1-DB28-4BED-B627-114D0567BAE2}" destId="{68B22DFC-77FF-483A-8C26-3F7A76F9080F}" srcOrd="1" destOrd="0" presId="urn:microsoft.com/office/officeart/2005/8/layout/hierarchy1"/>
    <dgm:cxn modelId="{E96E2404-ABD6-429E-B88E-CEEA6E20F998}" type="presParOf" srcId="{6C7A88C8-8015-4996-8418-3F65A30A12E6}" destId="{FE4BF0CF-61CF-4BA3-9749-E06CA2A4956D}" srcOrd="1" destOrd="0" presId="urn:microsoft.com/office/officeart/2005/8/layout/hierarchy1"/>
    <dgm:cxn modelId="{287808A8-3780-4F09-94D4-1619BDCB33A6}" type="presParOf" srcId="{4CFAA913-C1B7-4786-875D-2F241FF418E7}" destId="{266DF63C-A514-46FD-B6C8-35FD6C239EE0}" srcOrd="2" destOrd="0" presId="urn:microsoft.com/office/officeart/2005/8/layout/hierarchy1"/>
    <dgm:cxn modelId="{E508795C-3F49-4FCE-91E6-5A830C7EE565}" type="presParOf" srcId="{4CFAA913-C1B7-4786-875D-2F241FF418E7}" destId="{3D19EA4A-8ED9-42DB-8D3C-B4EC52E8793F}" srcOrd="3" destOrd="0" presId="urn:microsoft.com/office/officeart/2005/8/layout/hierarchy1"/>
    <dgm:cxn modelId="{ED93741A-ACA4-44AF-BBCA-113C2D20D95A}" type="presParOf" srcId="{3D19EA4A-8ED9-42DB-8D3C-B4EC52E8793F}" destId="{6D0DAD6B-EA73-41CC-977B-B2822ECE50B6}" srcOrd="0" destOrd="0" presId="urn:microsoft.com/office/officeart/2005/8/layout/hierarchy1"/>
    <dgm:cxn modelId="{59B86B4B-70FC-40AA-8D76-D914D050300A}" type="presParOf" srcId="{6D0DAD6B-EA73-41CC-977B-B2822ECE50B6}" destId="{1AF7D414-6607-452B-88D5-146B5D9E6E26}" srcOrd="0" destOrd="0" presId="urn:microsoft.com/office/officeart/2005/8/layout/hierarchy1"/>
    <dgm:cxn modelId="{A4682DC6-BECE-461F-BA69-9FDF36E4A358}" type="presParOf" srcId="{6D0DAD6B-EA73-41CC-977B-B2822ECE50B6}" destId="{AE0A47E1-A7BA-4C57-8662-A2259FA7BA84}" srcOrd="1" destOrd="0" presId="urn:microsoft.com/office/officeart/2005/8/layout/hierarchy1"/>
    <dgm:cxn modelId="{ADBBF0A8-BCAD-4E27-9203-6F95910F6D92}" type="presParOf" srcId="{3D19EA4A-8ED9-42DB-8D3C-B4EC52E8793F}" destId="{75EC29BA-E8A2-4A59-9EB3-D47BE864E1E1}" srcOrd="1" destOrd="0" presId="urn:microsoft.com/office/officeart/2005/8/layout/hierarchy1"/>
    <dgm:cxn modelId="{99A612A9-3F0E-4E33-86D9-3FBCA7CDFD7C}" type="presParOf" srcId="{4CFAA913-C1B7-4786-875D-2F241FF418E7}" destId="{9111C48A-7255-44E9-992B-B38BA14A70E8}" srcOrd="4" destOrd="0" presId="urn:microsoft.com/office/officeart/2005/8/layout/hierarchy1"/>
    <dgm:cxn modelId="{EBA37DEE-9DCB-426A-B793-47566BA5FD38}" type="presParOf" srcId="{4CFAA913-C1B7-4786-875D-2F241FF418E7}" destId="{FDFE18AC-F75B-4564-A3CB-F5A79EF387DA}" srcOrd="5" destOrd="0" presId="urn:microsoft.com/office/officeart/2005/8/layout/hierarchy1"/>
    <dgm:cxn modelId="{CE75CEC1-2A54-4131-91D2-98BCBC81B221}" type="presParOf" srcId="{FDFE18AC-F75B-4564-A3CB-F5A79EF387DA}" destId="{0224F51F-E6DD-4791-9334-F4D659ED7ADC}" srcOrd="0" destOrd="0" presId="urn:microsoft.com/office/officeart/2005/8/layout/hierarchy1"/>
    <dgm:cxn modelId="{6C134F0B-D56C-4CD8-9C1C-51CB47291235}" type="presParOf" srcId="{0224F51F-E6DD-4791-9334-F4D659ED7ADC}" destId="{01246A62-DAAD-409C-B90A-7F9F844C0A89}" srcOrd="0" destOrd="0" presId="urn:microsoft.com/office/officeart/2005/8/layout/hierarchy1"/>
    <dgm:cxn modelId="{FC3F2BF2-D8BB-4432-9722-CC684C8CBC81}" type="presParOf" srcId="{0224F51F-E6DD-4791-9334-F4D659ED7ADC}" destId="{A266E755-AD4D-45E6-9B3A-3E4A06332120}" srcOrd="1" destOrd="0" presId="urn:microsoft.com/office/officeart/2005/8/layout/hierarchy1"/>
    <dgm:cxn modelId="{8D21EBD7-2893-4394-B353-32A2D1CDC8FF}" type="presParOf" srcId="{FDFE18AC-F75B-4564-A3CB-F5A79EF387DA}" destId="{B5B3657D-A59B-44BF-9696-0DA86B9D5005}" srcOrd="1" destOrd="0" presId="urn:microsoft.com/office/officeart/2005/8/layout/hierarchy1"/>
    <dgm:cxn modelId="{8FFA0258-E18C-4A09-B5FE-8FA9CD88EBA1}" type="presParOf" srcId="{4CFAA913-C1B7-4786-875D-2F241FF418E7}" destId="{BDBE2F33-746D-4127-83C2-5328F68F0AC4}" srcOrd="6" destOrd="0" presId="urn:microsoft.com/office/officeart/2005/8/layout/hierarchy1"/>
    <dgm:cxn modelId="{0D659601-0770-42E2-89F6-869A7DF14681}" type="presParOf" srcId="{4CFAA913-C1B7-4786-875D-2F241FF418E7}" destId="{A3272605-B7D6-487A-85E6-9F2475E0A393}" srcOrd="7" destOrd="0" presId="urn:microsoft.com/office/officeart/2005/8/layout/hierarchy1"/>
    <dgm:cxn modelId="{6A45CAD2-0D45-48C2-90C2-C2E8C4E9D8AC}" type="presParOf" srcId="{A3272605-B7D6-487A-85E6-9F2475E0A393}" destId="{575D4216-7CD8-4954-8515-5716381E66F5}" srcOrd="0" destOrd="0" presId="urn:microsoft.com/office/officeart/2005/8/layout/hierarchy1"/>
    <dgm:cxn modelId="{38D7DE41-A4DA-4221-ACEA-E38D3BE1A7DF}" type="presParOf" srcId="{575D4216-7CD8-4954-8515-5716381E66F5}" destId="{070C7403-0DC1-4851-AF6F-E473D80C08DF}" srcOrd="0" destOrd="0" presId="urn:microsoft.com/office/officeart/2005/8/layout/hierarchy1"/>
    <dgm:cxn modelId="{AB7AA8BF-88FE-46A6-ACD9-6F468F9674CF}" type="presParOf" srcId="{575D4216-7CD8-4954-8515-5716381E66F5}" destId="{88A82808-C941-4D09-B33C-51F25D2A29EA}" srcOrd="1" destOrd="0" presId="urn:microsoft.com/office/officeart/2005/8/layout/hierarchy1"/>
    <dgm:cxn modelId="{5312C258-8F7D-4DAD-9735-7F804037FB8D}" type="presParOf" srcId="{A3272605-B7D6-487A-85E6-9F2475E0A393}" destId="{2D05B7E7-5BF1-48D5-B35C-04EBA1108A26}" srcOrd="1" destOrd="0" presId="urn:microsoft.com/office/officeart/2005/8/layout/hierarchy1"/>
    <dgm:cxn modelId="{1ED460B5-83C7-42C9-A1CE-72CE0D5C0D13}" type="presParOf" srcId="{4CFAA913-C1B7-4786-875D-2F241FF418E7}" destId="{A09046F7-2316-4D94-9D54-4EC7996F6F73}" srcOrd="8" destOrd="0" presId="urn:microsoft.com/office/officeart/2005/8/layout/hierarchy1"/>
    <dgm:cxn modelId="{6B15FF55-2579-4089-B763-5738D763BA61}" type="presParOf" srcId="{4CFAA913-C1B7-4786-875D-2F241FF418E7}" destId="{B1949096-2894-481A-B795-4B4704436C14}" srcOrd="9" destOrd="0" presId="urn:microsoft.com/office/officeart/2005/8/layout/hierarchy1"/>
    <dgm:cxn modelId="{2418CD52-D92F-46B0-9F3D-909D8B297EA2}" type="presParOf" srcId="{B1949096-2894-481A-B795-4B4704436C14}" destId="{FD51E639-960F-4620-B4DE-B5F212706C45}" srcOrd="0" destOrd="0" presId="urn:microsoft.com/office/officeart/2005/8/layout/hierarchy1"/>
    <dgm:cxn modelId="{845600B5-4097-495B-B8A8-1020E6D12244}" type="presParOf" srcId="{FD51E639-960F-4620-B4DE-B5F212706C45}" destId="{AE998AAF-AA72-4432-A180-BBE74C810801}" srcOrd="0" destOrd="0" presId="urn:microsoft.com/office/officeart/2005/8/layout/hierarchy1"/>
    <dgm:cxn modelId="{29EBE57B-426D-412B-A55E-AE629A8A2B86}" type="presParOf" srcId="{FD51E639-960F-4620-B4DE-B5F212706C45}" destId="{85EFB341-72A5-4156-A0FE-BE4264BAEBA8}" srcOrd="1" destOrd="0" presId="urn:microsoft.com/office/officeart/2005/8/layout/hierarchy1"/>
    <dgm:cxn modelId="{734A2F0A-0EBE-4407-ADCB-24AA91D81C86}" type="presParOf" srcId="{B1949096-2894-481A-B795-4B4704436C14}" destId="{F84DBD8F-F4D9-4BD1-A153-68EE0585A6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SQL commands are instructions used to communicate with the database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are two types of commands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 Data Definition Language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 Data manipulation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DDL Commands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577348"/>
              </p:ext>
            </p:extLst>
          </p:nvPr>
        </p:nvGraphicFramePr>
        <p:xfrm>
          <a:off x="564022" y="1846263"/>
          <a:ext cx="1059134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97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DML Commands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86138"/>
              </p:ext>
            </p:extLst>
          </p:nvPr>
        </p:nvGraphicFramePr>
        <p:xfrm>
          <a:off x="564022" y="1794987"/>
          <a:ext cx="1059134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80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</a:t>
            </a:r>
            <a:r>
              <a:rPr lang="en-US" dirty="0"/>
              <a:t>of </a:t>
            </a:r>
            <a:r>
              <a:rPr lang="en-US" dirty="0" smtClean="0"/>
              <a:t>Data </a:t>
            </a:r>
            <a:r>
              <a:rPr lang="en-US" dirty="0"/>
              <a:t>types in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1. Numeric 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store numbers (integers and decimals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INT / INTEGER , DECIMAL(M,D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DECIMAL is used for exact numbers, like money (e.g., 99.99), where accuracy is important.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2. String (Character) 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store text/character strings.</a:t>
            </a:r>
          </a:p>
          <a:p>
            <a:pPr>
              <a:lnSpc>
                <a:spcPct val="150000"/>
              </a:lnSpc>
            </a:pPr>
            <a:r>
              <a:rPr lang="en-US" dirty="0"/>
              <a:t>VARCHAR(n)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8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</a:t>
            </a:r>
            <a:r>
              <a:rPr lang="en-US" dirty="0"/>
              <a:t>of </a:t>
            </a:r>
            <a:r>
              <a:rPr lang="en-US" dirty="0" smtClean="0"/>
              <a:t>Data </a:t>
            </a:r>
            <a:r>
              <a:rPr lang="en-US" dirty="0"/>
              <a:t>types in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 Date and Time Data Types</a:t>
            </a:r>
          </a:p>
          <a:p>
            <a:r>
              <a:rPr lang="en-US" dirty="0"/>
              <a:t>Used to store date, time, or both.</a:t>
            </a:r>
          </a:p>
          <a:p>
            <a:pPr>
              <a:lnSpc>
                <a:spcPct val="150000"/>
              </a:lnSpc>
            </a:pPr>
            <a:r>
              <a:rPr lang="en-US" dirty="0"/>
              <a:t>TIMESTAMP , </a:t>
            </a:r>
            <a:r>
              <a:rPr lang="en-US" dirty="0" smtClean="0"/>
              <a:t>DATE 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7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users (</a:t>
            </a:r>
          </a:p>
          <a:p>
            <a:r>
              <a:rPr lang="en-US" dirty="0"/>
              <a:t>    id INT AUTO_INCREMENT PRIMARY KEY,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email VARCHAR(255),</a:t>
            </a:r>
          </a:p>
          <a:p>
            <a:r>
              <a:rPr lang="en-US" dirty="0"/>
              <a:t>    birthdate DATE,</a:t>
            </a:r>
          </a:p>
          <a:p>
            <a:r>
              <a:rPr lang="en-US" dirty="0"/>
              <a:t>    balance DECIMAL(10,2</a:t>
            </a:r>
            <a:r>
              <a:rPr lang="en-US" dirty="0" smtClean="0"/>
              <a:t>),    </a:t>
            </a:r>
            <a:r>
              <a:rPr lang="en-US" dirty="0" smtClean="0">
                <a:sym typeface="Wingdings" panose="05000000000000000000" pitchFamily="2" charset="2"/>
              </a:rPr>
              <a:t>12334334.56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created_at</a:t>
            </a:r>
            <a:r>
              <a:rPr lang="en-US" dirty="0"/>
              <a:t> TIMESTAMP DEFAULT CURRENT_TIMESTAMP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519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first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8716710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r>
              <a:rPr lang="en-US" dirty="0" smtClean="0"/>
              <a:t>Our first SQL Query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CREATE DATABASE </a:t>
            </a:r>
            <a:r>
              <a:rPr lang="en-US" dirty="0" err="1" smtClean="0"/>
              <a:t>db</a:t>
            </a:r>
            <a:r>
              <a:rPr lang="en-US" dirty="0" smtClean="0"/>
              <a:t>-name;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 DAYABASE </a:t>
            </a:r>
            <a:r>
              <a:rPr lang="en-US" dirty="0" err="1" smtClean="0"/>
              <a:t>db</a:t>
            </a:r>
            <a:r>
              <a:rPr lang="en-US" dirty="0" smtClean="0"/>
              <a:t>-name;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dirty="0" err="1" smtClean="0"/>
              <a:t>db</a:t>
            </a:r>
            <a:r>
              <a:rPr lang="en-US" dirty="0" smtClean="0"/>
              <a:t>-name;</a:t>
            </a:r>
          </a:p>
        </p:txBody>
      </p:sp>
    </p:spTree>
    <p:extLst>
      <p:ext uri="{BB962C8B-B14F-4D97-AF65-F5344CB8AC3E}">
        <p14:creationId xmlns:p14="http://schemas.microsoft.com/office/powerpoint/2010/main" val="398600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957129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US" dirty="0" err="1" smtClean="0"/>
              <a:t>db</a:t>
            </a:r>
            <a:r>
              <a:rPr lang="en-US" dirty="0" smtClean="0"/>
              <a:t>-name;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column1_name </a:t>
            </a:r>
            <a:r>
              <a:rPr lang="en-US" dirty="0" err="1"/>
              <a:t>datatype</a:t>
            </a:r>
            <a:r>
              <a:rPr lang="en-US" dirty="0"/>
              <a:t> constraints,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column2_name </a:t>
            </a:r>
            <a:r>
              <a:rPr lang="en-US" dirty="0" err="1"/>
              <a:t>datatype</a:t>
            </a:r>
            <a:r>
              <a:rPr lang="en-US" dirty="0"/>
              <a:t> constraints,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</a:t>
            </a:r>
            <a:r>
              <a:rPr lang="en-US" dirty="0" err="1"/>
              <a:t>columnN_name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constraints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);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460621" y="2307364"/>
            <a:ext cx="4007977" cy="2965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TABLE employees (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id INT </a:t>
            </a:r>
            <a:r>
              <a:rPr lang="en-US" dirty="0" smtClean="0">
                <a:solidFill>
                  <a:schemeClr val="bg1"/>
                </a:solidFill>
              </a:rPr>
              <a:t>PRIMARY </a:t>
            </a:r>
            <a:r>
              <a:rPr lang="en-US" dirty="0">
                <a:solidFill>
                  <a:schemeClr val="bg1"/>
                </a:solidFill>
              </a:rPr>
              <a:t>KEY,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name VARCHAR(100),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age </a:t>
            </a:r>
            <a:r>
              <a:rPr lang="en-US" dirty="0" smtClean="0">
                <a:solidFill>
                  <a:schemeClr val="bg1"/>
                </a:solidFill>
              </a:rPr>
              <a:t>INT NOT NULL,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department VARCHAR(100),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salary DECIMAL(10, 2)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257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en-US" dirty="0" err="1" smtClean="0"/>
              <a:t>table_name</a:t>
            </a:r>
            <a:r>
              <a:rPr lang="en-US" dirty="0" smtClean="0"/>
              <a:t> (column1, column2, column3…..column)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VALUES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(value1, value2, value3…..</a:t>
            </a:r>
            <a:r>
              <a:rPr lang="en-US" dirty="0" err="1" smtClean="0"/>
              <a:t>valueN</a:t>
            </a:r>
            <a:r>
              <a:rPr lang="en-US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94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Values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UPDATE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SET  column1 = value1 , column2 = value2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WHERE id = value;</a:t>
            </a:r>
          </a:p>
        </p:txBody>
      </p:sp>
    </p:spTree>
    <p:extLst>
      <p:ext uri="{BB962C8B-B14F-4D97-AF65-F5344CB8AC3E}">
        <p14:creationId xmlns:p14="http://schemas.microsoft.com/office/powerpoint/2010/main" val="6835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13" y="1862826"/>
            <a:ext cx="7802312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MySQL </a:t>
            </a:r>
            <a:r>
              <a:rPr lang="en-US" sz="2800" dirty="0"/>
              <a:t>is a relational database management </a:t>
            </a:r>
            <a:r>
              <a:rPr lang="en-US" sz="2800" dirty="0" smtClean="0"/>
              <a:t>system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(RDBMS) </a:t>
            </a:r>
            <a:r>
              <a:rPr lang="en-US" sz="2800" dirty="0" smtClean="0"/>
              <a:t>developed </a:t>
            </a:r>
            <a:r>
              <a:rPr lang="en-US" sz="2800" dirty="0"/>
              <a:t>by Oracle that is based </a:t>
            </a:r>
            <a:r>
              <a:rPr lang="en-US" sz="2800" dirty="0" smtClean="0"/>
              <a:t>on structured </a:t>
            </a:r>
            <a:r>
              <a:rPr lang="en-US" sz="2800" dirty="0"/>
              <a:t>query language (SQL).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Values In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DELETE command is used to delete existing records in a table.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Syntax: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en-US" dirty="0" err="1" smtClean="0"/>
              <a:t>table_name</a:t>
            </a:r>
            <a:r>
              <a:rPr lang="en-US" dirty="0" smtClean="0"/>
              <a:t> WHERE condition;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en-US" dirty="0" smtClean="0"/>
              <a:t>student </a:t>
            </a:r>
            <a:r>
              <a:rPr lang="en-US" dirty="0"/>
              <a:t>WHERE </a:t>
            </a:r>
            <a:r>
              <a:rPr lang="en-US" dirty="0" smtClean="0"/>
              <a:t>id = 2;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32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ALTER TABLE statement is used to add, delete, or modify columns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existing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column syntax: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ALTER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COLUMN </a:t>
            </a:r>
            <a:r>
              <a:rPr lang="en-US" dirty="0" err="1" smtClean="0"/>
              <a:t>column</a:t>
            </a:r>
            <a:r>
              <a:rPr lang="en-US" dirty="0" smtClean="0"/>
              <a:t> name;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5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ALTER TABLE statement is used to add, delete, or modify columns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existing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DROP column 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ALTER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 COLUMN </a:t>
            </a:r>
            <a:r>
              <a:rPr lang="en-US" dirty="0" err="1" smtClean="0"/>
              <a:t>column</a:t>
            </a:r>
            <a:r>
              <a:rPr lang="en-US" dirty="0" smtClean="0"/>
              <a:t> name;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8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ALTER TABLE statement is used to add, delete, or modify columns in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existing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MODIFY column syntax: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ALTER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ALTER  COLUMN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sz="1600" dirty="0"/>
              <a:t>MODIFY – It only changes the data type or constraints (like NOT NULL, DEFAULT, etc.) of an existing column.</a:t>
            </a:r>
          </a:p>
          <a:p>
            <a:r>
              <a:rPr lang="en-US" sz="1600" dirty="0"/>
              <a:t>It does not change the column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9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an attribute that references to primary key of same table or another table(relation)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Syntax:</a:t>
            </a:r>
          </a:p>
          <a:p>
            <a:r>
              <a:rPr lang="en-US" dirty="0"/>
              <a:t>CREATE TABLE </a:t>
            </a:r>
            <a:r>
              <a:rPr lang="en-US" dirty="0" err="1"/>
              <a:t>ChildTable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,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    FOREIGN KEY (</a:t>
            </a:r>
            <a:r>
              <a:rPr lang="en-US" dirty="0" err="1"/>
              <a:t>column_name</a:t>
            </a:r>
            <a:r>
              <a:rPr lang="en-US" dirty="0"/>
              <a:t>) REFERENCES </a:t>
            </a:r>
            <a:r>
              <a:rPr lang="en-US" dirty="0" err="1"/>
              <a:t>ParentTable</a:t>
            </a:r>
            <a:r>
              <a:rPr lang="en-US" dirty="0"/>
              <a:t>(</a:t>
            </a:r>
            <a:r>
              <a:rPr lang="en-US" dirty="0" err="1"/>
              <a:t>primary_key_column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2178"/>
          </a:xfrm>
        </p:spPr>
        <p:txBody>
          <a:bodyPr/>
          <a:lstStyle/>
          <a:p>
            <a:r>
              <a:rPr lang="en-US" dirty="0"/>
              <a:t>Purpose of Foreign Key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Avoid </a:t>
            </a:r>
            <a:r>
              <a:rPr lang="en-US" dirty="0"/>
              <a:t>Data </a:t>
            </a:r>
            <a:r>
              <a:rPr lang="en-US" dirty="0" smtClean="0"/>
              <a:t>Duplication: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Student </a:t>
            </a:r>
            <a:r>
              <a:rPr lang="en-US" dirty="0"/>
              <a:t>data is stored only once in the student table.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Easy </a:t>
            </a:r>
            <a:r>
              <a:rPr lang="en-US" dirty="0"/>
              <a:t>Updates:</a:t>
            </a:r>
          </a:p>
          <a:p>
            <a:r>
              <a:rPr lang="en-US" dirty="0"/>
              <a:t>Update student details in one place; all related data stays consistent.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Maintain </a:t>
            </a:r>
            <a:r>
              <a:rPr lang="en-US" dirty="0"/>
              <a:t>Relationships:</a:t>
            </a:r>
          </a:p>
          <a:p>
            <a:r>
              <a:rPr lang="en-US" dirty="0"/>
              <a:t>Foreign keys connect related tables like student and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Ensure </a:t>
            </a:r>
            <a:r>
              <a:rPr lang="en-US" dirty="0"/>
              <a:t>Data Integrity:</a:t>
            </a:r>
          </a:p>
          <a:p>
            <a:r>
              <a:rPr lang="en-US" dirty="0"/>
              <a:t>Prevents inserting course records for non-existent students.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5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2178"/>
          </a:xfrm>
        </p:spPr>
        <p:txBody>
          <a:bodyPr/>
          <a:lstStyle/>
          <a:p>
            <a:r>
              <a:rPr lang="en-US" dirty="0" smtClean="0"/>
              <a:t>Create table Without foreign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student_course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/>
              <a:t>(1, 'Ali', 20, 101, 'Math'),</a:t>
            </a:r>
          </a:p>
          <a:p>
            <a:pPr marL="0" indent="0">
              <a:buNone/>
            </a:pPr>
            <a:r>
              <a:rPr lang="en-US" dirty="0"/>
              <a:t>(1, 'Ali', 20, 102, 'Physics'),</a:t>
            </a:r>
          </a:p>
          <a:p>
            <a:pPr marL="0" indent="0">
              <a:buNone/>
            </a:pPr>
            <a:r>
              <a:rPr lang="en-US" dirty="0"/>
              <a:t>(1, 'Ali', 20, 103, 'Biology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approach create tha data 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2178"/>
          </a:xfrm>
        </p:spPr>
        <p:txBody>
          <a:bodyPr/>
          <a:lstStyle/>
          <a:p>
            <a:r>
              <a:rPr lang="en-US" dirty="0" smtClean="0"/>
              <a:t>Show Student name with each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s.name, </a:t>
            </a:r>
            <a:r>
              <a:rPr lang="en-US" dirty="0" err="1"/>
              <a:t>c.Course_name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student s</a:t>
            </a:r>
          </a:p>
          <a:p>
            <a:pPr marL="0" indent="0">
              <a:buNone/>
            </a:pPr>
            <a:r>
              <a:rPr lang="en-US" dirty="0"/>
              <a:t>JOIN course c ON </a:t>
            </a:r>
            <a:r>
              <a:rPr lang="en-US" dirty="0" err="1"/>
              <a:t>s.Roll_num</a:t>
            </a:r>
            <a:r>
              <a:rPr lang="en-US" dirty="0"/>
              <a:t> = </a:t>
            </a:r>
            <a:r>
              <a:rPr lang="en-US" dirty="0" err="1"/>
              <a:t>c.Roll_num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14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u="sng" dirty="0" smtClean="0"/>
              <a:t>Parent table student:</a:t>
            </a:r>
          </a:p>
          <a:p>
            <a:endParaRPr lang="en-US" u="sng" dirty="0"/>
          </a:p>
          <a:p>
            <a:r>
              <a:rPr lang="en-US" dirty="0" smtClean="0"/>
              <a:t>CREATE </a:t>
            </a:r>
            <a:r>
              <a:rPr lang="en-US" dirty="0"/>
              <a:t>TABLE student (</a:t>
            </a:r>
          </a:p>
          <a:p>
            <a:r>
              <a:rPr lang="en-US" dirty="0"/>
              <a:t>    </a:t>
            </a:r>
            <a:r>
              <a:rPr lang="en-US" dirty="0" err="1"/>
              <a:t>Roll_num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VARCHAR(20),</a:t>
            </a:r>
          </a:p>
          <a:p>
            <a:r>
              <a:rPr lang="en-US" dirty="0"/>
              <a:t>    age INT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67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u="sng" dirty="0" smtClean="0"/>
              <a:t>Child </a:t>
            </a:r>
            <a:r>
              <a:rPr lang="en-US" u="sng" dirty="0"/>
              <a:t>Table (course) — foreign key referencing </a:t>
            </a:r>
            <a:r>
              <a:rPr lang="en-US" u="sng" dirty="0" smtClean="0"/>
              <a:t>student: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CREATE TABLE course (</a:t>
            </a:r>
          </a:p>
          <a:p>
            <a:r>
              <a:rPr lang="en-US" dirty="0"/>
              <a:t>    </a:t>
            </a:r>
            <a:r>
              <a:rPr lang="en-US" dirty="0" err="1"/>
              <a:t>CourseID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Course_name</a:t>
            </a:r>
            <a:r>
              <a:rPr lang="en-US" dirty="0"/>
              <a:t> VARCHAR(30),</a:t>
            </a:r>
          </a:p>
          <a:p>
            <a:r>
              <a:rPr lang="en-US" dirty="0"/>
              <a:t>    </a:t>
            </a:r>
            <a:r>
              <a:rPr lang="en-US" dirty="0" err="1"/>
              <a:t>Roll_num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Roll_num</a:t>
            </a:r>
            <a:r>
              <a:rPr lang="en-US" dirty="0"/>
              <a:t>) REFERENCES student(</a:t>
            </a:r>
            <a:r>
              <a:rPr lang="en-US" dirty="0" err="1"/>
              <a:t>Roll_num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62826"/>
            <a:ext cx="890984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Structured Query Language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It is a programming language used to interact with relational databases.</a:t>
            </a:r>
          </a:p>
          <a:p>
            <a:pPr marL="0" indent="0">
              <a:buNone/>
            </a:pPr>
            <a:r>
              <a:rPr lang="en-US" sz="2800" dirty="0" smtClean="0"/>
              <a:t>It is used to perform CRUD operation.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800" dirty="0" smtClean="0"/>
              <a:t>reate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2800" dirty="0" smtClean="0"/>
              <a:t>ead</a:t>
            </a:r>
          </a:p>
          <a:p>
            <a:pPr marL="0" indent="0">
              <a:buNone/>
            </a:pPr>
            <a:r>
              <a:rPr lang="en-US" sz="2900" dirty="0" smtClean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800" dirty="0" smtClean="0"/>
              <a:t>pdate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800" dirty="0" smtClean="0"/>
              <a:t>elete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17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operators help us filter, compare, and calculate values in a database easily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LIKE   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BETWEEN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DISTINCT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LIKE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search for a specific pattern in a text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Syntax: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LIKE 'pattern</a:t>
            </a:r>
            <a:r>
              <a:rPr lang="en-US" dirty="0" smtClean="0"/>
              <a:t>';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Examples:</a:t>
            </a:r>
          </a:p>
          <a:p>
            <a:r>
              <a:rPr lang="en-US" dirty="0" smtClean="0"/>
              <a:t>-- </a:t>
            </a:r>
            <a:r>
              <a:rPr lang="en-US" dirty="0"/>
              <a:t>Names starting with 'A'</a:t>
            </a:r>
          </a:p>
          <a:p>
            <a:r>
              <a:rPr lang="en-US" dirty="0"/>
              <a:t>SELECT * FROM students</a:t>
            </a:r>
          </a:p>
          <a:p>
            <a:r>
              <a:rPr lang="en-US" dirty="0"/>
              <a:t>WHERE name LIKE 'A%';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LIKE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Names ending with 'n' </a:t>
            </a:r>
          </a:p>
          <a:p>
            <a:r>
              <a:rPr lang="en-US" dirty="0"/>
              <a:t>SELECT * FROM students </a:t>
            </a:r>
          </a:p>
          <a:p>
            <a:r>
              <a:rPr lang="en-US" dirty="0"/>
              <a:t>WHERE name LIKE '%n'; </a:t>
            </a:r>
          </a:p>
          <a:p>
            <a:r>
              <a:rPr lang="en-US" dirty="0"/>
              <a:t>-- Names with 'li' in the middle </a:t>
            </a:r>
          </a:p>
          <a:p>
            <a:r>
              <a:rPr lang="en-US" dirty="0"/>
              <a:t>SELECT * FROM students </a:t>
            </a:r>
          </a:p>
          <a:p>
            <a:r>
              <a:rPr lang="en-US" dirty="0"/>
              <a:t>WHERE name LIKE '%li%';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to match a column value with multiple values at once (like OR).</a:t>
            </a:r>
          </a:p>
          <a:p>
            <a:r>
              <a:rPr lang="en-US" dirty="0"/>
              <a:t>Syntax: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IN (value1, value2, ...);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smtClean="0"/>
              <a:t>-- </a:t>
            </a:r>
            <a:r>
              <a:rPr lang="en-US" dirty="0"/>
              <a:t>Students from specific cities</a:t>
            </a:r>
          </a:p>
          <a:p>
            <a:r>
              <a:rPr lang="en-US" dirty="0"/>
              <a:t>SELECT * FROM students</a:t>
            </a:r>
          </a:p>
          <a:p>
            <a:r>
              <a:rPr lang="en-US" dirty="0"/>
              <a:t>WHERE city IN ('Lahore', 'Karachi', 'Islamabad');</a:t>
            </a:r>
          </a:p>
          <a:p>
            <a:r>
              <a:rPr lang="en-US" dirty="0"/>
              <a:t>-- Students with roll numbers 1, 3, or 5</a:t>
            </a:r>
          </a:p>
          <a:p>
            <a:r>
              <a:rPr lang="en-US" dirty="0"/>
              <a:t>SELECT * FROM students</a:t>
            </a:r>
          </a:p>
          <a:p>
            <a:r>
              <a:rPr lang="en-US" dirty="0"/>
              <a:t>WHERE </a:t>
            </a:r>
            <a:r>
              <a:rPr lang="en-US" dirty="0" err="1"/>
              <a:t>roll_no</a:t>
            </a:r>
            <a:r>
              <a:rPr lang="en-US" dirty="0"/>
              <a:t> IN (1, 3, 5);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/>
              <a:t>to filter data within a range of values (numbers, text, or dates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BETWEEN value1 AND value2;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 smtClean="0"/>
              <a:t>-- </a:t>
            </a:r>
            <a:r>
              <a:rPr lang="en-US" dirty="0"/>
              <a:t>Marks between 60 and 80</a:t>
            </a:r>
          </a:p>
          <a:p>
            <a:r>
              <a:rPr lang="en-US" dirty="0"/>
              <a:t>SELECT * FROM students</a:t>
            </a:r>
          </a:p>
          <a:p>
            <a:r>
              <a:rPr lang="en-US" dirty="0"/>
              <a:t>WHERE marks BETWEEN 60 AND 80;</a:t>
            </a:r>
          </a:p>
          <a:p>
            <a:r>
              <a:rPr lang="en-US" dirty="0"/>
              <a:t>-- Dates between Jan 1 and Dec 31</a:t>
            </a:r>
          </a:p>
          <a:p>
            <a:r>
              <a:rPr lang="en-US" dirty="0"/>
              <a:t>SELECT * FROM orders</a:t>
            </a:r>
          </a:p>
          <a:p>
            <a:r>
              <a:rPr lang="en-US" dirty="0"/>
              <a:t>WHERE </a:t>
            </a:r>
            <a:r>
              <a:rPr lang="en-US" dirty="0" err="1"/>
              <a:t>order_date</a:t>
            </a:r>
            <a:r>
              <a:rPr lang="en-US" dirty="0"/>
              <a:t> BETWEEN '2024-01-01' AND '2024-12-31';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DISTINCT </a:t>
            </a:r>
            <a:r>
              <a:rPr lang="en-US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allows us to retrieve unique records of table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Syntax: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en-US" dirty="0" err="1"/>
              <a:t>column_name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7101" y="1371303"/>
            <a:ext cx="88756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to combine something.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clause is used to combine data from two or more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tables, based on a related column between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14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Joins: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INNER 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LEFT </a:t>
            </a:r>
            <a:r>
              <a:rPr lang="en-US" dirty="0"/>
              <a:t>JOIN (or LEFT OUTER </a:t>
            </a:r>
            <a:r>
              <a:rPr lang="en-US" dirty="0" smtClean="0"/>
              <a:t>JOIN)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 </a:t>
            </a:r>
            <a:r>
              <a:rPr lang="en-US" dirty="0"/>
              <a:t>JOIN (or RIGHT OUTER </a:t>
            </a:r>
            <a:r>
              <a:rPr lang="en-US" dirty="0" smtClean="0"/>
              <a:t>JOIN)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FULL </a:t>
            </a:r>
            <a:r>
              <a:rPr lang="en-US" dirty="0"/>
              <a:t>JOIN (or FULL OUTER JOIN)</a:t>
            </a:r>
          </a:p>
        </p:txBody>
      </p:sp>
    </p:spTree>
    <p:extLst>
      <p:ext uri="{BB962C8B-B14F-4D97-AF65-F5344CB8AC3E}">
        <p14:creationId xmlns:p14="http://schemas.microsoft.com/office/powerpoint/2010/main" val="7815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13" y="1862826"/>
            <a:ext cx="7802312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A database is an organized collection of </a:t>
            </a:r>
          </a:p>
          <a:p>
            <a:pPr algn="ctr"/>
            <a:r>
              <a:rPr lang="en-US" sz="2800" dirty="0" smtClean="0"/>
              <a:t>structured information, 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79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Returns records that have matching values in both table.</a:t>
            </a:r>
          </a:p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98" y="3479599"/>
            <a:ext cx="4132377" cy="216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4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  </a:t>
            </a:r>
          </a:p>
          <a:p>
            <a:r>
              <a:rPr lang="en-US" dirty="0"/>
              <a:t>FROM </a:t>
            </a:r>
            <a:r>
              <a:rPr lang="en-US" dirty="0" err="1"/>
              <a:t>TableA</a:t>
            </a:r>
            <a:r>
              <a:rPr lang="en-US" dirty="0"/>
              <a:t>  </a:t>
            </a:r>
          </a:p>
          <a:p>
            <a:r>
              <a:rPr lang="en-US" dirty="0"/>
              <a:t>INNER JOIN </a:t>
            </a:r>
            <a:r>
              <a:rPr lang="en-US" dirty="0" err="1"/>
              <a:t>TableB</a:t>
            </a:r>
            <a:r>
              <a:rPr lang="en-US" dirty="0"/>
              <a:t>  </a:t>
            </a:r>
          </a:p>
          <a:p>
            <a:r>
              <a:rPr lang="en-US" dirty="0"/>
              <a:t>ON </a:t>
            </a:r>
            <a:r>
              <a:rPr lang="en-US" dirty="0" err="1"/>
              <a:t>TableA.col_name</a:t>
            </a:r>
            <a:r>
              <a:rPr lang="en-US" dirty="0"/>
              <a:t> = </a:t>
            </a:r>
            <a:r>
              <a:rPr lang="en-US" dirty="0" err="1"/>
              <a:t>TableB.col_name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4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Example</a:t>
            </a:r>
            <a:endParaRPr lang="en-US" dirty="0" smtClean="0"/>
          </a:p>
          <a:p>
            <a:r>
              <a:rPr lang="en-US" dirty="0"/>
              <a:t>SELECT *  </a:t>
            </a:r>
          </a:p>
          <a:p>
            <a:r>
              <a:rPr lang="en-US" dirty="0"/>
              <a:t>FROM student AS s </a:t>
            </a:r>
          </a:p>
          <a:p>
            <a:r>
              <a:rPr lang="en-US" dirty="0"/>
              <a:t>INNER JOIN course AS c</a:t>
            </a:r>
          </a:p>
          <a:p>
            <a:r>
              <a:rPr lang="en-US" dirty="0"/>
              <a:t>ON </a:t>
            </a:r>
            <a:r>
              <a:rPr lang="en-US" dirty="0" err="1"/>
              <a:t>s.Roll_num</a:t>
            </a:r>
            <a:r>
              <a:rPr lang="en-US" dirty="0"/>
              <a:t> = </a:t>
            </a:r>
            <a:r>
              <a:rPr lang="en-US" dirty="0" err="1"/>
              <a:t>c.Roll_num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30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student (</a:t>
            </a:r>
            <a:r>
              <a:rPr lang="en-US" dirty="0" err="1"/>
              <a:t>Roll_num</a:t>
            </a:r>
            <a:r>
              <a:rPr lang="en-US" dirty="0"/>
              <a:t>, name, age) VALUES</a:t>
            </a:r>
          </a:p>
          <a:p>
            <a:r>
              <a:rPr lang="en-US" dirty="0"/>
              <a:t>(1, 'Ali', 20),</a:t>
            </a:r>
          </a:p>
          <a:p>
            <a:r>
              <a:rPr lang="en-US" dirty="0"/>
              <a:t>(2, 'Sara', 22),</a:t>
            </a:r>
          </a:p>
          <a:p>
            <a:r>
              <a:rPr lang="en-US" dirty="0"/>
              <a:t>(3, '</a:t>
            </a:r>
            <a:r>
              <a:rPr lang="en-US" dirty="0" err="1"/>
              <a:t>Rehman</a:t>
            </a:r>
            <a:r>
              <a:rPr lang="en-US" dirty="0"/>
              <a:t>', 21);</a:t>
            </a:r>
          </a:p>
        </p:txBody>
      </p:sp>
    </p:spTree>
    <p:extLst>
      <p:ext uri="{BB962C8B-B14F-4D97-AF65-F5344CB8AC3E}">
        <p14:creationId xmlns:p14="http://schemas.microsoft.com/office/powerpoint/2010/main" val="23997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course (</a:t>
            </a:r>
            <a:r>
              <a:rPr lang="en-US" dirty="0" err="1"/>
              <a:t>CourseID</a:t>
            </a:r>
            <a:r>
              <a:rPr lang="en-US" dirty="0"/>
              <a:t>, </a:t>
            </a:r>
            <a:r>
              <a:rPr lang="en-US" dirty="0" err="1"/>
              <a:t>Course_name</a:t>
            </a:r>
            <a:r>
              <a:rPr lang="en-US" dirty="0"/>
              <a:t>, </a:t>
            </a:r>
            <a:r>
              <a:rPr lang="en-US" dirty="0" err="1"/>
              <a:t>Roll_num</a:t>
            </a:r>
            <a:r>
              <a:rPr lang="en-US" dirty="0"/>
              <a:t>) VALUES</a:t>
            </a:r>
          </a:p>
          <a:p>
            <a:r>
              <a:rPr lang="en-US" dirty="0"/>
              <a:t>(101, 'Math', 1),</a:t>
            </a:r>
          </a:p>
          <a:p>
            <a:r>
              <a:rPr lang="en-US" dirty="0"/>
              <a:t>(102, 'Physics', 1),</a:t>
            </a:r>
          </a:p>
          <a:p>
            <a:r>
              <a:rPr lang="en-US" dirty="0"/>
              <a:t>(103, 'Biology', 3);</a:t>
            </a:r>
          </a:p>
        </p:txBody>
      </p:sp>
    </p:spTree>
    <p:extLst>
      <p:ext uri="{BB962C8B-B14F-4D97-AF65-F5344CB8AC3E}">
        <p14:creationId xmlns:p14="http://schemas.microsoft.com/office/powerpoint/2010/main" val="2709910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Subqueries</a:t>
            </a:r>
            <a:r>
              <a:rPr lang="en-US" dirty="0"/>
              <a:t> and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b="1" dirty="0" err="1"/>
              <a:t>subquery</a:t>
            </a:r>
            <a:r>
              <a:rPr lang="en-US" dirty="0"/>
              <a:t> is a query nested inside another SQL query. It is used to perform intermediate results and pass them to the main (outer) query.</a:t>
            </a:r>
          </a:p>
          <a:p>
            <a:r>
              <a:rPr lang="en-US" b="1" dirty="0"/>
              <a:t>Usage:</a:t>
            </a:r>
            <a:endParaRPr lang="en-US" dirty="0"/>
          </a:p>
          <a:p>
            <a:r>
              <a:rPr lang="en-US" dirty="0"/>
              <a:t>Filtering rows</a:t>
            </a:r>
          </a:p>
          <a:p>
            <a:r>
              <a:rPr lang="en-US" dirty="0"/>
              <a:t>Calculations</a:t>
            </a:r>
          </a:p>
          <a:p>
            <a:r>
              <a:rPr lang="en-US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2930250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Subqueries</a:t>
            </a:r>
            <a:r>
              <a:rPr lang="en-US" dirty="0"/>
              <a:t> and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Syntax: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column1, column2, ...</a:t>
            </a:r>
          </a:p>
          <a:p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column_name</a:t>
            </a:r>
            <a:r>
              <a:rPr lang="en-US" dirty="0"/>
              <a:t> operator (SELECT </a:t>
            </a:r>
            <a:r>
              <a:rPr lang="en-US" dirty="0" err="1"/>
              <a:t>column_name</a:t>
            </a:r>
            <a:r>
              <a:rPr lang="en-US" dirty="0"/>
              <a:t> FROM </a:t>
            </a:r>
            <a:r>
              <a:rPr lang="en-US" dirty="0" err="1"/>
              <a:t>table_name</a:t>
            </a:r>
            <a:r>
              <a:rPr lang="en-US" dirty="0"/>
              <a:t> WHERE condition);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161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students (</a:t>
            </a:r>
          </a:p>
          <a:p>
            <a:r>
              <a:rPr lang="en-US" dirty="0"/>
              <a:t>    id INT PRIMARY KEY,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marks INT,</a:t>
            </a:r>
          </a:p>
          <a:p>
            <a:r>
              <a:rPr lang="en-US" dirty="0"/>
              <a:t>    class VARCHAR(10)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3046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students (id, name, marks, class) VALUES</a:t>
            </a:r>
          </a:p>
          <a:p>
            <a:r>
              <a:rPr lang="en-US" dirty="0"/>
              <a:t>(1, 'Ali', 75, '10A'),</a:t>
            </a:r>
          </a:p>
          <a:p>
            <a:r>
              <a:rPr lang="en-US" dirty="0"/>
              <a:t>(2, 'Sara', 88, '10A'),</a:t>
            </a:r>
          </a:p>
          <a:p>
            <a:r>
              <a:rPr lang="en-US" dirty="0"/>
              <a:t>(3, 'Ahmed', 65, '10A'),</a:t>
            </a:r>
          </a:p>
          <a:p>
            <a:r>
              <a:rPr lang="en-US" dirty="0"/>
              <a:t>(4, '</a:t>
            </a:r>
            <a:r>
              <a:rPr lang="en-US" dirty="0" err="1"/>
              <a:t>Zainab</a:t>
            </a:r>
            <a:r>
              <a:rPr lang="en-US" dirty="0"/>
              <a:t>', 92, '10A'),</a:t>
            </a:r>
          </a:p>
          <a:p>
            <a:r>
              <a:rPr lang="en-US" dirty="0"/>
              <a:t>(5, 'Usman', 55, '10A</a:t>
            </a:r>
            <a:r>
              <a:rPr lang="en-US" dirty="0" smtClean="0"/>
              <a:t>');</a:t>
            </a:r>
          </a:p>
          <a:p>
            <a:endParaRPr lang="en-US" dirty="0"/>
          </a:p>
          <a:p>
            <a:r>
              <a:rPr lang="en-US" dirty="0"/>
              <a:t>Average marks = (75 + 88 + 65 + 92 + 55) / 5 = </a:t>
            </a:r>
            <a:r>
              <a:rPr lang="en-US" b="1" dirty="0"/>
              <a:t>75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095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name</a:t>
            </a:r>
          </a:p>
          <a:p>
            <a:r>
              <a:rPr lang="en-US" dirty="0"/>
              <a:t>FROM students</a:t>
            </a:r>
          </a:p>
          <a:p>
            <a:r>
              <a:rPr lang="en-US" dirty="0"/>
              <a:t>WHERE marks &gt; (SELECT AVG(marks) FROM students);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256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8716710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atabase </a:t>
            </a:r>
            <a:r>
              <a:rPr lang="en-US" sz="2800" dirty="0"/>
              <a:t>M</a:t>
            </a:r>
            <a:r>
              <a:rPr lang="en-US" sz="2800" dirty="0" smtClean="0"/>
              <a:t>anagement </a:t>
            </a:r>
            <a:r>
              <a:rPr lang="en-US" sz="2800" dirty="0"/>
              <a:t>S</a:t>
            </a:r>
            <a:r>
              <a:rPr lang="en-US" sz="2800" dirty="0" smtClean="0"/>
              <a:t>ystem (DBMS) a Software</a:t>
            </a:r>
          </a:p>
          <a:p>
            <a:pPr algn="ctr"/>
            <a:r>
              <a:rPr lang="en-US" sz="2800" dirty="0" smtClean="0"/>
              <a:t> system that is used to manage our</a:t>
            </a:r>
          </a:p>
          <a:p>
            <a:pPr algn="ctr"/>
            <a:r>
              <a:rPr lang="en-US" sz="2800" dirty="0" smtClean="0"/>
              <a:t> database(DB) is called 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80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the Clauses and Keywords Used in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Common clauses and keywords in </a:t>
            </a:r>
            <a:r>
              <a:rPr lang="en-US" dirty="0" err="1"/>
              <a:t>subqueries</a:t>
            </a:r>
            <a:r>
              <a:rPr lang="en-US" dirty="0"/>
              <a:t>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WHERE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FROM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SELECT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IN</a:t>
            </a:r>
            <a:r>
              <a:rPr lang="en-US" dirty="0"/>
              <a:t>, NOT IN, EXISTS, NOT </a:t>
            </a:r>
            <a:r>
              <a:rPr lang="en-US" dirty="0" smtClean="0"/>
              <a:t>EXISTS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=, </a:t>
            </a:r>
            <a:r>
              <a:rPr lang="en-US" dirty="0"/>
              <a:t>&lt;, &gt;, &lt;=, &gt;=, &lt;&gt;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3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2191"/>
            <a:ext cx="10058400" cy="123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Clause FROM:</a:t>
            </a:r>
            <a:br>
              <a:rPr lang="en-US" dirty="0" smtClean="0"/>
            </a:br>
            <a:r>
              <a:rPr lang="en-US" dirty="0"/>
              <a:t>Create departments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departments (</a:t>
            </a:r>
          </a:p>
          <a:p>
            <a:r>
              <a:rPr lang="en-US" dirty="0"/>
              <a:t>    </a:t>
            </a:r>
            <a:r>
              <a:rPr lang="en-US" dirty="0" err="1"/>
              <a:t>dept_id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dept_name</a:t>
            </a:r>
            <a:r>
              <a:rPr lang="en-US" dirty="0"/>
              <a:t> VARCHAR(50)</a:t>
            </a:r>
          </a:p>
          <a:p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5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2191"/>
            <a:ext cx="10058400" cy="123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Clause FROM:</a:t>
            </a:r>
            <a:br>
              <a:rPr lang="en-US" dirty="0" smtClean="0"/>
            </a:br>
            <a:r>
              <a:rPr lang="en-US" dirty="0"/>
              <a:t>Create departments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INSERT INTO departments (</a:t>
            </a:r>
            <a:r>
              <a:rPr lang="en-US" dirty="0" err="1"/>
              <a:t>dept_id</a:t>
            </a:r>
            <a:r>
              <a:rPr lang="en-US" dirty="0"/>
              <a:t>, </a:t>
            </a:r>
            <a:r>
              <a:rPr lang="en-US" dirty="0" err="1"/>
              <a:t>dept_name</a:t>
            </a:r>
            <a:r>
              <a:rPr lang="en-US" dirty="0"/>
              <a:t>) VALUES</a:t>
            </a:r>
          </a:p>
          <a:p>
            <a:r>
              <a:rPr lang="en-US" dirty="0"/>
              <a:t>(1, 'HR'),</a:t>
            </a:r>
          </a:p>
          <a:p>
            <a:r>
              <a:rPr lang="en-US" dirty="0"/>
              <a:t>(2, 'Finance'),</a:t>
            </a:r>
          </a:p>
          <a:p>
            <a:r>
              <a:rPr lang="en-US" dirty="0"/>
              <a:t>(3, 'IT'),</a:t>
            </a:r>
          </a:p>
          <a:p>
            <a:r>
              <a:rPr lang="en-US" dirty="0"/>
              <a:t>(4, 'Marketing');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47296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employees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TABLE employees (</a:t>
            </a:r>
          </a:p>
          <a:p>
            <a:r>
              <a:rPr lang="en-US" dirty="0"/>
              <a:t>    </a:t>
            </a:r>
            <a:r>
              <a:rPr lang="en-US" dirty="0" err="1"/>
              <a:t>emp_id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</a:t>
            </a:r>
            <a:r>
              <a:rPr lang="en-US" dirty="0" err="1"/>
              <a:t>dept_id</a:t>
            </a:r>
            <a:r>
              <a:rPr lang="en-US" dirty="0"/>
              <a:t> INT,</a:t>
            </a:r>
          </a:p>
          <a:p>
            <a:r>
              <a:rPr lang="en-US" dirty="0"/>
              <a:t>    FOREIGN KEY (</a:t>
            </a:r>
            <a:r>
              <a:rPr lang="en-US" dirty="0" err="1"/>
              <a:t>dept_id</a:t>
            </a:r>
            <a:r>
              <a:rPr lang="en-US" dirty="0"/>
              <a:t>) REFERENCES departments(</a:t>
            </a:r>
            <a:r>
              <a:rPr lang="en-US" dirty="0" err="1"/>
              <a:t>dept_id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885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47296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employees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</a:t>
            </a:r>
            <a:r>
              <a:rPr lang="en-US" dirty="0"/>
              <a:t>INTO employees (</a:t>
            </a:r>
            <a:r>
              <a:rPr lang="en-US" dirty="0" err="1"/>
              <a:t>emp_id</a:t>
            </a:r>
            <a:r>
              <a:rPr lang="en-US" dirty="0"/>
              <a:t>, name, </a:t>
            </a:r>
            <a:r>
              <a:rPr lang="en-US" dirty="0" err="1"/>
              <a:t>dept_id</a:t>
            </a:r>
            <a:r>
              <a:rPr lang="en-US" dirty="0"/>
              <a:t>) VALUES</a:t>
            </a:r>
          </a:p>
          <a:p>
            <a:r>
              <a:rPr lang="en-US" dirty="0"/>
              <a:t>(101, 'Ali', 1),</a:t>
            </a:r>
          </a:p>
          <a:p>
            <a:r>
              <a:rPr lang="en-US" dirty="0"/>
              <a:t>(102, 'Sara', 2),</a:t>
            </a:r>
          </a:p>
          <a:p>
            <a:r>
              <a:rPr lang="en-US" dirty="0"/>
              <a:t>(103, 'Ahmed', 1),</a:t>
            </a:r>
          </a:p>
          <a:p>
            <a:r>
              <a:rPr lang="en-US" dirty="0"/>
              <a:t>(104, '</a:t>
            </a:r>
            <a:r>
              <a:rPr lang="en-US" dirty="0" err="1"/>
              <a:t>Zainab</a:t>
            </a:r>
            <a:r>
              <a:rPr lang="en-US" dirty="0"/>
              <a:t>', 3),</a:t>
            </a:r>
          </a:p>
          <a:p>
            <a:r>
              <a:rPr lang="en-US" dirty="0"/>
              <a:t>(105, 'Usman', 4);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7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0904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FROM Clause in </a:t>
            </a:r>
            <a:r>
              <a:rPr lang="en-US" dirty="0" err="1"/>
              <a:t>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SELECT name</a:t>
            </a:r>
          </a:p>
          <a:p>
            <a:r>
              <a:rPr lang="en-US" dirty="0"/>
              <a:t>FROM employees</a:t>
            </a:r>
          </a:p>
          <a:p>
            <a:r>
              <a:rPr lang="en-US" dirty="0"/>
              <a:t>WHERE </a:t>
            </a:r>
            <a:r>
              <a:rPr lang="en-US" dirty="0" err="1"/>
              <a:t>dept_id</a:t>
            </a:r>
            <a:r>
              <a:rPr lang="en-US" dirty="0"/>
              <a:t> = (SELECT </a:t>
            </a:r>
            <a:r>
              <a:rPr lang="en-US" dirty="0" err="1"/>
              <a:t>dept_id</a:t>
            </a:r>
            <a:r>
              <a:rPr lang="en-US" dirty="0"/>
              <a:t> FROM departments WHERE </a:t>
            </a:r>
            <a:r>
              <a:rPr lang="en-US" dirty="0" err="1"/>
              <a:t>dept_name</a:t>
            </a:r>
            <a:r>
              <a:rPr lang="en-US" dirty="0"/>
              <a:t> = 'HR</a:t>
            </a:r>
            <a:r>
              <a:rPr lang="en-US" dirty="0" smtClean="0"/>
              <a:t>');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39" y="542977"/>
            <a:ext cx="10058400" cy="1020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IN, NOT IN, EXISTS, and NOT EXISTS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</a:t>
            </a:r>
          </a:p>
          <a:p>
            <a:r>
              <a:rPr lang="en-US" dirty="0" smtClean="0"/>
              <a:t>SELECT </a:t>
            </a:r>
            <a:r>
              <a:rPr lang="en-US" dirty="0"/>
              <a:t>name</a:t>
            </a:r>
          </a:p>
          <a:p>
            <a:r>
              <a:rPr lang="en-US" dirty="0"/>
              <a:t>FROM students</a:t>
            </a:r>
          </a:p>
          <a:p>
            <a:r>
              <a:rPr lang="en-US" dirty="0"/>
              <a:t>WHERE id IN (SELECT </a:t>
            </a:r>
            <a:r>
              <a:rPr lang="en-US" dirty="0" err="1"/>
              <a:t>student_id</a:t>
            </a:r>
            <a:r>
              <a:rPr lang="en-US" dirty="0"/>
              <a:t> FROM enrollments WHERE course = 'Math');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39" y="542977"/>
            <a:ext cx="10058400" cy="1020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IN, NOT IN, EXISTS, and NOT EXISTS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NOT IN</a:t>
            </a:r>
          </a:p>
          <a:p>
            <a:r>
              <a:rPr lang="en-US" dirty="0"/>
              <a:t>SELECT name</a:t>
            </a:r>
          </a:p>
          <a:p>
            <a:r>
              <a:rPr lang="en-US" dirty="0"/>
              <a:t>FROM students</a:t>
            </a:r>
          </a:p>
          <a:p>
            <a:r>
              <a:rPr lang="en-US" dirty="0"/>
              <a:t>WHERE id NOT IN (SELECT </a:t>
            </a:r>
            <a:r>
              <a:rPr lang="en-US" dirty="0" err="1"/>
              <a:t>student_id</a:t>
            </a:r>
            <a:r>
              <a:rPr lang="en-US" dirty="0"/>
              <a:t> FROM enrollments WHERE course = 'Math');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39" y="542977"/>
            <a:ext cx="10058400" cy="1020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IN, NOT IN, EXISTS, and NOT EXISTS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Returns TRUE if the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b="1" dirty="0"/>
              <a:t>returns any row</a:t>
            </a: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EXISTS</a:t>
            </a:r>
          </a:p>
          <a:p>
            <a:r>
              <a:rPr lang="en-US" dirty="0"/>
              <a:t>SELECT name</a:t>
            </a:r>
          </a:p>
          <a:p>
            <a:r>
              <a:rPr lang="en-US" dirty="0"/>
              <a:t>FROM students s</a:t>
            </a:r>
          </a:p>
          <a:p>
            <a:r>
              <a:rPr lang="en-US" dirty="0"/>
              <a:t>WHERE EXISTS (</a:t>
            </a:r>
          </a:p>
          <a:p>
            <a:r>
              <a:rPr lang="en-US" dirty="0"/>
              <a:t>    SELECT 1 FROM enrollments e WHERE </a:t>
            </a:r>
            <a:r>
              <a:rPr lang="en-US" dirty="0" err="1"/>
              <a:t>e.student_id</a:t>
            </a:r>
            <a:r>
              <a:rPr lang="en-US" dirty="0"/>
              <a:t> = s.id AND </a:t>
            </a:r>
            <a:r>
              <a:rPr lang="en-US" dirty="0" err="1"/>
              <a:t>e.course</a:t>
            </a:r>
            <a:r>
              <a:rPr lang="en-US" dirty="0"/>
              <a:t> = 'Math'</a:t>
            </a:r>
          </a:p>
          <a:p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39" y="542977"/>
            <a:ext cx="10058400" cy="10209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Define </a:t>
            </a:r>
            <a:r>
              <a:rPr lang="en-US" dirty="0"/>
              <a:t>IN, NOT IN, EXISTS, and NOT EXISTS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Returns TRUE if the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b="1" dirty="0"/>
              <a:t>returns no rows</a:t>
            </a:r>
            <a:r>
              <a:rPr lang="en-US" dirty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NOT EXISTS</a:t>
            </a:r>
          </a:p>
          <a:p>
            <a:r>
              <a:rPr lang="en-US" dirty="0"/>
              <a:t>SELECT name</a:t>
            </a:r>
          </a:p>
          <a:p>
            <a:r>
              <a:rPr lang="en-US" dirty="0"/>
              <a:t>FROM students s</a:t>
            </a:r>
          </a:p>
          <a:p>
            <a:r>
              <a:rPr lang="en-US" dirty="0"/>
              <a:t>WHERE NOT EXISTS (</a:t>
            </a:r>
          </a:p>
          <a:p>
            <a:r>
              <a:rPr lang="en-US" dirty="0"/>
              <a:t>    SELECT 1 FROM enrollments e WHERE </a:t>
            </a:r>
            <a:r>
              <a:rPr lang="en-US" dirty="0" err="1"/>
              <a:t>e.student_id</a:t>
            </a:r>
            <a:r>
              <a:rPr lang="en-US" dirty="0"/>
              <a:t> = s.id AND </a:t>
            </a:r>
            <a:r>
              <a:rPr lang="en-US" dirty="0" err="1"/>
              <a:t>e.course</a:t>
            </a:r>
            <a:r>
              <a:rPr lang="en-US" dirty="0"/>
              <a:t> = 'Math'</a:t>
            </a:r>
          </a:p>
          <a:p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8716710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4269461"/>
              </p:ext>
            </p:extLst>
          </p:nvPr>
        </p:nvGraphicFramePr>
        <p:xfrm>
          <a:off x="2375730" y="2538101"/>
          <a:ext cx="5895648" cy="312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56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Built-In </a:t>
            </a:r>
            <a:r>
              <a:rPr lang="en-US" b="1" dirty="0"/>
              <a:t>Functions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Pre-defined functions provided by the database management system (DBMS).</a:t>
            </a:r>
            <a:endParaRPr lang="en-US" dirty="0"/>
          </a:p>
          <a:p>
            <a:r>
              <a:rPr lang="en-US" b="1" dirty="0"/>
              <a:t>User Defined Functions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Functions</a:t>
            </a:r>
            <a:r>
              <a:rPr lang="en-US" i="1" dirty="0"/>
              <a:t> created by users or developers to extend the functionality of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1293"/>
            <a:ext cx="10058400" cy="90585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4011" y="1956236"/>
            <a:ext cx="93114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and Time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133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1293"/>
            <a:ext cx="10058400" cy="905855"/>
          </a:xfrm>
        </p:spPr>
        <p:txBody>
          <a:bodyPr>
            <a:normAutofit/>
          </a:bodyPr>
          <a:lstStyle/>
          <a:p>
            <a:r>
              <a:rPr lang="en-US" dirty="0" smtClean="0"/>
              <a:t> Aggregate Function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27128"/>
            <a:ext cx="9311499" cy="40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Aggregate functions in SQL are used to perform calculations on sets of rows and return a single value as a result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COUNT()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SUM()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AVG()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MAX()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ORDER BY keyword is used to sort the result-set in ascending or descending order.</a:t>
            </a:r>
          </a:p>
          <a:p>
            <a:pPr>
              <a:lnSpc>
                <a:spcPct val="150000"/>
              </a:lnSpc>
            </a:pPr>
            <a:r>
              <a:rPr lang="en-US" dirty="0"/>
              <a:t>The ORDER BY keyword sorts the records in ascending order by default.</a:t>
            </a:r>
          </a:p>
          <a:p>
            <a:pPr>
              <a:lnSpc>
                <a:spcPct val="150000"/>
              </a:lnSpc>
            </a:pPr>
            <a:r>
              <a:rPr lang="en-US" dirty="0"/>
              <a:t>To sort the records in descending order, use the DESC keyword.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47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dirty="0"/>
              <a:t>SYNTAX: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column1, column2, ...</a:t>
            </a:r>
          </a:p>
          <a:p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column_name</a:t>
            </a:r>
            <a:r>
              <a:rPr lang="en-US" dirty="0"/>
              <a:t> [ASC | DESC];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8716710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Data stored in tables</a:t>
            </a:r>
          </a:p>
          <a:p>
            <a:pPr algn="ctr"/>
            <a:r>
              <a:rPr lang="en-US" sz="2800" dirty="0" smtClean="0"/>
              <a:t>We use SQL to work with relational database</a:t>
            </a:r>
          </a:p>
          <a:p>
            <a:pPr algn="ctr"/>
            <a:r>
              <a:rPr lang="en-US" sz="2800" dirty="0" smtClean="0"/>
              <a:t>Example : MySQL , Oracle , SQL Server , </a:t>
            </a:r>
            <a:r>
              <a:rPr lang="en-US" sz="2800" dirty="0" err="1" smtClean="0"/>
              <a:t>MariaDB</a:t>
            </a:r>
            <a:r>
              <a:rPr lang="en-US" sz="2800" dirty="0" smtClean="0"/>
              <a:t> , MSSQL</a:t>
            </a:r>
          </a:p>
        </p:txBody>
      </p:sp>
    </p:spTree>
    <p:extLst>
      <p:ext uri="{BB962C8B-B14F-4D97-AF65-F5344CB8AC3E}">
        <p14:creationId xmlns:p14="http://schemas.microsoft.com/office/powerpoint/2010/main" val="369076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7" y="1110953"/>
            <a:ext cx="10434415" cy="4758035"/>
          </a:xfrm>
        </p:spPr>
      </p:pic>
    </p:spTree>
    <p:extLst>
      <p:ext uri="{BB962C8B-B14F-4D97-AF65-F5344CB8AC3E}">
        <p14:creationId xmlns:p14="http://schemas.microsoft.com/office/powerpoint/2010/main" val="237960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415" y="1862826"/>
            <a:ext cx="8716710" cy="4023360"/>
          </a:xfrm>
        </p:spPr>
        <p:txBody>
          <a:bodyPr/>
          <a:lstStyle/>
          <a:p>
            <a:pPr algn="just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/>
              <a:t>Data not  stored in tables</a:t>
            </a:r>
          </a:p>
          <a:p>
            <a:pPr algn="ctr"/>
            <a:r>
              <a:rPr lang="en-US" sz="2800" dirty="0" smtClean="0"/>
              <a:t>We use SQL to work with relational database</a:t>
            </a:r>
          </a:p>
          <a:p>
            <a:pPr algn="ctr"/>
            <a:r>
              <a:rPr lang="en-US" sz="2800" dirty="0" smtClean="0"/>
              <a:t>Example : mongo DB</a:t>
            </a:r>
          </a:p>
        </p:txBody>
      </p:sp>
    </p:spTree>
    <p:extLst>
      <p:ext uri="{BB962C8B-B14F-4D97-AF65-F5344CB8AC3E}">
        <p14:creationId xmlns:p14="http://schemas.microsoft.com/office/powerpoint/2010/main" val="19044033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1997</Words>
  <Application>Microsoft Office PowerPoint</Application>
  <PresentationFormat>Widescreen</PresentationFormat>
  <Paragraphs>439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Retrospect</vt:lpstr>
      <vt:lpstr>PowerPoint Presentation</vt:lpstr>
      <vt:lpstr>What is MYSQL?</vt:lpstr>
      <vt:lpstr>What is SQL?</vt:lpstr>
      <vt:lpstr>What is DATABASE?</vt:lpstr>
      <vt:lpstr>What is DBMS?</vt:lpstr>
      <vt:lpstr>Types Of DBMS?</vt:lpstr>
      <vt:lpstr>Relational Database?</vt:lpstr>
      <vt:lpstr>PowerPoint Presentation</vt:lpstr>
      <vt:lpstr>Non-Relational Database?</vt:lpstr>
      <vt:lpstr>SQL Commands</vt:lpstr>
      <vt:lpstr>Types Of DDL Commands </vt:lpstr>
      <vt:lpstr>Types Of DML Commands </vt:lpstr>
      <vt:lpstr>Different Types of Data types in MySQL</vt:lpstr>
      <vt:lpstr>Different Types of Data types in MySQL</vt:lpstr>
      <vt:lpstr>Example: </vt:lpstr>
      <vt:lpstr>Creating Our first Database</vt:lpstr>
      <vt:lpstr>Creating Table Syntax</vt:lpstr>
      <vt:lpstr>Insert Values In Table</vt:lpstr>
      <vt:lpstr>Update Values In Table</vt:lpstr>
      <vt:lpstr>Delete Values In Table</vt:lpstr>
      <vt:lpstr>Alter Table:</vt:lpstr>
      <vt:lpstr>Alter Table:</vt:lpstr>
      <vt:lpstr>Alter Table:</vt:lpstr>
      <vt:lpstr>Foreign Key:</vt:lpstr>
      <vt:lpstr>Purpose of Foreign Key :</vt:lpstr>
      <vt:lpstr>Create table Without foreign key:</vt:lpstr>
      <vt:lpstr>Show Student name with each course</vt:lpstr>
      <vt:lpstr>Foreign Key:</vt:lpstr>
      <vt:lpstr>Foreign Key:</vt:lpstr>
      <vt:lpstr>SQL Operator</vt:lpstr>
      <vt:lpstr>1. LIKE Operator</vt:lpstr>
      <vt:lpstr>1. LIKE Operator</vt:lpstr>
      <vt:lpstr>2. IN Operator</vt:lpstr>
      <vt:lpstr>2. IN Operator</vt:lpstr>
      <vt:lpstr>3. BETWEEN Operator</vt:lpstr>
      <vt:lpstr>3. BETWEEN Operator</vt:lpstr>
      <vt:lpstr>4. DISTINCT Operator</vt:lpstr>
      <vt:lpstr>SQL JOIN</vt:lpstr>
      <vt:lpstr>Types of SQL Joins:</vt:lpstr>
      <vt:lpstr>INNER JOIN</vt:lpstr>
      <vt:lpstr>INNER JOIN</vt:lpstr>
      <vt:lpstr>INNER JOIN</vt:lpstr>
      <vt:lpstr>Student table</vt:lpstr>
      <vt:lpstr>Course table</vt:lpstr>
      <vt:lpstr>Explain Subqueries and Their Usage</vt:lpstr>
      <vt:lpstr>Explain Subqueries and Their Usage</vt:lpstr>
      <vt:lpstr>Create Table Query</vt:lpstr>
      <vt:lpstr>Create Table Query</vt:lpstr>
      <vt:lpstr>Create Table Query</vt:lpstr>
      <vt:lpstr>Outline the Clauses and Keywords Used in Subqueries</vt:lpstr>
      <vt:lpstr>  Clause FROM: Create departments table</vt:lpstr>
      <vt:lpstr>  Clause FROM: Create departments table</vt:lpstr>
      <vt:lpstr>Create employees Table </vt:lpstr>
      <vt:lpstr>Create employees Table </vt:lpstr>
      <vt:lpstr>Using the FROM Clause in Subqueries</vt:lpstr>
      <vt:lpstr>Define IN, NOT IN, EXISTS, and NOT EXISTS Keywords</vt:lpstr>
      <vt:lpstr>Define IN, NOT IN, EXISTS, and NOT EXISTS Keywords</vt:lpstr>
      <vt:lpstr>Define IN, NOT IN, EXISTS, and NOT EXISTS Keywords</vt:lpstr>
      <vt:lpstr>Define IN, NOT IN, EXISTS, and NOT EXISTS Keywords</vt:lpstr>
      <vt:lpstr>SQL FUNCTIONS</vt:lpstr>
      <vt:lpstr> Built-In Functions</vt:lpstr>
      <vt:lpstr> Aggregate Function</vt:lpstr>
      <vt:lpstr>ORDER BY Clause in SQL</vt:lpstr>
      <vt:lpstr>ORDER BY Clause in 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64</cp:revision>
  <dcterms:created xsi:type="dcterms:W3CDTF">2025-07-01T09:48:21Z</dcterms:created>
  <dcterms:modified xsi:type="dcterms:W3CDTF">2025-08-03T18:10:45Z</dcterms:modified>
</cp:coreProperties>
</file>