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0" r:id="rId4"/>
    <p:sldId id="281" r:id="rId5"/>
    <p:sldId id="282" r:id="rId6"/>
    <p:sldId id="283" r:id="rId7"/>
    <p:sldId id="284" r:id="rId8"/>
    <p:sldId id="285" r:id="rId9"/>
    <p:sldId id="291" r:id="rId10"/>
    <p:sldId id="292" r:id="rId11"/>
    <p:sldId id="293" r:id="rId12"/>
    <p:sldId id="286" r:id="rId13"/>
    <p:sldId id="287" r:id="rId14"/>
    <p:sldId id="288" r:id="rId15"/>
    <p:sldId id="289" r:id="rId16"/>
    <p:sldId id="290" r:id="rId17"/>
    <p:sldId id="279" r:id="rId18"/>
    <p:sldId id="273" r:id="rId19"/>
    <p:sldId id="274" r:id="rId20"/>
    <p:sldId id="276" r:id="rId21"/>
    <p:sldId id="277" r:id="rId22"/>
    <p:sldId id="272" r:id="rId23"/>
    <p:sldId id="257" r:id="rId24"/>
    <p:sldId id="278" r:id="rId25"/>
    <p:sldId id="258" r:id="rId26"/>
    <p:sldId id="259" r:id="rId27"/>
    <p:sldId id="260" r:id="rId28"/>
    <p:sldId id="264" r:id="rId29"/>
    <p:sldId id="261" r:id="rId30"/>
    <p:sldId id="265" r:id="rId31"/>
    <p:sldId id="262" r:id="rId32"/>
    <p:sldId id="263" r:id="rId33"/>
    <p:sldId id="266" r:id="rId34"/>
    <p:sldId id="267" r:id="rId35"/>
    <p:sldId id="268" r:id="rId36"/>
    <p:sldId id="269" r:id="rId37"/>
    <p:sldId id="27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-let/" TargetMode="External"/><Relationship Id="rId2" Type="http://schemas.openxmlformats.org/officeDocument/2006/relationships/hyperlink" Target="https://www.geeksforgeeks.org/javascript-v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script-cons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script-con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2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8053"/>
          </a:xfrm>
        </p:spPr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794"/>
            <a:ext cx="10820400" cy="457789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  confirm</a:t>
            </a:r>
            <a:r>
              <a:rPr lang="en-US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message with OK and Cancel buttons, and returns true if OK is pressed, or false if Cancel is pressed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let result = confirm("Are you sure you want to delete this?");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if (result)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pressed OK");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 else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pressed Cancel");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0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5837"/>
            <a:ext cx="8610600" cy="846032"/>
          </a:xfrm>
        </p:spPr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1690"/>
            <a:ext cx="10820400" cy="487699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 prompt</a:t>
            </a:r>
            <a:r>
              <a:rPr lang="en-US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dialog box that prompts the user for input and returns the entered value (as a string), or null if the user presses Cancel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let name = prompt("What is your name?");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if (name !== null)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console.log("Hello, " + name);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 else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cancelled the prompt");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JavaScript 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fuction</a:t>
            </a:r>
            <a:r>
              <a:rPr lang="en-US" dirty="0" smtClean="0"/>
              <a:t> </a:t>
            </a:r>
            <a:r>
              <a:rPr lang="en-US" dirty="0"/>
              <a:t>is a block of code that perform a specific task.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write the code once and use it many times by calling the function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function_name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//statements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2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JavaScript 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function </a:t>
            </a:r>
            <a:r>
              <a:rPr lang="en-US" dirty="0" err="1"/>
              <a:t>introduceMe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document.write</a:t>
            </a:r>
            <a:r>
              <a:rPr lang="en-US" dirty="0"/>
              <a:t>("Hi, 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("I am Tuba 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("I am a web developer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introduceMe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5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 with parameter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 greet(name)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("Hello, " + name + "!"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greet</a:t>
            </a:r>
            <a:r>
              <a:rPr lang="en-US" dirty="0" smtClean="0"/>
              <a:t>(“Zara"); </a:t>
            </a:r>
            <a:r>
              <a:rPr lang="en-US" dirty="0"/>
              <a:t>// Output: Hello, </a:t>
            </a:r>
            <a:r>
              <a:rPr lang="en-US" dirty="0" smtClean="0"/>
              <a:t>Zara!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8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 with return value: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 add(a, b)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return a +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</a:t>
            </a:r>
            <a:r>
              <a:rPr lang="en-US" dirty="0"/>
              <a:t>result = add(5, 3); // result = 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console.log(result);    // Output: 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84911"/>
            <a:ext cx="8610600" cy="52604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u="sng" cap="none" spc="300" dirty="0" smtClean="0"/>
              <a:t>FUNCTION TASK:</a:t>
            </a:r>
            <a:endParaRPr lang="en-US" sz="3200" u="sng" cap="none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422"/>
            <a:ext cx="10820400" cy="4740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Task 1: Create a function called </a:t>
            </a:r>
            <a:r>
              <a:rPr lang="en-US" dirty="0" err="1"/>
              <a:t>welcomeMessage</a:t>
            </a:r>
            <a:r>
              <a:rPr lang="en-US" dirty="0"/>
              <a:t> that </a:t>
            </a:r>
            <a:r>
              <a:rPr lang="en-US" dirty="0" err="1"/>
              <a:t>prints:"Welcome</a:t>
            </a:r>
            <a:r>
              <a:rPr lang="en-US" dirty="0"/>
              <a:t> to JavaScript</a:t>
            </a:r>
            <a:r>
              <a:rPr lang="en-US" dirty="0" smtClean="0"/>
              <a:t>!“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2: Create a function called </a:t>
            </a:r>
            <a:r>
              <a:rPr lang="en-US" dirty="0" err="1"/>
              <a:t>addNumbers</a:t>
            </a:r>
            <a:r>
              <a:rPr lang="en-US" dirty="0"/>
              <a:t> that takes two numbers as parameters, adds them, and prints the result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3: Create a function called multiply that takes two numbers and returns their product. Store the result in a variable and print it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4: Create a function called </a:t>
            </a:r>
            <a:r>
              <a:rPr lang="en-US" dirty="0" err="1"/>
              <a:t>greetUser</a:t>
            </a:r>
            <a:r>
              <a:rPr lang="en-US" dirty="0"/>
              <a:t> that takes a name as a parameter and prints a greeting </a:t>
            </a:r>
            <a:r>
              <a:rPr lang="en-US" dirty="0" err="1"/>
              <a:t>like:"Hello</a:t>
            </a:r>
            <a:r>
              <a:rPr lang="en-US" dirty="0"/>
              <a:t>, Ayesha!"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3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change in the state of an object is known as an event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Mouse Event(</a:t>
            </a:r>
            <a:r>
              <a:rPr lang="en-US" dirty="0" err="1" smtClean="0"/>
              <a:t>click,double</a:t>
            </a:r>
            <a:r>
              <a:rPr lang="en-US" dirty="0" smtClean="0"/>
              <a:t> click, right click, </a:t>
            </a:r>
            <a:r>
              <a:rPr lang="en-US" dirty="0" err="1" smtClean="0"/>
              <a:t>mouseenter,mouseleave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Keyboard</a:t>
            </a:r>
            <a:r>
              <a:rPr lang="en-US" dirty="0" smtClean="0"/>
              <a:t> events(</a:t>
            </a:r>
            <a:r>
              <a:rPr lang="en-US" dirty="0" err="1" smtClean="0"/>
              <a:t>keypress,keyup,keydown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Window events(</a:t>
            </a:r>
            <a:r>
              <a:rPr lang="en-US" dirty="0" err="1" smtClean="0"/>
              <a:t>onscroll,onresize,onload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Form </a:t>
            </a:r>
            <a:r>
              <a:rPr lang="en-US" dirty="0" err="1" smtClean="0"/>
              <a:t>evet</a:t>
            </a:r>
            <a:r>
              <a:rPr lang="en-US" dirty="0" smtClean="0"/>
              <a:t>(</a:t>
            </a:r>
            <a:r>
              <a:rPr lang="en-US" dirty="0" err="1" smtClean="0"/>
              <a:t>onsubmit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DOM </a:t>
            </a:r>
            <a:r>
              <a:rPr lang="en-US" dirty="0"/>
              <a:t>: stands for Document Object Model</a:t>
            </a:r>
          </a:p>
          <a:p>
            <a:r>
              <a:rPr lang="en-US" dirty="0"/>
              <a:t>It’s a programming interface for HTML document, it represents the page as a tree </a:t>
            </a:r>
            <a:r>
              <a:rPr lang="en-US" dirty="0" err="1"/>
              <a:t>structure,allowing</a:t>
            </a:r>
            <a:r>
              <a:rPr lang="en-US" dirty="0"/>
              <a:t> you to access and manipulate its </a:t>
            </a:r>
            <a:r>
              <a:rPr lang="en-US" dirty="0" err="1"/>
              <a:t>content,structure</a:t>
            </a:r>
            <a:r>
              <a:rPr lang="en-US" dirty="0"/>
              <a:t> and style.</a:t>
            </a:r>
          </a:p>
          <a:p>
            <a:r>
              <a:rPr lang="en-US" dirty="0"/>
              <a:t>Each element in the html document is a node in the tree.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884823"/>
          </a:xfrm>
        </p:spPr>
        <p:txBody>
          <a:bodyPr/>
          <a:lstStyle/>
          <a:p>
            <a:r>
              <a:rPr lang="en-US" dirty="0"/>
              <a:t>DOM TARGETTING METHODS: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Id 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(id))</a:t>
            </a:r>
          </a:p>
          <a:p>
            <a:pPr lvl="0"/>
            <a:r>
              <a:rPr lang="en-US" dirty="0"/>
              <a:t>Class Name (</a:t>
            </a:r>
            <a:r>
              <a:rPr lang="en-US" dirty="0" err="1"/>
              <a:t>document.getElementsByClassName</a:t>
            </a:r>
            <a:r>
              <a:rPr lang="en-US" dirty="0"/>
              <a:t>(name))</a:t>
            </a:r>
          </a:p>
          <a:p>
            <a:pPr lvl="0"/>
            <a:r>
              <a:rPr lang="en-US" dirty="0"/>
              <a:t>Tag name (</a:t>
            </a:r>
            <a:r>
              <a:rPr lang="en-US" dirty="0" err="1"/>
              <a:t>document.getElementByTagname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“Hello, World!” Program in Browser Console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&lt;h1&gt;Check the console for the message!&lt;/h1&gt;</a:t>
            </a:r>
          </a:p>
          <a:p>
            <a:pPr marL="0" indent="0">
              <a:buNone/>
            </a:pPr>
            <a:r>
              <a:rPr lang="en-US" dirty="0"/>
              <a:t>    &lt;script&gt;</a:t>
            </a:r>
          </a:p>
          <a:p>
            <a:pPr marL="0" indent="0">
              <a:buNone/>
            </a:pPr>
            <a:r>
              <a:rPr lang="en-US" dirty="0"/>
              <a:t>        // This is our first JavaScript program</a:t>
            </a:r>
          </a:p>
          <a:p>
            <a:pPr marL="0" indent="0">
              <a:buNone/>
            </a:pPr>
            <a:r>
              <a:rPr lang="en-US" dirty="0"/>
              <a:t>        console.log("Hello, World!");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we can get with Dom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HTML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Attribute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DOM get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 err="1" smtClean="0"/>
              <a:t>innerText</a:t>
            </a:r>
            <a:endParaRPr lang="en-US" dirty="0"/>
          </a:p>
          <a:p>
            <a:pPr lvl="0"/>
            <a:r>
              <a:rPr lang="en-US" dirty="0" err="1"/>
              <a:t>innerHTML</a:t>
            </a:r>
            <a:endParaRPr lang="en-US" dirty="0"/>
          </a:p>
          <a:p>
            <a:pPr lvl="0"/>
            <a:r>
              <a:rPr lang="en-US" dirty="0" err="1"/>
              <a:t>getAttribute</a:t>
            </a:r>
            <a:endParaRPr lang="en-US" dirty="0"/>
          </a:p>
          <a:p>
            <a:pPr lvl="0"/>
            <a:r>
              <a:rPr lang="en-US" dirty="0" err="1"/>
              <a:t>getAttributeNode</a:t>
            </a:r>
            <a:endParaRPr lang="en-US" dirty="0"/>
          </a:p>
          <a:p>
            <a:pPr lvl="0"/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6737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884823"/>
          </a:xfrm>
        </p:spPr>
        <p:txBody>
          <a:bodyPr>
            <a:normAutofit fontScale="90000"/>
          </a:bodyPr>
          <a:lstStyle/>
          <a:p>
            <a:r>
              <a:rPr lang="en-US" dirty="0"/>
              <a:t>DOM query selector and query selector </a:t>
            </a:r>
            <a:r>
              <a:rPr lang="en-US" dirty="0" smtClean="0"/>
              <a:t>all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querySelector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querySelectorAll</a:t>
            </a:r>
            <a:r>
              <a:rPr lang="en-US" dirty="0"/>
              <a:t> are methods used to select HTML elements from the DOM (Document Object Model)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document.querySelector</a:t>
            </a:r>
            <a:r>
              <a:rPr lang="en-US" dirty="0"/>
              <a:t>()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Returns </a:t>
            </a:r>
            <a:r>
              <a:rPr lang="en-US" dirty="0"/>
              <a:t>the first matching element.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Returns </a:t>
            </a:r>
            <a:r>
              <a:rPr lang="en-US" dirty="0"/>
              <a:t>null if no match is found.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 </a:t>
            </a:r>
            <a:r>
              <a:rPr lang="en-US" dirty="0" err="1" smtClean="0"/>
              <a:t>document.querySelectorAll</a:t>
            </a:r>
            <a:r>
              <a:rPr lang="en-US" dirty="0"/>
              <a:t>()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Returns </a:t>
            </a:r>
            <a:r>
              <a:rPr lang="en-US" dirty="0"/>
              <a:t>a </a:t>
            </a:r>
            <a:r>
              <a:rPr lang="en-US" dirty="0" err="1"/>
              <a:t>NodeList</a:t>
            </a:r>
            <a:r>
              <a:rPr lang="en-US" dirty="0"/>
              <a:t> of all matching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fontAlgn="base">
              <a:spcAft>
                <a:spcPct val="0"/>
              </a:spcAft>
              <a:tabLst/>
            </a:pPr>
            <a:r>
              <a:rPr lang="en-US" dirty="0"/>
              <a:t>Mouse Events Used: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2137855"/>
            <a:ext cx="8246168" cy="413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/>
              <a:t>– triggered by a single 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ondblclick</a:t>
            </a:r>
            <a:r>
              <a:rPr lang="en-US" dirty="0"/>
              <a:t> – triggered by a double 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oncontextmenu</a:t>
            </a:r>
            <a:r>
              <a:rPr lang="en-US" dirty="0"/>
              <a:t> – triggered by right-click.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onmouseenter</a:t>
            </a:r>
            <a:r>
              <a:rPr lang="en-US" dirty="0"/>
              <a:t> – when the mouse enters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onmouseleave</a:t>
            </a:r>
            <a:r>
              <a:rPr lang="en-US" dirty="0"/>
              <a:t> – when the mouse leaves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onmousemove</a:t>
            </a:r>
            <a:r>
              <a:rPr lang="en-US" dirty="0"/>
              <a:t> – while the mouse moves over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onmousedown</a:t>
            </a:r>
            <a:r>
              <a:rPr lang="en-US" dirty="0"/>
              <a:t> – when the mouse button is pressed down.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onmouseup</a:t>
            </a:r>
            <a:r>
              <a:rPr lang="en-US" dirty="0"/>
              <a:t> – when the mouse button is released</a:t>
            </a:r>
            <a:r>
              <a:rPr lang="en-US" dirty="0" smtClean="0"/>
              <a:t>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file:///C:/html%20projectss/Javascript/mouseEvents.html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4"/>
            <a:ext cx="10820400" cy="4518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PRIMITIVE DATATYPE:</a:t>
            </a:r>
          </a:p>
          <a:p>
            <a:pPr marL="0" indent="0">
              <a:buNone/>
            </a:pPr>
            <a:r>
              <a:rPr lang="en-US" dirty="0"/>
              <a:t>   Primitive </a:t>
            </a:r>
            <a:r>
              <a:rPr lang="en-US" dirty="0" err="1"/>
              <a:t>datatypes</a:t>
            </a:r>
            <a:r>
              <a:rPr lang="en-US" dirty="0"/>
              <a:t> represent single values and are </a:t>
            </a:r>
            <a:r>
              <a:rPr lang="en-US" dirty="0" smtClean="0"/>
              <a:t>immutable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classify primitive data types in 7 categories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Boolean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Undefined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Bigint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42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6610"/>
            <a:ext cx="10820400" cy="4612076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b="1" dirty="0"/>
              <a:t>Non-Primitive </a:t>
            </a:r>
            <a:r>
              <a:rPr lang="en-US" b="1" dirty="0" err="1"/>
              <a:t>Datatypes</a:t>
            </a:r>
            <a:endParaRPr lang="en-US" b="1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/>
              <a:t>    Non-primitive </a:t>
            </a:r>
            <a:r>
              <a:rPr lang="en-US" dirty="0"/>
              <a:t>types are objects and can store collections of data or </a:t>
            </a:r>
            <a:r>
              <a:rPr lang="en-US" dirty="0" smtClean="0"/>
              <a:t>    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/>
              <a:t>    more </a:t>
            </a:r>
            <a:r>
              <a:rPr lang="en-US" dirty="0"/>
              <a:t>complex </a:t>
            </a:r>
            <a:r>
              <a:rPr lang="en-US" dirty="0" smtClean="0"/>
              <a:t>  entities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We </a:t>
            </a:r>
            <a:r>
              <a:rPr lang="en-US" dirty="0" smtClean="0"/>
              <a:t>can classify primitive data types in 7 categories.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Boolean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Undefined 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Null       (let empty = null</a:t>
            </a:r>
            <a:r>
              <a:rPr lang="en-US" dirty="0" smtClean="0"/>
              <a:t>;)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Bigint</a:t>
            </a:r>
            <a:r>
              <a:rPr lang="en-US" dirty="0" smtClean="0"/>
              <a:t> </a:t>
            </a:r>
            <a:r>
              <a:rPr lang="en-US" dirty="0"/>
              <a:t>    (let </a:t>
            </a:r>
            <a:r>
              <a:rPr lang="en-US" dirty="0" err="1"/>
              <a:t>bigNumber</a:t>
            </a:r>
            <a:r>
              <a:rPr lang="en-US" dirty="0"/>
              <a:t> = 123456789012345678901234567890n</a:t>
            </a:r>
            <a:r>
              <a:rPr lang="en-US" dirty="0" smtClean="0"/>
              <a:t>;)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Symbol  (let </a:t>
            </a:r>
            <a:r>
              <a:rPr lang="en-US" dirty="0" err="1"/>
              <a:t>sym</a:t>
            </a:r>
            <a:r>
              <a:rPr lang="en-US" dirty="0"/>
              <a:t> = Symbol('unique</a:t>
            </a:r>
            <a:r>
              <a:rPr lang="en-US" dirty="0" smtClean="0"/>
              <a:t>');)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type of non-primitive data type that is called object</a:t>
            </a:r>
          </a:p>
          <a:p>
            <a:pPr marL="0" indent="0">
              <a:buNone/>
            </a:pPr>
            <a:r>
              <a:rPr lang="en-US" dirty="0" smtClean="0"/>
              <a:t>   Object are further divided into three categories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 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9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Object Literal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object literal is a list of </a:t>
            </a:r>
            <a:r>
              <a:rPr lang="en-US" b="1" dirty="0" err="1"/>
              <a:t>name:value</a:t>
            </a:r>
            <a:r>
              <a:rPr lang="en-US" dirty="0"/>
              <a:t> pairs inside curly braces </a:t>
            </a:r>
            <a:r>
              <a:rPr lang="en-US" b="1" dirty="0"/>
              <a:t>{}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name:value</a:t>
            </a:r>
            <a:r>
              <a:rPr lang="en-US" b="1" dirty="0"/>
              <a:t> pairs</a:t>
            </a:r>
            <a:r>
              <a:rPr lang="en-US" dirty="0"/>
              <a:t> are also called </a:t>
            </a:r>
            <a:r>
              <a:rPr lang="en-US" b="1" dirty="0" err="1"/>
              <a:t>key:value</a:t>
            </a:r>
            <a:r>
              <a:rPr lang="en-US" b="1" dirty="0"/>
              <a:t> pairs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: “Ali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: “</a:t>
            </a:r>
            <a:r>
              <a:rPr lang="en-US" dirty="0" err="1"/>
              <a:t>Rehman</a:t>
            </a:r>
            <a:r>
              <a:rPr lang="en-US" dirty="0"/>
              <a:t>",</a:t>
            </a:r>
          </a:p>
          <a:p>
            <a:pPr marL="0" indent="0" fontAlgn="base">
              <a:buNone/>
            </a:pPr>
            <a:r>
              <a:rPr lang="en-US" dirty="0" smtClean="0"/>
              <a:t>    age : 22,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city : “Hyderabad”</a:t>
            </a:r>
          </a:p>
          <a:p>
            <a:pPr marL="0" indent="0" fontAlgn="base">
              <a:buNone/>
            </a:pPr>
            <a:r>
              <a:rPr lang="en-US" dirty="0" smtClean="0"/>
              <a:t>}</a:t>
            </a:r>
          </a:p>
          <a:p>
            <a:pPr marL="0" indent="0" fontAlgn="base">
              <a:buNone/>
            </a:pPr>
            <a:r>
              <a:rPr lang="en-US" dirty="0" smtClean="0"/>
              <a:t>Console.log(user);</a:t>
            </a:r>
          </a:p>
          <a:p>
            <a:pPr marL="0" indent="0" fontAlgn="base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user.lastName</a:t>
            </a:r>
            <a:r>
              <a:rPr lang="en-US" dirty="0" smtClean="0"/>
              <a:t>)  //</a:t>
            </a:r>
            <a:r>
              <a:rPr lang="en-US" dirty="0" err="1" smtClean="0"/>
              <a:t>Rehman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user.firstname</a:t>
            </a:r>
            <a:r>
              <a:rPr lang="en-US" dirty="0" smtClean="0"/>
              <a:t>) //Ali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and delete value of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: “Ali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: “</a:t>
            </a:r>
            <a:r>
              <a:rPr lang="en-US" dirty="0" err="1"/>
              <a:t>Rehman</a:t>
            </a:r>
            <a:r>
              <a:rPr lang="en-US" dirty="0"/>
              <a:t>",</a:t>
            </a:r>
          </a:p>
          <a:p>
            <a:pPr marL="0" indent="0" fontAlgn="base">
              <a:buNone/>
            </a:pPr>
            <a:r>
              <a:rPr lang="en-US" dirty="0" smtClean="0"/>
              <a:t>    age : 22,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city : “Hyderabad”</a:t>
            </a:r>
          </a:p>
          <a:p>
            <a:pPr marL="0" indent="0" fontAlgn="base">
              <a:buNone/>
            </a:pPr>
            <a:r>
              <a:rPr lang="en-US" dirty="0" smtClean="0"/>
              <a:t>};</a:t>
            </a:r>
          </a:p>
          <a:p>
            <a:pPr marL="0" indent="0" fontAlgn="base">
              <a:buNone/>
            </a:pPr>
            <a:r>
              <a:rPr lang="en-US" dirty="0" err="1" smtClean="0"/>
              <a:t>User.firstName</a:t>
            </a:r>
            <a:r>
              <a:rPr lang="en-US" dirty="0" smtClean="0"/>
              <a:t> = “Usman”;</a:t>
            </a:r>
          </a:p>
          <a:p>
            <a:pPr marL="0" indent="0" fontAlgn="base">
              <a:buNone/>
            </a:pPr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user.age</a:t>
            </a:r>
            <a:r>
              <a:rPr lang="en-US" dirty="0" smtClean="0"/>
              <a:t>;</a:t>
            </a:r>
          </a:p>
          <a:p>
            <a:pPr marL="0" indent="0" fontAlgn="base">
              <a:buNone/>
            </a:pPr>
            <a:r>
              <a:rPr lang="en-US" dirty="0" smtClean="0"/>
              <a:t>Console.log(user);</a:t>
            </a:r>
          </a:p>
          <a:p>
            <a:pPr marL="0" indent="0" fontAlgn="base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user.lastName</a:t>
            </a:r>
            <a:r>
              <a:rPr lang="en-US" dirty="0" smtClean="0"/>
              <a:t>)  //</a:t>
            </a:r>
            <a:r>
              <a:rPr lang="en-US" dirty="0" err="1" smtClean="0"/>
              <a:t>Rehman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user.firstname</a:t>
            </a:r>
            <a:r>
              <a:rPr lang="en-US" dirty="0" smtClean="0"/>
              <a:t>) //Ali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</a:t>
            </a:r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user.favGames</a:t>
            </a:r>
            <a:r>
              <a:rPr lang="en-US" sz="3300" dirty="0" smtClean="0"/>
              <a:t>);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user.favGames</a:t>
            </a:r>
            <a:r>
              <a:rPr lang="en-US" sz="3300" dirty="0" smtClean="0"/>
              <a:t>[2]);</a:t>
            </a:r>
            <a:endParaRPr lang="en-US" sz="3300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“Hello, World!” Program in Browser Console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The</a:t>
            </a:r>
            <a:r>
              <a:rPr lang="en-US" b="1" dirty="0"/>
              <a:t>&lt;script&gt; </a:t>
            </a:r>
            <a:r>
              <a:rPr lang="en-US" b="1" dirty="0" smtClean="0"/>
              <a:t>tag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/>
              <a:t>is used to include JavaScript code inside an HTML document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console.log(): </a:t>
            </a:r>
            <a:r>
              <a:rPr lang="en-US" dirty="0"/>
              <a:t>The console.log() method is used to print messages to the browser’s developer console. Open the console (usually with F12 or Ctrl + Shift + J) to see the message “Hello, World!” displayed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5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sz="6000" dirty="0" err="1"/>
              <a:t>const</a:t>
            </a:r>
            <a:r>
              <a:rPr lang="en-US" sz="6000" dirty="0"/>
              <a:t> </a:t>
            </a:r>
            <a:r>
              <a:rPr lang="en-US" sz="6000" dirty="0" smtClean="0"/>
              <a:t>user </a:t>
            </a:r>
            <a:r>
              <a:rPr lang="en-US" sz="6000" dirty="0"/>
              <a:t>= {</a:t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firstName</a:t>
            </a:r>
            <a:r>
              <a:rPr lang="en-US" sz="6000" dirty="0"/>
              <a:t> : “Ali</a:t>
            </a:r>
            <a:r>
              <a:rPr lang="en-US" sz="6000" dirty="0" smtClean="0"/>
              <a:t>",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lastName</a:t>
            </a:r>
            <a:r>
              <a:rPr lang="en-US" sz="6000" dirty="0"/>
              <a:t> : “</a:t>
            </a:r>
            <a:r>
              <a:rPr lang="en-US" sz="6000" dirty="0" err="1"/>
              <a:t>Rehman</a:t>
            </a:r>
            <a:r>
              <a:rPr lang="en-US" sz="6000" dirty="0"/>
              <a:t>",</a:t>
            </a:r>
          </a:p>
          <a:p>
            <a:pPr marL="0" indent="0" fontAlgn="base">
              <a:buNone/>
            </a:pPr>
            <a:r>
              <a:rPr lang="en-US" sz="6000" dirty="0" smtClean="0"/>
              <a:t>    age : 22</a:t>
            </a:r>
          </a:p>
          <a:p>
            <a:pPr marL="0" indent="0" fontAlgn="base">
              <a:buNone/>
            </a:pPr>
            <a:r>
              <a:rPr lang="en-US" sz="6000" dirty="0" smtClean="0"/>
              <a:t>};</a:t>
            </a:r>
          </a:p>
          <a:p>
            <a:pPr marL="0" indent="0" fontAlgn="base">
              <a:buNone/>
            </a:pPr>
            <a:r>
              <a:rPr lang="en-US" sz="6000" dirty="0" smtClean="0"/>
              <a:t>Console.log(</a:t>
            </a:r>
            <a:r>
              <a:rPr lang="en-US" sz="6000" dirty="0" err="1" smtClean="0"/>
              <a:t>user.email</a:t>
            </a:r>
            <a:r>
              <a:rPr lang="en-US" sz="6000" dirty="0" smtClean="0"/>
              <a:t> );  //undefined</a:t>
            </a:r>
          </a:p>
          <a:p>
            <a:pPr marL="0" indent="0" fontAlgn="base">
              <a:buNone/>
            </a:pPr>
            <a:r>
              <a:rPr lang="en-US" sz="6000" dirty="0" smtClean="0"/>
              <a:t>Console.log(‘email’ in user); //false</a:t>
            </a:r>
          </a:p>
          <a:p>
            <a:pPr marL="0" indent="0" fontAlgn="base">
              <a:buNone/>
            </a:pPr>
            <a:r>
              <a:rPr lang="en-US" sz="6000" dirty="0"/>
              <a:t>Console.log</a:t>
            </a:r>
            <a:r>
              <a:rPr lang="en-US" sz="6000" dirty="0" smtClean="0"/>
              <a:t>(‘age’ </a:t>
            </a:r>
            <a:r>
              <a:rPr lang="en-US" sz="6000" dirty="0"/>
              <a:t>in user); </a:t>
            </a:r>
            <a:r>
              <a:rPr lang="en-US" sz="6000" dirty="0" smtClean="0"/>
              <a:t>//True</a:t>
            </a:r>
            <a:endParaRPr lang="en-US" sz="6000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46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salary : function(){</a:t>
            </a:r>
          </a:p>
          <a:p>
            <a:pPr marL="0" indent="0" fontAlgn="base">
              <a:buNone/>
            </a:pPr>
            <a:r>
              <a:rPr lang="en-US" sz="3300" dirty="0" smtClean="0"/>
              <a:t>         return 3000;</a:t>
            </a:r>
          </a:p>
          <a:p>
            <a:pPr marL="0" indent="0" fontAlgn="base">
              <a:buNone/>
            </a:pPr>
            <a:r>
              <a:rPr lang="en-US" sz="3300" dirty="0"/>
              <a:t>}</a:t>
            </a:r>
            <a:endParaRPr lang="en-US" sz="3300" dirty="0" smtClean="0"/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user.salary</a:t>
            </a:r>
            <a:r>
              <a:rPr lang="en-US" sz="3300" dirty="0" smtClean="0"/>
              <a:t>());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3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fullname</a:t>
            </a:r>
            <a:r>
              <a:rPr lang="en-US" sz="3300" dirty="0" smtClean="0"/>
              <a:t> : function(){</a:t>
            </a:r>
          </a:p>
          <a:p>
            <a:pPr marL="0" indent="0" fontAlgn="base">
              <a:buNone/>
            </a:pPr>
            <a:r>
              <a:rPr lang="en-US" sz="3300" dirty="0" smtClean="0"/>
              <a:t>        return </a:t>
            </a:r>
            <a:r>
              <a:rPr lang="en-US" sz="3300" dirty="0" err="1" smtClean="0"/>
              <a:t>this.firstName</a:t>
            </a:r>
            <a:r>
              <a:rPr lang="en-US" sz="3300" dirty="0" smtClean="0"/>
              <a:t> +” “ +</a:t>
            </a:r>
            <a:r>
              <a:rPr lang="en-US" sz="3300" dirty="0" err="1" smtClean="0"/>
              <a:t>this.lastName</a:t>
            </a:r>
            <a:r>
              <a:rPr lang="en-US" sz="3300" dirty="0" smtClean="0"/>
              <a:t>;</a:t>
            </a:r>
            <a:endParaRPr lang="en-US" sz="3300" dirty="0"/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user.fullname</a:t>
            </a:r>
            <a:r>
              <a:rPr lang="en-US" sz="3300" dirty="0" smtClean="0"/>
              <a:t>());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3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all properties with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sz="6000" dirty="0" err="1"/>
              <a:t>const</a:t>
            </a:r>
            <a:r>
              <a:rPr lang="en-US" sz="6000" dirty="0"/>
              <a:t> </a:t>
            </a:r>
            <a:r>
              <a:rPr lang="en-US" sz="6000" dirty="0" smtClean="0"/>
              <a:t>user </a:t>
            </a:r>
            <a:r>
              <a:rPr lang="en-US" sz="6000" dirty="0"/>
              <a:t>= {</a:t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firstName</a:t>
            </a:r>
            <a:r>
              <a:rPr lang="en-US" sz="6000" dirty="0"/>
              <a:t> : “Ali</a:t>
            </a:r>
            <a:r>
              <a:rPr lang="en-US" sz="6000" dirty="0" smtClean="0"/>
              <a:t>",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lastName</a:t>
            </a:r>
            <a:r>
              <a:rPr lang="en-US" sz="6000" dirty="0"/>
              <a:t> : “</a:t>
            </a:r>
            <a:r>
              <a:rPr lang="en-US" sz="6000" dirty="0" err="1"/>
              <a:t>Rehman</a:t>
            </a:r>
            <a:r>
              <a:rPr lang="en-US" sz="6000" dirty="0"/>
              <a:t>",</a:t>
            </a:r>
          </a:p>
          <a:p>
            <a:pPr marL="0" indent="0" fontAlgn="base">
              <a:buNone/>
            </a:pPr>
            <a:r>
              <a:rPr lang="en-US" sz="6000" dirty="0" smtClean="0"/>
              <a:t>    age : 22</a:t>
            </a:r>
          </a:p>
          <a:p>
            <a:pPr marL="0" indent="0" fontAlgn="base">
              <a:buNone/>
            </a:pPr>
            <a:r>
              <a:rPr lang="en-US" sz="6000" dirty="0" smtClean="0"/>
              <a:t>};</a:t>
            </a:r>
          </a:p>
          <a:p>
            <a:pPr marL="0" indent="0" fontAlgn="base">
              <a:buNone/>
            </a:pPr>
            <a:r>
              <a:rPr lang="en-US" sz="6000" dirty="0"/>
              <a:t>For(let key in user){</a:t>
            </a:r>
          </a:p>
          <a:p>
            <a:pPr marL="0" indent="0" fontAlgn="base">
              <a:buNone/>
            </a:pPr>
            <a:r>
              <a:rPr lang="en-US" sz="6000" dirty="0"/>
              <a:t>Console.log(key +”: “ +person[key]);</a:t>
            </a:r>
          </a:p>
          <a:p>
            <a:pPr marL="0" indent="0" fontAlgn="base">
              <a:buNone/>
            </a:pPr>
            <a:r>
              <a:rPr lang="en-US" sz="6000" dirty="0"/>
              <a:t>};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4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/>
              <a:t>Form validation in JavaScript is the process of checking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user </a:t>
            </a:r>
            <a:r>
              <a:rPr lang="en-US" sz="2400" dirty="0"/>
              <a:t>input in an HTML form before the data is sent to the server.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This </a:t>
            </a:r>
            <a:r>
              <a:rPr lang="en-US" sz="2400" dirty="0"/>
              <a:t>helps ensure that the submitted data is complete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and </a:t>
            </a:r>
            <a:r>
              <a:rPr lang="en-US" sz="2400" dirty="0"/>
              <a:t>in the correct format.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93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20" y="2194560"/>
            <a:ext cx="11241280" cy="402412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700" dirty="0"/>
              <a:t>script&gt;</a:t>
            </a:r>
          </a:p>
          <a:p>
            <a:pPr marL="0" indent="0">
              <a:buNone/>
            </a:pPr>
            <a:r>
              <a:rPr lang="en-US" sz="1700" dirty="0"/>
              <a:t>        function </a:t>
            </a:r>
            <a:r>
              <a:rPr lang="en-US" sz="1700" dirty="0" err="1"/>
              <a:t>formData</a:t>
            </a:r>
            <a:r>
              <a:rPr lang="en-US" sz="1700" dirty="0"/>
              <a:t>() {</a:t>
            </a:r>
          </a:p>
          <a:p>
            <a:pPr marL="0" indent="0">
              <a:buNone/>
            </a:pPr>
            <a:r>
              <a:rPr lang="en-US" sz="1700" dirty="0"/>
              <a:t>          let a = </a:t>
            </a:r>
            <a:r>
              <a:rPr lang="en-US" sz="1700" dirty="0" err="1"/>
              <a:t>document.getElementById</a:t>
            </a:r>
            <a:r>
              <a:rPr lang="en-US" sz="1700" dirty="0"/>
              <a:t>("n1").</a:t>
            </a:r>
            <a:r>
              <a:rPr lang="en-US" sz="1700" dirty="0" err="1"/>
              <a:t>value.trim</a:t>
            </a:r>
            <a:r>
              <a:rPr lang="en-US" sz="1700" dirty="0"/>
              <a:t>();</a:t>
            </a:r>
          </a:p>
          <a:p>
            <a:pPr marL="0" indent="0">
              <a:buNone/>
            </a:pPr>
            <a:r>
              <a:rPr lang="en-US" sz="1700" dirty="0"/>
              <a:t>          let b = </a:t>
            </a:r>
            <a:r>
              <a:rPr lang="en-US" sz="1700" dirty="0" err="1"/>
              <a:t>document.getElementById</a:t>
            </a:r>
            <a:r>
              <a:rPr lang="en-US" sz="1700" dirty="0"/>
              <a:t>("n2").</a:t>
            </a:r>
            <a:r>
              <a:rPr lang="en-US" sz="1700" dirty="0" err="1"/>
              <a:t>value.trim</a:t>
            </a:r>
            <a:r>
              <a:rPr lang="en-US" sz="1700" dirty="0" smtClean="0"/>
              <a:t>();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</a:t>
            </a:r>
          </a:p>
          <a:p>
            <a:pPr marL="0" indent="0">
              <a:buNone/>
            </a:pPr>
            <a:r>
              <a:rPr lang="en-US" sz="1700" dirty="0"/>
              <a:t>          if (a === "" || b === "") {</a:t>
            </a:r>
          </a:p>
          <a:p>
            <a:pPr marL="0" indent="0">
              <a:buNone/>
            </a:pPr>
            <a:r>
              <a:rPr lang="en-US" sz="1700" dirty="0"/>
              <a:t>            alert("All fields are mandatory");</a:t>
            </a:r>
          </a:p>
          <a:p>
            <a:pPr marL="0" indent="0">
              <a:buNone/>
            </a:pPr>
            <a:r>
              <a:rPr lang="en-US" sz="1700" dirty="0"/>
              <a:t>            return false; // form </a:t>
            </a:r>
            <a:r>
              <a:rPr lang="en-US" sz="1700" dirty="0" smtClean="0"/>
              <a:t>will not submit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    }</a:t>
            </a:r>
          </a:p>
          <a:p>
            <a:pPr marL="0" indent="0">
              <a:buNone/>
            </a:pPr>
            <a:r>
              <a:rPr lang="en-US" sz="1700" dirty="0"/>
              <a:t>          return true; // form </a:t>
            </a:r>
            <a:r>
              <a:rPr lang="en-US" sz="1700" dirty="0" smtClean="0"/>
              <a:t>submit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 </a:t>
            </a:r>
            <a:r>
              <a:rPr lang="en-US" sz="1700" dirty="0" smtClean="0"/>
              <a:t>   </a:t>
            </a:r>
            <a:r>
              <a:rPr lang="en-US" sz="1700" dirty="0"/>
              <a:t>}</a:t>
            </a:r>
          </a:p>
          <a:p>
            <a:pPr marL="0" indent="0">
              <a:buNone/>
            </a:pPr>
            <a:r>
              <a:rPr lang="en-US" sz="1700" dirty="0"/>
              <a:t>      &lt;/script&gt;</a:t>
            </a:r>
          </a:p>
          <a:p>
            <a:pPr marL="0" indent="0">
              <a:buNone/>
            </a:pPr>
            <a:r>
              <a:rPr lang="en-US" sz="1700" dirty="0"/>
              <a:t>      </a:t>
            </a:r>
          </a:p>
          <a:p>
            <a:pPr marL="0" indent="0">
              <a:buNone/>
            </a:pPr>
            <a:r>
              <a:rPr lang="en-US" sz="1700" dirty="0"/>
              <a:t>      &lt;form </a:t>
            </a:r>
            <a:r>
              <a:rPr lang="en-US" sz="1700" dirty="0" err="1"/>
              <a:t>onsubmit</a:t>
            </a:r>
            <a:r>
              <a:rPr lang="en-US" sz="1700" dirty="0"/>
              <a:t>="return </a:t>
            </a:r>
            <a:r>
              <a:rPr lang="en-US" sz="1700" dirty="0" err="1"/>
              <a:t>formData</a:t>
            </a:r>
            <a:r>
              <a:rPr lang="en-US" sz="1700" dirty="0"/>
              <a:t>()"&gt;</a:t>
            </a:r>
          </a:p>
          <a:p>
            <a:pPr marL="0" indent="0">
              <a:buNone/>
            </a:pPr>
            <a:r>
              <a:rPr lang="en-US" sz="1700" dirty="0"/>
              <a:t>        Username : &lt;input type="text" </a:t>
            </a:r>
            <a:r>
              <a:rPr lang="en-US" sz="1700" dirty="0" smtClean="0"/>
              <a:t> id</a:t>
            </a:r>
            <a:r>
              <a:rPr lang="en-US" sz="1700" dirty="0"/>
              <a:t>="n1"&gt;&lt;</a:t>
            </a:r>
            <a:r>
              <a:rPr lang="en-US" sz="1700" dirty="0" err="1"/>
              <a:t>br</a:t>
            </a:r>
            <a:r>
              <a:rPr lang="en-US" sz="1700" dirty="0" smtClean="0"/>
              <a:t>&gt;&lt;</a:t>
            </a:r>
            <a:r>
              <a:rPr lang="en-US" sz="1700" dirty="0" err="1" smtClean="0"/>
              <a:t>br</a:t>
            </a:r>
            <a:r>
              <a:rPr lang="en-US" sz="1700" dirty="0" smtClean="0"/>
              <a:t>&gt;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</a:t>
            </a:r>
            <a:r>
              <a:rPr lang="en-US" sz="1600" dirty="0"/>
              <a:t>  Password: &lt;input type="</a:t>
            </a:r>
            <a:r>
              <a:rPr lang="en-US" sz="1600" dirty="0" err="1" smtClean="0"/>
              <a:t>password"id</a:t>
            </a:r>
            <a:r>
              <a:rPr lang="en-US" sz="1600" dirty="0"/>
              <a:t>="n2"&gt;&lt;</a:t>
            </a:r>
            <a:r>
              <a:rPr lang="en-US" sz="1600" dirty="0" err="1"/>
              <a:t>br</a:t>
            </a:r>
            <a:r>
              <a:rPr lang="en-US" sz="1600" dirty="0" smtClean="0"/>
              <a:t>&gt;&lt;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700" dirty="0"/>
              <a:t>        &lt;input type="submit" value="Login"&gt;</a:t>
            </a:r>
          </a:p>
          <a:p>
            <a:pPr marL="0" indent="0">
              <a:buNone/>
            </a:pPr>
            <a:r>
              <a:rPr lang="en-US" sz="1700" dirty="0"/>
              <a:t>      &lt;/form&gt;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56718" y="2194560"/>
            <a:ext cx="0" cy="40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78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Key Points: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onsubmit</a:t>
            </a:r>
            <a:r>
              <a:rPr lang="en-US" dirty="0"/>
              <a:t>="return </a:t>
            </a:r>
            <a:r>
              <a:rPr lang="en-US" dirty="0" err="1"/>
              <a:t>formData</a:t>
            </a:r>
            <a:r>
              <a:rPr lang="en-US" dirty="0"/>
              <a:t>()" checks whether the function returns true or </a:t>
            </a:r>
            <a:r>
              <a:rPr lang="en-US" dirty="0" smtClean="0"/>
              <a:t>false.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it returns false, the form will not be submitted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.</a:t>
            </a:r>
            <a:r>
              <a:rPr lang="en-US" dirty="0"/>
              <a:t>trim() is used to remove extra spaces so that inputs with only spaces are also considered empty.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6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submitted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&lt;h1&gt;Your data has been submitted&lt;/h1&gt;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&lt;/body&gt;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&lt;form action = “dataSubmit.html”&gt;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&lt;/form&gt;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Comments in the Code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/>
              <a:t>Multi-line Comment: </a:t>
            </a:r>
            <a:r>
              <a:rPr lang="en-US" dirty="0"/>
              <a:t>The /* */ syntax is used to write a comment spanning multiple lines.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Single-line Comment: </a:t>
            </a:r>
            <a:r>
              <a:rPr lang="en-US" dirty="0"/>
              <a:t>The // syntax is used for short, inline comments, like the one explaining the console.log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A variable is like a container that holds data that can be reused or updated later in the program. In JavaScript, variables are declared using the keywords</a:t>
            </a:r>
            <a:r>
              <a:rPr lang="en-US" u="sng" dirty="0">
                <a:hlinkClick r:id="rId2"/>
              </a:rPr>
              <a:t> </a:t>
            </a:r>
            <a:r>
              <a:rPr lang="en-US" u="sng" dirty="0" err="1">
                <a:hlinkClick r:id="rId2"/>
              </a:rPr>
              <a:t>var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let</a:t>
            </a:r>
            <a:r>
              <a:rPr lang="en-US" dirty="0"/>
              <a:t>, or </a:t>
            </a:r>
            <a:r>
              <a:rPr lang="en-US" u="sng" dirty="0">
                <a:hlinkClick r:id="rId4"/>
              </a:rPr>
              <a:t>const</a:t>
            </a:r>
            <a:r>
              <a:rPr lang="en-US" dirty="0"/>
              <a:t>.</a:t>
            </a:r>
          </a:p>
          <a:p>
            <a:pPr fontAlgn="base"/>
            <a:r>
              <a:rPr lang="en-US" b="1" dirty="0" smtClean="0"/>
              <a:t>1  </a:t>
            </a:r>
            <a:r>
              <a:rPr lang="en-US" b="1" dirty="0" err="1"/>
              <a:t>var</a:t>
            </a:r>
            <a:r>
              <a:rPr lang="en-US" b="1" dirty="0"/>
              <a:t> Keyword</a:t>
            </a:r>
          </a:p>
          <a:p>
            <a:pPr marL="0" indent="0" fontAlgn="base">
              <a:buNone/>
            </a:pPr>
            <a:r>
              <a:rPr lang="en-US" dirty="0" smtClean="0"/>
              <a:t> The </a:t>
            </a:r>
            <a:r>
              <a:rPr lang="en-US" dirty="0" err="1"/>
              <a:t>var</a:t>
            </a:r>
            <a:r>
              <a:rPr lang="en-US" dirty="0"/>
              <a:t> keyword is used to declare a variable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 n = 5;</a:t>
            </a:r>
          </a:p>
          <a:p>
            <a:pPr marL="0" indent="0" fontAlgn="base">
              <a:buNone/>
            </a:pPr>
            <a:r>
              <a:rPr lang="en-US" dirty="0"/>
              <a:t>console.log(n);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 n = 20; // reassigning is allowed</a:t>
            </a:r>
          </a:p>
          <a:p>
            <a:pPr marL="0" indent="0" fontAlgn="base">
              <a:buNone/>
            </a:pPr>
            <a:r>
              <a:rPr lang="en-US" dirty="0"/>
              <a:t>console.log(n);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2. let </a:t>
            </a:r>
            <a:r>
              <a:rPr lang="en-US" b="1" dirty="0" smtClean="0"/>
              <a:t>Keyword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dirty="0"/>
              <a:t>let  n= 10;</a:t>
            </a:r>
          </a:p>
          <a:p>
            <a:pPr marL="0" indent="0" fontAlgn="base">
              <a:buNone/>
            </a:pPr>
            <a:r>
              <a:rPr lang="en-US" dirty="0"/>
              <a:t>n = 20; // Value can be updated</a:t>
            </a:r>
          </a:p>
          <a:p>
            <a:pPr marL="0" indent="0" fontAlgn="base">
              <a:buNone/>
            </a:pPr>
            <a:r>
              <a:rPr lang="en-US" dirty="0"/>
              <a:t>// let n = 15; //can not </a:t>
            </a:r>
            <a:r>
              <a:rPr lang="en-US" dirty="0" err="1"/>
              <a:t>redeclare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console.log(n)</a:t>
            </a:r>
          </a:p>
          <a:p>
            <a:pPr marL="0" indent="0" fontAlgn="base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3  </a:t>
            </a:r>
            <a:r>
              <a:rPr lang="en-US" b="1" dirty="0" err="1" smtClean="0"/>
              <a:t>const</a:t>
            </a:r>
            <a:r>
              <a:rPr lang="en-US" b="1" dirty="0"/>
              <a:t> Keyword</a:t>
            </a:r>
          </a:p>
          <a:p>
            <a:pPr marL="0" indent="0" fontAlgn="base">
              <a:buNone/>
            </a:pP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const</a:t>
            </a:r>
            <a:r>
              <a:rPr lang="en-US" u="sng" dirty="0">
                <a:hlinkClick r:id="rId2"/>
              </a:rPr>
              <a:t> keyword</a:t>
            </a:r>
            <a:r>
              <a:rPr lang="en-US" dirty="0"/>
              <a:t> declares variables that cannot be reassigned. It’s </a:t>
            </a:r>
            <a:r>
              <a:rPr lang="en-US" dirty="0" smtClean="0"/>
              <a:t>block-      scoped </a:t>
            </a:r>
            <a:r>
              <a:rPr lang="en-US" dirty="0"/>
              <a:t>as well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n = 100;</a:t>
            </a:r>
          </a:p>
          <a:p>
            <a:pPr marL="0" indent="0" fontAlgn="base">
              <a:buNone/>
            </a:pPr>
            <a:r>
              <a:rPr lang="en-US" dirty="0"/>
              <a:t>// n = 200; This will throw an error</a:t>
            </a:r>
          </a:p>
          <a:p>
            <a:pPr marL="0" indent="0" fontAlgn="base">
              <a:buNone/>
            </a:pPr>
            <a:r>
              <a:rPr lang="en-US" dirty="0"/>
              <a:t>console.log(n)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5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err="1" smtClean="0"/>
              <a:t>operaters</a:t>
            </a:r>
            <a:r>
              <a:rPr lang="en-US" sz="2800" dirty="0" smtClean="0"/>
              <a:t>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Operatores</a:t>
            </a:r>
            <a:r>
              <a:rPr lang="en-US" dirty="0" smtClean="0"/>
              <a:t> are a symbol that tell computer to perform some operation on values and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Arithmetic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Assignment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Logical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Ternary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Comparision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794"/>
            <a:ext cx="10820400" cy="45778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/>
              <a:t>dialogue box</a:t>
            </a:r>
            <a:r>
              <a:rPr lang="en-US" dirty="0"/>
              <a:t> (or </a:t>
            </a:r>
            <a:r>
              <a:rPr lang="en-US" b="1" dirty="0"/>
              <a:t>dialog box</a:t>
            </a:r>
            <a:r>
              <a:rPr lang="en-US" dirty="0"/>
              <a:t>) is a small window that appears on top of a webpage or application interface to</a:t>
            </a:r>
            <a:r>
              <a:rPr lang="en-US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There </a:t>
            </a:r>
            <a:r>
              <a:rPr lang="en-US" dirty="0"/>
              <a:t>are three main types of built-in </a:t>
            </a:r>
            <a:r>
              <a:rPr lang="en-US" b="1" dirty="0"/>
              <a:t>dialogue boxes</a:t>
            </a:r>
            <a:r>
              <a:rPr lang="en-US" dirty="0"/>
              <a:t> used to interact with the user</a:t>
            </a:r>
            <a:r>
              <a:rPr lang="en-US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lert()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simple message to the user with an OK button.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alert</a:t>
            </a:r>
            <a:r>
              <a:rPr lang="en-US" dirty="0"/>
              <a:t>("This is an alert box!");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97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460</TotalTime>
  <Words>1011</Words>
  <Application>Microsoft Office PowerPoint</Application>
  <PresentationFormat>Widescreen</PresentationFormat>
  <Paragraphs>300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</vt:lpstr>
      <vt:lpstr>Vapor Trail</vt:lpstr>
      <vt:lpstr>js</vt:lpstr>
      <vt:lpstr>“Hello, World!” Program in Browser Console </vt:lpstr>
      <vt:lpstr>“Hello, World!” Program in Browser Console </vt:lpstr>
      <vt:lpstr> Comments in the Code</vt:lpstr>
      <vt:lpstr> Variables and Datatypes in JavaScript </vt:lpstr>
      <vt:lpstr> Variables and Datatypes in JavaScript </vt:lpstr>
      <vt:lpstr> Variables and Datatypes in JavaScript </vt:lpstr>
      <vt:lpstr> operaters in javascript</vt:lpstr>
      <vt:lpstr> dialogue boxes in javascript</vt:lpstr>
      <vt:lpstr> dialogue boxes in javascript</vt:lpstr>
      <vt:lpstr> dialogue boxes in javascript</vt:lpstr>
      <vt:lpstr> JavaScript Functions </vt:lpstr>
      <vt:lpstr> JavaScript Functions </vt:lpstr>
      <vt:lpstr> function with parameter </vt:lpstr>
      <vt:lpstr> function with return value: </vt:lpstr>
      <vt:lpstr> FUNCTION TASK:</vt:lpstr>
      <vt:lpstr>Events in javascript</vt:lpstr>
      <vt:lpstr>Dom in javascript</vt:lpstr>
      <vt:lpstr>DOM TARGETTING METHODS: </vt:lpstr>
      <vt:lpstr>PowerPoint Presentation</vt:lpstr>
      <vt:lpstr>DOM query selector and query selector all   </vt:lpstr>
      <vt:lpstr>Mouse Events Used:</vt:lpstr>
      <vt:lpstr>Data type</vt:lpstr>
      <vt:lpstr>Data type</vt:lpstr>
      <vt:lpstr>Data type</vt:lpstr>
      <vt:lpstr>JavaScript Object Literal </vt:lpstr>
      <vt:lpstr>Creating a JavaScript Object</vt:lpstr>
      <vt:lpstr>Modify and delete value of object</vt:lpstr>
      <vt:lpstr>Creating a JavaScript Object</vt:lpstr>
      <vt:lpstr>Creating a JavaScript Object</vt:lpstr>
      <vt:lpstr>Creating a JavaScript Object</vt:lpstr>
      <vt:lpstr>Creating a JavaScript Object</vt:lpstr>
      <vt:lpstr>Print all properties with value</vt:lpstr>
      <vt:lpstr>Form validation in javascript</vt:lpstr>
      <vt:lpstr>Form validation in javascript</vt:lpstr>
      <vt:lpstr>Form validation in javascript</vt:lpstr>
      <vt:lpstr>After submitted data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Microsoft account</dc:creator>
  <cp:lastModifiedBy>Microsoft account</cp:lastModifiedBy>
  <cp:revision>29</cp:revision>
  <dcterms:created xsi:type="dcterms:W3CDTF">2025-05-05T16:59:55Z</dcterms:created>
  <dcterms:modified xsi:type="dcterms:W3CDTF">2025-05-07T05:17:02Z</dcterms:modified>
</cp:coreProperties>
</file>