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475C7B-8ED1-45BD-A63C-944500C6914A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3B6209-5309-4323-A7F5-139C256DB3B5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280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5C7B-8ED1-45BD-A63C-944500C6914A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6209-5309-4323-A7F5-139C256DB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69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5C7B-8ED1-45BD-A63C-944500C6914A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6209-5309-4323-A7F5-139C256DB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28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5C7B-8ED1-45BD-A63C-944500C6914A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6209-5309-4323-A7F5-139C256DB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970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475C7B-8ED1-45BD-A63C-944500C6914A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3B6209-5309-4323-A7F5-139C256DB3B5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2192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5C7B-8ED1-45BD-A63C-944500C6914A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6209-5309-4323-A7F5-139C256DB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911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5C7B-8ED1-45BD-A63C-944500C6914A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6209-5309-4323-A7F5-139C256DB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1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5C7B-8ED1-45BD-A63C-944500C6914A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6209-5309-4323-A7F5-139C256DB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834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5C7B-8ED1-45BD-A63C-944500C6914A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6209-5309-4323-A7F5-139C256DB3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787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475C7B-8ED1-45BD-A63C-944500C6914A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3B6209-5309-4323-A7F5-139C256DB3B5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09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475C7B-8ED1-45BD-A63C-944500C6914A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3B6209-5309-4323-A7F5-139C256DB3B5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865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475C7B-8ED1-45BD-A63C-944500C6914A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3B6209-5309-4323-A7F5-139C256DB3B5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958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63782" y="1788454"/>
            <a:ext cx="9858894" cy="2098226"/>
          </a:xfrm>
        </p:spPr>
        <p:txBody>
          <a:bodyPr/>
          <a:lstStyle/>
          <a:p>
            <a:r>
              <a:rPr lang="hu-HU" dirty="0" smtClean="0"/>
              <a:t>WEBLAP PROJECT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63783" y="3886680"/>
            <a:ext cx="9858894" cy="1086237"/>
          </a:xfrm>
        </p:spPr>
        <p:txBody>
          <a:bodyPr>
            <a:normAutofit/>
          </a:bodyPr>
          <a:lstStyle/>
          <a:p>
            <a:r>
              <a:rPr lang="hu-HU" sz="1500" dirty="0" smtClean="0"/>
              <a:t>Készítette: Czakó Nikolasz, Németh Tamás</a:t>
            </a:r>
            <a:endParaRPr lang="hu-HU" sz="1500" dirty="0"/>
          </a:p>
        </p:txBody>
      </p:sp>
    </p:spTree>
    <p:extLst>
      <p:ext uri="{BB962C8B-B14F-4D97-AF65-F5344CB8AC3E}">
        <p14:creationId xmlns:p14="http://schemas.microsoft.com/office/powerpoint/2010/main" val="20908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hu-HU" dirty="0" smtClean="0"/>
              <a:t>FELADATMEGOSZTÁS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Németh Tamás: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Czakó Nikolasz:</a:t>
            </a:r>
          </a:p>
          <a:p>
            <a:endParaRPr lang="hu-HU" dirty="0"/>
          </a:p>
        </p:txBody>
      </p:sp>
      <p:pic>
        <p:nvPicPr>
          <p:cNvPr id="1026" name="Picture 2" descr="Microsoft PowerPoint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72" y="2792704"/>
            <a:ext cx="1216025" cy="113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63" y="2792704"/>
            <a:ext cx="1130903" cy="113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ML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72" y="4674151"/>
            <a:ext cx="1130903" cy="113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CSS3 logo and wordmark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82" y="4674151"/>
            <a:ext cx="787185" cy="11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otstrap (front-end framework)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37" y="4790615"/>
            <a:ext cx="1273354" cy="101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GitHub letöltése ingyen – legújabb verzió (2023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610" y="2949004"/>
            <a:ext cx="1715528" cy="81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2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hu-HU" dirty="0" smtClean="0"/>
              <a:t>A FELADATOZ SZÜKSÉGES PROGRAMOK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kódot a Visual </a:t>
            </a:r>
            <a:r>
              <a:rPr lang="hu-HU" dirty="0" err="1" smtClean="0"/>
              <a:t>Studio</a:t>
            </a:r>
            <a:r>
              <a:rPr lang="hu-HU" dirty="0" smtClean="0"/>
              <a:t> </a:t>
            </a:r>
            <a:r>
              <a:rPr lang="hu-HU" dirty="0" err="1" smtClean="0"/>
              <a:t>Code-ban</a:t>
            </a:r>
            <a:r>
              <a:rPr lang="hu-HU" dirty="0" smtClean="0"/>
              <a:t> írtuk meg.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Szükséges még volt a </a:t>
            </a:r>
            <a:r>
              <a:rPr lang="hu-HU" dirty="0" err="1" smtClean="0"/>
              <a:t>Github</a:t>
            </a:r>
            <a:r>
              <a:rPr lang="hu-HU" dirty="0" smtClean="0"/>
              <a:t> amire a weblap verziót kellett feltölteni.</a:t>
            </a:r>
            <a:endParaRPr lang="hu-HU" dirty="0"/>
          </a:p>
        </p:txBody>
      </p:sp>
      <p:pic>
        <p:nvPicPr>
          <p:cNvPr id="1028" name="Picture 4" descr="This Week in Programming: Visual Studio Code Arrives on the Web - The New  St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26" y="2784763"/>
            <a:ext cx="2263429" cy="156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etöltése ingyen – legújabb verzió (2023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9576"/>
            <a:ext cx="3177482" cy="151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/>
          <p:cNvSpPr txBox="1"/>
          <p:nvPr/>
        </p:nvSpPr>
        <p:spPr>
          <a:xfrm>
            <a:off x="4549081" y="2842953"/>
            <a:ext cx="6004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dirty="0" smtClean="0"/>
              <a:t>Ebben használtunk két bővítményt, az egyik a </a:t>
            </a:r>
            <a:r>
              <a:rPr lang="hu-HU" b="1" dirty="0" err="1" smtClean="0"/>
              <a:t>Liveshare</a:t>
            </a:r>
            <a:r>
              <a:rPr lang="hu-HU" dirty="0" smtClean="0"/>
              <a:t>(ez arra szolgál, hogy közösen tudjunk dolgozni a kódon) a másik pedig a </a:t>
            </a:r>
            <a:r>
              <a:rPr lang="hu-HU" b="1" dirty="0" err="1" smtClean="0"/>
              <a:t>Liveserver</a:t>
            </a:r>
            <a:r>
              <a:rPr lang="hu-HU" dirty="0" smtClean="0"/>
              <a:t>(ez pedig arra szolgál, hogy a weblapunk automatikusan frissítsen, meg megosztja a </a:t>
            </a:r>
            <a:r>
              <a:rPr lang="hu-HU" dirty="0" err="1" smtClean="0"/>
              <a:t>localhoston</a:t>
            </a:r>
            <a:r>
              <a:rPr lang="hu-HU" dirty="0" smtClean="0"/>
              <a:t> a weboldalt.)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7207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hu-HU" dirty="0" smtClean="0"/>
              <a:t>A FELADATRÓL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 smtClean="0"/>
              <a:t>Elképzelés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530436" cy="2562193"/>
          </a:xfrm>
        </p:spPr>
        <p:txBody>
          <a:bodyPr/>
          <a:lstStyle/>
          <a:p>
            <a:r>
              <a:rPr lang="hu-HU" dirty="0" smtClean="0"/>
              <a:t>Tanárúrtól feladatot kaptunk, hogy csináljunk a Citrusfélékhez hasonló weboldalt, amiben benne vannak a Wordben szedett pontok.</a:t>
            </a:r>
          </a:p>
          <a:p>
            <a:r>
              <a:rPr lang="hu-HU" dirty="0" smtClean="0"/>
              <a:t>Készíteni kellett a projectről egy prezentációt.</a:t>
            </a:r>
          </a:p>
          <a:p>
            <a:endParaRPr lang="hu-HU" dirty="0" smtClean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 smtClean="0"/>
              <a:t>Valóság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smtClean="0"/>
              <a:t>Megvalósítottuk, minden pont benne van.</a:t>
            </a:r>
          </a:p>
          <a:p>
            <a:pPr marL="0" indent="0">
              <a:buNone/>
            </a:pPr>
            <a:endParaRPr lang="hu-HU" dirty="0" smtClean="0"/>
          </a:p>
          <a:p>
            <a:pPr>
              <a:lnSpc>
                <a:spcPct val="200000"/>
              </a:lnSpc>
            </a:pPr>
            <a:r>
              <a:rPr lang="hu-HU" dirty="0" smtClean="0"/>
              <a:t>Sikerült megvalósítani.</a:t>
            </a:r>
          </a:p>
          <a:p>
            <a:pPr>
              <a:lnSpc>
                <a:spcPct val="20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7038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788454"/>
            <a:ext cx="9867900" cy="2098226"/>
          </a:xfrm>
        </p:spPr>
        <p:txBody>
          <a:bodyPr/>
          <a:lstStyle/>
          <a:p>
            <a:r>
              <a:rPr lang="hu-HU" sz="6500" dirty="0" smtClean="0"/>
              <a:t>KÖSZÖNJÜK A FIGYELMET</a:t>
            </a:r>
            <a:endParaRPr lang="hu-HU" sz="6500" dirty="0"/>
          </a:p>
        </p:txBody>
      </p:sp>
    </p:spTree>
    <p:extLst>
      <p:ext uri="{BB962C8B-B14F-4D97-AF65-F5344CB8AC3E}">
        <p14:creationId xmlns:p14="http://schemas.microsoft.com/office/powerpoint/2010/main" val="2751312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24</TotalTime>
  <Words>125</Words>
  <Application>Microsoft Office PowerPoint</Application>
  <PresentationFormat>Szélesvásznú</PresentationFormat>
  <Paragraphs>25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Franklin Gothic Book</vt:lpstr>
      <vt:lpstr>Wingdings</vt:lpstr>
      <vt:lpstr>Crop</vt:lpstr>
      <vt:lpstr>WEBLAP PROJECT</vt:lpstr>
      <vt:lpstr>FELADATMEGOSZTÁS</vt:lpstr>
      <vt:lpstr>A FELADATOZ SZÜKSÉGES PROGRAMOK</vt:lpstr>
      <vt:lpstr>A FELADATRÓL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WEBLAP PROJECT</dc:title>
  <dc:creator>tanar</dc:creator>
  <cp:lastModifiedBy>tanar</cp:lastModifiedBy>
  <cp:revision>4</cp:revision>
  <dcterms:created xsi:type="dcterms:W3CDTF">2023-03-24T09:04:05Z</dcterms:created>
  <dcterms:modified xsi:type="dcterms:W3CDTF">2023-03-24T09:28:41Z</dcterms:modified>
</cp:coreProperties>
</file>