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4" r:id="rId3"/>
    <p:sldId id="260" r:id="rId4"/>
    <p:sldId id="266" r:id="rId5"/>
    <p:sldId id="259" r:id="rId6"/>
    <p:sldId id="269" r:id="rId7"/>
    <p:sldId id="263" r:id="rId8"/>
    <p:sldId id="265" r:id="rId9"/>
    <p:sldId id="267" r:id="rId10"/>
    <p:sldId id="262" r:id="rId11"/>
    <p:sldId id="257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FB43-DD5B-4951-89FF-9B15DF5272AF}" type="datetimeFigureOut">
              <a:rPr lang="hu-HU" smtClean="0"/>
              <a:t>2023. 02. 21.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AFA174F-2368-419E-A94F-9F34FA218B63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9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FB43-DD5B-4951-89FF-9B15DF5272AF}" type="datetimeFigureOut">
              <a:rPr lang="hu-HU" smtClean="0"/>
              <a:t>2023. 02. 21.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74F-2368-419E-A94F-9F34FA218B63}" type="slidenum">
              <a:rPr lang="hu-HU" smtClean="0"/>
              <a:t>‹#›</a:t>
            </a:fld>
            <a:endParaRPr lang="hu-H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56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FB43-DD5B-4951-89FF-9B15DF5272AF}" type="datetimeFigureOut">
              <a:rPr lang="hu-HU" smtClean="0"/>
              <a:t>2023. 02. 21.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74F-2368-419E-A94F-9F34FA218B63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05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FB43-DD5B-4951-89FF-9B15DF5272AF}" type="datetimeFigureOut">
              <a:rPr lang="hu-HU" smtClean="0"/>
              <a:t>2023. 02. 21.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74F-2368-419E-A94F-9F34FA218B63}" type="slidenum">
              <a:rPr lang="hu-HU" smtClean="0"/>
              <a:t>‹#›</a:t>
            </a:fld>
            <a:endParaRPr lang="hu-H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75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FB43-DD5B-4951-89FF-9B15DF5272AF}" type="datetimeFigureOut">
              <a:rPr lang="hu-HU" smtClean="0"/>
              <a:t>2023. 02. 21.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74F-2368-419E-A94F-9F34FA218B63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31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FB43-DD5B-4951-89FF-9B15DF5272AF}" type="datetimeFigureOut">
              <a:rPr lang="hu-HU" smtClean="0"/>
              <a:t>2023. 02. 21.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74F-2368-419E-A94F-9F34FA218B63}" type="slidenum">
              <a:rPr lang="hu-HU" smtClean="0"/>
              <a:t>‹#›</a:t>
            </a:fld>
            <a:endParaRPr lang="hu-H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31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FB43-DD5B-4951-89FF-9B15DF5272AF}" type="datetimeFigureOut">
              <a:rPr lang="hu-HU" smtClean="0"/>
              <a:t>2023. 02. 21.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74F-2368-419E-A94F-9F34FA218B63}" type="slidenum">
              <a:rPr lang="hu-HU" smtClean="0"/>
              <a:t>‹#›</a:t>
            </a:fld>
            <a:endParaRPr lang="hu-H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49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FB43-DD5B-4951-89FF-9B15DF5272AF}" type="datetimeFigureOut">
              <a:rPr lang="hu-HU" smtClean="0"/>
              <a:t>2023. 02. 21.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74F-2368-419E-A94F-9F34FA218B63}" type="slidenum">
              <a:rPr lang="hu-HU" smtClean="0"/>
              <a:t>‹#›</a:t>
            </a:fld>
            <a:endParaRPr lang="hu-H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6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FB43-DD5B-4951-89FF-9B15DF5272AF}" type="datetimeFigureOut">
              <a:rPr lang="hu-HU" smtClean="0"/>
              <a:t>2023. 02. 21.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74F-2368-419E-A94F-9F34FA218B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54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FB43-DD5B-4951-89FF-9B15DF5272AF}" type="datetimeFigureOut">
              <a:rPr lang="hu-HU" smtClean="0"/>
              <a:t>2023. 02. 21.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74F-2368-419E-A94F-9F34FA218B63}" type="slidenum">
              <a:rPr lang="hu-HU" smtClean="0"/>
              <a:t>‹#›</a:t>
            </a:fld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06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71EFB43-DD5B-4951-89FF-9B15DF5272AF}" type="datetimeFigureOut">
              <a:rPr lang="hu-HU" smtClean="0"/>
              <a:t>2023. 02. 21.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74F-2368-419E-A94F-9F34FA218B63}" type="slidenum">
              <a:rPr lang="hu-HU" smtClean="0"/>
              <a:t>‹#›</a:t>
            </a:fld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39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EFB43-DD5B-4951-89FF-9B15DF5272AF}" type="datetimeFigureOut">
              <a:rPr lang="hu-HU" smtClean="0"/>
              <a:t>2023. 02. 21.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AFA174F-2368-419E-A94F-9F34FA218B63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21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smtClean="0"/>
              <a:t>Otthoni hálózat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u-HU" dirty="0" smtClean="0"/>
              <a:t>Készítette: Németh tamás, patai </a:t>
            </a:r>
            <a:r>
              <a:rPr lang="hu-HU" dirty="0" smtClean="0"/>
              <a:t>Dániel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558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49217" y="1424354"/>
            <a:ext cx="9605635" cy="43984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A Cisco Packet tracerről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92009" y="2017343"/>
            <a:ext cx="4666914" cy="3441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u-HU" b="1" dirty="0"/>
              <a:t>A Packet Tracer </a:t>
            </a:r>
            <a:r>
              <a:rPr lang="hu-HU" dirty="0"/>
              <a:t>a Cisco Systems által tervezett többplatformos vizuális szimulációs eszköz , amely lehetővé teszi a felhasználók számára hálózati topológiák létrehozását és a modern számítógépes hálózatok utánzását . A szoftver lehetővé teszi a felhasználók számára a Cisco útválasztók és kapcsolók konfigurációjának szimulálását egy szimulált parancssori interfész segítségével. A Packet Tracer </a:t>
            </a:r>
            <a:r>
              <a:rPr lang="hu-HU" dirty="0" err="1"/>
              <a:t>drag</a:t>
            </a:r>
            <a:r>
              <a:rPr lang="hu-HU" dirty="0"/>
              <a:t> and </a:t>
            </a:r>
            <a:r>
              <a:rPr lang="hu-HU" dirty="0" err="1"/>
              <a:t>drop</a:t>
            </a:r>
            <a:r>
              <a:rPr lang="hu-HU" dirty="0"/>
              <a:t> felhasználói felületet használ , amely lehetővé teszi a felhasználók számára, hogy tetszés szerint hozzáadjanak és eltávolítsanak szimulált hálózati eszközöket</a:t>
            </a:r>
          </a:p>
        </p:txBody>
      </p:sp>
      <p:pic>
        <p:nvPicPr>
          <p:cNvPr id="1026" name="Picture 2" descr="Cisco Packet Tracer - Networking Simulation Tool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28975"/>
            <a:ext cx="4645025" cy="261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6284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000" dirty="0" smtClean="0"/>
              <a:t>Köszönjük a figyelmet!</a:t>
            </a:r>
            <a:endParaRPr lang="hu-HU" sz="5000" dirty="0"/>
          </a:p>
        </p:txBody>
      </p:sp>
    </p:spTree>
    <p:extLst>
      <p:ext uri="{BB962C8B-B14F-4D97-AF65-F5344CB8AC3E}">
        <p14:creationId xmlns:p14="http://schemas.microsoft.com/office/powerpoint/2010/main" val="6839535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51579" y="1415562"/>
            <a:ext cx="9603275" cy="438192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>
                <a:cs typeface="Times New Roman" panose="02020603050405020304" pitchFamily="18" charset="0"/>
              </a:rPr>
              <a:t>Az OTTHONI HÁLÓZAT</a:t>
            </a:r>
            <a:endParaRPr lang="hu-HU" dirty="0"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516" y="2233135"/>
            <a:ext cx="6065400" cy="356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889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47191" y="1424354"/>
            <a:ext cx="9607661" cy="43612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A Munkáról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u-HU" dirty="0" smtClean="0"/>
              <a:t>elképzelés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34593"/>
          </a:xfrm>
        </p:spPr>
        <p:txBody>
          <a:bodyPr>
            <a:normAutofit fontScale="62500" lnSpcReduction="20000"/>
          </a:bodyPr>
          <a:lstStyle/>
          <a:p>
            <a:r>
              <a:rPr lang="hu-HU" sz="2500" dirty="0" smtClean="0"/>
              <a:t>Tanárúrtól feladatot kaptunk, hogy az otthoni hálózatunkat készítsük el a Packet Tracerben. </a:t>
            </a:r>
            <a:endParaRPr lang="hu-HU" sz="2500" dirty="0" smtClean="0"/>
          </a:p>
          <a:p>
            <a:r>
              <a:rPr lang="hu-HU" sz="2500" dirty="0" smtClean="0"/>
              <a:t>Felkellett írni az eszközök IP címét, </a:t>
            </a:r>
            <a:r>
              <a:rPr lang="hu-HU" sz="2500" dirty="0" err="1" smtClean="0"/>
              <a:t>Subnet</a:t>
            </a:r>
            <a:r>
              <a:rPr lang="hu-HU" sz="2500" dirty="0" smtClean="0"/>
              <a:t> </a:t>
            </a:r>
            <a:r>
              <a:rPr lang="hu-HU" sz="2500" dirty="0" err="1" smtClean="0"/>
              <a:t>Maskját</a:t>
            </a:r>
            <a:r>
              <a:rPr lang="hu-HU" sz="2500" dirty="0" smtClean="0"/>
              <a:t>, illetve </a:t>
            </a:r>
            <a:r>
              <a:rPr lang="hu-HU" sz="2500" dirty="0" err="1" smtClean="0"/>
              <a:t>Default</a:t>
            </a:r>
            <a:r>
              <a:rPr lang="hu-HU" sz="2500" dirty="0" smtClean="0"/>
              <a:t> </a:t>
            </a:r>
            <a:r>
              <a:rPr lang="hu-HU" sz="2500" dirty="0" err="1" smtClean="0"/>
              <a:t>Gatewayet</a:t>
            </a:r>
            <a:endParaRPr lang="hu-HU" sz="2500" dirty="0" smtClean="0"/>
          </a:p>
          <a:p>
            <a:r>
              <a:rPr lang="hu-HU" sz="2500" dirty="0" smtClean="0"/>
              <a:t>Kellett hozzá igényfelmérés is, hogy milyen eszközök kellenek a hálózatba.(pl.: Office vagy Gamer gép)</a:t>
            </a:r>
          </a:p>
          <a:p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hu-HU" dirty="0" smtClean="0"/>
              <a:t>valóság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Sikerült lemodelleznünk, felraktuk a szükséges eszközöket(pl</a:t>
            </a:r>
            <a:r>
              <a:rPr lang="hu-HU" dirty="0" smtClean="0"/>
              <a:t>.: Switch) </a:t>
            </a:r>
          </a:p>
          <a:p>
            <a:r>
              <a:rPr lang="hu-HU" dirty="0" smtClean="0"/>
              <a:t>Kiraktuk egy szövegdobozba az eszköz mellé.</a:t>
            </a:r>
            <a:endParaRPr lang="hu-HU" dirty="0"/>
          </a:p>
          <a:p>
            <a:r>
              <a:rPr lang="hu-HU" dirty="0" smtClean="0"/>
              <a:t>Sikerült </a:t>
            </a:r>
            <a:r>
              <a:rPr lang="hu-HU" dirty="0" smtClean="0"/>
              <a:t>megvalósítani az igényfelmérést.</a:t>
            </a:r>
          </a:p>
        </p:txBody>
      </p:sp>
    </p:spTree>
    <p:extLst>
      <p:ext uri="{BB962C8B-B14F-4D97-AF65-F5344CB8AC3E}">
        <p14:creationId xmlns:p14="http://schemas.microsoft.com/office/powerpoint/2010/main" val="28648255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51579" y="1406769"/>
            <a:ext cx="9603275" cy="446985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Igény felmérés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hálózatba szükséges volt egy switch illetve egy belső router is. 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057044"/>
            <a:ext cx="4404098" cy="240930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691" y="3552986"/>
            <a:ext cx="4454163" cy="191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664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51579" y="1433146"/>
            <a:ext cx="9603275" cy="42060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Igény felmérés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727842"/>
          </a:xfrm>
        </p:spPr>
        <p:txBody>
          <a:bodyPr>
            <a:normAutofit/>
          </a:bodyPr>
          <a:lstStyle/>
          <a:p>
            <a:r>
              <a:rPr lang="hu-HU" dirty="0" smtClean="0"/>
              <a:t>A hálózatba kellett </a:t>
            </a:r>
            <a:r>
              <a:rPr lang="hu-HU" dirty="0" smtClean="0"/>
              <a:t>kettő, 3D Modellezésre és videóvágásra is alkalmas számítógép</a:t>
            </a:r>
            <a:r>
              <a:rPr lang="hu-HU" dirty="0" smtClean="0"/>
              <a:t>, hiszen a családból két fő otthon dolgozik egy filmgyárnak.</a:t>
            </a:r>
          </a:p>
          <a:p>
            <a:r>
              <a:rPr lang="hu-HU" dirty="0" smtClean="0"/>
              <a:t>A processzor azért ilyen erős, mert kell a sok mag a meg a sok szál illetve magas az órajele.</a:t>
            </a:r>
          </a:p>
          <a:p>
            <a:r>
              <a:rPr lang="hu-HU" dirty="0" smtClean="0"/>
              <a:t>64GB RAM azért kell, hogy sok program elfusson egymás mellett.</a:t>
            </a:r>
          </a:p>
          <a:p>
            <a:r>
              <a:rPr lang="hu-HU" dirty="0" smtClean="0"/>
              <a:t>Azért kell ilyen nagy SSD, hogy sok anyag elférjen rajta.</a:t>
            </a:r>
          </a:p>
          <a:p>
            <a:r>
              <a:rPr lang="hu-HU" dirty="0" smtClean="0"/>
              <a:t>4090 azért kell, hogy bírja a 3D modellezést.</a:t>
            </a:r>
          </a:p>
          <a:p>
            <a:r>
              <a:rPr lang="hu-HU" dirty="0" smtClean="0"/>
              <a:t>Azért kell ilyen monitor, mert szépek a színek, jó a felbontása.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772527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09" y="396875"/>
            <a:ext cx="5614611" cy="4713111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400" y="396875"/>
            <a:ext cx="5891390" cy="4713111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1190625" y="5296585"/>
            <a:ext cx="10239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dirty="0"/>
              <a:t>Ez a konfiguráció </a:t>
            </a:r>
            <a:r>
              <a:rPr lang="hu-HU" dirty="0" smtClean="0"/>
              <a:t>3 </a:t>
            </a:r>
            <a:r>
              <a:rPr lang="hu-HU" dirty="0"/>
              <a:t>854 367 Ft-ba került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596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51579" y="1433146"/>
            <a:ext cx="9603275" cy="42060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Igény felmérés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51579" y="1940103"/>
            <a:ext cx="9603275" cy="1307922"/>
          </a:xfrm>
        </p:spPr>
        <p:txBody>
          <a:bodyPr>
            <a:normAutofit fontScale="70000" lnSpcReduction="20000"/>
          </a:bodyPr>
          <a:lstStyle/>
          <a:p>
            <a:r>
              <a:rPr lang="hu-HU" dirty="0"/>
              <a:t>Kellett legalább egy, 3D modellezésre is alkalmas </a:t>
            </a:r>
            <a:r>
              <a:rPr lang="hu-HU" dirty="0" smtClean="0"/>
              <a:t>laptop(ez arra az esetre szükséges, ha elutaznának akkor tudjon valaki dolgozni rajta, ha szükséges)</a:t>
            </a:r>
          </a:p>
          <a:p>
            <a:r>
              <a:rPr lang="hu-HU" dirty="0" smtClean="0"/>
              <a:t>A további két laptopot a szülők használják általános dolgokra.</a:t>
            </a:r>
          </a:p>
          <a:p>
            <a:r>
              <a:rPr lang="hu-HU" dirty="0" smtClean="0"/>
              <a:t>A 3D modellezésre alkalmas laptopot, ugyanazok okokból választottuk, mint a gépet.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3421076"/>
            <a:ext cx="4130073" cy="2329715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451577" y="5750791"/>
            <a:ext cx="383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3 464 970 FT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690" y="3377263"/>
            <a:ext cx="4854164" cy="2373528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6253216" y="5750791"/>
            <a:ext cx="485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330 080 FT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1233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51579" y="1433146"/>
            <a:ext cx="9603275" cy="42060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IGÉNY FELMÉRÉS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Kellett 4 telefon, ezekből mindenkinek egy S23 Ultra van. Ezeknek az ára fejenként 689 900 FT, ami 4 darab esetén 2 759 600 FT.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116" y="2952101"/>
            <a:ext cx="5610200" cy="2240916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451578" y="5387566"/>
            <a:ext cx="96032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200" b="1" dirty="0" smtClean="0"/>
              <a:t>Az összes termék ára összevetve a következő: 15 297 224 FT </a:t>
            </a:r>
            <a:endParaRPr lang="hu-HU" sz="2200" b="1" dirty="0"/>
          </a:p>
        </p:txBody>
      </p:sp>
    </p:spTree>
    <p:extLst>
      <p:ext uri="{BB962C8B-B14F-4D97-AF65-F5344CB8AC3E}">
        <p14:creationId xmlns:p14="http://schemas.microsoft.com/office/powerpoint/2010/main" val="18451185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51579" y="1397977"/>
            <a:ext cx="9603275" cy="455777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munkafelosztás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Hálózat: Németh Tamás</a:t>
            </a:r>
          </a:p>
          <a:p>
            <a:r>
              <a:rPr lang="hu-HU" dirty="0" smtClean="0"/>
              <a:t>PPT: Patai </a:t>
            </a:r>
            <a:r>
              <a:rPr lang="hu-HU" dirty="0" smtClean="0"/>
              <a:t>Dániel, Németh Tamás</a:t>
            </a:r>
            <a:endParaRPr lang="hu-HU" dirty="0" smtClean="0"/>
          </a:p>
          <a:p>
            <a:r>
              <a:rPr lang="hu-HU" dirty="0" smtClean="0"/>
              <a:t>Az igényfelmérés elkészítése: Patai Dániel</a:t>
            </a:r>
          </a:p>
        </p:txBody>
      </p:sp>
      <p:pic>
        <p:nvPicPr>
          <p:cNvPr id="1026" name="Picture 2" descr="Szervezeti formák 1. rész - ppt letölten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58" y="3276891"/>
            <a:ext cx="3086596" cy="231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4080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142</TotalTime>
  <Words>326</Words>
  <Application>Microsoft Office PowerPoint</Application>
  <PresentationFormat>Szélesvásznú</PresentationFormat>
  <Paragraphs>38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Times New Roman</vt:lpstr>
      <vt:lpstr>Gallery</vt:lpstr>
      <vt:lpstr>Otthoni hálózat</vt:lpstr>
      <vt:lpstr>Az OTTHONI HÁLÓZAT</vt:lpstr>
      <vt:lpstr>A Munkáról</vt:lpstr>
      <vt:lpstr>Igény felmérés</vt:lpstr>
      <vt:lpstr>Igény felmérés</vt:lpstr>
      <vt:lpstr>PowerPoint-bemutató</vt:lpstr>
      <vt:lpstr>Igény felmérés</vt:lpstr>
      <vt:lpstr>IGÉNY FELMÉRÉS</vt:lpstr>
      <vt:lpstr>munkafelosztás</vt:lpstr>
      <vt:lpstr>A Cisco Packet tracerről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Otthoni hálózat</dc:title>
  <dc:creator>tanar</dc:creator>
  <cp:lastModifiedBy>tanar</cp:lastModifiedBy>
  <cp:revision>17</cp:revision>
  <dcterms:created xsi:type="dcterms:W3CDTF">2023-02-14T07:29:05Z</dcterms:created>
  <dcterms:modified xsi:type="dcterms:W3CDTF">2023-02-21T08:09:56Z</dcterms:modified>
</cp:coreProperties>
</file>