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D0E04F-3FEE-451A-A5F5-DB33199A2A68}" v="919" dt="2024-05-20T10:37:06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6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35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10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218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445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137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751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237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8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962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482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941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pPr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944305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cs typeface="Arial"/>
              </a:rPr>
              <a:t>Ruído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Impulsivo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em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Imagens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Digitais</a:t>
            </a:r>
            <a:endParaRPr lang="de-DE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2274" y="2125012"/>
            <a:ext cx="5357600" cy="1160213"/>
          </a:xfrm>
        </p:spPr>
        <p:txBody>
          <a:bodyPr/>
          <a:lstStyle/>
          <a:p>
            <a:r>
              <a:rPr lang="de-DE" dirty="0" err="1">
                <a:cs typeface="Arial"/>
              </a:rPr>
              <a:t>Trabalho</a:t>
            </a:r>
            <a:r>
              <a:rPr lang="de-DE" dirty="0">
                <a:cs typeface="Arial"/>
              </a:rPr>
              <a:t> 5</a:t>
            </a:r>
            <a:endParaRPr lang="de-DE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FFA6F703-A89C-A438-C5D8-D59F5E9BA7C1}"/>
              </a:ext>
            </a:extLst>
          </p:cNvPr>
          <p:cNvSpPr txBox="1"/>
          <p:nvPr/>
        </p:nvSpPr>
        <p:spPr>
          <a:xfrm>
            <a:off x="1324428" y="6404428"/>
            <a:ext cx="65388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cs typeface="Arial"/>
              </a:rPr>
              <a:t>Thiago Oliveira dos Santos - nº13696220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2108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65A79159-B0C4-395F-9C3F-E32A5B666B3A}"/>
              </a:ext>
            </a:extLst>
          </p:cNvPr>
          <p:cNvSpPr txBox="1"/>
          <p:nvPr/>
        </p:nvSpPr>
        <p:spPr>
          <a:xfrm>
            <a:off x="2746760" y="2715608"/>
            <a:ext cx="669471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8800" dirty="0">
                <a:cs typeface="Arial"/>
              </a:rPr>
              <a:t>OBRIGADO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xmlns="" val="19856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1395C1E-2648-4FFC-AC7C-2C17083518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C7379FE-10D6-4FEA-BEA3-5E2034A44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0FB7BFA-EBDD-467C-B253-EFA7005041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3A9D773-2FA9-4E93-A01A-AEECF93EB4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0A08A6F-C28D-4C68-9627-9B83F062FD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6DAD309-1212-498F-ABAD-388FFD322A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F297EF4-1A36-4B32-9046-62BAFD8D81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0AD76564-407F-4F60-ADF5-76B75DAB8D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C45841C-D9DC-434E-8A7B-CC1DBF4D1F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46A5ACF3-B8C0-4AC9-B185-320C6CC0B3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1BB9A764-7153-4F31-B447-F92772C89E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CEFF5C3-DC26-4AAD-BB6B-AAD9131B8E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E73B68C3-2EAC-45C2-828B-F9B1DD535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2FE4DFA-BBFC-33CD-4CB2-D93EAEA9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 err="1"/>
              <a:t>Ruído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E1CCAABA-8227-6E73-2952-843B73D8A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55695" y="1347626"/>
            <a:ext cx="3278097" cy="45441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err="1"/>
              <a:t>Informação</a:t>
            </a:r>
            <a:r>
              <a:rPr lang="en-US" sz="1800" dirty="0"/>
              <a:t> </a:t>
            </a:r>
            <a:r>
              <a:rPr lang="en-US" sz="1800" err="1"/>
              <a:t>indesejada</a:t>
            </a:r>
            <a:endParaRPr lang="en-US" sz="180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err="1"/>
              <a:t>Dificulta</a:t>
            </a:r>
            <a:r>
              <a:rPr lang="en-US" sz="1800" dirty="0"/>
              <a:t> a </a:t>
            </a:r>
            <a:r>
              <a:rPr lang="en-US" sz="1800" err="1"/>
              <a:t>aquisição</a:t>
            </a:r>
            <a:r>
              <a:rPr lang="en-US" sz="1800" dirty="0"/>
              <a:t> de </a:t>
            </a:r>
            <a:r>
              <a:rPr lang="en-US" sz="1800" err="1"/>
              <a:t>informações</a:t>
            </a:r>
            <a:r>
              <a:rPr lang="en-US" sz="1800" dirty="0"/>
              <a:t> </a:t>
            </a:r>
            <a:endParaRPr lang="en-US" sz="1800"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err="1"/>
              <a:t>Variação</a:t>
            </a:r>
            <a:r>
              <a:rPr lang="en-US" sz="1800" dirty="0"/>
              <a:t> </a:t>
            </a:r>
            <a:r>
              <a:rPr lang="en-US" sz="1800" err="1"/>
              <a:t>aleatória</a:t>
            </a:r>
            <a:r>
              <a:rPr lang="en-US" sz="1800" dirty="0"/>
              <a:t> </a:t>
            </a:r>
            <a:r>
              <a:rPr lang="en-US" sz="1800" err="1"/>
              <a:t>nas</a:t>
            </a:r>
            <a:r>
              <a:rPr lang="en-US" sz="1800" dirty="0"/>
              <a:t> </a:t>
            </a:r>
            <a:r>
              <a:rPr lang="en-US" sz="1800" err="1"/>
              <a:t>intensidades</a:t>
            </a:r>
            <a:r>
              <a:rPr lang="en-US" sz="1800" dirty="0"/>
              <a:t> dos pixels</a:t>
            </a:r>
            <a:endParaRPr lang="en-US" sz="1800" dirty="0">
              <a:cs typeface="Arial"/>
            </a:endParaRPr>
          </a:p>
        </p:txBody>
      </p:sp>
      <p:pic>
        <p:nvPicPr>
          <p:cNvPr id="5" name="Espaço Reservado para Imagem 4" descr="Foto preta e branca de homem de terno e gravata&#10;&#10;Descrição gerada automaticamente">
            <a:extLst>
              <a:ext uri="{FF2B5EF4-FFF2-40B4-BE49-F238E27FC236}">
                <a16:creationId xmlns:a16="http://schemas.microsoft.com/office/drawing/2014/main" xmlns="" id="{BD0E78A9-9270-07B4-A10E-FB3C6F7B27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5"/>
          <a:srcRect l="22287" r="11285" b="-2"/>
          <a:stretch/>
        </p:blipFill>
        <p:spPr>
          <a:xfrm>
            <a:off x="5439014" y="2343945"/>
            <a:ext cx="2240881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1227B1B7-711B-2E46-7C80-E410773C0F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934" r="8357" b="-2"/>
          <a:stretch/>
        </p:blipFill>
        <p:spPr>
          <a:xfrm>
            <a:off x="8001628" y="2348779"/>
            <a:ext cx="2250337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F0C5FB67-A02E-46F4-8FD1-1E19CB0B3D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373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7F2978-D3A6-8400-0F53-78E0C5CB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Arial"/>
              </a:rPr>
              <a:t>Ruído Impulsivo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A806A51-4155-0F9C-A25F-792B23FCCE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cs typeface="Arial" panose="020B0604020202020204"/>
              </a:rPr>
              <a:t>Causas:</a:t>
            </a:r>
          </a:p>
          <a:p>
            <a:pPr marL="344170" indent="-344170"/>
            <a:r>
              <a:rPr lang="pt-BR" dirty="0">
                <a:cs typeface="Arial" panose="020B0604020202020204"/>
              </a:rPr>
              <a:t>Defeitos no sistema de geração da imagem</a:t>
            </a:r>
          </a:p>
          <a:p>
            <a:pPr marL="344170" indent="-344170"/>
            <a:r>
              <a:rPr lang="pt-BR" dirty="0">
                <a:cs typeface="Arial" panose="020B0604020202020204"/>
              </a:rPr>
              <a:t>Erros na transmissão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D762A51D-82E0-375E-7ACF-2EAB5DBC3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9127" y="2052114"/>
            <a:ext cx="3951731" cy="3005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cs typeface="Arial"/>
              </a:rPr>
              <a:t>O que é:</a:t>
            </a:r>
            <a:endParaRPr lang="pt-BR" dirty="0"/>
          </a:p>
          <a:p>
            <a:pPr marL="344170" indent="-344170"/>
            <a:r>
              <a:rPr lang="pt-BR" dirty="0">
                <a:cs typeface="Arial"/>
              </a:rPr>
              <a:t>Mudança repentina no valor do pixel</a:t>
            </a:r>
          </a:p>
          <a:p>
            <a:pPr marL="344170" indent="-344170"/>
            <a:r>
              <a:rPr lang="pt-BR" dirty="0">
                <a:cs typeface="Arial"/>
              </a:rPr>
              <a:t>Pixels aleatórios em preto e branco</a:t>
            </a:r>
          </a:p>
          <a:p>
            <a:pPr marL="344170" indent="-344170"/>
            <a:r>
              <a:rPr lang="pt-BR" dirty="0">
                <a:cs typeface="Arial"/>
              </a:rPr>
              <a:t>Ruído sal e pimenta</a:t>
            </a:r>
          </a:p>
        </p:txBody>
      </p:sp>
    </p:spTree>
    <p:extLst>
      <p:ext uri="{BB962C8B-B14F-4D97-AF65-F5344CB8AC3E}">
        <p14:creationId xmlns:p14="http://schemas.microsoft.com/office/powerpoint/2010/main" xmlns="" val="36305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6A9A12-F721-692A-060E-304BDEB6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>
                <a:cs typeface="Arial"/>
              </a:rPr>
              <a:t>Características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4B8E6E8-442C-9011-B43F-3DFE65494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344170" indent="-344170"/>
            <a:r>
              <a:rPr lang="pt-BR">
                <a:cs typeface="Arial"/>
              </a:rPr>
              <a:t>Aleatório (tem chance de afetar qualquer pixel)</a:t>
            </a:r>
          </a:p>
          <a:p>
            <a:pPr marL="344170" indent="-344170"/>
            <a:r>
              <a:rPr lang="pt-BR">
                <a:cs typeface="Arial"/>
              </a:rPr>
              <a:t>Aditivo (é adicionado à imagem)</a:t>
            </a:r>
          </a:p>
          <a:p>
            <a:pPr marL="344170" indent="-344170"/>
            <a:r>
              <a:rPr lang="pt-BR" err="1">
                <a:cs typeface="Arial"/>
              </a:rPr>
              <a:t>Heteroscedástico</a:t>
            </a:r>
            <a:r>
              <a:rPr lang="pt-BR">
                <a:cs typeface="Arial"/>
              </a:rPr>
              <a:t> (variância não uniforme)</a:t>
            </a:r>
          </a:p>
          <a:p>
            <a:pPr marL="344170" indent="-344170"/>
            <a:r>
              <a:rPr lang="pt-BR" dirty="0">
                <a:cs typeface="Arial"/>
              </a:rPr>
              <a:t>Estacionário (não muda com o tempo)</a:t>
            </a:r>
          </a:p>
          <a:p>
            <a:pPr marL="344170" indent="-344170"/>
            <a:r>
              <a:rPr lang="pt-BR">
                <a:cs typeface="Arial"/>
              </a:rPr>
              <a:t>Não depende do sinal</a:t>
            </a:r>
            <a:endParaRPr lang="pt-B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16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AAC1414-6E6B-91BD-EDF7-6A1479CB82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8085" y="5223234"/>
            <a:ext cx="8445500" cy="884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/>
              <a:t>Imagem criada, histograma e transformada de Fourier</a:t>
            </a:r>
          </a:p>
        </p:txBody>
      </p:sp>
      <p:pic>
        <p:nvPicPr>
          <p:cNvPr id="3" name="Imagem 2" descr="Forma, Retângulo&#10;&#10;Descrição gerada automaticamente">
            <a:extLst>
              <a:ext uri="{FF2B5EF4-FFF2-40B4-BE49-F238E27FC236}">
                <a16:creationId xmlns:a16="http://schemas.microsoft.com/office/drawing/2014/main" xmlns="" id="{1EB45675-8DF9-BA13-8246-270CDE413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64" r="15343" b="-1"/>
          <a:stretch/>
        </p:blipFill>
        <p:spPr>
          <a:xfrm>
            <a:off x="8118401" y="209"/>
            <a:ext cx="4081501" cy="454095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Imagem 3" descr="Forma, Padrão do plano de fundo&#10;&#10;Descrição gerada automaticamente">
            <a:extLst>
              <a:ext uri="{FF2B5EF4-FFF2-40B4-BE49-F238E27FC236}">
                <a16:creationId xmlns:a16="http://schemas.microsoft.com/office/drawing/2014/main" xmlns="" id="{0E95B77C-0CF3-9883-4387-76DAFA54F8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82" r="15921" b="-6"/>
          <a:stretch/>
        </p:blipFill>
        <p:spPr>
          <a:xfrm>
            <a:off x="-5665" y="209"/>
            <a:ext cx="3980860" cy="452657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Imagem 4" descr="Gráfico, Gráfico de barras, Histograma&#10;&#10;Descrição gerada automaticamente">
            <a:extLst>
              <a:ext uri="{FF2B5EF4-FFF2-40B4-BE49-F238E27FC236}">
                <a16:creationId xmlns:a16="http://schemas.microsoft.com/office/drawing/2014/main" xmlns="" id="{6F36FC0E-7FD6-FA4B-50F5-481EBC4BC5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07" r="15500" b="-1"/>
          <a:stretch/>
        </p:blipFill>
        <p:spPr>
          <a:xfrm>
            <a:off x="3957624" y="14587"/>
            <a:ext cx="4153388" cy="452657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73663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xmlns="" id="{725BC238-C762-4D13-A195-D967821308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E46C2F34-1655-46BB-AA7C-FE1E7C94DE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9E212255-06CB-48A7-8DDC-16BB691C27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380DDC1E-06A0-46BA-AE64-DBDD059476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339C1BC9-83BE-489D-9B3E-B164525B14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F00FBAF5-0C55-4EC9-9950-7797B8DF77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761" y="0"/>
            <a:ext cx="1038910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9D7ED5-E0FA-5D78-348F-8A063AAB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294" y="649905"/>
            <a:ext cx="4388554" cy="106285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err="1"/>
              <a:t>Imagem</a:t>
            </a:r>
            <a:r>
              <a:rPr lang="en-US"/>
              <a:t> com </a:t>
            </a:r>
            <a:r>
              <a:rPr lang="en-US" err="1"/>
              <a:t>ruído</a:t>
            </a:r>
            <a:r>
              <a:rPr lang="en-US"/>
              <a:t> e </a:t>
            </a:r>
            <a:r>
              <a:rPr lang="en-US" err="1"/>
              <a:t>histograma</a:t>
            </a:r>
            <a:endParaRPr lang="en-US" err="1">
              <a:cs typeface="Arial"/>
            </a:endParaRP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xmlns="" id="{24E6F659-CCEB-8CA4-B29F-A2FF2FF4A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784705" cy="399782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" name="Espaço Reservado para Conteúdo 3" descr="Foto em preto e branco&#10;&#10;Descrição gerada automaticamente">
            <a:extLst>
              <a:ext uri="{FF2B5EF4-FFF2-40B4-BE49-F238E27FC236}">
                <a16:creationId xmlns:a16="http://schemas.microsoft.com/office/drawing/2014/main" xmlns="" id="{89960397-CA89-951D-8DFC-27F77B9265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44" t="9091" r="-2344" b="7343"/>
          <a:stretch/>
        </p:blipFill>
        <p:spPr>
          <a:xfrm>
            <a:off x="6667774" y="646088"/>
            <a:ext cx="5523284" cy="344944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xmlns="" id="{893F0931-F927-43BD-3F99-8AE0D626E2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592" r="-4" b="7111"/>
          <a:stretch/>
        </p:blipFill>
        <p:spPr>
          <a:xfrm>
            <a:off x="291452" y="2514364"/>
            <a:ext cx="6371763" cy="395590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12BC0108-11C3-4CBB-B5D0-7945DB64D0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038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2FA3880A-8D8F-466C-A4A1-F07BCDD371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3C0A64CB-20A1-4508-B568-284EB04F78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DA14841-53A4-4935-BE65-C8373B8A6D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9877C2CF-B2DD-41C8-8B5E-152673376B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D377EE36-E59D-4778-8F99-4B470DA4A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2586C6C5-47AF-450A-932D-880EF823E5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587901A-AA64-4940-9803-F676778511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xmlns="" id="{662F7B5F-69B9-41D9-BD9A-2A7F1118BD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B484EE50-7D13-4A99-9152-609AE84ACF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8F607DBD-3FFF-424E-80D2-8061AC5FE7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0CA1AF17-15FE-4FB8-A4CB-942AC1349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D901EDCD-40E3-40D5-BCE4-803F7A4D6E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36E840EA-C6A5-48DA-A3B5-BE430C89C7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6C1BC0-0474-D263-EDCE-A0238ADF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766" y="1718092"/>
            <a:ext cx="3251043" cy="27537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Transformada de Fourier da imagem com ruído</a:t>
            </a:r>
          </a:p>
        </p:txBody>
      </p:sp>
      <p:pic>
        <p:nvPicPr>
          <p:cNvPr id="3" name="Imagem 2" descr="Forma, Quadrado&#10;&#10;Descrição gerada automaticamente">
            <a:extLst>
              <a:ext uri="{FF2B5EF4-FFF2-40B4-BE49-F238E27FC236}">
                <a16:creationId xmlns:a16="http://schemas.microsoft.com/office/drawing/2014/main" xmlns="" id="{3B5DDEA2-50E6-BF26-9EF9-B319E283FA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758" r="12842" b="2"/>
          <a:stretch/>
        </p:blipFill>
        <p:spPr>
          <a:xfrm>
            <a:off x="4955917" y="211"/>
            <a:ext cx="6677548" cy="711703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4AC7A41-04AF-4CF9-A478-43411F9B58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71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1395C1E-2648-4FFC-AC7C-2C17083518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C7379FE-10D6-4FEA-BEA3-5E2034A44C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0FB7BFA-EBDD-467C-B253-EFA7005041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3A9D773-2FA9-4E93-A01A-AEECF93EB4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94E884E-CFA2-4B31-8157-DA73B88463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3655E855-74FA-4AD3-B859-2488383A9D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E91CD00-2EAB-4689-A44A-C4687605E1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CE4E23EB-7D1F-4223-8BC1-FB83F69F20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B2698634-69E1-4F09-BCF7-366A5A5C4F5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675C6A3-66C2-4CB7-AC7E-F274B7277E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2E5A367-0F56-4156-A2AE-FAD07299A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1AAEB5E-C547-4C88-B0D8-F24BE79FD1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B74DCE7-E922-457A-88B0-4299A3DA6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D561910-6540-A254-6BA0-0B947642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Imagem filtrada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442B2F5B-B753-BDBF-D579-9884927A27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61" r="2" b="1105"/>
          <a:stretch/>
        </p:blipFill>
        <p:spPr>
          <a:xfrm>
            <a:off x="253985" y="-14169"/>
            <a:ext cx="6100898" cy="449782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3" name="Imagem 2" descr="Forma, Padrão do plano de fundo, Quadrado&#10;&#10;Descrição gerada automaticamente">
            <a:extLst>
              <a:ext uri="{FF2B5EF4-FFF2-40B4-BE49-F238E27FC236}">
                <a16:creationId xmlns:a16="http://schemas.microsoft.com/office/drawing/2014/main" xmlns="" id="{67A99783-8E1D-F5C2-884B-483AAAD5E26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52" r="2" b="1029"/>
          <a:stretch/>
        </p:blipFill>
        <p:spPr>
          <a:xfrm>
            <a:off x="5916327" y="-14168"/>
            <a:ext cx="6105324" cy="449782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47B410D-C384-4834-95F7-EFE768C439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92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5FCD4EB2-06CD-6E87-8611-23AFCA09BE81}"/>
              </a:ext>
            </a:extLst>
          </p:cNvPr>
          <p:cNvSpPr txBox="1"/>
          <p:nvPr/>
        </p:nvSpPr>
        <p:spPr>
          <a:xfrm>
            <a:off x="2032000" y="1505857"/>
            <a:ext cx="392214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4800" dirty="0">
                <a:cs typeface="Arial"/>
              </a:rPr>
              <a:t>Dúvidas?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xmlns="" val="40371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102</Words>
  <Application>Microsoft Office PowerPoint</Application>
  <PresentationFormat>Personalizar</PresentationFormat>
  <Paragraphs>30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Madison</vt:lpstr>
      <vt:lpstr>Ruído Impulsivo em Imagens Digitais</vt:lpstr>
      <vt:lpstr>Ruído</vt:lpstr>
      <vt:lpstr>Ruído Impulsivo</vt:lpstr>
      <vt:lpstr>Características</vt:lpstr>
      <vt:lpstr>Imagem criada, histograma e transformada de Fourier</vt:lpstr>
      <vt:lpstr>Imagem com ruído e histograma</vt:lpstr>
      <vt:lpstr>Transformada de Fourier da imagem com ruído</vt:lpstr>
      <vt:lpstr>Imagem filtrada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Tiago</cp:lastModifiedBy>
  <cp:revision>183</cp:revision>
  <dcterms:created xsi:type="dcterms:W3CDTF">2024-05-20T08:24:14Z</dcterms:created>
  <dcterms:modified xsi:type="dcterms:W3CDTF">2024-05-20T10:45:10Z</dcterms:modified>
</cp:coreProperties>
</file>