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942F7-248E-CF83-8121-24A9B963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5BA7F1-2528-6158-9024-A77F45D0E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CB898-99D9-6A6E-296A-A51CE3EB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CDE68-B57A-65E1-2B82-CC45ACAD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BDA61-A494-E4E8-4D2D-72721EB5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2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BF859-A339-DF30-6502-3CAF9A98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F44406-C0AA-9578-0A7B-236068215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C2622A-2992-5DC1-6B91-DA2D99D8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5CB3F3-100A-BDC6-805D-0EA9F2ED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170061-C240-30BB-065A-07292351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38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00A564-CA30-AC21-9E68-009D6306C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8145-732C-2326-4E51-D88B6DF3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B4E70-D36C-33A8-FB25-2B592484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47D7E-0E03-977A-6082-7F699FC6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1DC8FD-7049-CC93-DA10-0819357F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5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B8FB6-E00B-7C5A-92C5-AB721C43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50D13-A181-32F2-BEC0-25F92E31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DE703-8DAA-F1DD-E48D-63EFD693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E4EFA-6759-44C5-17B1-8D55087C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FA6B6-A919-D382-3A05-FD7D2CBC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41A90-00F8-A500-1A29-E3C1924E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A295-81DA-4048-7931-CC692207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CD9E2-B55C-A41B-A73A-0B323A0F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2A2D9-2401-DFBD-AC1B-23F7938A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78917-C5E2-E90A-3B44-8AF6D799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55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711BE-F0A7-7F62-A7E9-D4F5C18E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4C4FD-65DE-C4F2-E3F8-767D10C1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A44D1E-CEC5-334B-B2E7-63460D54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3D79AC-9E4D-28D7-EF84-2D1AC37D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C3A14D-B0EC-9AFA-586F-F60E3F39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18DBD-4865-FF7B-5C9B-8CAA301A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58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4F322-E44E-35C1-6C17-9AF125A0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F796F-F665-C4EA-7E7B-5A7A5A5E3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8C5331-D6E1-C6B7-F352-9C216059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1270BD-CCCE-F4A8-5324-91F4FFB01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CB2628-E145-1FFA-D84C-969E6C203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788AED-4156-AB3C-6B9F-7C7F9B1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ECB7C7-470A-5B3A-3A11-72426DFA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45C59-C219-A302-30D1-C1DC5FDE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9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E5366-77D1-5153-D105-152074CC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F3AA9A-E886-3C4E-0545-792E72C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8EC3EF-CB02-E55B-B2C6-03D6AA10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C56701-2F2D-C757-0472-A9F58BF4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01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92B658-A8CE-9877-E0DC-017D70A5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14A838-B814-4D37-A02A-D33CC6B4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A5347-7C5B-F682-B823-A9EDF54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6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F4F3-022B-49C9-87D0-77055213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B2EF4F-021D-4C36-CB2C-DFB2FB37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D67C2-D993-49FF-97A7-CA2A2E5E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05F4A5-4388-8B12-B494-4B7E745E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8B765E-811B-B1BD-7788-68C11482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7FA64-23B4-1B5D-1AD8-8E594695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9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2590E-FC0C-E561-E82A-ACF4B7FD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FFAD15-910F-BE11-850B-33E4D73A3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BE5785-211D-EAB9-824B-14B8F549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52C084-8F9F-B810-1E25-AF1818B7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F950DF-5AA5-1938-5009-EC8D193D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21FD48-ABFB-414F-C8F8-1DEF7A3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9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F1BA8C-CB62-0B9E-1285-20A3AA8C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06E1E-8FA6-B41D-E0D1-355C721B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60D6B-61CE-3D0F-8FCA-2CC727552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0B36-879B-464D-9D4D-FF2D63C2D2F6}" type="datetimeFigureOut">
              <a:rPr kumimoji="1" lang="ja-JP" altLang="en-US" smtClean="0"/>
              <a:t>2023/9/1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2BDCD-9934-8D65-A68A-0E843EEC4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E30958-1970-7B80-B9D0-9F4A5561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6CA1E-B8D6-4E2E-A1E9-A93F64E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E35E644-87D1-CA50-961F-6A148681A477}"/>
              </a:ext>
            </a:extLst>
          </p:cNvPr>
          <p:cNvSpPr/>
          <p:nvPr/>
        </p:nvSpPr>
        <p:spPr>
          <a:xfrm>
            <a:off x="1908313" y="2206487"/>
            <a:ext cx="437322" cy="1779104"/>
          </a:xfrm>
          <a:custGeom>
            <a:avLst/>
            <a:gdLst>
              <a:gd name="connsiteX0" fmla="*/ 0 w 437322"/>
              <a:gd name="connsiteY0" fmla="*/ 377687 h 1779104"/>
              <a:gd name="connsiteX1" fmla="*/ 49696 w 437322"/>
              <a:gd name="connsiteY1" fmla="*/ 357809 h 1779104"/>
              <a:gd name="connsiteX2" fmla="*/ 109330 w 437322"/>
              <a:gd name="connsiteY2" fmla="*/ 347870 h 1779104"/>
              <a:gd name="connsiteX3" fmla="*/ 149087 w 437322"/>
              <a:gd name="connsiteY3" fmla="*/ 318052 h 1779104"/>
              <a:gd name="connsiteX4" fmla="*/ 198783 w 437322"/>
              <a:gd name="connsiteY4" fmla="*/ 288235 h 1779104"/>
              <a:gd name="connsiteX5" fmla="*/ 298174 w 437322"/>
              <a:gd name="connsiteY5" fmla="*/ 149087 h 1779104"/>
              <a:gd name="connsiteX6" fmla="*/ 327991 w 437322"/>
              <a:gd name="connsiteY6" fmla="*/ 99391 h 1779104"/>
              <a:gd name="connsiteX7" fmla="*/ 377687 w 437322"/>
              <a:gd name="connsiteY7" fmla="*/ 59635 h 1779104"/>
              <a:gd name="connsiteX8" fmla="*/ 397565 w 437322"/>
              <a:gd name="connsiteY8" fmla="*/ 29817 h 1779104"/>
              <a:gd name="connsiteX9" fmla="*/ 427383 w 437322"/>
              <a:gd name="connsiteY9" fmla="*/ 0 h 1779104"/>
              <a:gd name="connsiteX10" fmla="*/ 437322 w 437322"/>
              <a:gd name="connsiteY10" fmla="*/ 89452 h 1779104"/>
              <a:gd name="connsiteX11" fmla="*/ 427383 w 437322"/>
              <a:gd name="connsiteY11" fmla="*/ 149087 h 1779104"/>
              <a:gd name="connsiteX12" fmla="*/ 347870 w 437322"/>
              <a:gd name="connsiteY12" fmla="*/ 387626 h 1779104"/>
              <a:gd name="connsiteX13" fmla="*/ 337930 w 437322"/>
              <a:gd name="connsiteY13" fmla="*/ 506896 h 1779104"/>
              <a:gd name="connsiteX14" fmla="*/ 298174 w 437322"/>
              <a:gd name="connsiteY14" fmla="*/ 646043 h 1779104"/>
              <a:gd name="connsiteX15" fmla="*/ 288235 w 437322"/>
              <a:gd name="connsiteY15" fmla="*/ 725556 h 1779104"/>
              <a:gd name="connsiteX16" fmla="*/ 248478 w 437322"/>
              <a:gd name="connsiteY16" fmla="*/ 934278 h 1779104"/>
              <a:gd name="connsiteX17" fmla="*/ 238539 w 437322"/>
              <a:gd name="connsiteY17" fmla="*/ 1033670 h 1779104"/>
              <a:gd name="connsiteX18" fmla="*/ 228600 w 437322"/>
              <a:gd name="connsiteY18" fmla="*/ 1232452 h 1779104"/>
              <a:gd name="connsiteX19" fmla="*/ 208722 w 437322"/>
              <a:gd name="connsiteY19" fmla="*/ 1391478 h 1779104"/>
              <a:gd name="connsiteX20" fmla="*/ 188844 w 437322"/>
              <a:gd name="connsiteY20" fmla="*/ 1779104 h 177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322" h="1779104">
                <a:moveTo>
                  <a:pt x="0" y="377687"/>
                </a:moveTo>
                <a:cubicBezTo>
                  <a:pt x="16565" y="371061"/>
                  <a:pt x="32483" y="362503"/>
                  <a:pt x="49696" y="357809"/>
                </a:cubicBezTo>
                <a:cubicBezTo>
                  <a:pt x="69138" y="352507"/>
                  <a:pt x="90619" y="355354"/>
                  <a:pt x="109330" y="347870"/>
                </a:cubicBezTo>
                <a:cubicBezTo>
                  <a:pt x="124711" y="341718"/>
                  <a:pt x="135304" y="327241"/>
                  <a:pt x="149087" y="318052"/>
                </a:cubicBezTo>
                <a:cubicBezTo>
                  <a:pt x="165161" y="307336"/>
                  <a:pt x="182218" y="298174"/>
                  <a:pt x="198783" y="288235"/>
                </a:cubicBezTo>
                <a:cubicBezTo>
                  <a:pt x="231913" y="241852"/>
                  <a:pt x="268848" y="197964"/>
                  <a:pt x="298174" y="149087"/>
                </a:cubicBezTo>
                <a:cubicBezTo>
                  <a:pt x="308113" y="132522"/>
                  <a:pt x="315157" y="113830"/>
                  <a:pt x="327991" y="99391"/>
                </a:cubicBezTo>
                <a:cubicBezTo>
                  <a:pt x="342085" y="83536"/>
                  <a:pt x="362687" y="74635"/>
                  <a:pt x="377687" y="59635"/>
                </a:cubicBezTo>
                <a:cubicBezTo>
                  <a:pt x="386134" y="51188"/>
                  <a:pt x="389918" y="38994"/>
                  <a:pt x="397565" y="29817"/>
                </a:cubicBezTo>
                <a:cubicBezTo>
                  <a:pt x="406564" y="19019"/>
                  <a:pt x="417444" y="9939"/>
                  <a:pt x="427383" y="0"/>
                </a:cubicBezTo>
                <a:cubicBezTo>
                  <a:pt x="430696" y="29817"/>
                  <a:pt x="437322" y="59451"/>
                  <a:pt x="437322" y="89452"/>
                </a:cubicBezTo>
                <a:cubicBezTo>
                  <a:pt x="437322" y="109605"/>
                  <a:pt x="431999" y="129470"/>
                  <a:pt x="427383" y="149087"/>
                </a:cubicBezTo>
                <a:cubicBezTo>
                  <a:pt x="400259" y="264362"/>
                  <a:pt x="393001" y="270283"/>
                  <a:pt x="347870" y="387626"/>
                </a:cubicBezTo>
                <a:cubicBezTo>
                  <a:pt x="344557" y="427383"/>
                  <a:pt x="345464" y="467719"/>
                  <a:pt x="337930" y="506896"/>
                </a:cubicBezTo>
                <a:cubicBezTo>
                  <a:pt x="328820" y="554266"/>
                  <a:pt x="308865" y="599004"/>
                  <a:pt x="298174" y="646043"/>
                </a:cubicBezTo>
                <a:cubicBezTo>
                  <a:pt x="292254" y="672089"/>
                  <a:pt x="292773" y="699234"/>
                  <a:pt x="288235" y="725556"/>
                </a:cubicBezTo>
                <a:cubicBezTo>
                  <a:pt x="276201" y="795351"/>
                  <a:pt x="255525" y="863805"/>
                  <a:pt x="248478" y="934278"/>
                </a:cubicBezTo>
                <a:cubicBezTo>
                  <a:pt x="245165" y="967409"/>
                  <a:pt x="240754" y="1000448"/>
                  <a:pt x="238539" y="1033670"/>
                </a:cubicBezTo>
                <a:cubicBezTo>
                  <a:pt x="234126" y="1099867"/>
                  <a:pt x="234109" y="1166338"/>
                  <a:pt x="228600" y="1232452"/>
                </a:cubicBezTo>
                <a:cubicBezTo>
                  <a:pt x="224164" y="1285689"/>
                  <a:pt x="214038" y="1338322"/>
                  <a:pt x="208722" y="1391478"/>
                </a:cubicBezTo>
                <a:cubicBezTo>
                  <a:pt x="184717" y="1631531"/>
                  <a:pt x="188844" y="1580131"/>
                  <a:pt x="188844" y="1779104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0133106-16D9-7124-0165-CE542F9AF776}"/>
              </a:ext>
            </a:extLst>
          </p:cNvPr>
          <p:cNvSpPr/>
          <p:nvPr/>
        </p:nvSpPr>
        <p:spPr>
          <a:xfrm>
            <a:off x="1463040" y="3992880"/>
            <a:ext cx="1757680" cy="48063"/>
          </a:xfrm>
          <a:custGeom>
            <a:avLst/>
            <a:gdLst>
              <a:gd name="connsiteX0" fmla="*/ 0 w 1757680"/>
              <a:gd name="connsiteY0" fmla="*/ 30480 h 48063"/>
              <a:gd name="connsiteX1" fmla="*/ 497840 w 1757680"/>
              <a:gd name="connsiteY1" fmla="*/ 20320 h 48063"/>
              <a:gd name="connsiteX2" fmla="*/ 924560 w 1757680"/>
              <a:gd name="connsiteY2" fmla="*/ 0 h 48063"/>
              <a:gd name="connsiteX3" fmla="*/ 1645920 w 1757680"/>
              <a:gd name="connsiteY3" fmla="*/ 10160 h 48063"/>
              <a:gd name="connsiteX4" fmla="*/ 1706880 w 1757680"/>
              <a:gd name="connsiteY4" fmla="*/ 30480 h 48063"/>
              <a:gd name="connsiteX5" fmla="*/ 1757680 w 1757680"/>
              <a:gd name="connsiteY5" fmla="*/ 40640 h 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7680" h="48063">
                <a:moveTo>
                  <a:pt x="0" y="30480"/>
                </a:moveTo>
                <a:cubicBezTo>
                  <a:pt x="203961" y="64474"/>
                  <a:pt x="46038" y="42540"/>
                  <a:pt x="497840" y="20320"/>
                </a:cubicBezTo>
                <a:cubicBezTo>
                  <a:pt x="986035" y="-3690"/>
                  <a:pt x="321134" y="25143"/>
                  <a:pt x="924560" y="0"/>
                </a:cubicBezTo>
                <a:cubicBezTo>
                  <a:pt x="1165013" y="3387"/>
                  <a:pt x="1405625" y="798"/>
                  <a:pt x="1645920" y="10160"/>
                </a:cubicBezTo>
                <a:cubicBezTo>
                  <a:pt x="1667323" y="10994"/>
                  <a:pt x="1686364" y="24325"/>
                  <a:pt x="1706880" y="30480"/>
                </a:cubicBezTo>
                <a:cubicBezTo>
                  <a:pt x="1743485" y="41461"/>
                  <a:pt x="1735332" y="40640"/>
                  <a:pt x="1757680" y="406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673F19D8-11DD-06DB-5C70-FDD6DC9B1DE9}"/>
              </a:ext>
            </a:extLst>
          </p:cNvPr>
          <p:cNvSpPr/>
          <p:nvPr/>
        </p:nvSpPr>
        <p:spPr>
          <a:xfrm>
            <a:off x="5415759" y="2357120"/>
            <a:ext cx="1381281" cy="1524000"/>
          </a:xfrm>
          <a:custGeom>
            <a:avLst/>
            <a:gdLst>
              <a:gd name="connsiteX0" fmla="*/ 121441 w 1381281"/>
              <a:gd name="connsiteY0" fmla="*/ 467360 h 1524000"/>
              <a:gd name="connsiteX1" fmla="*/ 151921 w 1381281"/>
              <a:gd name="connsiteY1" fmla="*/ 416560 h 1524000"/>
              <a:gd name="connsiteX2" fmla="*/ 162081 w 1381281"/>
              <a:gd name="connsiteY2" fmla="*/ 386080 h 1524000"/>
              <a:gd name="connsiteX3" fmla="*/ 192561 w 1381281"/>
              <a:gd name="connsiteY3" fmla="*/ 264160 h 1524000"/>
              <a:gd name="connsiteX4" fmla="*/ 223041 w 1381281"/>
              <a:gd name="connsiteY4" fmla="*/ 182880 h 1524000"/>
              <a:gd name="connsiteX5" fmla="*/ 294161 w 1381281"/>
              <a:gd name="connsiteY5" fmla="*/ 121920 h 1524000"/>
              <a:gd name="connsiteX6" fmla="*/ 446561 w 1381281"/>
              <a:gd name="connsiteY6" fmla="*/ 30480 h 1524000"/>
              <a:gd name="connsiteX7" fmla="*/ 792001 w 1381281"/>
              <a:gd name="connsiteY7" fmla="*/ 0 h 1524000"/>
              <a:gd name="connsiteX8" fmla="*/ 1056161 w 1381281"/>
              <a:gd name="connsiteY8" fmla="*/ 50800 h 1524000"/>
              <a:gd name="connsiteX9" fmla="*/ 1127281 w 1381281"/>
              <a:gd name="connsiteY9" fmla="*/ 101600 h 1524000"/>
              <a:gd name="connsiteX10" fmla="*/ 1198401 w 1381281"/>
              <a:gd name="connsiteY10" fmla="*/ 233680 h 1524000"/>
              <a:gd name="connsiteX11" fmla="*/ 1117121 w 1381281"/>
              <a:gd name="connsiteY11" fmla="*/ 619760 h 1524000"/>
              <a:gd name="connsiteX12" fmla="*/ 1056161 w 1381281"/>
              <a:gd name="connsiteY12" fmla="*/ 701040 h 1524000"/>
              <a:gd name="connsiteX13" fmla="*/ 1025681 w 1381281"/>
              <a:gd name="connsiteY13" fmla="*/ 751840 h 1524000"/>
              <a:gd name="connsiteX14" fmla="*/ 832641 w 1381281"/>
              <a:gd name="connsiteY14" fmla="*/ 965200 h 1524000"/>
              <a:gd name="connsiteX15" fmla="*/ 598961 w 1381281"/>
              <a:gd name="connsiteY15" fmla="*/ 1158240 h 1524000"/>
              <a:gd name="connsiteX16" fmla="*/ 253521 w 1381281"/>
              <a:gd name="connsiteY16" fmla="*/ 1290320 h 1524000"/>
              <a:gd name="connsiteX17" fmla="*/ 151921 w 1381281"/>
              <a:gd name="connsiteY17" fmla="*/ 1330960 h 1524000"/>
              <a:gd name="connsiteX18" fmla="*/ 9681 w 1381281"/>
              <a:gd name="connsiteY18" fmla="*/ 1361440 h 1524000"/>
              <a:gd name="connsiteX19" fmla="*/ 304321 w 1381281"/>
              <a:gd name="connsiteY19" fmla="*/ 1310640 h 1524000"/>
              <a:gd name="connsiteX20" fmla="*/ 1137441 w 1381281"/>
              <a:gd name="connsiteY20" fmla="*/ 1330960 h 1524000"/>
              <a:gd name="connsiteX21" fmla="*/ 1239041 w 1381281"/>
              <a:gd name="connsiteY21" fmla="*/ 1371600 h 1524000"/>
              <a:gd name="connsiteX22" fmla="*/ 1300001 w 1381281"/>
              <a:gd name="connsiteY22" fmla="*/ 1442720 h 1524000"/>
              <a:gd name="connsiteX23" fmla="*/ 1330481 w 1381281"/>
              <a:gd name="connsiteY23" fmla="*/ 1483360 h 1524000"/>
              <a:gd name="connsiteX24" fmla="*/ 1360961 w 1381281"/>
              <a:gd name="connsiteY24" fmla="*/ 1503680 h 1524000"/>
              <a:gd name="connsiteX25" fmla="*/ 1381281 w 1381281"/>
              <a:gd name="connsiteY25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81281" h="1524000">
                <a:moveTo>
                  <a:pt x="121441" y="467360"/>
                </a:moveTo>
                <a:cubicBezTo>
                  <a:pt x="131601" y="450427"/>
                  <a:pt x="143090" y="434223"/>
                  <a:pt x="151921" y="416560"/>
                </a:cubicBezTo>
                <a:cubicBezTo>
                  <a:pt x="156710" y="406981"/>
                  <a:pt x="159322" y="396428"/>
                  <a:pt x="162081" y="386080"/>
                </a:cubicBezTo>
                <a:cubicBezTo>
                  <a:pt x="172875" y="345604"/>
                  <a:pt x="180524" y="304284"/>
                  <a:pt x="192561" y="264160"/>
                </a:cubicBezTo>
                <a:cubicBezTo>
                  <a:pt x="200876" y="236445"/>
                  <a:pt x="206222" y="206426"/>
                  <a:pt x="223041" y="182880"/>
                </a:cubicBezTo>
                <a:cubicBezTo>
                  <a:pt x="241189" y="157472"/>
                  <a:pt x="268363" y="139509"/>
                  <a:pt x="294161" y="121920"/>
                </a:cubicBezTo>
                <a:cubicBezTo>
                  <a:pt x="343109" y="88547"/>
                  <a:pt x="391421" y="52142"/>
                  <a:pt x="446561" y="30480"/>
                </a:cubicBezTo>
                <a:cubicBezTo>
                  <a:pt x="508854" y="6008"/>
                  <a:pt x="758179" y="1611"/>
                  <a:pt x="792001" y="0"/>
                </a:cubicBezTo>
                <a:cubicBezTo>
                  <a:pt x="912310" y="8593"/>
                  <a:pt x="947419" y="-709"/>
                  <a:pt x="1056161" y="50800"/>
                </a:cubicBezTo>
                <a:cubicBezTo>
                  <a:pt x="1082490" y="63272"/>
                  <a:pt x="1103574" y="84667"/>
                  <a:pt x="1127281" y="101600"/>
                </a:cubicBezTo>
                <a:cubicBezTo>
                  <a:pt x="1150988" y="145627"/>
                  <a:pt x="1199381" y="183686"/>
                  <a:pt x="1198401" y="233680"/>
                </a:cubicBezTo>
                <a:cubicBezTo>
                  <a:pt x="1195823" y="365169"/>
                  <a:pt x="1155413" y="493944"/>
                  <a:pt x="1117121" y="619760"/>
                </a:cubicBezTo>
                <a:cubicBezTo>
                  <a:pt x="1107260" y="652159"/>
                  <a:pt x="1075438" y="673195"/>
                  <a:pt x="1056161" y="701040"/>
                </a:cubicBezTo>
                <a:cubicBezTo>
                  <a:pt x="1044921" y="717276"/>
                  <a:pt x="1038437" y="736765"/>
                  <a:pt x="1025681" y="751840"/>
                </a:cubicBezTo>
                <a:cubicBezTo>
                  <a:pt x="963729" y="825056"/>
                  <a:pt x="900459" y="897382"/>
                  <a:pt x="832641" y="965200"/>
                </a:cubicBezTo>
                <a:cubicBezTo>
                  <a:pt x="742834" y="1055007"/>
                  <a:pt x="718378" y="1089485"/>
                  <a:pt x="598961" y="1158240"/>
                </a:cubicBezTo>
                <a:cubicBezTo>
                  <a:pt x="391945" y="1277431"/>
                  <a:pt x="449952" y="1227462"/>
                  <a:pt x="253521" y="1290320"/>
                </a:cubicBezTo>
                <a:cubicBezTo>
                  <a:pt x="218781" y="1301437"/>
                  <a:pt x="186937" y="1320747"/>
                  <a:pt x="151921" y="1330960"/>
                </a:cubicBezTo>
                <a:cubicBezTo>
                  <a:pt x="105371" y="1344537"/>
                  <a:pt x="-38321" y="1368297"/>
                  <a:pt x="9681" y="1361440"/>
                </a:cubicBezTo>
                <a:cubicBezTo>
                  <a:pt x="155768" y="1340570"/>
                  <a:pt x="57240" y="1355564"/>
                  <a:pt x="304321" y="1310640"/>
                </a:cubicBezTo>
                <a:cubicBezTo>
                  <a:pt x="582028" y="1317413"/>
                  <a:pt x="860241" y="1312882"/>
                  <a:pt x="1137441" y="1330960"/>
                </a:cubicBezTo>
                <a:cubicBezTo>
                  <a:pt x="1173839" y="1333334"/>
                  <a:pt x="1239041" y="1371600"/>
                  <a:pt x="1239041" y="1371600"/>
                </a:cubicBezTo>
                <a:cubicBezTo>
                  <a:pt x="1328174" y="1490444"/>
                  <a:pt x="1215094" y="1343661"/>
                  <a:pt x="1300001" y="1442720"/>
                </a:cubicBezTo>
                <a:cubicBezTo>
                  <a:pt x="1311021" y="1455577"/>
                  <a:pt x="1318507" y="1471386"/>
                  <a:pt x="1330481" y="1483360"/>
                </a:cubicBezTo>
                <a:cubicBezTo>
                  <a:pt x="1339115" y="1491994"/>
                  <a:pt x="1351426" y="1496052"/>
                  <a:pt x="1360961" y="1503680"/>
                </a:cubicBezTo>
                <a:cubicBezTo>
                  <a:pt x="1368441" y="1509664"/>
                  <a:pt x="1374508" y="1517227"/>
                  <a:pt x="1381281" y="152400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6D834DA-6BFF-89D7-9E76-20E3E3526C35}"/>
              </a:ext>
            </a:extLst>
          </p:cNvPr>
          <p:cNvSpPr/>
          <p:nvPr/>
        </p:nvSpPr>
        <p:spPr>
          <a:xfrm>
            <a:off x="8757920" y="2245360"/>
            <a:ext cx="1388892" cy="2082800"/>
          </a:xfrm>
          <a:custGeom>
            <a:avLst/>
            <a:gdLst>
              <a:gd name="connsiteX0" fmla="*/ 568960 w 1388892"/>
              <a:gd name="connsiteY0" fmla="*/ 812800 h 2082800"/>
              <a:gd name="connsiteX1" fmla="*/ 274320 w 1388892"/>
              <a:gd name="connsiteY1" fmla="*/ 782320 h 2082800"/>
              <a:gd name="connsiteX2" fmla="*/ 193040 w 1388892"/>
              <a:gd name="connsiteY2" fmla="*/ 721360 h 2082800"/>
              <a:gd name="connsiteX3" fmla="*/ 60960 w 1388892"/>
              <a:gd name="connsiteY3" fmla="*/ 650240 h 2082800"/>
              <a:gd name="connsiteX4" fmla="*/ 0 w 1388892"/>
              <a:gd name="connsiteY4" fmla="*/ 589280 h 2082800"/>
              <a:gd name="connsiteX5" fmla="*/ 40640 w 1388892"/>
              <a:gd name="connsiteY5" fmla="*/ 284480 h 2082800"/>
              <a:gd name="connsiteX6" fmla="*/ 264160 w 1388892"/>
              <a:gd name="connsiteY6" fmla="*/ 121920 h 2082800"/>
              <a:gd name="connsiteX7" fmla="*/ 579120 w 1388892"/>
              <a:gd name="connsiteY7" fmla="*/ 0 h 2082800"/>
              <a:gd name="connsiteX8" fmla="*/ 965200 w 1388892"/>
              <a:gd name="connsiteY8" fmla="*/ 40640 h 2082800"/>
              <a:gd name="connsiteX9" fmla="*/ 1148080 w 1388892"/>
              <a:gd name="connsiteY9" fmla="*/ 121920 h 2082800"/>
              <a:gd name="connsiteX10" fmla="*/ 1198880 w 1388892"/>
              <a:gd name="connsiteY10" fmla="*/ 172720 h 2082800"/>
              <a:gd name="connsiteX11" fmla="*/ 1320800 w 1388892"/>
              <a:gd name="connsiteY11" fmla="*/ 284480 h 2082800"/>
              <a:gd name="connsiteX12" fmla="*/ 1381760 w 1388892"/>
              <a:gd name="connsiteY12" fmla="*/ 426720 h 2082800"/>
              <a:gd name="connsiteX13" fmla="*/ 1341120 w 1388892"/>
              <a:gd name="connsiteY13" fmla="*/ 772160 h 2082800"/>
              <a:gd name="connsiteX14" fmla="*/ 1280160 w 1388892"/>
              <a:gd name="connsiteY14" fmla="*/ 833120 h 2082800"/>
              <a:gd name="connsiteX15" fmla="*/ 1209040 w 1388892"/>
              <a:gd name="connsiteY15" fmla="*/ 853440 h 2082800"/>
              <a:gd name="connsiteX16" fmla="*/ 1168400 w 1388892"/>
              <a:gd name="connsiteY16" fmla="*/ 883920 h 2082800"/>
              <a:gd name="connsiteX17" fmla="*/ 1117600 w 1388892"/>
              <a:gd name="connsiteY17" fmla="*/ 904240 h 2082800"/>
              <a:gd name="connsiteX18" fmla="*/ 1076960 w 1388892"/>
              <a:gd name="connsiteY18" fmla="*/ 944880 h 2082800"/>
              <a:gd name="connsiteX19" fmla="*/ 1036320 w 1388892"/>
              <a:gd name="connsiteY19" fmla="*/ 955040 h 2082800"/>
              <a:gd name="connsiteX20" fmla="*/ 995680 w 1388892"/>
              <a:gd name="connsiteY20" fmla="*/ 975360 h 2082800"/>
              <a:gd name="connsiteX21" fmla="*/ 853440 w 1388892"/>
              <a:gd name="connsiteY21" fmla="*/ 995680 h 2082800"/>
              <a:gd name="connsiteX22" fmla="*/ 883920 w 1388892"/>
              <a:gd name="connsiteY22" fmla="*/ 1036320 h 2082800"/>
              <a:gd name="connsiteX23" fmla="*/ 1087120 w 1388892"/>
              <a:gd name="connsiteY23" fmla="*/ 1087120 h 2082800"/>
              <a:gd name="connsiteX24" fmla="*/ 1229360 w 1388892"/>
              <a:gd name="connsiteY24" fmla="*/ 1178560 h 2082800"/>
              <a:gd name="connsiteX25" fmla="*/ 1330960 w 1388892"/>
              <a:gd name="connsiteY25" fmla="*/ 1300480 h 2082800"/>
              <a:gd name="connsiteX26" fmla="*/ 1351280 w 1388892"/>
              <a:gd name="connsiteY26" fmla="*/ 1351280 h 2082800"/>
              <a:gd name="connsiteX27" fmla="*/ 1361440 w 1388892"/>
              <a:gd name="connsiteY27" fmla="*/ 1798320 h 2082800"/>
              <a:gd name="connsiteX28" fmla="*/ 1290320 w 1388892"/>
              <a:gd name="connsiteY28" fmla="*/ 1930400 h 2082800"/>
              <a:gd name="connsiteX29" fmla="*/ 1198880 w 1388892"/>
              <a:gd name="connsiteY29" fmla="*/ 2001520 h 2082800"/>
              <a:gd name="connsiteX30" fmla="*/ 843280 w 1388892"/>
              <a:gd name="connsiteY30" fmla="*/ 2062480 h 2082800"/>
              <a:gd name="connsiteX31" fmla="*/ 558800 w 1388892"/>
              <a:gd name="connsiteY31" fmla="*/ 2082800 h 2082800"/>
              <a:gd name="connsiteX32" fmla="*/ 314960 w 1388892"/>
              <a:gd name="connsiteY32" fmla="*/ 2052320 h 2082800"/>
              <a:gd name="connsiteX33" fmla="*/ 182880 w 1388892"/>
              <a:gd name="connsiteY33" fmla="*/ 1920240 h 2082800"/>
              <a:gd name="connsiteX34" fmla="*/ 101600 w 1388892"/>
              <a:gd name="connsiteY34" fmla="*/ 1727200 h 2082800"/>
              <a:gd name="connsiteX35" fmla="*/ 132080 w 1388892"/>
              <a:gd name="connsiteY35" fmla="*/ 1503680 h 2082800"/>
              <a:gd name="connsiteX36" fmla="*/ 213360 w 1388892"/>
              <a:gd name="connsiteY36" fmla="*/ 1391920 h 2082800"/>
              <a:gd name="connsiteX37" fmla="*/ 243840 w 1388892"/>
              <a:gd name="connsiteY37" fmla="*/ 1341120 h 2082800"/>
              <a:gd name="connsiteX38" fmla="*/ 416560 w 1388892"/>
              <a:gd name="connsiteY38" fmla="*/ 1188720 h 2082800"/>
              <a:gd name="connsiteX39" fmla="*/ 477520 w 1388892"/>
              <a:gd name="connsiteY39" fmla="*/ 1148080 h 2082800"/>
              <a:gd name="connsiteX40" fmla="*/ 497840 w 1388892"/>
              <a:gd name="connsiteY40" fmla="*/ 1117600 h 2082800"/>
              <a:gd name="connsiteX41" fmla="*/ 579120 w 1388892"/>
              <a:gd name="connsiteY41" fmla="*/ 1097280 h 2082800"/>
              <a:gd name="connsiteX42" fmla="*/ 701040 w 1388892"/>
              <a:gd name="connsiteY42" fmla="*/ 108712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388892" h="2082800">
                <a:moveTo>
                  <a:pt x="568960" y="812800"/>
                </a:moveTo>
                <a:cubicBezTo>
                  <a:pt x="470747" y="802640"/>
                  <a:pt x="370260" y="805657"/>
                  <a:pt x="274320" y="782320"/>
                </a:cubicBezTo>
                <a:cubicBezTo>
                  <a:pt x="241413" y="774316"/>
                  <a:pt x="221759" y="739309"/>
                  <a:pt x="193040" y="721360"/>
                </a:cubicBezTo>
                <a:cubicBezTo>
                  <a:pt x="163083" y="702637"/>
                  <a:pt x="92762" y="676259"/>
                  <a:pt x="60960" y="650240"/>
                </a:cubicBezTo>
                <a:cubicBezTo>
                  <a:pt x="38719" y="632043"/>
                  <a:pt x="20320" y="609600"/>
                  <a:pt x="0" y="589280"/>
                </a:cubicBezTo>
                <a:cubicBezTo>
                  <a:pt x="4221" y="500646"/>
                  <a:pt x="-8986" y="372704"/>
                  <a:pt x="40640" y="284480"/>
                </a:cubicBezTo>
                <a:cubicBezTo>
                  <a:pt x="88893" y="198697"/>
                  <a:pt x="180251" y="163875"/>
                  <a:pt x="264160" y="121920"/>
                </a:cubicBezTo>
                <a:cubicBezTo>
                  <a:pt x="366172" y="70914"/>
                  <a:pt x="471789" y="37882"/>
                  <a:pt x="579120" y="0"/>
                </a:cubicBezTo>
                <a:cubicBezTo>
                  <a:pt x="707813" y="13547"/>
                  <a:pt x="837556" y="19366"/>
                  <a:pt x="965200" y="40640"/>
                </a:cubicBezTo>
                <a:cubicBezTo>
                  <a:pt x="987159" y="44300"/>
                  <a:pt x="1123670" y="105020"/>
                  <a:pt x="1148080" y="121920"/>
                </a:cubicBezTo>
                <a:cubicBezTo>
                  <a:pt x="1167769" y="135551"/>
                  <a:pt x="1181227" y="156538"/>
                  <a:pt x="1198880" y="172720"/>
                </a:cubicBezTo>
                <a:cubicBezTo>
                  <a:pt x="1215847" y="188273"/>
                  <a:pt x="1303400" y="258380"/>
                  <a:pt x="1320800" y="284480"/>
                </a:cubicBezTo>
                <a:cubicBezTo>
                  <a:pt x="1366436" y="352934"/>
                  <a:pt x="1366624" y="366176"/>
                  <a:pt x="1381760" y="426720"/>
                </a:cubicBezTo>
                <a:cubicBezTo>
                  <a:pt x="1378337" y="479774"/>
                  <a:pt x="1417745" y="685957"/>
                  <a:pt x="1341120" y="772160"/>
                </a:cubicBezTo>
                <a:cubicBezTo>
                  <a:pt x="1322028" y="793638"/>
                  <a:pt x="1304634" y="818059"/>
                  <a:pt x="1280160" y="833120"/>
                </a:cubicBezTo>
                <a:cubicBezTo>
                  <a:pt x="1259162" y="846042"/>
                  <a:pt x="1232747" y="846667"/>
                  <a:pt x="1209040" y="853440"/>
                </a:cubicBezTo>
                <a:cubicBezTo>
                  <a:pt x="1195493" y="863600"/>
                  <a:pt x="1183202" y="875696"/>
                  <a:pt x="1168400" y="883920"/>
                </a:cubicBezTo>
                <a:cubicBezTo>
                  <a:pt x="1152457" y="892777"/>
                  <a:pt x="1132775" y="894124"/>
                  <a:pt x="1117600" y="904240"/>
                </a:cubicBezTo>
                <a:cubicBezTo>
                  <a:pt x="1101660" y="914867"/>
                  <a:pt x="1093206" y="934726"/>
                  <a:pt x="1076960" y="944880"/>
                </a:cubicBezTo>
                <a:cubicBezTo>
                  <a:pt x="1065119" y="952281"/>
                  <a:pt x="1049395" y="950137"/>
                  <a:pt x="1036320" y="955040"/>
                </a:cubicBezTo>
                <a:cubicBezTo>
                  <a:pt x="1022139" y="960358"/>
                  <a:pt x="1009601" y="969394"/>
                  <a:pt x="995680" y="975360"/>
                </a:cubicBezTo>
                <a:cubicBezTo>
                  <a:pt x="948319" y="995658"/>
                  <a:pt x="910877" y="990458"/>
                  <a:pt x="853440" y="995680"/>
                </a:cubicBezTo>
                <a:cubicBezTo>
                  <a:pt x="863600" y="1009227"/>
                  <a:pt x="869218" y="1027919"/>
                  <a:pt x="883920" y="1036320"/>
                </a:cubicBezTo>
                <a:cubicBezTo>
                  <a:pt x="961041" y="1080389"/>
                  <a:pt x="1005378" y="1078038"/>
                  <a:pt x="1087120" y="1087120"/>
                </a:cubicBezTo>
                <a:cubicBezTo>
                  <a:pt x="1134533" y="1117600"/>
                  <a:pt x="1193276" y="1135259"/>
                  <a:pt x="1229360" y="1178560"/>
                </a:cubicBezTo>
                <a:lnTo>
                  <a:pt x="1330960" y="1300480"/>
                </a:lnTo>
                <a:cubicBezTo>
                  <a:pt x="1337733" y="1317413"/>
                  <a:pt x="1345513" y="1333978"/>
                  <a:pt x="1351280" y="1351280"/>
                </a:cubicBezTo>
                <a:cubicBezTo>
                  <a:pt x="1404110" y="1509771"/>
                  <a:pt x="1382061" y="1566335"/>
                  <a:pt x="1361440" y="1798320"/>
                </a:cubicBezTo>
                <a:cubicBezTo>
                  <a:pt x="1357488" y="1842775"/>
                  <a:pt x="1323448" y="1899820"/>
                  <a:pt x="1290320" y="1930400"/>
                </a:cubicBezTo>
                <a:cubicBezTo>
                  <a:pt x="1261946" y="1956591"/>
                  <a:pt x="1234820" y="1987401"/>
                  <a:pt x="1198880" y="2001520"/>
                </a:cubicBezTo>
                <a:cubicBezTo>
                  <a:pt x="1132209" y="2027712"/>
                  <a:pt x="921768" y="2055345"/>
                  <a:pt x="843280" y="2062480"/>
                </a:cubicBezTo>
                <a:cubicBezTo>
                  <a:pt x="748602" y="2071087"/>
                  <a:pt x="558800" y="2082800"/>
                  <a:pt x="558800" y="2082800"/>
                </a:cubicBezTo>
                <a:cubicBezTo>
                  <a:pt x="477520" y="2072640"/>
                  <a:pt x="394107" y="2073426"/>
                  <a:pt x="314960" y="2052320"/>
                </a:cubicBezTo>
                <a:cubicBezTo>
                  <a:pt x="283655" y="2043972"/>
                  <a:pt x="193414" y="1932278"/>
                  <a:pt x="182880" y="1920240"/>
                </a:cubicBezTo>
                <a:cubicBezTo>
                  <a:pt x="155787" y="1855893"/>
                  <a:pt x="92167" y="1796378"/>
                  <a:pt x="101600" y="1727200"/>
                </a:cubicBezTo>
                <a:cubicBezTo>
                  <a:pt x="111760" y="1652693"/>
                  <a:pt x="108301" y="1575017"/>
                  <a:pt x="132080" y="1503680"/>
                </a:cubicBezTo>
                <a:cubicBezTo>
                  <a:pt x="146647" y="1459980"/>
                  <a:pt x="187264" y="1429878"/>
                  <a:pt x="213360" y="1391920"/>
                </a:cubicBezTo>
                <a:cubicBezTo>
                  <a:pt x="224548" y="1375647"/>
                  <a:pt x="230306" y="1355500"/>
                  <a:pt x="243840" y="1341120"/>
                </a:cubicBezTo>
                <a:cubicBezTo>
                  <a:pt x="289549" y="1292554"/>
                  <a:pt x="355913" y="1231173"/>
                  <a:pt x="416560" y="1188720"/>
                </a:cubicBezTo>
                <a:cubicBezTo>
                  <a:pt x="436567" y="1174715"/>
                  <a:pt x="457200" y="1161627"/>
                  <a:pt x="477520" y="1148080"/>
                </a:cubicBezTo>
                <a:cubicBezTo>
                  <a:pt x="484293" y="1137920"/>
                  <a:pt x="486918" y="1123061"/>
                  <a:pt x="497840" y="1117600"/>
                </a:cubicBezTo>
                <a:cubicBezTo>
                  <a:pt x="522819" y="1105111"/>
                  <a:pt x="551813" y="1103132"/>
                  <a:pt x="579120" y="1097280"/>
                </a:cubicBezTo>
                <a:cubicBezTo>
                  <a:pt x="642123" y="1083779"/>
                  <a:pt x="637236" y="1087120"/>
                  <a:pt x="701040" y="108712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AC751ED-0E4A-CDAB-BC83-B6BB163A7010}"/>
              </a:ext>
            </a:extLst>
          </p:cNvPr>
          <p:cNvSpPr/>
          <p:nvPr/>
        </p:nvSpPr>
        <p:spPr>
          <a:xfrm>
            <a:off x="4958080" y="2204720"/>
            <a:ext cx="2042160" cy="2072640"/>
          </a:xfrm>
          <a:custGeom>
            <a:avLst/>
            <a:gdLst>
              <a:gd name="connsiteX0" fmla="*/ 1808480 w 2042160"/>
              <a:gd name="connsiteY0" fmla="*/ 0 h 2072640"/>
              <a:gd name="connsiteX1" fmla="*/ 457200 w 2042160"/>
              <a:gd name="connsiteY1" fmla="*/ 10160 h 2072640"/>
              <a:gd name="connsiteX2" fmla="*/ 426720 w 2042160"/>
              <a:gd name="connsiteY2" fmla="*/ 60960 h 2072640"/>
              <a:gd name="connsiteX3" fmla="*/ 386080 w 2042160"/>
              <a:gd name="connsiteY3" fmla="*/ 274320 h 2072640"/>
              <a:gd name="connsiteX4" fmla="*/ 335280 w 2042160"/>
              <a:gd name="connsiteY4" fmla="*/ 467360 h 2072640"/>
              <a:gd name="connsiteX5" fmla="*/ 314960 w 2042160"/>
              <a:gd name="connsiteY5" fmla="*/ 548640 h 2072640"/>
              <a:gd name="connsiteX6" fmla="*/ 284480 w 2042160"/>
              <a:gd name="connsiteY6" fmla="*/ 721360 h 2072640"/>
              <a:gd name="connsiteX7" fmla="*/ 294640 w 2042160"/>
              <a:gd name="connsiteY7" fmla="*/ 762000 h 2072640"/>
              <a:gd name="connsiteX8" fmla="*/ 375920 w 2042160"/>
              <a:gd name="connsiteY8" fmla="*/ 731520 h 2072640"/>
              <a:gd name="connsiteX9" fmla="*/ 497840 w 2042160"/>
              <a:gd name="connsiteY9" fmla="*/ 701040 h 2072640"/>
              <a:gd name="connsiteX10" fmla="*/ 701040 w 2042160"/>
              <a:gd name="connsiteY10" fmla="*/ 660400 h 2072640"/>
              <a:gd name="connsiteX11" fmla="*/ 975360 w 2042160"/>
              <a:gd name="connsiteY11" fmla="*/ 629920 h 2072640"/>
              <a:gd name="connsiteX12" fmla="*/ 1564640 w 2042160"/>
              <a:gd name="connsiteY12" fmla="*/ 690880 h 2072640"/>
              <a:gd name="connsiteX13" fmla="*/ 1706880 w 2042160"/>
              <a:gd name="connsiteY13" fmla="*/ 741680 h 2072640"/>
              <a:gd name="connsiteX14" fmla="*/ 1940560 w 2042160"/>
              <a:gd name="connsiteY14" fmla="*/ 904240 h 2072640"/>
              <a:gd name="connsiteX15" fmla="*/ 1991360 w 2042160"/>
              <a:gd name="connsiteY15" fmla="*/ 955040 h 2072640"/>
              <a:gd name="connsiteX16" fmla="*/ 2042160 w 2042160"/>
              <a:gd name="connsiteY16" fmla="*/ 1087120 h 2072640"/>
              <a:gd name="connsiteX17" fmla="*/ 1991360 w 2042160"/>
              <a:gd name="connsiteY17" fmla="*/ 1503680 h 2072640"/>
              <a:gd name="connsiteX18" fmla="*/ 1920240 w 2042160"/>
              <a:gd name="connsiteY18" fmla="*/ 1635760 h 2072640"/>
              <a:gd name="connsiteX19" fmla="*/ 1605280 w 2042160"/>
              <a:gd name="connsiteY19" fmla="*/ 1950720 h 2072640"/>
              <a:gd name="connsiteX20" fmla="*/ 1513840 w 2042160"/>
              <a:gd name="connsiteY20" fmla="*/ 2021840 h 2072640"/>
              <a:gd name="connsiteX21" fmla="*/ 1137920 w 2042160"/>
              <a:gd name="connsiteY21" fmla="*/ 2072640 h 2072640"/>
              <a:gd name="connsiteX22" fmla="*/ 680720 w 2042160"/>
              <a:gd name="connsiteY22" fmla="*/ 2052320 h 2072640"/>
              <a:gd name="connsiteX23" fmla="*/ 406400 w 2042160"/>
              <a:gd name="connsiteY23" fmla="*/ 1991360 h 2072640"/>
              <a:gd name="connsiteX24" fmla="*/ 355600 w 2042160"/>
              <a:gd name="connsiteY24" fmla="*/ 1950720 h 2072640"/>
              <a:gd name="connsiteX25" fmla="*/ 264160 w 2042160"/>
              <a:gd name="connsiteY25" fmla="*/ 1899920 h 2072640"/>
              <a:gd name="connsiteX26" fmla="*/ 101600 w 2042160"/>
              <a:gd name="connsiteY26" fmla="*/ 1828800 h 2072640"/>
              <a:gd name="connsiteX27" fmla="*/ 10160 w 2042160"/>
              <a:gd name="connsiteY27" fmla="*/ 1635760 h 2072640"/>
              <a:gd name="connsiteX28" fmla="*/ 0 w 2042160"/>
              <a:gd name="connsiteY28" fmla="*/ 1564640 h 2072640"/>
              <a:gd name="connsiteX29" fmla="*/ 20320 w 2042160"/>
              <a:gd name="connsiteY29" fmla="*/ 1280160 h 2072640"/>
              <a:gd name="connsiteX30" fmla="*/ 50800 w 2042160"/>
              <a:gd name="connsiteY30" fmla="*/ 1270000 h 2072640"/>
              <a:gd name="connsiteX31" fmla="*/ 111760 w 2042160"/>
              <a:gd name="connsiteY31" fmla="*/ 1168400 h 2072640"/>
              <a:gd name="connsiteX32" fmla="*/ 162560 w 2042160"/>
              <a:gd name="connsiteY32" fmla="*/ 106680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42160" h="2072640">
                <a:moveTo>
                  <a:pt x="1808480" y="0"/>
                </a:moveTo>
                <a:lnTo>
                  <a:pt x="457200" y="10160"/>
                </a:lnTo>
                <a:cubicBezTo>
                  <a:pt x="437472" y="11030"/>
                  <a:pt x="431854" y="41892"/>
                  <a:pt x="426720" y="60960"/>
                </a:cubicBezTo>
                <a:cubicBezTo>
                  <a:pt x="407898" y="130869"/>
                  <a:pt x="404505" y="204305"/>
                  <a:pt x="386080" y="274320"/>
                </a:cubicBezTo>
                <a:cubicBezTo>
                  <a:pt x="369147" y="338667"/>
                  <a:pt x="351978" y="402952"/>
                  <a:pt x="335280" y="467360"/>
                </a:cubicBezTo>
                <a:cubicBezTo>
                  <a:pt x="328271" y="494393"/>
                  <a:pt x="318424" y="520928"/>
                  <a:pt x="314960" y="548640"/>
                </a:cubicBezTo>
                <a:cubicBezTo>
                  <a:pt x="300927" y="660902"/>
                  <a:pt x="310723" y="603266"/>
                  <a:pt x="284480" y="721360"/>
                </a:cubicBezTo>
                <a:cubicBezTo>
                  <a:pt x="287867" y="734907"/>
                  <a:pt x="280762" y="760458"/>
                  <a:pt x="294640" y="762000"/>
                </a:cubicBezTo>
                <a:cubicBezTo>
                  <a:pt x="323399" y="765195"/>
                  <a:pt x="348205" y="739835"/>
                  <a:pt x="375920" y="731520"/>
                </a:cubicBezTo>
                <a:cubicBezTo>
                  <a:pt x="416044" y="719483"/>
                  <a:pt x="456917" y="709992"/>
                  <a:pt x="497840" y="701040"/>
                </a:cubicBezTo>
                <a:cubicBezTo>
                  <a:pt x="565319" y="686279"/>
                  <a:pt x="632856" y="671457"/>
                  <a:pt x="701040" y="660400"/>
                </a:cubicBezTo>
                <a:cubicBezTo>
                  <a:pt x="759669" y="650893"/>
                  <a:pt x="902908" y="637165"/>
                  <a:pt x="975360" y="629920"/>
                </a:cubicBezTo>
                <a:cubicBezTo>
                  <a:pt x="1171787" y="650240"/>
                  <a:pt x="1369430" y="661056"/>
                  <a:pt x="1564640" y="690880"/>
                </a:cubicBezTo>
                <a:cubicBezTo>
                  <a:pt x="1614409" y="698484"/>
                  <a:pt x="1660797" y="721404"/>
                  <a:pt x="1706880" y="741680"/>
                </a:cubicBezTo>
                <a:cubicBezTo>
                  <a:pt x="1798402" y="781949"/>
                  <a:pt x="1869168" y="832848"/>
                  <a:pt x="1940560" y="904240"/>
                </a:cubicBezTo>
                <a:cubicBezTo>
                  <a:pt x="1957493" y="921173"/>
                  <a:pt x="1977275" y="935673"/>
                  <a:pt x="1991360" y="955040"/>
                </a:cubicBezTo>
                <a:cubicBezTo>
                  <a:pt x="2020658" y="995325"/>
                  <a:pt x="2028847" y="1040525"/>
                  <a:pt x="2042160" y="1087120"/>
                </a:cubicBezTo>
                <a:cubicBezTo>
                  <a:pt x="2025227" y="1225973"/>
                  <a:pt x="2021705" y="1367129"/>
                  <a:pt x="1991360" y="1503680"/>
                </a:cubicBezTo>
                <a:cubicBezTo>
                  <a:pt x="1980513" y="1552493"/>
                  <a:pt x="1945967" y="1592882"/>
                  <a:pt x="1920240" y="1635760"/>
                </a:cubicBezTo>
                <a:cubicBezTo>
                  <a:pt x="1847273" y="1757372"/>
                  <a:pt x="1695534" y="1880523"/>
                  <a:pt x="1605280" y="1950720"/>
                </a:cubicBezTo>
                <a:cubicBezTo>
                  <a:pt x="1574800" y="1974427"/>
                  <a:pt x="1549600" y="2007271"/>
                  <a:pt x="1513840" y="2021840"/>
                </a:cubicBezTo>
                <a:cubicBezTo>
                  <a:pt x="1396351" y="2069706"/>
                  <a:pt x="1260943" y="2066165"/>
                  <a:pt x="1137920" y="2072640"/>
                </a:cubicBezTo>
                <a:cubicBezTo>
                  <a:pt x="985520" y="2065867"/>
                  <a:pt x="832743" y="2064989"/>
                  <a:pt x="680720" y="2052320"/>
                </a:cubicBezTo>
                <a:cubicBezTo>
                  <a:pt x="622677" y="2047483"/>
                  <a:pt x="469066" y="2007027"/>
                  <a:pt x="406400" y="1991360"/>
                </a:cubicBezTo>
                <a:cubicBezTo>
                  <a:pt x="389467" y="1977813"/>
                  <a:pt x="373841" y="1962446"/>
                  <a:pt x="355600" y="1950720"/>
                </a:cubicBezTo>
                <a:cubicBezTo>
                  <a:pt x="326270" y="1931865"/>
                  <a:pt x="295015" y="1916160"/>
                  <a:pt x="264160" y="1899920"/>
                </a:cubicBezTo>
                <a:cubicBezTo>
                  <a:pt x="159869" y="1845030"/>
                  <a:pt x="189166" y="1857989"/>
                  <a:pt x="101600" y="1828800"/>
                </a:cubicBezTo>
                <a:cubicBezTo>
                  <a:pt x="59691" y="1755459"/>
                  <a:pt x="38287" y="1724828"/>
                  <a:pt x="10160" y="1635760"/>
                </a:cubicBezTo>
                <a:cubicBezTo>
                  <a:pt x="2949" y="1612924"/>
                  <a:pt x="3387" y="1588347"/>
                  <a:pt x="0" y="1564640"/>
                </a:cubicBezTo>
                <a:cubicBezTo>
                  <a:pt x="6773" y="1469813"/>
                  <a:pt x="4167" y="1373846"/>
                  <a:pt x="20320" y="1280160"/>
                </a:cubicBezTo>
                <a:cubicBezTo>
                  <a:pt x="22140" y="1269606"/>
                  <a:pt x="44018" y="1278289"/>
                  <a:pt x="50800" y="1270000"/>
                </a:cubicBezTo>
                <a:cubicBezTo>
                  <a:pt x="75810" y="1239433"/>
                  <a:pt x="90304" y="1201559"/>
                  <a:pt x="111760" y="1168400"/>
                </a:cubicBezTo>
                <a:cubicBezTo>
                  <a:pt x="168465" y="1080764"/>
                  <a:pt x="162560" y="1129290"/>
                  <a:pt x="162560" y="106680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FBB21FA-D8EB-598D-4EA2-2726A03DD507}"/>
              </a:ext>
            </a:extLst>
          </p:cNvPr>
          <p:cNvSpPr/>
          <p:nvPr/>
        </p:nvSpPr>
        <p:spPr>
          <a:xfrm>
            <a:off x="9398000" y="2286000"/>
            <a:ext cx="408096" cy="1849120"/>
          </a:xfrm>
          <a:custGeom>
            <a:avLst/>
            <a:gdLst>
              <a:gd name="connsiteX0" fmla="*/ 91440 w 408096"/>
              <a:gd name="connsiteY0" fmla="*/ 0 h 1849120"/>
              <a:gd name="connsiteX1" fmla="*/ 81280 w 408096"/>
              <a:gd name="connsiteY1" fmla="*/ 670560 h 1849120"/>
              <a:gd name="connsiteX2" fmla="*/ 20320 w 408096"/>
              <a:gd name="connsiteY2" fmla="*/ 1066800 h 1849120"/>
              <a:gd name="connsiteX3" fmla="*/ 0 w 408096"/>
              <a:gd name="connsiteY3" fmla="*/ 1239520 h 1849120"/>
              <a:gd name="connsiteX4" fmla="*/ 10160 w 408096"/>
              <a:gd name="connsiteY4" fmla="*/ 1696720 h 1849120"/>
              <a:gd name="connsiteX5" fmla="*/ 40640 w 408096"/>
              <a:gd name="connsiteY5" fmla="*/ 1737360 h 1849120"/>
              <a:gd name="connsiteX6" fmla="*/ 101600 w 408096"/>
              <a:gd name="connsiteY6" fmla="*/ 1818640 h 1849120"/>
              <a:gd name="connsiteX7" fmla="*/ 213360 w 408096"/>
              <a:gd name="connsiteY7" fmla="*/ 1849120 h 1849120"/>
              <a:gd name="connsiteX8" fmla="*/ 325120 w 408096"/>
              <a:gd name="connsiteY8" fmla="*/ 1828800 h 1849120"/>
              <a:gd name="connsiteX9" fmla="*/ 345440 w 408096"/>
              <a:gd name="connsiteY9" fmla="*/ 1706880 h 1849120"/>
              <a:gd name="connsiteX10" fmla="*/ 355600 w 408096"/>
              <a:gd name="connsiteY10" fmla="*/ 1574800 h 1849120"/>
              <a:gd name="connsiteX11" fmla="*/ 375920 w 408096"/>
              <a:gd name="connsiteY11" fmla="*/ 1412240 h 1849120"/>
              <a:gd name="connsiteX12" fmla="*/ 396240 w 408096"/>
              <a:gd name="connsiteY12" fmla="*/ 1219200 h 1849120"/>
              <a:gd name="connsiteX13" fmla="*/ 406400 w 408096"/>
              <a:gd name="connsiteY13" fmla="*/ 934720 h 1849120"/>
              <a:gd name="connsiteX14" fmla="*/ 365760 w 408096"/>
              <a:gd name="connsiteY14" fmla="*/ 762000 h 1849120"/>
              <a:gd name="connsiteX15" fmla="*/ 314960 w 408096"/>
              <a:gd name="connsiteY15" fmla="*/ 751840 h 1849120"/>
              <a:gd name="connsiteX16" fmla="*/ 30480 w 408096"/>
              <a:gd name="connsiteY16" fmla="*/ 751840 h 184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096" h="1849120">
                <a:moveTo>
                  <a:pt x="91440" y="0"/>
                </a:moveTo>
                <a:cubicBezTo>
                  <a:pt x="88053" y="223520"/>
                  <a:pt x="89453" y="447164"/>
                  <a:pt x="81280" y="670560"/>
                </a:cubicBezTo>
                <a:cubicBezTo>
                  <a:pt x="77805" y="765552"/>
                  <a:pt x="31731" y="990728"/>
                  <a:pt x="20320" y="1066800"/>
                </a:cubicBezTo>
                <a:cubicBezTo>
                  <a:pt x="11721" y="1124129"/>
                  <a:pt x="6773" y="1181947"/>
                  <a:pt x="0" y="1239520"/>
                </a:cubicBezTo>
                <a:cubicBezTo>
                  <a:pt x="3387" y="1391920"/>
                  <a:pt x="-2243" y="1544788"/>
                  <a:pt x="10160" y="1696720"/>
                </a:cubicBezTo>
                <a:cubicBezTo>
                  <a:pt x="11538" y="1713597"/>
                  <a:pt x="31665" y="1723001"/>
                  <a:pt x="40640" y="1737360"/>
                </a:cubicBezTo>
                <a:cubicBezTo>
                  <a:pt x="67410" y="1780192"/>
                  <a:pt x="52929" y="1786193"/>
                  <a:pt x="101600" y="1818640"/>
                </a:cubicBezTo>
                <a:cubicBezTo>
                  <a:pt x="134233" y="1840395"/>
                  <a:pt x="176536" y="1842983"/>
                  <a:pt x="213360" y="1849120"/>
                </a:cubicBezTo>
                <a:cubicBezTo>
                  <a:pt x="250613" y="1842347"/>
                  <a:pt x="299355" y="1856547"/>
                  <a:pt x="325120" y="1828800"/>
                </a:cubicBezTo>
                <a:cubicBezTo>
                  <a:pt x="353155" y="1798608"/>
                  <a:pt x="340531" y="1747787"/>
                  <a:pt x="345440" y="1706880"/>
                </a:cubicBezTo>
                <a:cubicBezTo>
                  <a:pt x="350701" y="1663038"/>
                  <a:pt x="351056" y="1618722"/>
                  <a:pt x="355600" y="1574800"/>
                </a:cubicBezTo>
                <a:cubicBezTo>
                  <a:pt x="361219" y="1520482"/>
                  <a:pt x="369719" y="1466495"/>
                  <a:pt x="375920" y="1412240"/>
                </a:cubicBezTo>
                <a:cubicBezTo>
                  <a:pt x="383267" y="1347956"/>
                  <a:pt x="389467" y="1283547"/>
                  <a:pt x="396240" y="1219200"/>
                </a:cubicBezTo>
                <a:cubicBezTo>
                  <a:pt x="399627" y="1124373"/>
                  <a:pt x="412712" y="1029397"/>
                  <a:pt x="406400" y="934720"/>
                </a:cubicBezTo>
                <a:cubicBezTo>
                  <a:pt x="402466" y="875705"/>
                  <a:pt x="392211" y="814901"/>
                  <a:pt x="365760" y="762000"/>
                </a:cubicBezTo>
                <a:cubicBezTo>
                  <a:pt x="358037" y="746554"/>
                  <a:pt x="332221" y="752363"/>
                  <a:pt x="314960" y="751840"/>
                </a:cubicBezTo>
                <a:cubicBezTo>
                  <a:pt x="220177" y="748968"/>
                  <a:pt x="125307" y="751840"/>
                  <a:pt x="30480" y="75184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2804673-1E18-DB56-494E-24293A24B6B2}"/>
              </a:ext>
            </a:extLst>
          </p:cNvPr>
          <p:cNvSpPr/>
          <p:nvPr/>
        </p:nvSpPr>
        <p:spPr>
          <a:xfrm>
            <a:off x="3241040" y="3606800"/>
            <a:ext cx="396240" cy="631753"/>
          </a:xfrm>
          <a:custGeom>
            <a:avLst/>
            <a:gdLst>
              <a:gd name="connsiteX0" fmla="*/ 264160 w 396240"/>
              <a:gd name="connsiteY0" fmla="*/ 0 h 631753"/>
              <a:gd name="connsiteX1" fmla="*/ 203200 w 396240"/>
              <a:gd name="connsiteY1" fmla="*/ 81280 h 631753"/>
              <a:gd name="connsiteX2" fmla="*/ 162560 w 396240"/>
              <a:gd name="connsiteY2" fmla="*/ 142240 h 631753"/>
              <a:gd name="connsiteX3" fmla="*/ 101600 w 396240"/>
              <a:gd name="connsiteY3" fmla="*/ 223520 h 631753"/>
              <a:gd name="connsiteX4" fmla="*/ 60960 w 396240"/>
              <a:gd name="connsiteY4" fmla="*/ 325120 h 631753"/>
              <a:gd name="connsiteX5" fmla="*/ 50800 w 396240"/>
              <a:gd name="connsiteY5" fmla="*/ 355600 h 631753"/>
              <a:gd name="connsiteX6" fmla="*/ 30480 w 396240"/>
              <a:gd name="connsiteY6" fmla="*/ 426720 h 631753"/>
              <a:gd name="connsiteX7" fmla="*/ 0 w 396240"/>
              <a:gd name="connsiteY7" fmla="*/ 487680 h 631753"/>
              <a:gd name="connsiteX8" fmla="*/ 396240 w 396240"/>
              <a:gd name="connsiteY8" fmla="*/ 599440 h 63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240" h="631753">
                <a:moveTo>
                  <a:pt x="264160" y="0"/>
                </a:moveTo>
                <a:cubicBezTo>
                  <a:pt x="221328" y="107080"/>
                  <a:pt x="273493" y="2200"/>
                  <a:pt x="203200" y="81280"/>
                </a:cubicBezTo>
                <a:cubicBezTo>
                  <a:pt x="186975" y="99533"/>
                  <a:pt x="177213" y="122703"/>
                  <a:pt x="162560" y="142240"/>
                </a:cubicBezTo>
                <a:lnTo>
                  <a:pt x="101600" y="223520"/>
                </a:lnTo>
                <a:cubicBezTo>
                  <a:pt x="83742" y="312808"/>
                  <a:pt x="104699" y="237643"/>
                  <a:pt x="60960" y="325120"/>
                </a:cubicBezTo>
                <a:cubicBezTo>
                  <a:pt x="56171" y="334699"/>
                  <a:pt x="53877" y="345342"/>
                  <a:pt x="50800" y="355600"/>
                </a:cubicBezTo>
                <a:cubicBezTo>
                  <a:pt x="43715" y="379215"/>
                  <a:pt x="39331" y="403708"/>
                  <a:pt x="30480" y="426720"/>
                </a:cubicBezTo>
                <a:cubicBezTo>
                  <a:pt x="22325" y="447924"/>
                  <a:pt x="10160" y="467360"/>
                  <a:pt x="0" y="487680"/>
                </a:cubicBezTo>
                <a:cubicBezTo>
                  <a:pt x="42736" y="722725"/>
                  <a:pt x="-17544" y="599440"/>
                  <a:pt x="396240" y="59944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F69508B1-D732-DC31-C188-D2C077DA5DF6}"/>
              </a:ext>
            </a:extLst>
          </p:cNvPr>
          <p:cNvSpPr/>
          <p:nvPr/>
        </p:nvSpPr>
        <p:spPr>
          <a:xfrm>
            <a:off x="3464560" y="3850640"/>
            <a:ext cx="0" cy="670560"/>
          </a:xfrm>
          <a:custGeom>
            <a:avLst/>
            <a:gdLst>
              <a:gd name="connsiteX0" fmla="*/ 0 w 0"/>
              <a:gd name="connsiteY0" fmla="*/ 0 h 670560"/>
              <a:gd name="connsiteX1" fmla="*/ 0 w 0"/>
              <a:gd name="connsiteY1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70560">
                <a:moveTo>
                  <a:pt x="0" y="0"/>
                </a:moveTo>
                <a:lnTo>
                  <a:pt x="0" y="670560"/>
                </a:ln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61F44A-DC31-4312-5ED2-64DEF49D4303}"/>
              </a:ext>
            </a:extLst>
          </p:cNvPr>
          <p:cNvSpPr>
            <a:spLocks noChangeAspect="1"/>
          </p:cNvSpPr>
          <p:nvPr/>
        </p:nvSpPr>
        <p:spPr>
          <a:xfrm>
            <a:off x="1086927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6C0C68-E54A-1E21-D37D-D782E9E50725}"/>
              </a:ext>
            </a:extLst>
          </p:cNvPr>
          <p:cNvSpPr>
            <a:spLocks noChangeAspect="1"/>
          </p:cNvSpPr>
          <p:nvPr/>
        </p:nvSpPr>
        <p:spPr>
          <a:xfrm>
            <a:off x="8225073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2AE27206-5914-AD8D-DA23-94C961119FC9}"/>
              </a:ext>
            </a:extLst>
          </p:cNvPr>
          <p:cNvSpPr/>
          <p:nvPr/>
        </p:nvSpPr>
        <p:spPr>
          <a:xfrm>
            <a:off x="1879600" y="2418070"/>
            <a:ext cx="1351280" cy="1859290"/>
          </a:xfrm>
          <a:custGeom>
            <a:avLst/>
            <a:gdLst>
              <a:gd name="connsiteX0" fmla="*/ 132080 w 1351280"/>
              <a:gd name="connsiteY0" fmla="*/ 558810 h 1859290"/>
              <a:gd name="connsiteX1" fmla="*/ 81280 w 1351280"/>
              <a:gd name="connsiteY1" fmla="*/ 396250 h 1859290"/>
              <a:gd name="connsiteX2" fmla="*/ 60960 w 1351280"/>
              <a:gd name="connsiteY2" fmla="*/ 314970 h 1859290"/>
              <a:gd name="connsiteX3" fmla="*/ 40640 w 1351280"/>
              <a:gd name="connsiteY3" fmla="*/ 243850 h 1859290"/>
              <a:gd name="connsiteX4" fmla="*/ 0 w 1351280"/>
              <a:gd name="connsiteY4" fmla="*/ 30490 h 1859290"/>
              <a:gd name="connsiteX5" fmla="*/ 355600 w 1351280"/>
              <a:gd name="connsiteY5" fmla="*/ 10 h 1859290"/>
              <a:gd name="connsiteX6" fmla="*/ 1351280 w 1351280"/>
              <a:gd name="connsiteY6" fmla="*/ 20330 h 1859290"/>
              <a:gd name="connsiteX7" fmla="*/ 1178560 w 1351280"/>
              <a:gd name="connsiteY7" fmla="*/ 233690 h 1859290"/>
              <a:gd name="connsiteX8" fmla="*/ 944880 w 1351280"/>
              <a:gd name="connsiteY8" fmla="*/ 629930 h 1859290"/>
              <a:gd name="connsiteX9" fmla="*/ 894080 w 1351280"/>
              <a:gd name="connsiteY9" fmla="*/ 721370 h 1859290"/>
              <a:gd name="connsiteX10" fmla="*/ 843280 w 1351280"/>
              <a:gd name="connsiteY10" fmla="*/ 792490 h 1859290"/>
              <a:gd name="connsiteX11" fmla="*/ 812800 w 1351280"/>
              <a:gd name="connsiteY11" fmla="*/ 985530 h 1859290"/>
              <a:gd name="connsiteX12" fmla="*/ 802640 w 1351280"/>
              <a:gd name="connsiteY12" fmla="*/ 1137930 h 1859290"/>
              <a:gd name="connsiteX13" fmla="*/ 792480 w 1351280"/>
              <a:gd name="connsiteY13" fmla="*/ 1859290 h 185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1280" h="1859290">
                <a:moveTo>
                  <a:pt x="132080" y="558810"/>
                </a:moveTo>
                <a:cubicBezTo>
                  <a:pt x="112208" y="399834"/>
                  <a:pt x="140737" y="554802"/>
                  <a:pt x="81280" y="396250"/>
                </a:cubicBezTo>
                <a:cubicBezTo>
                  <a:pt x="71474" y="370101"/>
                  <a:pt x="68156" y="341954"/>
                  <a:pt x="60960" y="314970"/>
                </a:cubicBezTo>
                <a:cubicBezTo>
                  <a:pt x="54607" y="291147"/>
                  <a:pt x="47413" y="267557"/>
                  <a:pt x="40640" y="243850"/>
                </a:cubicBezTo>
                <a:cubicBezTo>
                  <a:pt x="18058" y="63193"/>
                  <a:pt x="40601" y="131993"/>
                  <a:pt x="0" y="30490"/>
                </a:cubicBezTo>
                <a:cubicBezTo>
                  <a:pt x="49496" y="25540"/>
                  <a:pt x="288131" y="-587"/>
                  <a:pt x="355600" y="10"/>
                </a:cubicBezTo>
                <a:cubicBezTo>
                  <a:pt x="687549" y="2948"/>
                  <a:pt x="1019387" y="13557"/>
                  <a:pt x="1351280" y="20330"/>
                </a:cubicBezTo>
                <a:cubicBezTo>
                  <a:pt x="1317517" y="155380"/>
                  <a:pt x="1375757" y="-49464"/>
                  <a:pt x="1178560" y="233690"/>
                </a:cubicBezTo>
                <a:cubicBezTo>
                  <a:pt x="1090928" y="359520"/>
                  <a:pt x="1022143" y="497480"/>
                  <a:pt x="944880" y="629930"/>
                </a:cubicBezTo>
                <a:cubicBezTo>
                  <a:pt x="927311" y="660048"/>
                  <a:pt x="914347" y="692997"/>
                  <a:pt x="894080" y="721370"/>
                </a:cubicBezTo>
                <a:lnTo>
                  <a:pt x="843280" y="792490"/>
                </a:lnTo>
                <a:cubicBezTo>
                  <a:pt x="841027" y="806010"/>
                  <a:pt x="815997" y="950359"/>
                  <a:pt x="812800" y="985530"/>
                </a:cubicBezTo>
                <a:cubicBezTo>
                  <a:pt x="808191" y="1036234"/>
                  <a:pt x="806027" y="1087130"/>
                  <a:pt x="802640" y="1137930"/>
                </a:cubicBezTo>
                <a:lnTo>
                  <a:pt x="792480" y="1859290"/>
                </a:ln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FD1C0E6-97C6-4DC3-1374-E32D81EC3DDC}"/>
              </a:ext>
            </a:extLst>
          </p:cNvPr>
          <p:cNvSpPr/>
          <p:nvPr/>
        </p:nvSpPr>
        <p:spPr>
          <a:xfrm>
            <a:off x="2407920" y="3251200"/>
            <a:ext cx="955040" cy="101674"/>
          </a:xfrm>
          <a:custGeom>
            <a:avLst/>
            <a:gdLst>
              <a:gd name="connsiteX0" fmla="*/ 0 w 955040"/>
              <a:gd name="connsiteY0" fmla="*/ 0 h 101674"/>
              <a:gd name="connsiteX1" fmla="*/ 233680 w 955040"/>
              <a:gd name="connsiteY1" fmla="*/ 40640 h 101674"/>
              <a:gd name="connsiteX2" fmla="*/ 386080 w 955040"/>
              <a:gd name="connsiteY2" fmla="*/ 60960 h 101674"/>
              <a:gd name="connsiteX3" fmla="*/ 955040 w 955040"/>
              <a:gd name="connsiteY3" fmla="*/ 101600 h 10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5040" h="101674">
                <a:moveTo>
                  <a:pt x="0" y="0"/>
                </a:moveTo>
                <a:cubicBezTo>
                  <a:pt x="118485" y="39495"/>
                  <a:pt x="32841" y="15535"/>
                  <a:pt x="233680" y="40640"/>
                </a:cubicBezTo>
                <a:cubicBezTo>
                  <a:pt x="284534" y="46997"/>
                  <a:pt x="335093" y="55775"/>
                  <a:pt x="386080" y="60960"/>
                </a:cubicBezTo>
                <a:cubicBezTo>
                  <a:pt x="821887" y="105279"/>
                  <a:pt x="697536" y="101600"/>
                  <a:pt x="955040" y="10160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4A8DB9F8-5B01-8707-DDA4-60475325FF2E}"/>
              </a:ext>
            </a:extLst>
          </p:cNvPr>
          <p:cNvSpPr/>
          <p:nvPr/>
        </p:nvSpPr>
        <p:spPr>
          <a:xfrm>
            <a:off x="4746968" y="2275840"/>
            <a:ext cx="1796329" cy="2194560"/>
          </a:xfrm>
          <a:custGeom>
            <a:avLst/>
            <a:gdLst>
              <a:gd name="connsiteX0" fmla="*/ 1216952 w 1796329"/>
              <a:gd name="connsiteY0" fmla="*/ 172720 h 2194560"/>
              <a:gd name="connsiteX1" fmla="*/ 465112 w 1796329"/>
              <a:gd name="connsiteY1" fmla="*/ 162560 h 2194560"/>
              <a:gd name="connsiteX2" fmla="*/ 272072 w 1796329"/>
              <a:gd name="connsiteY2" fmla="*/ 182880 h 2194560"/>
              <a:gd name="connsiteX3" fmla="*/ 68872 w 1796329"/>
              <a:gd name="connsiteY3" fmla="*/ 396240 h 2194560"/>
              <a:gd name="connsiteX4" fmla="*/ 38392 w 1796329"/>
              <a:gd name="connsiteY4" fmla="*/ 762000 h 2194560"/>
              <a:gd name="connsiteX5" fmla="*/ 241592 w 1796329"/>
              <a:gd name="connsiteY5" fmla="*/ 883920 h 2194560"/>
              <a:gd name="connsiteX6" fmla="*/ 597192 w 1796329"/>
              <a:gd name="connsiteY6" fmla="*/ 873760 h 2194560"/>
              <a:gd name="connsiteX7" fmla="*/ 830872 w 1796329"/>
              <a:gd name="connsiteY7" fmla="*/ 833120 h 2194560"/>
              <a:gd name="connsiteX8" fmla="*/ 1267752 w 1796329"/>
              <a:gd name="connsiteY8" fmla="*/ 873760 h 2194560"/>
              <a:gd name="connsiteX9" fmla="*/ 1389672 w 1796329"/>
              <a:gd name="connsiteY9" fmla="*/ 944880 h 2194560"/>
              <a:gd name="connsiteX10" fmla="*/ 1643672 w 1796329"/>
              <a:gd name="connsiteY10" fmla="*/ 1076960 h 2194560"/>
              <a:gd name="connsiteX11" fmla="*/ 1785912 w 1796329"/>
              <a:gd name="connsiteY11" fmla="*/ 1300480 h 2194560"/>
              <a:gd name="connsiteX12" fmla="*/ 1796072 w 1796329"/>
              <a:gd name="connsiteY12" fmla="*/ 1422400 h 2194560"/>
              <a:gd name="connsiteX13" fmla="*/ 1765592 w 1796329"/>
              <a:gd name="connsiteY13" fmla="*/ 1747520 h 2194560"/>
              <a:gd name="connsiteX14" fmla="*/ 1714792 w 1796329"/>
              <a:gd name="connsiteY14" fmla="*/ 1940560 h 2194560"/>
              <a:gd name="connsiteX15" fmla="*/ 1643672 w 1796329"/>
              <a:gd name="connsiteY15" fmla="*/ 2052320 h 2194560"/>
              <a:gd name="connsiteX16" fmla="*/ 1521752 w 1796329"/>
              <a:gd name="connsiteY16" fmla="*/ 2164080 h 2194560"/>
              <a:gd name="connsiteX17" fmla="*/ 1298232 w 1796329"/>
              <a:gd name="connsiteY17" fmla="*/ 2194560 h 2194560"/>
              <a:gd name="connsiteX18" fmla="*/ 871512 w 1796329"/>
              <a:gd name="connsiteY18" fmla="*/ 2184400 h 2194560"/>
              <a:gd name="connsiteX19" fmla="*/ 790232 w 1796329"/>
              <a:gd name="connsiteY19" fmla="*/ 2153920 h 2194560"/>
              <a:gd name="connsiteX20" fmla="*/ 688632 w 1796329"/>
              <a:gd name="connsiteY20" fmla="*/ 2143760 h 2194560"/>
              <a:gd name="connsiteX21" fmla="*/ 495592 w 1796329"/>
              <a:gd name="connsiteY21" fmla="*/ 1981200 h 2194560"/>
              <a:gd name="connsiteX22" fmla="*/ 444792 w 1796329"/>
              <a:gd name="connsiteY22" fmla="*/ 1930400 h 2194560"/>
              <a:gd name="connsiteX23" fmla="*/ 424472 w 1796329"/>
              <a:gd name="connsiteY23" fmla="*/ 1838960 h 2194560"/>
              <a:gd name="connsiteX24" fmla="*/ 465112 w 1796329"/>
              <a:gd name="connsiteY24" fmla="*/ 1503680 h 2194560"/>
              <a:gd name="connsiteX25" fmla="*/ 505752 w 1796329"/>
              <a:gd name="connsiteY25" fmla="*/ 1422400 h 2194560"/>
              <a:gd name="connsiteX26" fmla="*/ 780072 w 1796329"/>
              <a:gd name="connsiteY26" fmla="*/ 1107440 h 2194560"/>
              <a:gd name="connsiteX27" fmla="*/ 983272 w 1796329"/>
              <a:gd name="connsiteY27" fmla="*/ 975360 h 2194560"/>
              <a:gd name="connsiteX28" fmla="*/ 1349032 w 1796329"/>
              <a:gd name="connsiteY28" fmla="*/ 822960 h 2194560"/>
              <a:gd name="connsiteX29" fmla="*/ 1450632 w 1796329"/>
              <a:gd name="connsiteY29" fmla="*/ 772160 h 2194560"/>
              <a:gd name="connsiteX30" fmla="*/ 1481112 w 1796329"/>
              <a:gd name="connsiteY30" fmla="*/ 731520 h 2194560"/>
              <a:gd name="connsiteX31" fmla="*/ 1511592 w 1796329"/>
              <a:gd name="connsiteY31" fmla="*/ 680720 h 2194560"/>
              <a:gd name="connsiteX32" fmla="*/ 1531912 w 1796329"/>
              <a:gd name="connsiteY32" fmla="*/ 589280 h 2194560"/>
              <a:gd name="connsiteX33" fmla="*/ 1511592 w 1796329"/>
              <a:gd name="connsiteY33" fmla="*/ 467360 h 2194560"/>
              <a:gd name="connsiteX34" fmla="*/ 1328712 w 1796329"/>
              <a:gd name="connsiteY34" fmla="*/ 294640 h 2194560"/>
              <a:gd name="connsiteX35" fmla="*/ 1237272 w 1796329"/>
              <a:gd name="connsiteY35" fmla="*/ 243840 h 2194560"/>
              <a:gd name="connsiteX36" fmla="*/ 1105192 w 1796329"/>
              <a:gd name="connsiteY36" fmla="*/ 152400 h 2194560"/>
              <a:gd name="connsiteX37" fmla="*/ 983272 w 1796329"/>
              <a:gd name="connsiteY37" fmla="*/ 40640 h 2194560"/>
              <a:gd name="connsiteX38" fmla="*/ 912152 w 1796329"/>
              <a:gd name="connsiteY38" fmla="*/ 10160 h 2194560"/>
              <a:gd name="connsiteX39" fmla="*/ 881672 w 1796329"/>
              <a:gd name="connsiteY39" fmla="*/ 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96329" h="2194560">
                <a:moveTo>
                  <a:pt x="1216952" y="172720"/>
                </a:moveTo>
                <a:cubicBezTo>
                  <a:pt x="966339" y="169333"/>
                  <a:pt x="715734" y="159865"/>
                  <a:pt x="465112" y="162560"/>
                </a:cubicBezTo>
                <a:cubicBezTo>
                  <a:pt x="400414" y="163256"/>
                  <a:pt x="334108" y="164499"/>
                  <a:pt x="272072" y="182880"/>
                </a:cubicBezTo>
                <a:cubicBezTo>
                  <a:pt x="202174" y="203591"/>
                  <a:pt x="90110" y="369692"/>
                  <a:pt x="68872" y="396240"/>
                </a:cubicBezTo>
                <a:cubicBezTo>
                  <a:pt x="24819" y="510777"/>
                  <a:pt x="-43721" y="631365"/>
                  <a:pt x="38392" y="762000"/>
                </a:cubicBezTo>
                <a:cubicBezTo>
                  <a:pt x="80428" y="828876"/>
                  <a:pt x="173859" y="843280"/>
                  <a:pt x="241592" y="883920"/>
                </a:cubicBezTo>
                <a:cubicBezTo>
                  <a:pt x="360125" y="880533"/>
                  <a:pt x="479048" y="883945"/>
                  <a:pt x="597192" y="873760"/>
                </a:cubicBezTo>
                <a:cubicBezTo>
                  <a:pt x="675962" y="866969"/>
                  <a:pt x="751809" y="833120"/>
                  <a:pt x="830872" y="833120"/>
                </a:cubicBezTo>
                <a:cubicBezTo>
                  <a:pt x="977127" y="833120"/>
                  <a:pt x="1122125" y="860213"/>
                  <a:pt x="1267752" y="873760"/>
                </a:cubicBezTo>
                <a:cubicBezTo>
                  <a:pt x="1308392" y="897467"/>
                  <a:pt x="1347590" y="923839"/>
                  <a:pt x="1389672" y="944880"/>
                </a:cubicBezTo>
                <a:cubicBezTo>
                  <a:pt x="1485588" y="992838"/>
                  <a:pt x="1562789" y="1004165"/>
                  <a:pt x="1643672" y="1076960"/>
                </a:cubicBezTo>
                <a:cubicBezTo>
                  <a:pt x="1731937" y="1156399"/>
                  <a:pt x="1739923" y="1199305"/>
                  <a:pt x="1785912" y="1300480"/>
                </a:cubicBezTo>
                <a:cubicBezTo>
                  <a:pt x="1789299" y="1341120"/>
                  <a:pt x="1797924" y="1381661"/>
                  <a:pt x="1796072" y="1422400"/>
                </a:cubicBezTo>
                <a:cubicBezTo>
                  <a:pt x="1791129" y="1531136"/>
                  <a:pt x="1778459" y="1639435"/>
                  <a:pt x="1765592" y="1747520"/>
                </a:cubicBezTo>
                <a:cubicBezTo>
                  <a:pt x="1758781" y="1804731"/>
                  <a:pt x="1737765" y="1886956"/>
                  <a:pt x="1714792" y="1940560"/>
                </a:cubicBezTo>
                <a:cubicBezTo>
                  <a:pt x="1707593" y="1957358"/>
                  <a:pt x="1650936" y="2042877"/>
                  <a:pt x="1643672" y="2052320"/>
                </a:cubicBezTo>
                <a:cubicBezTo>
                  <a:pt x="1615748" y="2088621"/>
                  <a:pt x="1570421" y="2147857"/>
                  <a:pt x="1521752" y="2164080"/>
                </a:cubicBezTo>
                <a:cubicBezTo>
                  <a:pt x="1477326" y="2178889"/>
                  <a:pt x="1349077" y="2189475"/>
                  <a:pt x="1298232" y="2194560"/>
                </a:cubicBezTo>
                <a:cubicBezTo>
                  <a:pt x="1155992" y="2191173"/>
                  <a:pt x="1013339" y="2195746"/>
                  <a:pt x="871512" y="2184400"/>
                </a:cubicBezTo>
                <a:cubicBezTo>
                  <a:pt x="842668" y="2182093"/>
                  <a:pt x="818479" y="2160197"/>
                  <a:pt x="790232" y="2153920"/>
                </a:cubicBezTo>
                <a:cubicBezTo>
                  <a:pt x="757007" y="2146537"/>
                  <a:pt x="722499" y="2147147"/>
                  <a:pt x="688632" y="2143760"/>
                </a:cubicBezTo>
                <a:cubicBezTo>
                  <a:pt x="571982" y="2085435"/>
                  <a:pt x="643736" y="2129344"/>
                  <a:pt x="495592" y="1981200"/>
                </a:cubicBezTo>
                <a:lnTo>
                  <a:pt x="444792" y="1930400"/>
                </a:lnTo>
                <a:cubicBezTo>
                  <a:pt x="438019" y="1899920"/>
                  <a:pt x="422987" y="1870148"/>
                  <a:pt x="424472" y="1838960"/>
                </a:cubicBezTo>
                <a:cubicBezTo>
                  <a:pt x="429827" y="1726509"/>
                  <a:pt x="443552" y="1614174"/>
                  <a:pt x="465112" y="1503680"/>
                </a:cubicBezTo>
                <a:cubicBezTo>
                  <a:pt x="470913" y="1473949"/>
                  <a:pt x="491041" y="1448879"/>
                  <a:pt x="505752" y="1422400"/>
                </a:cubicBezTo>
                <a:cubicBezTo>
                  <a:pt x="586314" y="1277388"/>
                  <a:pt x="620646" y="1239647"/>
                  <a:pt x="780072" y="1107440"/>
                </a:cubicBezTo>
                <a:cubicBezTo>
                  <a:pt x="842257" y="1055872"/>
                  <a:pt x="908702" y="1006431"/>
                  <a:pt x="983272" y="975360"/>
                </a:cubicBezTo>
                <a:lnTo>
                  <a:pt x="1349032" y="822960"/>
                </a:lnTo>
                <a:cubicBezTo>
                  <a:pt x="1367063" y="815412"/>
                  <a:pt x="1429139" y="793653"/>
                  <a:pt x="1450632" y="772160"/>
                </a:cubicBezTo>
                <a:cubicBezTo>
                  <a:pt x="1462606" y="760186"/>
                  <a:pt x="1471719" y="745609"/>
                  <a:pt x="1481112" y="731520"/>
                </a:cubicBezTo>
                <a:cubicBezTo>
                  <a:pt x="1492066" y="715089"/>
                  <a:pt x="1501432" y="697653"/>
                  <a:pt x="1511592" y="680720"/>
                </a:cubicBezTo>
                <a:cubicBezTo>
                  <a:pt x="1518365" y="650240"/>
                  <a:pt x="1531912" y="620504"/>
                  <a:pt x="1531912" y="589280"/>
                </a:cubicBezTo>
                <a:cubicBezTo>
                  <a:pt x="1531912" y="548079"/>
                  <a:pt x="1529368" y="504528"/>
                  <a:pt x="1511592" y="467360"/>
                </a:cubicBezTo>
                <a:cubicBezTo>
                  <a:pt x="1470737" y="381935"/>
                  <a:pt x="1404049" y="340680"/>
                  <a:pt x="1328712" y="294640"/>
                </a:cubicBezTo>
                <a:cubicBezTo>
                  <a:pt x="1298960" y="276458"/>
                  <a:pt x="1266689" y="262560"/>
                  <a:pt x="1237272" y="243840"/>
                </a:cubicBezTo>
                <a:cubicBezTo>
                  <a:pt x="1192096" y="215091"/>
                  <a:pt x="1139473" y="193537"/>
                  <a:pt x="1105192" y="152400"/>
                </a:cubicBezTo>
                <a:cubicBezTo>
                  <a:pt x="1054858" y="91999"/>
                  <a:pt x="1054860" y="81548"/>
                  <a:pt x="983272" y="40640"/>
                </a:cubicBezTo>
                <a:cubicBezTo>
                  <a:pt x="960878" y="27844"/>
                  <a:pt x="936099" y="19739"/>
                  <a:pt x="912152" y="10160"/>
                </a:cubicBezTo>
                <a:cubicBezTo>
                  <a:pt x="902208" y="6183"/>
                  <a:pt x="881672" y="0"/>
                  <a:pt x="881672" y="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2BD086B7-B765-F007-07D1-DD286D69254E}"/>
              </a:ext>
            </a:extLst>
          </p:cNvPr>
          <p:cNvSpPr/>
          <p:nvPr/>
        </p:nvSpPr>
        <p:spPr>
          <a:xfrm>
            <a:off x="8961120" y="2214880"/>
            <a:ext cx="944880" cy="2123440"/>
          </a:xfrm>
          <a:custGeom>
            <a:avLst/>
            <a:gdLst>
              <a:gd name="connsiteX0" fmla="*/ 944880 w 944880"/>
              <a:gd name="connsiteY0" fmla="*/ 690880 h 2123440"/>
              <a:gd name="connsiteX1" fmla="*/ 914400 w 944880"/>
              <a:gd name="connsiteY1" fmla="*/ 812800 h 2123440"/>
              <a:gd name="connsiteX2" fmla="*/ 883920 w 944880"/>
              <a:gd name="connsiteY2" fmla="*/ 853440 h 2123440"/>
              <a:gd name="connsiteX3" fmla="*/ 833120 w 944880"/>
              <a:gd name="connsiteY3" fmla="*/ 944880 h 2123440"/>
              <a:gd name="connsiteX4" fmla="*/ 802640 w 944880"/>
              <a:gd name="connsiteY4" fmla="*/ 1005840 h 2123440"/>
              <a:gd name="connsiteX5" fmla="*/ 721360 w 944880"/>
              <a:gd name="connsiteY5" fmla="*/ 1097280 h 2123440"/>
              <a:gd name="connsiteX6" fmla="*/ 467360 w 944880"/>
              <a:gd name="connsiteY6" fmla="*/ 1219200 h 2123440"/>
              <a:gd name="connsiteX7" fmla="*/ 223520 w 944880"/>
              <a:gd name="connsiteY7" fmla="*/ 1198880 h 2123440"/>
              <a:gd name="connsiteX8" fmla="*/ 101600 w 944880"/>
              <a:gd name="connsiteY8" fmla="*/ 1097280 h 2123440"/>
              <a:gd name="connsiteX9" fmla="*/ 0 w 944880"/>
              <a:gd name="connsiteY9" fmla="*/ 863600 h 2123440"/>
              <a:gd name="connsiteX10" fmla="*/ 40640 w 944880"/>
              <a:gd name="connsiteY10" fmla="*/ 345440 h 2123440"/>
              <a:gd name="connsiteX11" fmla="*/ 182880 w 944880"/>
              <a:gd name="connsiteY11" fmla="*/ 203200 h 2123440"/>
              <a:gd name="connsiteX12" fmla="*/ 304800 w 944880"/>
              <a:gd name="connsiteY12" fmla="*/ 111760 h 2123440"/>
              <a:gd name="connsiteX13" fmla="*/ 426720 w 944880"/>
              <a:gd name="connsiteY13" fmla="*/ 40640 h 2123440"/>
              <a:gd name="connsiteX14" fmla="*/ 711200 w 944880"/>
              <a:gd name="connsiteY14" fmla="*/ 0 h 2123440"/>
              <a:gd name="connsiteX15" fmla="*/ 802640 w 944880"/>
              <a:gd name="connsiteY15" fmla="*/ 20320 h 2123440"/>
              <a:gd name="connsiteX16" fmla="*/ 873760 w 944880"/>
              <a:gd name="connsiteY16" fmla="*/ 162560 h 2123440"/>
              <a:gd name="connsiteX17" fmla="*/ 894080 w 944880"/>
              <a:gd name="connsiteY17" fmla="*/ 243840 h 2123440"/>
              <a:gd name="connsiteX18" fmla="*/ 894080 w 944880"/>
              <a:gd name="connsiteY18" fmla="*/ 812800 h 2123440"/>
              <a:gd name="connsiteX19" fmla="*/ 883920 w 944880"/>
              <a:gd name="connsiteY19" fmla="*/ 975360 h 2123440"/>
              <a:gd name="connsiteX20" fmla="*/ 863600 w 944880"/>
              <a:gd name="connsiteY20" fmla="*/ 1107440 h 2123440"/>
              <a:gd name="connsiteX21" fmla="*/ 812800 w 944880"/>
              <a:gd name="connsiteY21" fmla="*/ 1310640 h 2123440"/>
              <a:gd name="connsiteX22" fmla="*/ 792480 w 944880"/>
              <a:gd name="connsiteY22" fmla="*/ 1595120 h 2123440"/>
              <a:gd name="connsiteX23" fmla="*/ 772160 w 944880"/>
              <a:gd name="connsiteY23" fmla="*/ 1869440 h 2123440"/>
              <a:gd name="connsiteX24" fmla="*/ 762000 w 944880"/>
              <a:gd name="connsiteY24" fmla="*/ 1971040 h 2123440"/>
              <a:gd name="connsiteX25" fmla="*/ 762000 w 944880"/>
              <a:gd name="connsiteY25" fmla="*/ 2123440 h 212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4880" h="2123440">
                <a:moveTo>
                  <a:pt x="944880" y="690880"/>
                </a:moveTo>
                <a:cubicBezTo>
                  <a:pt x="937651" y="734255"/>
                  <a:pt x="934526" y="772548"/>
                  <a:pt x="914400" y="812800"/>
                </a:cubicBezTo>
                <a:cubicBezTo>
                  <a:pt x="906827" y="827946"/>
                  <a:pt x="892795" y="839019"/>
                  <a:pt x="883920" y="853440"/>
                </a:cubicBezTo>
                <a:cubicBezTo>
                  <a:pt x="865646" y="883136"/>
                  <a:pt x="849528" y="914114"/>
                  <a:pt x="833120" y="944880"/>
                </a:cubicBezTo>
                <a:cubicBezTo>
                  <a:pt x="822429" y="964926"/>
                  <a:pt x="814329" y="986359"/>
                  <a:pt x="802640" y="1005840"/>
                </a:cubicBezTo>
                <a:cubicBezTo>
                  <a:pt x="784922" y="1035370"/>
                  <a:pt x="745765" y="1077312"/>
                  <a:pt x="721360" y="1097280"/>
                </a:cubicBezTo>
                <a:cubicBezTo>
                  <a:pt x="647729" y="1157523"/>
                  <a:pt x="553054" y="1183118"/>
                  <a:pt x="467360" y="1219200"/>
                </a:cubicBezTo>
                <a:cubicBezTo>
                  <a:pt x="386080" y="1212427"/>
                  <a:pt x="303596" y="1214379"/>
                  <a:pt x="223520" y="1198880"/>
                </a:cubicBezTo>
                <a:cubicBezTo>
                  <a:pt x="174457" y="1189384"/>
                  <a:pt x="126265" y="1136332"/>
                  <a:pt x="101600" y="1097280"/>
                </a:cubicBezTo>
                <a:cubicBezTo>
                  <a:pt x="27467" y="979903"/>
                  <a:pt x="35125" y="980685"/>
                  <a:pt x="0" y="863600"/>
                </a:cubicBezTo>
                <a:cubicBezTo>
                  <a:pt x="13547" y="690880"/>
                  <a:pt x="11204" y="516171"/>
                  <a:pt x="40640" y="345440"/>
                </a:cubicBezTo>
                <a:cubicBezTo>
                  <a:pt x="45718" y="315989"/>
                  <a:pt x="169548" y="215320"/>
                  <a:pt x="182880" y="203200"/>
                </a:cubicBezTo>
                <a:cubicBezTo>
                  <a:pt x="250277" y="141930"/>
                  <a:pt x="173324" y="193150"/>
                  <a:pt x="304800" y="111760"/>
                </a:cubicBezTo>
                <a:cubicBezTo>
                  <a:pt x="344804" y="86996"/>
                  <a:pt x="381813" y="54674"/>
                  <a:pt x="426720" y="40640"/>
                </a:cubicBezTo>
                <a:cubicBezTo>
                  <a:pt x="457414" y="31048"/>
                  <a:pt x="641492" y="8713"/>
                  <a:pt x="711200" y="0"/>
                </a:cubicBezTo>
                <a:cubicBezTo>
                  <a:pt x="741680" y="6773"/>
                  <a:pt x="773941" y="8020"/>
                  <a:pt x="802640" y="20320"/>
                </a:cubicBezTo>
                <a:cubicBezTo>
                  <a:pt x="875209" y="51421"/>
                  <a:pt x="857469" y="89250"/>
                  <a:pt x="873760" y="162560"/>
                </a:cubicBezTo>
                <a:cubicBezTo>
                  <a:pt x="879818" y="189822"/>
                  <a:pt x="887307" y="216747"/>
                  <a:pt x="894080" y="243840"/>
                </a:cubicBezTo>
                <a:cubicBezTo>
                  <a:pt x="912278" y="516813"/>
                  <a:pt x="908758" y="394486"/>
                  <a:pt x="894080" y="812800"/>
                </a:cubicBezTo>
                <a:cubicBezTo>
                  <a:pt x="892176" y="867059"/>
                  <a:pt x="889507" y="921356"/>
                  <a:pt x="883920" y="975360"/>
                </a:cubicBezTo>
                <a:cubicBezTo>
                  <a:pt x="879336" y="1019668"/>
                  <a:pt x="873472" y="1064003"/>
                  <a:pt x="863600" y="1107440"/>
                </a:cubicBezTo>
                <a:cubicBezTo>
                  <a:pt x="811048" y="1338671"/>
                  <a:pt x="850769" y="1044858"/>
                  <a:pt x="812800" y="1310640"/>
                </a:cubicBezTo>
                <a:cubicBezTo>
                  <a:pt x="800631" y="1395821"/>
                  <a:pt x="797234" y="1516687"/>
                  <a:pt x="792480" y="1595120"/>
                </a:cubicBezTo>
                <a:cubicBezTo>
                  <a:pt x="786384" y="1695704"/>
                  <a:pt x="781120" y="1770880"/>
                  <a:pt x="772160" y="1869440"/>
                </a:cubicBezTo>
                <a:cubicBezTo>
                  <a:pt x="769079" y="1903336"/>
                  <a:pt x="763360" y="1937032"/>
                  <a:pt x="762000" y="1971040"/>
                </a:cubicBezTo>
                <a:cubicBezTo>
                  <a:pt x="759970" y="2021799"/>
                  <a:pt x="762000" y="2072640"/>
                  <a:pt x="762000" y="212344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01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5CE452-B7A0-FD89-8878-2F6D1A3A8E29}"/>
              </a:ext>
            </a:extLst>
          </p:cNvPr>
          <p:cNvSpPr>
            <a:spLocks noChangeAspect="1"/>
          </p:cNvSpPr>
          <p:nvPr/>
        </p:nvSpPr>
        <p:spPr>
          <a:xfrm>
            <a:off x="4538290" y="1777040"/>
            <a:ext cx="2880000" cy="288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F508FEF-1675-B0C5-F808-364A6E367FD6}"/>
              </a:ext>
            </a:extLst>
          </p:cNvPr>
          <p:cNvSpPr/>
          <p:nvPr/>
        </p:nvSpPr>
        <p:spPr>
          <a:xfrm>
            <a:off x="5337897" y="2360295"/>
            <a:ext cx="1052743" cy="1744345"/>
          </a:xfrm>
          <a:custGeom>
            <a:avLst/>
            <a:gdLst>
              <a:gd name="connsiteX0" fmla="*/ 880023 w 1052743"/>
              <a:gd name="connsiteY0" fmla="*/ 1632585 h 1744345"/>
              <a:gd name="connsiteX1" fmla="*/ 798743 w 1052743"/>
              <a:gd name="connsiteY1" fmla="*/ 1663065 h 1744345"/>
              <a:gd name="connsiteX2" fmla="*/ 727623 w 1052743"/>
              <a:gd name="connsiteY2" fmla="*/ 1693545 h 1744345"/>
              <a:gd name="connsiteX3" fmla="*/ 656503 w 1052743"/>
              <a:gd name="connsiteY3" fmla="*/ 1703705 h 1744345"/>
              <a:gd name="connsiteX4" fmla="*/ 432983 w 1052743"/>
              <a:gd name="connsiteY4" fmla="*/ 1744345 h 1744345"/>
              <a:gd name="connsiteX5" fmla="*/ 290743 w 1052743"/>
              <a:gd name="connsiteY5" fmla="*/ 1724025 h 1744345"/>
              <a:gd name="connsiteX6" fmla="*/ 97703 w 1052743"/>
              <a:gd name="connsiteY6" fmla="*/ 1439545 h 1744345"/>
              <a:gd name="connsiteX7" fmla="*/ 26583 w 1052743"/>
              <a:gd name="connsiteY7" fmla="*/ 1317625 h 1744345"/>
              <a:gd name="connsiteX8" fmla="*/ 26583 w 1052743"/>
              <a:gd name="connsiteY8" fmla="*/ 728345 h 1744345"/>
              <a:gd name="connsiteX9" fmla="*/ 77383 w 1052743"/>
              <a:gd name="connsiteY9" fmla="*/ 596265 h 1744345"/>
              <a:gd name="connsiteX10" fmla="*/ 97703 w 1052743"/>
              <a:gd name="connsiteY10" fmla="*/ 433705 h 1744345"/>
              <a:gd name="connsiteX11" fmla="*/ 138343 w 1052743"/>
              <a:gd name="connsiteY11" fmla="*/ 200025 h 1744345"/>
              <a:gd name="connsiteX12" fmla="*/ 321223 w 1052743"/>
              <a:gd name="connsiteY12" fmla="*/ 67945 h 1744345"/>
              <a:gd name="connsiteX13" fmla="*/ 504103 w 1052743"/>
              <a:gd name="connsiteY13" fmla="*/ 6985 h 1744345"/>
              <a:gd name="connsiteX14" fmla="*/ 788583 w 1052743"/>
              <a:gd name="connsiteY14" fmla="*/ 47625 h 1744345"/>
              <a:gd name="connsiteX15" fmla="*/ 849543 w 1052743"/>
              <a:gd name="connsiteY15" fmla="*/ 118745 h 1744345"/>
              <a:gd name="connsiteX16" fmla="*/ 981623 w 1052743"/>
              <a:gd name="connsiteY16" fmla="*/ 514985 h 1744345"/>
              <a:gd name="connsiteX17" fmla="*/ 1001943 w 1052743"/>
              <a:gd name="connsiteY17" fmla="*/ 657225 h 1744345"/>
              <a:gd name="connsiteX18" fmla="*/ 1012103 w 1052743"/>
              <a:gd name="connsiteY18" fmla="*/ 850265 h 1744345"/>
              <a:gd name="connsiteX19" fmla="*/ 1052743 w 1052743"/>
              <a:gd name="connsiteY19" fmla="*/ 1134745 h 1744345"/>
              <a:gd name="connsiteX20" fmla="*/ 1001943 w 1052743"/>
              <a:gd name="connsiteY20" fmla="*/ 1520825 h 1744345"/>
              <a:gd name="connsiteX21" fmla="*/ 961303 w 1052743"/>
              <a:gd name="connsiteY21" fmla="*/ 1591945 h 1744345"/>
              <a:gd name="connsiteX22" fmla="*/ 910503 w 1052743"/>
              <a:gd name="connsiteY22" fmla="*/ 1663065 h 1744345"/>
              <a:gd name="connsiteX23" fmla="*/ 829223 w 1052743"/>
              <a:gd name="connsiteY23" fmla="*/ 1703705 h 1744345"/>
              <a:gd name="connsiteX24" fmla="*/ 788583 w 1052743"/>
              <a:gd name="connsiteY24" fmla="*/ 1703705 h 174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2743" h="1744345">
                <a:moveTo>
                  <a:pt x="880023" y="1632585"/>
                </a:moveTo>
                <a:cubicBezTo>
                  <a:pt x="852930" y="1642745"/>
                  <a:pt x="825609" y="1652319"/>
                  <a:pt x="798743" y="1663065"/>
                </a:cubicBezTo>
                <a:cubicBezTo>
                  <a:pt x="774796" y="1672644"/>
                  <a:pt x="752423" y="1686459"/>
                  <a:pt x="727623" y="1693545"/>
                </a:cubicBezTo>
                <a:cubicBezTo>
                  <a:pt x="704597" y="1700124"/>
                  <a:pt x="679937" y="1698772"/>
                  <a:pt x="656503" y="1703705"/>
                </a:cubicBezTo>
                <a:cubicBezTo>
                  <a:pt x="446228" y="1747973"/>
                  <a:pt x="621225" y="1725521"/>
                  <a:pt x="432983" y="1744345"/>
                </a:cubicBezTo>
                <a:cubicBezTo>
                  <a:pt x="385570" y="1737572"/>
                  <a:pt x="332610" y="1747285"/>
                  <a:pt x="290743" y="1724025"/>
                </a:cubicBezTo>
                <a:cubicBezTo>
                  <a:pt x="143253" y="1642086"/>
                  <a:pt x="161332" y="1571697"/>
                  <a:pt x="97703" y="1439545"/>
                </a:cubicBezTo>
                <a:cubicBezTo>
                  <a:pt x="77292" y="1397154"/>
                  <a:pt x="50290" y="1358265"/>
                  <a:pt x="26583" y="1317625"/>
                </a:cubicBezTo>
                <a:cubicBezTo>
                  <a:pt x="-2370" y="1071527"/>
                  <a:pt x="-14812" y="1047677"/>
                  <a:pt x="26583" y="728345"/>
                </a:cubicBezTo>
                <a:cubicBezTo>
                  <a:pt x="32647" y="681566"/>
                  <a:pt x="60450" y="640292"/>
                  <a:pt x="77383" y="596265"/>
                </a:cubicBezTo>
                <a:cubicBezTo>
                  <a:pt x="84156" y="542078"/>
                  <a:pt x="92084" y="488023"/>
                  <a:pt x="97703" y="433705"/>
                </a:cubicBezTo>
                <a:cubicBezTo>
                  <a:pt x="103990" y="372935"/>
                  <a:pt x="100448" y="258590"/>
                  <a:pt x="138343" y="200025"/>
                </a:cubicBezTo>
                <a:cubicBezTo>
                  <a:pt x="164178" y="160098"/>
                  <a:pt x="282187" y="84675"/>
                  <a:pt x="321223" y="67945"/>
                </a:cubicBezTo>
                <a:cubicBezTo>
                  <a:pt x="380285" y="42633"/>
                  <a:pt x="443143" y="27305"/>
                  <a:pt x="504103" y="6985"/>
                </a:cubicBezTo>
                <a:cubicBezTo>
                  <a:pt x="632366" y="12329"/>
                  <a:pt x="710442" y="-30516"/>
                  <a:pt x="788583" y="47625"/>
                </a:cubicBezTo>
                <a:cubicBezTo>
                  <a:pt x="810661" y="69703"/>
                  <a:pt x="829223" y="95038"/>
                  <a:pt x="849543" y="118745"/>
                </a:cubicBezTo>
                <a:cubicBezTo>
                  <a:pt x="892100" y="235777"/>
                  <a:pt x="953289" y="389506"/>
                  <a:pt x="981623" y="514985"/>
                </a:cubicBezTo>
                <a:cubicBezTo>
                  <a:pt x="992172" y="561703"/>
                  <a:pt x="995170" y="609812"/>
                  <a:pt x="1001943" y="657225"/>
                </a:cubicBezTo>
                <a:cubicBezTo>
                  <a:pt x="1005330" y="721572"/>
                  <a:pt x="1006600" y="786065"/>
                  <a:pt x="1012103" y="850265"/>
                </a:cubicBezTo>
                <a:cubicBezTo>
                  <a:pt x="1021078" y="954978"/>
                  <a:pt x="1035860" y="1033448"/>
                  <a:pt x="1052743" y="1134745"/>
                </a:cubicBezTo>
                <a:cubicBezTo>
                  <a:pt x="1052452" y="1137659"/>
                  <a:pt x="1038011" y="1430656"/>
                  <a:pt x="1001943" y="1520825"/>
                </a:cubicBezTo>
                <a:cubicBezTo>
                  <a:pt x="991802" y="1546176"/>
                  <a:pt x="976068" y="1568977"/>
                  <a:pt x="961303" y="1591945"/>
                </a:cubicBezTo>
                <a:cubicBezTo>
                  <a:pt x="945549" y="1616451"/>
                  <a:pt x="929858" y="1641291"/>
                  <a:pt x="910503" y="1663065"/>
                </a:cubicBezTo>
                <a:cubicBezTo>
                  <a:pt x="896219" y="1679134"/>
                  <a:pt x="844505" y="1700309"/>
                  <a:pt x="829223" y="1703705"/>
                </a:cubicBezTo>
                <a:cubicBezTo>
                  <a:pt x="815999" y="1706644"/>
                  <a:pt x="802130" y="1703705"/>
                  <a:pt x="788583" y="1703705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649604B-4FDA-57AF-C0EF-0A979D9E3FE4}"/>
              </a:ext>
            </a:extLst>
          </p:cNvPr>
          <p:cNvSpPr/>
          <p:nvPr/>
        </p:nvSpPr>
        <p:spPr>
          <a:xfrm>
            <a:off x="5537200" y="2550160"/>
            <a:ext cx="711200" cy="1463040"/>
          </a:xfrm>
          <a:custGeom>
            <a:avLst/>
            <a:gdLst>
              <a:gd name="connsiteX0" fmla="*/ 0 w 711200"/>
              <a:gd name="connsiteY0" fmla="*/ 0 h 1463040"/>
              <a:gd name="connsiteX1" fmla="*/ 91440 w 711200"/>
              <a:gd name="connsiteY1" fmla="*/ 396240 h 1463040"/>
              <a:gd name="connsiteX2" fmla="*/ 162560 w 711200"/>
              <a:gd name="connsiteY2" fmla="*/ 579120 h 1463040"/>
              <a:gd name="connsiteX3" fmla="*/ 223520 w 711200"/>
              <a:gd name="connsiteY3" fmla="*/ 711200 h 1463040"/>
              <a:gd name="connsiteX4" fmla="*/ 365760 w 711200"/>
              <a:gd name="connsiteY4" fmla="*/ 904240 h 1463040"/>
              <a:gd name="connsiteX5" fmla="*/ 447040 w 711200"/>
              <a:gd name="connsiteY5" fmla="*/ 985520 h 1463040"/>
              <a:gd name="connsiteX6" fmla="*/ 609600 w 711200"/>
              <a:gd name="connsiteY6" fmla="*/ 1270000 h 1463040"/>
              <a:gd name="connsiteX7" fmla="*/ 660400 w 711200"/>
              <a:gd name="connsiteY7" fmla="*/ 1351280 h 1463040"/>
              <a:gd name="connsiteX8" fmla="*/ 680720 w 711200"/>
              <a:gd name="connsiteY8" fmla="*/ 1412240 h 1463040"/>
              <a:gd name="connsiteX9" fmla="*/ 701040 w 711200"/>
              <a:gd name="connsiteY9" fmla="*/ 1442720 h 1463040"/>
              <a:gd name="connsiteX10" fmla="*/ 711200 w 711200"/>
              <a:gd name="connsiteY10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200" h="1463040">
                <a:moveTo>
                  <a:pt x="0" y="0"/>
                </a:moveTo>
                <a:cubicBezTo>
                  <a:pt x="22074" y="132443"/>
                  <a:pt x="44336" y="275115"/>
                  <a:pt x="91440" y="396240"/>
                </a:cubicBezTo>
                <a:cubicBezTo>
                  <a:pt x="115147" y="457200"/>
                  <a:pt x="137265" y="518802"/>
                  <a:pt x="162560" y="579120"/>
                </a:cubicBezTo>
                <a:cubicBezTo>
                  <a:pt x="181312" y="623837"/>
                  <a:pt x="197821" y="670081"/>
                  <a:pt x="223520" y="711200"/>
                </a:cubicBezTo>
                <a:cubicBezTo>
                  <a:pt x="265882" y="778979"/>
                  <a:pt x="309242" y="847722"/>
                  <a:pt x="365760" y="904240"/>
                </a:cubicBezTo>
                <a:cubicBezTo>
                  <a:pt x="392853" y="931333"/>
                  <a:pt x="423612" y="955201"/>
                  <a:pt x="447040" y="985520"/>
                </a:cubicBezTo>
                <a:cubicBezTo>
                  <a:pt x="540571" y="1106560"/>
                  <a:pt x="538265" y="1139219"/>
                  <a:pt x="609600" y="1270000"/>
                </a:cubicBezTo>
                <a:cubicBezTo>
                  <a:pt x="624899" y="1298049"/>
                  <a:pt x="646112" y="1322703"/>
                  <a:pt x="660400" y="1351280"/>
                </a:cubicBezTo>
                <a:cubicBezTo>
                  <a:pt x="669979" y="1370438"/>
                  <a:pt x="672021" y="1392667"/>
                  <a:pt x="680720" y="1412240"/>
                </a:cubicBezTo>
                <a:cubicBezTo>
                  <a:pt x="685679" y="1423398"/>
                  <a:pt x="694758" y="1432249"/>
                  <a:pt x="701040" y="1442720"/>
                </a:cubicBezTo>
                <a:cubicBezTo>
                  <a:pt x="704936" y="1449214"/>
                  <a:pt x="707813" y="1456267"/>
                  <a:pt x="711200" y="1463040"/>
                </a:cubicBezTo>
              </a:path>
            </a:pathLst>
          </a:custGeom>
          <a:noFill/>
          <a:ln w="133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1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shigekiy@keio.jp</dc:creator>
  <cp:lastModifiedBy>北村 知也</cp:lastModifiedBy>
  <cp:revision>2</cp:revision>
  <dcterms:created xsi:type="dcterms:W3CDTF">2023-08-29T07:26:13Z</dcterms:created>
  <dcterms:modified xsi:type="dcterms:W3CDTF">2023-09-01T06:09:59Z</dcterms:modified>
</cp:coreProperties>
</file>