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2942F7-248E-CF83-8121-24A9B9635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5BA7F1-2528-6158-9024-A77F45D0E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2CB898-99D9-6A6E-296A-A51CE3EB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B36-879B-464D-9D4D-FF2D63C2D2F6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DCDE68-B57A-65E1-2B82-CC45ACAD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6BDA61-A494-E4E8-4D2D-72721EB5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CA1E-B8D6-4E2E-A1E9-A93F64EB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25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3BF859-A339-DF30-6502-3CAF9A98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F44406-C0AA-9578-0A7B-236068215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C2622A-2992-5DC1-6B91-DA2D99D86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B36-879B-464D-9D4D-FF2D63C2D2F6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5CB3F3-100A-BDC6-805D-0EA9F2EDF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170061-C240-30BB-065A-07292351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CA1E-B8D6-4E2E-A1E9-A93F64EB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38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100A564-CA30-AC21-9E68-009D6306C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A88145-732C-2326-4E51-D88B6DF36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0B4E70-D36C-33A8-FB25-2B5924843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B36-879B-464D-9D4D-FF2D63C2D2F6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547D7E-0E03-977A-6082-7F699FC6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1DC8FD-7049-CC93-DA10-0819357F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CA1E-B8D6-4E2E-A1E9-A93F64EB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53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EB8FB6-E00B-7C5A-92C5-AB721C43E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E50D13-A181-32F2-BEC0-25F92E31A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FDE703-8DAA-F1DD-E48D-63EFD693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B36-879B-464D-9D4D-FF2D63C2D2F6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0E4EFA-6759-44C5-17B1-8D55087C2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1FA6B6-A919-D382-3A05-FD7D2CBC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CA1E-B8D6-4E2E-A1E9-A93F64EB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7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D41A90-00F8-A500-1A29-E3C1924E9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29A295-81DA-4048-7931-CC6922072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BCD9E2-B55C-A41B-A73A-0B323A0F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B36-879B-464D-9D4D-FF2D63C2D2F6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12A2D9-2401-DFBD-AC1B-23F7938A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478917-C5E2-E90A-3B44-8AF6D799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CA1E-B8D6-4E2E-A1E9-A93F64EB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55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711BE-F0A7-7F62-A7E9-D4F5C18EA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24C4FD-65DE-C4F2-E3F8-767D10C16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A44D1E-CEC5-334B-B2E7-63460D540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3D79AC-9E4D-28D7-EF84-2D1AC37D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B36-879B-464D-9D4D-FF2D63C2D2F6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C3A14D-B0EC-9AFA-586F-F60E3F39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718DBD-4865-FF7B-5C9B-8CAA301A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CA1E-B8D6-4E2E-A1E9-A93F64EB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58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B4F322-E44E-35C1-6C17-9AF125A0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0F796F-F665-C4EA-7E7B-5A7A5A5E3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8C5331-D6E1-C6B7-F352-9C216059E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41270BD-CCCE-F4A8-5324-91F4FFB01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9CB2628-E145-1FFA-D84C-969E6C203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C788AED-4156-AB3C-6B9F-7C7F9B16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B36-879B-464D-9D4D-FF2D63C2D2F6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BECB7C7-470A-5B3A-3A11-72426DFA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8745C59-C219-A302-30D1-C1DC5FDE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CA1E-B8D6-4E2E-A1E9-A93F64EB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09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5E5366-77D1-5153-D105-152074CC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9F3AA9A-E886-3C4E-0545-792E72C1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B36-879B-464D-9D4D-FF2D63C2D2F6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28EC3EF-CB02-E55B-B2C6-03D6AA10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C56701-2F2D-C757-0472-A9F58BF4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CA1E-B8D6-4E2E-A1E9-A93F64EB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01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792B658-A8CE-9877-E0DC-017D70A5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B36-879B-464D-9D4D-FF2D63C2D2F6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D14A838-B814-4D37-A02A-D33CC6B47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6A5347-7C5B-F682-B823-A9EDF54C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CA1E-B8D6-4E2E-A1E9-A93F64EB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16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31F4F3-022B-49C9-87D0-77055213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B2EF4F-021D-4C36-CB2C-DFB2FB371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ED67C2-D993-49FF-97A7-CA2A2E5ED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05F4A5-4388-8B12-B494-4B7E745E5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B36-879B-464D-9D4D-FF2D63C2D2F6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8B765E-811B-B1BD-7788-68C114826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37FA64-23B4-1B5D-1AD8-8E594695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CA1E-B8D6-4E2E-A1E9-A93F64EB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179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92590E-FC0C-E561-E82A-ACF4B7FD3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BFFAD15-910F-BE11-850B-33E4D73A3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BE5785-211D-EAB9-824B-14B8F549F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52C084-8F9F-B810-1E25-AF1818B7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B36-879B-464D-9D4D-FF2D63C2D2F6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F950DF-5AA5-1938-5009-EC8D193D1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21FD48-ABFB-414F-C8F8-1DEF7A30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CA1E-B8D6-4E2E-A1E9-A93F64EB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195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CF1BA8C-CB62-0B9E-1285-20A3AA8CD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B06E1E-8FA6-B41D-E0D1-355C721BF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660D6B-61CE-3D0F-8FCA-2CC727552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A0B36-879B-464D-9D4D-FF2D63C2D2F6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F2BDCD-9934-8D65-A68A-0E843EEC4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E30958-1970-7B80-B9D0-9F4A5561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6CA1E-B8D6-4E2E-A1E9-A93F64EB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0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861F44A-DC31-4312-5ED2-64DEF49D4303}"/>
              </a:ext>
            </a:extLst>
          </p:cNvPr>
          <p:cNvSpPr>
            <a:spLocks noChangeAspect="1"/>
          </p:cNvSpPr>
          <p:nvPr/>
        </p:nvSpPr>
        <p:spPr>
          <a:xfrm>
            <a:off x="1086927" y="1777040"/>
            <a:ext cx="2880000" cy="288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B5CE452-B7A0-FD89-8878-2F6D1A3A8E29}"/>
              </a:ext>
            </a:extLst>
          </p:cNvPr>
          <p:cNvSpPr>
            <a:spLocks noChangeAspect="1"/>
          </p:cNvSpPr>
          <p:nvPr/>
        </p:nvSpPr>
        <p:spPr>
          <a:xfrm>
            <a:off x="4564689" y="1777040"/>
            <a:ext cx="2880000" cy="288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16C0C68-E54A-1E21-D37D-D782E9E50725}"/>
              </a:ext>
            </a:extLst>
          </p:cNvPr>
          <p:cNvSpPr>
            <a:spLocks noChangeAspect="1"/>
          </p:cNvSpPr>
          <p:nvPr/>
        </p:nvSpPr>
        <p:spPr>
          <a:xfrm>
            <a:off x="8225073" y="1777040"/>
            <a:ext cx="2880000" cy="288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C2D66233-2A95-A03C-EBFB-F0BA2AB7AB3C}"/>
              </a:ext>
            </a:extLst>
          </p:cNvPr>
          <p:cNvSpPr/>
          <p:nvPr/>
        </p:nvSpPr>
        <p:spPr>
          <a:xfrm>
            <a:off x="2133600" y="2082800"/>
            <a:ext cx="264160" cy="2245360"/>
          </a:xfrm>
          <a:custGeom>
            <a:avLst/>
            <a:gdLst>
              <a:gd name="connsiteX0" fmla="*/ 0 w 264160"/>
              <a:gd name="connsiteY0" fmla="*/ 365760 h 2245360"/>
              <a:gd name="connsiteX1" fmla="*/ 10160 w 264160"/>
              <a:gd name="connsiteY1" fmla="*/ 314960 h 2245360"/>
              <a:gd name="connsiteX2" fmla="*/ 71120 w 264160"/>
              <a:gd name="connsiteY2" fmla="*/ 233680 h 2245360"/>
              <a:gd name="connsiteX3" fmla="*/ 111760 w 264160"/>
              <a:gd name="connsiteY3" fmla="*/ 182880 h 2245360"/>
              <a:gd name="connsiteX4" fmla="*/ 132080 w 264160"/>
              <a:gd name="connsiteY4" fmla="*/ 142240 h 2245360"/>
              <a:gd name="connsiteX5" fmla="*/ 193040 w 264160"/>
              <a:gd name="connsiteY5" fmla="*/ 60960 h 2245360"/>
              <a:gd name="connsiteX6" fmla="*/ 223520 w 264160"/>
              <a:gd name="connsiteY6" fmla="*/ 20320 h 2245360"/>
              <a:gd name="connsiteX7" fmla="*/ 264160 w 264160"/>
              <a:gd name="connsiteY7" fmla="*/ 0 h 2245360"/>
              <a:gd name="connsiteX8" fmla="*/ 243840 w 264160"/>
              <a:gd name="connsiteY8" fmla="*/ 284480 h 2245360"/>
              <a:gd name="connsiteX9" fmla="*/ 223520 w 264160"/>
              <a:gd name="connsiteY9" fmla="*/ 487680 h 2245360"/>
              <a:gd name="connsiteX10" fmla="*/ 213360 w 264160"/>
              <a:gd name="connsiteY10" fmla="*/ 670560 h 2245360"/>
              <a:gd name="connsiteX11" fmla="*/ 182880 w 264160"/>
              <a:gd name="connsiteY11" fmla="*/ 883920 h 2245360"/>
              <a:gd name="connsiteX12" fmla="*/ 142240 w 264160"/>
              <a:gd name="connsiteY12" fmla="*/ 1168400 h 2245360"/>
              <a:gd name="connsiteX13" fmla="*/ 132080 w 264160"/>
              <a:gd name="connsiteY13" fmla="*/ 2245360 h 224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4160" h="2245360">
                <a:moveTo>
                  <a:pt x="0" y="365760"/>
                </a:moveTo>
                <a:cubicBezTo>
                  <a:pt x="3387" y="348827"/>
                  <a:pt x="3747" y="330994"/>
                  <a:pt x="10160" y="314960"/>
                </a:cubicBezTo>
                <a:cubicBezTo>
                  <a:pt x="26992" y="272879"/>
                  <a:pt x="41985" y="262815"/>
                  <a:pt x="71120" y="233680"/>
                </a:cubicBezTo>
                <a:cubicBezTo>
                  <a:pt x="95378" y="160906"/>
                  <a:pt x="60698" y="244155"/>
                  <a:pt x="111760" y="182880"/>
                </a:cubicBezTo>
                <a:cubicBezTo>
                  <a:pt x="121456" y="171245"/>
                  <a:pt x="123679" y="154842"/>
                  <a:pt x="132080" y="142240"/>
                </a:cubicBezTo>
                <a:cubicBezTo>
                  <a:pt x="150866" y="114061"/>
                  <a:pt x="172720" y="88053"/>
                  <a:pt x="193040" y="60960"/>
                </a:cubicBezTo>
                <a:cubicBezTo>
                  <a:pt x="203200" y="47413"/>
                  <a:pt x="208374" y="27893"/>
                  <a:pt x="223520" y="20320"/>
                </a:cubicBezTo>
                <a:lnTo>
                  <a:pt x="264160" y="0"/>
                </a:lnTo>
                <a:cubicBezTo>
                  <a:pt x="257387" y="94827"/>
                  <a:pt x="251735" y="189740"/>
                  <a:pt x="243840" y="284480"/>
                </a:cubicBezTo>
                <a:cubicBezTo>
                  <a:pt x="238187" y="352316"/>
                  <a:pt x="228877" y="419820"/>
                  <a:pt x="223520" y="487680"/>
                </a:cubicBezTo>
                <a:cubicBezTo>
                  <a:pt x="218715" y="548545"/>
                  <a:pt x="219589" y="609825"/>
                  <a:pt x="213360" y="670560"/>
                </a:cubicBezTo>
                <a:cubicBezTo>
                  <a:pt x="206030" y="742027"/>
                  <a:pt x="192501" y="812725"/>
                  <a:pt x="182880" y="883920"/>
                </a:cubicBezTo>
                <a:cubicBezTo>
                  <a:pt x="146551" y="1152755"/>
                  <a:pt x="179760" y="943278"/>
                  <a:pt x="142240" y="1168400"/>
                </a:cubicBezTo>
                <a:cubicBezTo>
                  <a:pt x="107924" y="1614512"/>
                  <a:pt x="132080" y="1256323"/>
                  <a:pt x="132080" y="2245360"/>
                </a:cubicBezTo>
              </a:path>
            </a:pathLst>
          </a:cu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2699DA07-F642-9352-0F4A-17F185E925BE}"/>
              </a:ext>
            </a:extLst>
          </p:cNvPr>
          <p:cNvSpPr/>
          <p:nvPr/>
        </p:nvSpPr>
        <p:spPr>
          <a:xfrm>
            <a:off x="5391713" y="2367280"/>
            <a:ext cx="1466287" cy="1851316"/>
          </a:xfrm>
          <a:custGeom>
            <a:avLst/>
            <a:gdLst>
              <a:gd name="connsiteX0" fmla="*/ 186127 w 1466287"/>
              <a:gd name="connsiteY0" fmla="*/ 274320 h 1851316"/>
              <a:gd name="connsiteX1" fmla="*/ 226767 w 1466287"/>
              <a:gd name="connsiteY1" fmla="*/ 121920 h 1851316"/>
              <a:gd name="connsiteX2" fmla="*/ 308047 w 1466287"/>
              <a:gd name="connsiteY2" fmla="*/ 40640 h 1851316"/>
              <a:gd name="connsiteX3" fmla="*/ 358847 w 1466287"/>
              <a:gd name="connsiteY3" fmla="*/ 10160 h 1851316"/>
              <a:gd name="connsiteX4" fmla="*/ 440127 w 1466287"/>
              <a:gd name="connsiteY4" fmla="*/ 0 h 1851316"/>
              <a:gd name="connsiteX5" fmla="*/ 663647 w 1466287"/>
              <a:gd name="connsiteY5" fmla="*/ 10160 h 1851316"/>
              <a:gd name="connsiteX6" fmla="*/ 765247 w 1466287"/>
              <a:gd name="connsiteY6" fmla="*/ 30480 h 1851316"/>
              <a:gd name="connsiteX7" fmla="*/ 826207 w 1466287"/>
              <a:gd name="connsiteY7" fmla="*/ 60960 h 1851316"/>
              <a:gd name="connsiteX8" fmla="*/ 917647 w 1466287"/>
              <a:gd name="connsiteY8" fmla="*/ 91440 h 1851316"/>
              <a:gd name="connsiteX9" fmla="*/ 1019247 w 1466287"/>
              <a:gd name="connsiteY9" fmla="*/ 152400 h 1851316"/>
              <a:gd name="connsiteX10" fmla="*/ 1110687 w 1466287"/>
              <a:gd name="connsiteY10" fmla="*/ 416560 h 1851316"/>
              <a:gd name="connsiteX11" fmla="*/ 1070047 w 1466287"/>
              <a:gd name="connsiteY11" fmla="*/ 741680 h 1851316"/>
              <a:gd name="connsiteX12" fmla="*/ 937967 w 1466287"/>
              <a:gd name="connsiteY12" fmla="*/ 975360 h 1851316"/>
              <a:gd name="connsiteX13" fmla="*/ 734767 w 1466287"/>
              <a:gd name="connsiteY13" fmla="*/ 1239520 h 1851316"/>
              <a:gd name="connsiteX14" fmla="*/ 673807 w 1466287"/>
              <a:gd name="connsiteY14" fmla="*/ 1300480 h 1851316"/>
              <a:gd name="connsiteX15" fmla="*/ 582367 w 1466287"/>
              <a:gd name="connsiteY15" fmla="*/ 1361440 h 1851316"/>
              <a:gd name="connsiteX16" fmla="*/ 389327 w 1466287"/>
              <a:gd name="connsiteY16" fmla="*/ 1524000 h 1851316"/>
              <a:gd name="connsiteX17" fmla="*/ 226767 w 1466287"/>
              <a:gd name="connsiteY17" fmla="*/ 1635760 h 1851316"/>
              <a:gd name="connsiteX18" fmla="*/ 155647 w 1466287"/>
              <a:gd name="connsiteY18" fmla="*/ 1676400 h 1851316"/>
              <a:gd name="connsiteX19" fmla="*/ 64207 w 1466287"/>
              <a:gd name="connsiteY19" fmla="*/ 1767840 h 1851316"/>
              <a:gd name="connsiteX20" fmla="*/ 23567 w 1466287"/>
              <a:gd name="connsiteY20" fmla="*/ 1818640 h 1851316"/>
              <a:gd name="connsiteX21" fmla="*/ 3247 w 1466287"/>
              <a:gd name="connsiteY21" fmla="*/ 1849120 h 1851316"/>
              <a:gd name="connsiteX22" fmla="*/ 175967 w 1466287"/>
              <a:gd name="connsiteY22" fmla="*/ 1838960 h 1851316"/>
              <a:gd name="connsiteX23" fmla="*/ 612847 w 1466287"/>
              <a:gd name="connsiteY23" fmla="*/ 1737360 h 1851316"/>
              <a:gd name="connsiteX24" fmla="*/ 1029407 w 1466287"/>
              <a:gd name="connsiteY24" fmla="*/ 1727200 h 1851316"/>
              <a:gd name="connsiteX25" fmla="*/ 1466287 w 1466287"/>
              <a:gd name="connsiteY25" fmla="*/ 1717040 h 185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466287" h="1851316">
                <a:moveTo>
                  <a:pt x="186127" y="274320"/>
                </a:moveTo>
                <a:cubicBezTo>
                  <a:pt x="196009" y="224911"/>
                  <a:pt x="206092" y="166223"/>
                  <a:pt x="226767" y="121920"/>
                </a:cubicBezTo>
                <a:cubicBezTo>
                  <a:pt x="242814" y="87533"/>
                  <a:pt x="277523" y="60990"/>
                  <a:pt x="308047" y="40640"/>
                </a:cubicBezTo>
                <a:cubicBezTo>
                  <a:pt x="324478" y="29686"/>
                  <a:pt x="339973" y="15967"/>
                  <a:pt x="358847" y="10160"/>
                </a:cubicBezTo>
                <a:cubicBezTo>
                  <a:pt x="384944" y="2130"/>
                  <a:pt x="413034" y="3387"/>
                  <a:pt x="440127" y="0"/>
                </a:cubicBezTo>
                <a:cubicBezTo>
                  <a:pt x="514634" y="3387"/>
                  <a:pt x="589389" y="3198"/>
                  <a:pt x="663647" y="10160"/>
                </a:cubicBezTo>
                <a:cubicBezTo>
                  <a:pt x="698034" y="13384"/>
                  <a:pt x="765247" y="30480"/>
                  <a:pt x="765247" y="30480"/>
                </a:cubicBezTo>
                <a:cubicBezTo>
                  <a:pt x="785567" y="40640"/>
                  <a:pt x="805113" y="52523"/>
                  <a:pt x="826207" y="60960"/>
                </a:cubicBezTo>
                <a:cubicBezTo>
                  <a:pt x="856038" y="72892"/>
                  <a:pt x="888910" y="77072"/>
                  <a:pt x="917647" y="91440"/>
                </a:cubicBezTo>
                <a:cubicBezTo>
                  <a:pt x="980130" y="122682"/>
                  <a:pt x="945685" y="103359"/>
                  <a:pt x="1019247" y="152400"/>
                </a:cubicBezTo>
                <a:cubicBezTo>
                  <a:pt x="1123669" y="322086"/>
                  <a:pt x="1096562" y="232937"/>
                  <a:pt x="1110687" y="416560"/>
                </a:cubicBezTo>
                <a:cubicBezTo>
                  <a:pt x="1097140" y="524933"/>
                  <a:pt x="1089342" y="634181"/>
                  <a:pt x="1070047" y="741680"/>
                </a:cubicBezTo>
                <a:cubicBezTo>
                  <a:pt x="1059764" y="798973"/>
                  <a:pt x="940839" y="970693"/>
                  <a:pt x="937967" y="975360"/>
                </a:cubicBezTo>
                <a:cubicBezTo>
                  <a:pt x="854523" y="1110956"/>
                  <a:pt x="876469" y="1097818"/>
                  <a:pt x="734767" y="1239520"/>
                </a:cubicBezTo>
                <a:cubicBezTo>
                  <a:pt x="714447" y="1259840"/>
                  <a:pt x="696247" y="1282528"/>
                  <a:pt x="673807" y="1300480"/>
                </a:cubicBezTo>
                <a:cubicBezTo>
                  <a:pt x="645202" y="1323364"/>
                  <a:pt x="611172" y="1338808"/>
                  <a:pt x="582367" y="1361440"/>
                </a:cubicBezTo>
                <a:cubicBezTo>
                  <a:pt x="516219" y="1413413"/>
                  <a:pt x="458648" y="1476342"/>
                  <a:pt x="389327" y="1524000"/>
                </a:cubicBezTo>
                <a:cubicBezTo>
                  <a:pt x="335140" y="1561253"/>
                  <a:pt x="283860" y="1603135"/>
                  <a:pt x="226767" y="1635760"/>
                </a:cubicBezTo>
                <a:cubicBezTo>
                  <a:pt x="203060" y="1649307"/>
                  <a:pt x="176838" y="1659182"/>
                  <a:pt x="155647" y="1676400"/>
                </a:cubicBezTo>
                <a:cubicBezTo>
                  <a:pt x="122192" y="1703582"/>
                  <a:pt x="91135" y="1734180"/>
                  <a:pt x="64207" y="1767840"/>
                </a:cubicBezTo>
                <a:cubicBezTo>
                  <a:pt x="50660" y="1784773"/>
                  <a:pt x="36578" y="1801292"/>
                  <a:pt x="23567" y="1818640"/>
                </a:cubicBezTo>
                <a:cubicBezTo>
                  <a:pt x="16241" y="1828409"/>
                  <a:pt x="-8857" y="1847506"/>
                  <a:pt x="3247" y="1849120"/>
                </a:cubicBezTo>
                <a:cubicBezTo>
                  <a:pt x="60414" y="1856742"/>
                  <a:pt x="118394" y="1842347"/>
                  <a:pt x="175967" y="1838960"/>
                </a:cubicBezTo>
                <a:cubicBezTo>
                  <a:pt x="216183" y="1828906"/>
                  <a:pt x="547710" y="1742788"/>
                  <a:pt x="612847" y="1737360"/>
                </a:cubicBezTo>
                <a:cubicBezTo>
                  <a:pt x="751262" y="1725825"/>
                  <a:pt x="890567" y="1731111"/>
                  <a:pt x="1029407" y="1727200"/>
                </a:cubicBezTo>
                <a:cubicBezTo>
                  <a:pt x="1442156" y="1715573"/>
                  <a:pt x="1204856" y="1717040"/>
                  <a:pt x="1466287" y="1717040"/>
                </a:cubicBezTo>
              </a:path>
            </a:pathLst>
          </a:cu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6371A537-7E80-68C5-310F-C0DBF9A15F2C}"/>
              </a:ext>
            </a:extLst>
          </p:cNvPr>
          <p:cNvSpPr/>
          <p:nvPr/>
        </p:nvSpPr>
        <p:spPr>
          <a:xfrm>
            <a:off x="9215120" y="2341543"/>
            <a:ext cx="1098803" cy="1844378"/>
          </a:xfrm>
          <a:custGeom>
            <a:avLst/>
            <a:gdLst>
              <a:gd name="connsiteX0" fmla="*/ 0 w 1098803"/>
              <a:gd name="connsiteY0" fmla="*/ 117177 h 1844378"/>
              <a:gd name="connsiteX1" fmla="*/ 50800 w 1098803"/>
              <a:gd name="connsiteY1" fmla="*/ 96857 h 1844378"/>
              <a:gd name="connsiteX2" fmla="*/ 386080 w 1098803"/>
              <a:gd name="connsiteY2" fmla="*/ 5417 h 1844378"/>
              <a:gd name="connsiteX3" fmla="*/ 751840 w 1098803"/>
              <a:gd name="connsiteY3" fmla="*/ 86697 h 1844378"/>
              <a:gd name="connsiteX4" fmla="*/ 782320 w 1098803"/>
              <a:gd name="connsiteY4" fmla="*/ 137497 h 1844378"/>
              <a:gd name="connsiteX5" fmla="*/ 792480 w 1098803"/>
              <a:gd name="connsiteY5" fmla="*/ 208617 h 1844378"/>
              <a:gd name="connsiteX6" fmla="*/ 701040 w 1098803"/>
              <a:gd name="connsiteY6" fmla="*/ 401657 h 1844378"/>
              <a:gd name="connsiteX7" fmla="*/ 304800 w 1098803"/>
              <a:gd name="connsiteY7" fmla="*/ 523577 h 1844378"/>
              <a:gd name="connsiteX8" fmla="*/ 213360 w 1098803"/>
              <a:gd name="connsiteY8" fmla="*/ 564217 h 1844378"/>
              <a:gd name="connsiteX9" fmla="*/ 101600 w 1098803"/>
              <a:gd name="connsiteY9" fmla="*/ 604857 h 1844378"/>
              <a:gd name="connsiteX10" fmla="*/ 396240 w 1098803"/>
              <a:gd name="connsiteY10" fmla="*/ 594697 h 1844378"/>
              <a:gd name="connsiteX11" fmla="*/ 660400 w 1098803"/>
              <a:gd name="connsiteY11" fmla="*/ 645497 h 1844378"/>
              <a:gd name="connsiteX12" fmla="*/ 772160 w 1098803"/>
              <a:gd name="connsiteY12" fmla="*/ 696297 h 1844378"/>
              <a:gd name="connsiteX13" fmla="*/ 934720 w 1098803"/>
              <a:gd name="connsiteY13" fmla="*/ 818217 h 1844378"/>
              <a:gd name="connsiteX14" fmla="*/ 1076960 w 1098803"/>
              <a:gd name="connsiteY14" fmla="*/ 1082377 h 1844378"/>
              <a:gd name="connsiteX15" fmla="*/ 1097280 w 1098803"/>
              <a:gd name="connsiteY15" fmla="*/ 1224617 h 1844378"/>
              <a:gd name="connsiteX16" fmla="*/ 944880 w 1098803"/>
              <a:gd name="connsiteY16" fmla="*/ 1590377 h 1844378"/>
              <a:gd name="connsiteX17" fmla="*/ 762000 w 1098803"/>
              <a:gd name="connsiteY17" fmla="*/ 1702137 h 1844378"/>
              <a:gd name="connsiteX18" fmla="*/ 660400 w 1098803"/>
              <a:gd name="connsiteY18" fmla="*/ 1773257 h 1844378"/>
              <a:gd name="connsiteX19" fmla="*/ 558800 w 1098803"/>
              <a:gd name="connsiteY19" fmla="*/ 1793577 h 1844378"/>
              <a:gd name="connsiteX20" fmla="*/ 233680 w 1098803"/>
              <a:gd name="connsiteY20" fmla="*/ 1834217 h 1844378"/>
              <a:gd name="connsiteX21" fmla="*/ 132080 w 1098803"/>
              <a:gd name="connsiteY21" fmla="*/ 1844377 h 1844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98803" h="1844378">
                <a:moveTo>
                  <a:pt x="0" y="117177"/>
                </a:moveTo>
                <a:cubicBezTo>
                  <a:pt x="16933" y="110404"/>
                  <a:pt x="33369" y="102220"/>
                  <a:pt x="50800" y="96857"/>
                </a:cubicBezTo>
                <a:cubicBezTo>
                  <a:pt x="207815" y="48545"/>
                  <a:pt x="247126" y="40156"/>
                  <a:pt x="386080" y="5417"/>
                </a:cubicBezTo>
                <a:cubicBezTo>
                  <a:pt x="664682" y="23391"/>
                  <a:pt x="649467" y="-54066"/>
                  <a:pt x="751840" y="86697"/>
                </a:cubicBezTo>
                <a:cubicBezTo>
                  <a:pt x="763455" y="102668"/>
                  <a:pt x="772160" y="120564"/>
                  <a:pt x="782320" y="137497"/>
                </a:cubicBezTo>
                <a:cubicBezTo>
                  <a:pt x="785707" y="161204"/>
                  <a:pt x="799523" y="185729"/>
                  <a:pt x="792480" y="208617"/>
                </a:cubicBezTo>
                <a:cubicBezTo>
                  <a:pt x="771541" y="276669"/>
                  <a:pt x="753284" y="353283"/>
                  <a:pt x="701040" y="401657"/>
                </a:cubicBezTo>
                <a:cubicBezTo>
                  <a:pt x="680635" y="420551"/>
                  <a:pt x="312151" y="520310"/>
                  <a:pt x="304800" y="523577"/>
                </a:cubicBezTo>
                <a:cubicBezTo>
                  <a:pt x="274320" y="537124"/>
                  <a:pt x="244329" y="551829"/>
                  <a:pt x="213360" y="564217"/>
                </a:cubicBezTo>
                <a:cubicBezTo>
                  <a:pt x="176555" y="578939"/>
                  <a:pt x="62499" y="598340"/>
                  <a:pt x="101600" y="604857"/>
                </a:cubicBezTo>
                <a:cubicBezTo>
                  <a:pt x="198535" y="621013"/>
                  <a:pt x="298027" y="598084"/>
                  <a:pt x="396240" y="594697"/>
                </a:cubicBezTo>
                <a:cubicBezTo>
                  <a:pt x="484293" y="611630"/>
                  <a:pt x="573839" y="622102"/>
                  <a:pt x="660400" y="645497"/>
                </a:cubicBezTo>
                <a:cubicBezTo>
                  <a:pt x="699904" y="656174"/>
                  <a:pt x="735948" y="677238"/>
                  <a:pt x="772160" y="696297"/>
                </a:cubicBezTo>
                <a:cubicBezTo>
                  <a:pt x="823102" y="723109"/>
                  <a:pt x="897979" y="774588"/>
                  <a:pt x="934720" y="818217"/>
                </a:cubicBezTo>
                <a:cubicBezTo>
                  <a:pt x="1014643" y="913125"/>
                  <a:pt x="1028413" y="969100"/>
                  <a:pt x="1076960" y="1082377"/>
                </a:cubicBezTo>
                <a:cubicBezTo>
                  <a:pt x="1083733" y="1129790"/>
                  <a:pt x="1104563" y="1177279"/>
                  <a:pt x="1097280" y="1224617"/>
                </a:cubicBezTo>
                <a:cubicBezTo>
                  <a:pt x="1088872" y="1279272"/>
                  <a:pt x="1020844" y="1523529"/>
                  <a:pt x="944880" y="1590377"/>
                </a:cubicBezTo>
                <a:cubicBezTo>
                  <a:pt x="891248" y="1637573"/>
                  <a:pt x="822095" y="1663504"/>
                  <a:pt x="762000" y="1702137"/>
                </a:cubicBezTo>
                <a:cubicBezTo>
                  <a:pt x="727226" y="1724492"/>
                  <a:pt x="698098" y="1756293"/>
                  <a:pt x="660400" y="1773257"/>
                </a:cubicBezTo>
                <a:cubicBezTo>
                  <a:pt x="628905" y="1787430"/>
                  <a:pt x="592200" y="1784787"/>
                  <a:pt x="558800" y="1793577"/>
                </a:cubicBezTo>
                <a:cubicBezTo>
                  <a:pt x="340556" y="1851010"/>
                  <a:pt x="627681" y="1817087"/>
                  <a:pt x="233680" y="1834217"/>
                </a:cubicBezTo>
                <a:cubicBezTo>
                  <a:pt x="138874" y="1844751"/>
                  <a:pt x="172908" y="1844377"/>
                  <a:pt x="132080" y="1844377"/>
                </a:cubicBezTo>
              </a:path>
            </a:pathLst>
          </a:cu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1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861F44A-DC31-4312-5ED2-64DEF49D4303}"/>
              </a:ext>
            </a:extLst>
          </p:cNvPr>
          <p:cNvSpPr>
            <a:spLocks noChangeAspect="1"/>
          </p:cNvSpPr>
          <p:nvPr/>
        </p:nvSpPr>
        <p:spPr>
          <a:xfrm>
            <a:off x="1086927" y="1777040"/>
            <a:ext cx="2880000" cy="288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B5CE452-B7A0-FD89-8878-2F6D1A3A8E29}"/>
              </a:ext>
            </a:extLst>
          </p:cNvPr>
          <p:cNvSpPr>
            <a:spLocks noChangeAspect="1"/>
          </p:cNvSpPr>
          <p:nvPr/>
        </p:nvSpPr>
        <p:spPr>
          <a:xfrm>
            <a:off x="4538290" y="1777040"/>
            <a:ext cx="2880000" cy="288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16C0C68-E54A-1E21-D37D-D782E9E50725}"/>
              </a:ext>
            </a:extLst>
          </p:cNvPr>
          <p:cNvSpPr>
            <a:spLocks noChangeAspect="1"/>
          </p:cNvSpPr>
          <p:nvPr/>
        </p:nvSpPr>
        <p:spPr>
          <a:xfrm>
            <a:off x="8225073" y="1777040"/>
            <a:ext cx="2880000" cy="288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246E3E38-93A9-2856-CD64-8BA72C7D34A9}"/>
              </a:ext>
            </a:extLst>
          </p:cNvPr>
          <p:cNvSpPr/>
          <p:nvPr/>
        </p:nvSpPr>
        <p:spPr>
          <a:xfrm>
            <a:off x="1533315" y="2560320"/>
            <a:ext cx="2307165" cy="955040"/>
          </a:xfrm>
          <a:custGeom>
            <a:avLst/>
            <a:gdLst>
              <a:gd name="connsiteX0" fmla="*/ 508845 w 2307165"/>
              <a:gd name="connsiteY0" fmla="*/ 0 h 955040"/>
              <a:gd name="connsiteX1" fmla="*/ 285325 w 2307165"/>
              <a:gd name="connsiteY1" fmla="*/ 477520 h 955040"/>
              <a:gd name="connsiteX2" fmla="*/ 82125 w 2307165"/>
              <a:gd name="connsiteY2" fmla="*/ 822960 h 955040"/>
              <a:gd name="connsiteX3" fmla="*/ 11005 w 2307165"/>
              <a:gd name="connsiteY3" fmla="*/ 894080 h 955040"/>
              <a:gd name="connsiteX4" fmla="*/ 41485 w 2307165"/>
              <a:gd name="connsiteY4" fmla="*/ 955040 h 955040"/>
              <a:gd name="connsiteX5" fmla="*/ 1870285 w 2307165"/>
              <a:gd name="connsiteY5" fmla="*/ 944880 h 955040"/>
              <a:gd name="connsiteX6" fmla="*/ 2307165 w 2307165"/>
              <a:gd name="connsiteY6" fmla="*/ 924560 h 95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7165" h="955040">
                <a:moveTo>
                  <a:pt x="508845" y="0"/>
                </a:moveTo>
                <a:cubicBezTo>
                  <a:pt x="473145" y="214198"/>
                  <a:pt x="507260" y="47520"/>
                  <a:pt x="285325" y="477520"/>
                </a:cubicBezTo>
                <a:cubicBezTo>
                  <a:pt x="212518" y="618584"/>
                  <a:pt x="176713" y="704725"/>
                  <a:pt x="82125" y="822960"/>
                </a:cubicBezTo>
                <a:cubicBezTo>
                  <a:pt x="61181" y="849140"/>
                  <a:pt x="34712" y="870373"/>
                  <a:pt x="11005" y="894080"/>
                </a:cubicBezTo>
                <a:cubicBezTo>
                  <a:pt x="1655" y="940828"/>
                  <a:pt x="-18778" y="955040"/>
                  <a:pt x="41485" y="955040"/>
                </a:cubicBezTo>
                <a:lnTo>
                  <a:pt x="1870285" y="944880"/>
                </a:lnTo>
                <a:cubicBezTo>
                  <a:pt x="2150992" y="916809"/>
                  <a:pt x="2005414" y="924560"/>
                  <a:pt x="2307165" y="924560"/>
                </a:cubicBezTo>
              </a:path>
            </a:pathLst>
          </a:cu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EAAB0F85-0D8A-191D-CEC6-7270A9A91ACC}"/>
              </a:ext>
            </a:extLst>
          </p:cNvPr>
          <p:cNvSpPr/>
          <p:nvPr/>
        </p:nvSpPr>
        <p:spPr>
          <a:xfrm>
            <a:off x="2498212" y="2357120"/>
            <a:ext cx="133228" cy="2225040"/>
          </a:xfrm>
          <a:custGeom>
            <a:avLst/>
            <a:gdLst>
              <a:gd name="connsiteX0" fmla="*/ 133228 w 133228"/>
              <a:gd name="connsiteY0" fmla="*/ 0 h 2225040"/>
              <a:gd name="connsiteX1" fmla="*/ 123068 w 133228"/>
              <a:gd name="connsiteY1" fmla="*/ 711200 h 2225040"/>
              <a:gd name="connsiteX2" fmla="*/ 92588 w 133228"/>
              <a:gd name="connsiteY2" fmla="*/ 904240 h 2225040"/>
              <a:gd name="connsiteX3" fmla="*/ 82428 w 133228"/>
              <a:gd name="connsiteY3" fmla="*/ 1087120 h 2225040"/>
              <a:gd name="connsiteX4" fmla="*/ 62108 w 133228"/>
              <a:gd name="connsiteY4" fmla="*/ 1280160 h 2225040"/>
              <a:gd name="connsiteX5" fmla="*/ 31628 w 133228"/>
              <a:gd name="connsiteY5" fmla="*/ 1635760 h 2225040"/>
              <a:gd name="connsiteX6" fmla="*/ 11308 w 133228"/>
              <a:gd name="connsiteY6" fmla="*/ 2052320 h 2225040"/>
              <a:gd name="connsiteX7" fmla="*/ 1148 w 133228"/>
              <a:gd name="connsiteY7" fmla="*/ 2092960 h 2225040"/>
              <a:gd name="connsiteX8" fmla="*/ 1148 w 133228"/>
              <a:gd name="connsiteY8" fmla="*/ 2225040 h 222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228" h="2225040">
                <a:moveTo>
                  <a:pt x="133228" y="0"/>
                </a:moveTo>
                <a:cubicBezTo>
                  <a:pt x="129841" y="237067"/>
                  <a:pt x="133713" y="474348"/>
                  <a:pt x="123068" y="711200"/>
                </a:cubicBezTo>
                <a:cubicBezTo>
                  <a:pt x="120143" y="776278"/>
                  <a:pt x="99590" y="839474"/>
                  <a:pt x="92588" y="904240"/>
                </a:cubicBezTo>
                <a:cubicBezTo>
                  <a:pt x="86026" y="964940"/>
                  <a:pt x="87362" y="1026266"/>
                  <a:pt x="82428" y="1087120"/>
                </a:cubicBezTo>
                <a:cubicBezTo>
                  <a:pt x="77199" y="1151611"/>
                  <a:pt x="67481" y="1215681"/>
                  <a:pt x="62108" y="1280160"/>
                </a:cubicBezTo>
                <a:cubicBezTo>
                  <a:pt x="25410" y="1720535"/>
                  <a:pt x="82710" y="1176026"/>
                  <a:pt x="31628" y="1635760"/>
                </a:cubicBezTo>
                <a:cubicBezTo>
                  <a:pt x="30183" y="1667546"/>
                  <a:pt x="15331" y="2006057"/>
                  <a:pt x="11308" y="2052320"/>
                </a:cubicBezTo>
                <a:cubicBezTo>
                  <a:pt x="10098" y="2066231"/>
                  <a:pt x="1968" y="2079021"/>
                  <a:pt x="1148" y="2092960"/>
                </a:cubicBezTo>
                <a:cubicBezTo>
                  <a:pt x="-1437" y="2136911"/>
                  <a:pt x="1148" y="2181013"/>
                  <a:pt x="1148" y="2225040"/>
                </a:cubicBezTo>
              </a:path>
            </a:pathLst>
          </a:cu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00659C60-299B-E47E-3A9B-E16105E8022C}"/>
              </a:ext>
            </a:extLst>
          </p:cNvPr>
          <p:cNvSpPr/>
          <p:nvPr/>
        </p:nvSpPr>
        <p:spPr>
          <a:xfrm>
            <a:off x="5313680" y="2489200"/>
            <a:ext cx="1260551" cy="1778000"/>
          </a:xfrm>
          <a:custGeom>
            <a:avLst/>
            <a:gdLst>
              <a:gd name="connsiteX0" fmla="*/ 0 w 1260551"/>
              <a:gd name="connsiteY0" fmla="*/ 0 h 1778000"/>
              <a:gd name="connsiteX1" fmla="*/ 10160 w 1260551"/>
              <a:gd name="connsiteY1" fmla="*/ 81280 h 1778000"/>
              <a:gd name="connsiteX2" fmla="*/ 20320 w 1260551"/>
              <a:gd name="connsiteY2" fmla="*/ 233680 h 1778000"/>
              <a:gd name="connsiteX3" fmla="*/ 121920 w 1260551"/>
              <a:gd name="connsiteY3" fmla="*/ 843280 h 1778000"/>
              <a:gd name="connsiteX4" fmla="*/ 152400 w 1260551"/>
              <a:gd name="connsiteY4" fmla="*/ 833120 h 1778000"/>
              <a:gd name="connsiteX5" fmla="*/ 1005840 w 1260551"/>
              <a:gd name="connsiteY5" fmla="*/ 843280 h 1778000"/>
              <a:gd name="connsiteX6" fmla="*/ 1188720 w 1260551"/>
              <a:gd name="connsiteY6" fmla="*/ 1046480 h 1778000"/>
              <a:gd name="connsiteX7" fmla="*/ 1219200 w 1260551"/>
              <a:gd name="connsiteY7" fmla="*/ 1087120 h 1778000"/>
              <a:gd name="connsiteX8" fmla="*/ 1239520 w 1260551"/>
              <a:gd name="connsiteY8" fmla="*/ 1168400 h 1778000"/>
              <a:gd name="connsiteX9" fmla="*/ 1259840 w 1260551"/>
              <a:gd name="connsiteY9" fmla="*/ 1219200 h 1778000"/>
              <a:gd name="connsiteX10" fmla="*/ 1249680 w 1260551"/>
              <a:gd name="connsiteY10" fmla="*/ 1381760 h 1778000"/>
              <a:gd name="connsiteX11" fmla="*/ 1229360 w 1260551"/>
              <a:gd name="connsiteY11" fmla="*/ 1422400 h 1778000"/>
              <a:gd name="connsiteX12" fmla="*/ 1198880 w 1260551"/>
              <a:gd name="connsiteY12" fmla="*/ 1463040 h 1778000"/>
              <a:gd name="connsiteX13" fmla="*/ 1178560 w 1260551"/>
              <a:gd name="connsiteY13" fmla="*/ 1493520 h 1778000"/>
              <a:gd name="connsiteX14" fmla="*/ 1137920 w 1260551"/>
              <a:gd name="connsiteY14" fmla="*/ 1534160 h 1778000"/>
              <a:gd name="connsiteX15" fmla="*/ 1066800 w 1260551"/>
              <a:gd name="connsiteY15" fmla="*/ 1615440 h 1778000"/>
              <a:gd name="connsiteX16" fmla="*/ 995680 w 1260551"/>
              <a:gd name="connsiteY16" fmla="*/ 1656080 h 1778000"/>
              <a:gd name="connsiteX17" fmla="*/ 965200 w 1260551"/>
              <a:gd name="connsiteY17" fmla="*/ 1686560 h 1778000"/>
              <a:gd name="connsiteX18" fmla="*/ 721360 w 1260551"/>
              <a:gd name="connsiteY18" fmla="*/ 1757680 h 1778000"/>
              <a:gd name="connsiteX19" fmla="*/ 650240 w 1260551"/>
              <a:gd name="connsiteY19" fmla="*/ 1767840 h 1778000"/>
              <a:gd name="connsiteX20" fmla="*/ 599440 w 1260551"/>
              <a:gd name="connsiteY20" fmla="*/ 1778000 h 1778000"/>
              <a:gd name="connsiteX21" fmla="*/ 406400 w 1260551"/>
              <a:gd name="connsiteY21" fmla="*/ 1767840 h 1778000"/>
              <a:gd name="connsiteX22" fmla="*/ 345440 w 1260551"/>
              <a:gd name="connsiteY22" fmla="*/ 1757680 h 1778000"/>
              <a:gd name="connsiteX23" fmla="*/ 243840 w 1260551"/>
              <a:gd name="connsiteY23" fmla="*/ 1747520 h 1778000"/>
              <a:gd name="connsiteX24" fmla="*/ 203200 w 1260551"/>
              <a:gd name="connsiteY24" fmla="*/ 1727200 h 1778000"/>
              <a:gd name="connsiteX25" fmla="*/ 172720 w 1260551"/>
              <a:gd name="connsiteY25" fmla="*/ 1706880 h 17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60551" h="1778000">
                <a:moveTo>
                  <a:pt x="0" y="0"/>
                </a:moveTo>
                <a:cubicBezTo>
                  <a:pt x="3387" y="27093"/>
                  <a:pt x="7795" y="54078"/>
                  <a:pt x="10160" y="81280"/>
                </a:cubicBezTo>
                <a:cubicBezTo>
                  <a:pt x="14571" y="132001"/>
                  <a:pt x="12932" y="183306"/>
                  <a:pt x="20320" y="233680"/>
                </a:cubicBezTo>
                <a:cubicBezTo>
                  <a:pt x="50214" y="437502"/>
                  <a:pt x="88053" y="640080"/>
                  <a:pt x="121920" y="843280"/>
                </a:cubicBezTo>
                <a:cubicBezTo>
                  <a:pt x="132080" y="839893"/>
                  <a:pt x="141704" y="833668"/>
                  <a:pt x="152400" y="833120"/>
                </a:cubicBezTo>
                <a:cubicBezTo>
                  <a:pt x="547180" y="812875"/>
                  <a:pt x="574542" y="825309"/>
                  <a:pt x="1005840" y="843280"/>
                </a:cubicBezTo>
                <a:cubicBezTo>
                  <a:pt x="1127874" y="965314"/>
                  <a:pt x="1086787" y="916747"/>
                  <a:pt x="1188720" y="1046480"/>
                </a:cubicBezTo>
                <a:cubicBezTo>
                  <a:pt x="1199182" y="1059795"/>
                  <a:pt x="1219200" y="1087120"/>
                  <a:pt x="1219200" y="1087120"/>
                </a:cubicBezTo>
                <a:cubicBezTo>
                  <a:pt x="1225973" y="1114213"/>
                  <a:pt x="1231307" y="1141708"/>
                  <a:pt x="1239520" y="1168400"/>
                </a:cubicBezTo>
                <a:cubicBezTo>
                  <a:pt x="1244883" y="1185831"/>
                  <a:pt x="1258973" y="1200983"/>
                  <a:pt x="1259840" y="1219200"/>
                </a:cubicBezTo>
                <a:cubicBezTo>
                  <a:pt x="1262422" y="1273431"/>
                  <a:pt x="1257734" y="1328068"/>
                  <a:pt x="1249680" y="1381760"/>
                </a:cubicBezTo>
                <a:cubicBezTo>
                  <a:pt x="1247433" y="1396738"/>
                  <a:pt x="1237387" y="1409557"/>
                  <a:pt x="1229360" y="1422400"/>
                </a:cubicBezTo>
                <a:cubicBezTo>
                  <a:pt x="1220385" y="1436759"/>
                  <a:pt x="1208722" y="1449261"/>
                  <a:pt x="1198880" y="1463040"/>
                </a:cubicBezTo>
                <a:cubicBezTo>
                  <a:pt x="1191783" y="1472976"/>
                  <a:pt x="1186507" y="1484249"/>
                  <a:pt x="1178560" y="1493520"/>
                </a:cubicBezTo>
                <a:cubicBezTo>
                  <a:pt x="1166092" y="1508066"/>
                  <a:pt x="1150536" y="1519742"/>
                  <a:pt x="1137920" y="1534160"/>
                </a:cubicBezTo>
                <a:cubicBezTo>
                  <a:pt x="1107225" y="1569240"/>
                  <a:pt x="1106652" y="1586457"/>
                  <a:pt x="1066800" y="1615440"/>
                </a:cubicBezTo>
                <a:cubicBezTo>
                  <a:pt x="1044718" y="1631500"/>
                  <a:pt x="1018048" y="1640422"/>
                  <a:pt x="995680" y="1656080"/>
                </a:cubicBezTo>
                <a:cubicBezTo>
                  <a:pt x="983909" y="1664320"/>
                  <a:pt x="978442" y="1680984"/>
                  <a:pt x="965200" y="1686560"/>
                </a:cubicBezTo>
                <a:cubicBezTo>
                  <a:pt x="931600" y="1700708"/>
                  <a:pt x="781164" y="1745719"/>
                  <a:pt x="721360" y="1757680"/>
                </a:cubicBezTo>
                <a:cubicBezTo>
                  <a:pt x="697878" y="1762376"/>
                  <a:pt x="673862" y="1763903"/>
                  <a:pt x="650240" y="1767840"/>
                </a:cubicBezTo>
                <a:cubicBezTo>
                  <a:pt x="633206" y="1770679"/>
                  <a:pt x="616373" y="1774613"/>
                  <a:pt x="599440" y="1778000"/>
                </a:cubicBezTo>
                <a:cubicBezTo>
                  <a:pt x="535093" y="1774613"/>
                  <a:pt x="470631" y="1772978"/>
                  <a:pt x="406400" y="1767840"/>
                </a:cubicBezTo>
                <a:cubicBezTo>
                  <a:pt x="385865" y="1766197"/>
                  <a:pt x="365881" y="1760235"/>
                  <a:pt x="345440" y="1757680"/>
                </a:cubicBezTo>
                <a:cubicBezTo>
                  <a:pt x="311667" y="1753458"/>
                  <a:pt x="277707" y="1750907"/>
                  <a:pt x="243840" y="1747520"/>
                </a:cubicBezTo>
                <a:cubicBezTo>
                  <a:pt x="230293" y="1740747"/>
                  <a:pt x="216350" y="1734714"/>
                  <a:pt x="203200" y="1727200"/>
                </a:cubicBezTo>
                <a:cubicBezTo>
                  <a:pt x="192598" y="1721142"/>
                  <a:pt x="172720" y="1706880"/>
                  <a:pt x="172720" y="1706880"/>
                </a:cubicBezTo>
              </a:path>
            </a:pathLst>
          </a:cu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2DB9C60C-DA44-AB8E-C20C-201BD5B7F9D2}"/>
              </a:ext>
            </a:extLst>
          </p:cNvPr>
          <p:cNvSpPr/>
          <p:nvPr/>
        </p:nvSpPr>
        <p:spPr>
          <a:xfrm>
            <a:off x="5364480" y="2537953"/>
            <a:ext cx="1361440" cy="32527"/>
          </a:xfrm>
          <a:custGeom>
            <a:avLst/>
            <a:gdLst>
              <a:gd name="connsiteX0" fmla="*/ 0 w 1361440"/>
              <a:gd name="connsiteY0" fmla="*/ 32527 h 32527"/>
              <a:gd name="connsiteX1" fmla="*/ 883920 w 1361440"/>
              <a:gd name="connsiteY1" fmla="*/ 22367 h 32527"/>
              <a:gd name="connsiteX2" fmla="*/ 1036320 w 1361440"/>
              <a:gd name="connsiteY2" fmla="*/ 2047 h 32527"/>
              <a:gd name="connsiteX3" fmla="*/ 1361440 w 1361440"/>
              <a:gd name="connsiteY3" fmla="*/ 2047 h 3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1440" h="32527">
                <a:moveTo>
                  <a:pt x="0" y="32527"/>
                </a:moveTo>
                <a:lnTo>
                  <a:pt x="883920" y="22367"/>
                </a:lnTo>
                <a:cubicBezTo>
                  <a:pt x="935147" y="20860"/>
                  <a:pt x="985117" y="4226"/>
                  <a:pt x="1036320" y="2047"/>
                </a:cubicBezTo>
                <a:cubicBezTo>
                  <a:pt x="1144595" y="-2560"/>
                  <a:pt x="1253067" y="2047"/>
                  <a:pt x="1361440" y="2047"/>
                </a:cubicBezTo>
              </a:path>
            </a:pathLst>
          </a:cu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8D534134-3B98-52BD-FDA8-F746AD73835A}"/>
              </a:ext>
            </a:extLst>
          </p:cNvPr>
          <p:cNvSpPr/>
          <p:nvPr/>
        </p:nvSpPr>
        <p:spPr>
          <a:xfrm>
            <a:off x="9133840" y="2316480"/>
            <a:ext cx="1391920" cy="2082800"/>
          </a:xfrm>
          <a:custGeom>
            <a:avLst/>
            <a:gdLst>
              <a:gd name="connsiteX0" fmla="*/ 660400 w 1391920"/>
              <a:gd name="connsiteY0" fmla="*/ 0 h 2082800"/>
              <a:gd name="connsiteX1" fmla="*/ 447040 w 1391920"/>
              <a:gd name="connsiteY1" fmla="*/ 10160 h 2082800"/>
              <a:gd name="connsiteX2" fmla="*/ 162560 w 1391920"/>
              <a:gd name="connsiteY2" fmla="*/ 152400 h 2082800"/>
              <a:gd name="connsiteX3" fmla="*/ 91440 w 1391920"/>
              <a:gd name="connsiteY3" fmla="*/ 213360 h 2082800"/>
              <a:gd name="connsiteX4" fmla="*/ 0 w 1391920"/>
              <a:gd name="connsiteY4" fmla="*/ 416560 h 2082800"/>
              <a:gd name="connsiteX5" fmla="*/ 30480 w 1391920"/>
              <a:gd name="connsiteY5" fmla="*/ 1534160 h 2082800"/>
              <a:gd name="connsiteX6" fmla="*/ 91440 w 1391920"/>
              <a:gd name="connsiteY6" fmla="*/ 1656080 h 2082800"/>
              <a:gd name="connsiteX7" fmla="*/ 223520 w 1391920"/>
              <a:gd name="connsiteY7" fmla="*/ 1818640 h 2082800"/>
              <a:gd name="connsiteX8" fmla="*/ 314960 w 1391920"/>
              <a:gd name="connsiteY8" fmla="*/ 1899920 h 2082800"/>
              <a:gd name="connsiteX9" fmla="*/ 365760 w 1391920"/>
              <a:gd name="connsiteY9" fmla="*/ 1940560 h 2082800"/>
              <a:gd name="connsiteX10" fmla="*/ 416560 w 1391920"/>
              <a:gd name="connsiteY10" fmla="*/ 1960880 h 2082800"/>
              <a:gd name="connsiteX11" fmla="*/ 538480 w 1391920"/>
              <a:gd name="connsiteY11" fmla="*/ 2021840 h 2082800"/>
              <a:gd name="connsiteX12" fmla="*/ 599440 w 1391920"/>
              <a:gd name="connsiteY12" fmla="*/ 2032000 h 2082800"/>
              <a:gd name="connsiteX13" fmla="*/ 660400 w 1391920"/>
              <a:gd name="connsiteY13" fmla="*/ 2062480 h 2082800"/>
              <a:gd name="connsiteX14" fmla="*/ 822960 w 1391920"/>
              <a:gd name="connsiteY14" fmla="*/ 2082800 h 2082800"/>
              <a:gd name="connsiteX15" fmla="*/ 1076960 w 1391920"/>
              <a:gd name="connsiteY15" fmla="*/ 2032000 h 2082800"/>
              <a:gd name="connsiteX16" fmla="*/ 1188720 w 1391920"/>
              <a:gd name="connsiteY16" fmla="*/ 1930400 h 2082800"/>
              <a:gd name="connsiteX17" fmla="*/ 1310640 w 1391920"/>
              <a:gd name="connsiteY17" fmla="*/ 1808480 h 2082800"/>
              <a:gd name="connsiteX18" fmla="*/ 1341120 w 1391920"/>
              <a:gd name="connsiteY18" fmla="*/ 1737360 h 2082800"/>
              <a:gd name="connsiteX19" fmla="*/ 1391920 w 1391920"/>
              <a:gd name="connsiteY19" fmla="*/ 1544320 h 2082800"/>
              <a:gd name="connsiteX20" fmla="*/ 1381760 w 1391920"/>
              <a:gd name="connsiteY20" fmla="*/ 1280160 h 2082800"/>
              <a:gd name="connsiteX21" fmla="*/ 1351280 w 1391920"/>
              <a:gd name="connsiteY21" fmla="*/ 1178560 h 2082800"/>
              <a:gd name="connsiteX22" fmla="*/ 1310640 w 1391920"/>
              <a:gd name="connsiteY22" fmla="*/ 1026160 h 2082800"/>
              <a:gd name="connsiteX23" fmla="*/ 1249680 w 1391920"/>
              <a:gd name="connsiteY23" fmla="*/ 883920 h 2082800"/>
              <a:gd name="connsiteX24" fmla="*/ 1239520 w 1391920"/>
              <a:gd name="connsiteY24" fmla="*/ 833120 h 2082800"/>
              <a:gd name="connsiteX25" fmla="*/ 1188720 w 1391920"/>
              <a:gd name="connsiteY25" fmla="*/ 772160 h 2082800"/>
              <a:gd name="connsiteX26" fmla="*/ 1127760 w 1391920"/>
              <a:gd name="connsiteY26" fmla="*/ 711200 h 2082800"/>
              <a:gd name="connsiteX27" fmla="*/ 609600 w 1391920"/>
              <a:gd name="connsiteY27" fmla="*/ 721360 h 2082800"/>
              <a:gd name="connsiteX28" fmla="*/ 538480 w 1391920"/>
              <a:gd name="connsiteY28" fmla="*/ 751840 h 2082800"/>
              <a:gd name="connsiteX29" fmla="*/ 487680 w 1391920"/>
              <a:gd name="connsiteY29" fmla="*/ 762000 h 2082800"/>
              <a:gd name="connsiteX30" fmla="*/ 447040 w 1391920"/>
              <a:gd name="connsiteY30" fmla="*/ 782320 h 2082800"/>
              <a:gd name="connsiteX31" fmla="*/ 416560 w 1391920"/>
              <a:gd name="connsiteY31" fmla="*/ 802640 h 2082800"/>
              <a:gd name="connsiteX32" fmla="*/ 284480 w 1391920"/>
              <a:gd name="connsiteY32" fmla="*/ 833120 h 2082800"/>
              <a:gd name="connsiteX33" fmla="*/ 223520 w 1391920"/>
              <a:gd name="connsiteY33" fmla="*/ 883920 h 2082800"/>
              <a:gd name="connsiteX34" fmla="*/ 182880 w 1391920"/>
              <a:gd name="connsiteY34" fmla="*/ 944880 h 2082800"/>
              <a:gd name="connsiteX35" fmla="*/ 111760 w 1391920"/>
              <a:gd name="connsiteY35" fmla="*/ 1066800 h 2082800"/>
              <a:gd name="connsiteX36" fmla="*/ 101600 w 1391920"/>
              <a:gd name="connsiteY36" fmla="*/ 1107440 h 2082800"/>
              <a:gd name="connsiteX37" fmla="*/ 71120 w 1391920"/>
              <a:gd name="connsiteY37" fmla="*/ 1168400 h 2082800"/>
              <a:gd name="connsiteX38" fmla="*/ 60960 w 1391920"/>
              <a:gd name="connsiteY38" fmla="*/ 118872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391920" h="2082800">
                <a:moveTo>
                  <a:pt x="660400" y="0"/>
                </a:moveTo>
                <a:lnTo>
                  <a:pt x="447040" y="10160"/>
                </a:lnTo>
                <a:cubicBezTo>
                  <a:pt x="386775" y="24859"/>
                  <a:pt x="232809" y="100884"/>
                  <a:pt x="162560" y="152400"/>
                </a:cubicBezTo>
                <a:cubicBezTo>
                  <a:pt x="137381" y="170864"/>
                  <a:pt x="115147" y="193040"/>
                  <a:pt x="91440" y="213360"/>
                </a:cubicBezTo>
                <a:cubicBezTo>
                  <a:pt x="6248" y="359403"/>
                  <a:pt x="31731" y="289636"/>
                  <a:pt x="0" y="416560"/>
                </a:cubicBezTo>
                <a:cubicBezTo>
                  <a:pt x="10160" y="789093"/>
                  <a:pt x="3062" y="1162498"/>
                  <a:pt x="30480" y="1534160"/>
                </a:cubicBezTo>
                <a:cubicBezTo>
                  <a:pt x="33823" y="1579474"/>
                  <a:pt x="71120" y="1615440"/>
                  <a:pt x="91440" y="1656080"/>
                </a:cubicBezTo>
                <a:cubicBezTo>
                  <a:pt x="161944" y="1797087"/>
                  <a:pt x="66634" y="1622533"/>
                  <a:pt x="223520" y="1818640"/>
                </a:cubicBezTo>
                <a:cubicBezTo>
                  <a:pt x="290352" y="1902179"/>
                  <a:pt x="232948" y="1842511"/>
                  <a:pt x="314960" y="1899920"/>
                </a:cubicBezTo>
                <a:cubicBezTo>
                  <a:pt x="332725" y="1912356"/>
                  <a:pt x="347165" y="1929403"/>
                  <a:pt x="365760" y="1940560"/>
                </a:cubicBezTo>
                <a:cubicBezTo>
                  <a:pt x="381399" y="1949943"/>
                  <a:pt x="400248" y="1952724"/>
                  <a:pt x="416560" y="1960880"/>
                </a:cubicBezTo>
                <a:cubicBezTo>
                  <a:pt x="484431" y="1994815"/>
                  <a:pt x="455800" y="1996400"/>
                  <a:pt x="538480" y="2021840"/>
                </a:cubicBezTo>
                <a:cubicBezTo>
                  <a:pt x="558169" y="2027898"/>
                  <a:pt x="579120" y="2028613"/>
                  <a:pt x="599440" y="2032000"/>
                </a:cubicBezTo>
                <a:cubicBezTo>
                  <a:pt x="619760" y="2042160"/>
                  <a:pt x="638847" y="2055296"/>
                  <a:pt x="660400" y="2062480"/>
                </a:cubicBezTo>
                <a:cubicBezTo>
                  <a:pt x="687409" y="2071483"/>
                  <a:pt x="812423" y="2081746"/>
                  <a:pt x="822960" y="2082800"/>
                </a:cubicBezTo>
                <a:cubicBezTo>
                  <a:pt x="835421" y="2080931"/>
                  <a:pt x="1018160" y="2069418"/>
                  <a:pt x="1076960" y="2032000"/>
                </a:cubicBezTo>
                <a:cubicBezTo>
                  <a:pt x="1122396" y="2003086"/>
                  <a:pt x="1149927" y="1966209"/>
                  <a:pt x="1188720" y="1930400"/>
                </a:cubicBezTo>
                <a:cubicBezTo>
                  <a:pt x="1230751" y="1891603"/>
                  <a:pt x="1280983" y="1859321"/>
                  <a:pt x="1310640" y="1808480"/>
                </a:cubicBezTo>
                <a:cubicBezTo>
                  <a:pt x="1323636" y="1786201"/>
                  <a:pt x="1332536" y="1761682"/>
                  <a:pt x="1341120" y="1737360"/>
                </a:cubicBezTo>
                <a:cubicBezTo>
                  <a:pt x="1368736" y="1659114"/>
                  <a:pt x="1374382" y="1623243"/>
                  <a:pt x="1391920" y="1544320"/>
                </a:cubicBezTo>
                <a:cubicBezTo>
                  <a:pt x="1388533" y="1456267"/>
                  <a:pt x="1391491" y="1367739"/>
                  <a:pt x="1381760" y="1280160"/>
                </a:cubicBezTo>
                <a:cubicBezTo>
                  <a:pt x="1377855" y="1245018"/>
                  <a:pt x="1360743" y="1212628"/>
                  <a:pt x="1351280" y="1178560"/>
                </a:cubicBezTo>
                <a:cubicBezTo>
                  <a:pt x="1333869" y="1115882"/>
                  <a:pt x="1330784" y="1086593"/>
                  <a:pt x="1310640" y="1026160"/>
                </a:cubicBezTo>
                <a:cubicBezTo>
                  <a:pt x="1285002" y="949246"/>
                  <a:pt x="1283036" y="950632"/>
                  <a:pt x="1249680" y="883920"/>
                </a:cubicBezTo>
                <a:cubicBezTo>
                  <a:pt x="1246293" y="866987"/>
                  <a:pt x="1245583" y="849289"/>
                  <a:pt x="1239520" y="833120"/>
                </a:cubicBezTo>
                <a:cubicBezTo>
                  <a:pt x="1229540" y="806506"/>
                  <a:pt x="1206289" y="792657"/>
                  <a:pt x="1188720" y="772160"/>
                </a:cubicBezTo>
                <a:cubicBezTo>
                  <a:pt x="1138311" y="713350"/>
                  <a:pt x="1181417" y="746971"/>
                  <a:pt x="1127760" y="711200"/>
                </a:cubicBezTo>
                <a:lnTo>
                  <a:pt x="609600" y="721360"/>
                </a:lnTo>
                <a:cubicBezTo>
                  <a:pt x="548762" y="723572"/>
                  <a:pt x="587882" y="733314"/>
                  <a:pt x="538480" y="751840"/>
                </a:cubicBezTo>
                <a:cubicBezTo>
                  <a:pt x="522311" y="757903"/>
                  <a:pt x="504613" y="758613"/>
                  <a:pt x="487680" y="762000"/>
                </a:cubicBezTo>
                <a:cubicBezTo>
                  <a:pt x="474133" y="768773"/>
                  <a:pt x="460190" y="774806"/>
                  <a:pt x="447040" y="782320"/>
                </a:cubicBezTo>
                <a:cubicBezTo>
                  <a:pt x="436438" y="788378"/>
                  <a:pt x="428036" y="798467"/>
                  <a:pt x="416560" y="802640"/>
                </a:cubicBezTo>
                <a:cubicBezTo>
                  <a:pt x="386605" y="813533"/>
                  <a:pt x="320569" y="825902"/>
                  <a:pt x="284480" y="833120"/>
                </a:cubicBezTo>
                <a:cubicBezTo>
                  <a:pt x="257387" y="851182"/>
                  <a:pt x="244582" y="856841"/>
                  <a:pt x="223520" y="883920"/>
                </a:cubicBezTo>
                <a:cubicBezTo>
                  <a:pt x="208527" y="903197"/>
                  <a:pt x="196885" y="924873"/>
                  <a:pt x="182880" y="944880"/>
                </a:cubicBezTo>
                <a:cubicBezTo>
                  <a:pt x="153386" y="987015"/>
                  <a:pt x="125698" y="1011050"/>
                  <a:pt x="111760" y="1066800"/>
                </a:cubicBezTo>
                <a:cubicBezTo>
                  <a:pt x="108373" y="1080347"/>
                  <a:pt x="106786" y="1094475"/>
                  <a:pt x="101600" y="1107440"/>
                </a:cubicBezTo>
                <a:cubicBezTo>
                  <a:pt x="93163" y="1128534"/>
                  <a:pt x="81280" y="1148080"/>
                  <a:pt x="71120" y="1168400"/>
                </a:cubicBezTo>
                <a:lnTo>
                  <a:pt x="60960" y="1188720"/>
                </a:lnTo>
              </a:path>
            </a:pathLst>
          </a:cu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07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861F44A-DC31-4312-5ED2-64DEF49D4303}"/>
              </a:ext>
            </a:extLst>
          </p:cNvPr>
          <p:cNvSpPr>
            <a:spLocks noChangeAspect="1"/>
          </p:cNvSpPr>
          <p:nvPr/>
        </p:nvSpPr>
        <p:spPr>
          <a:xfrm>
            <a:off x="1086927" y="1777040"/>
            <a:ext cx="2880000" cy="288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B5CE452-B7A0-FD89-8878-2F6D1A3A8E29}"/>
              </a:ext>
            </a:extLst>
          </p:cNvPr>
          <p:cNvSpPr>
            <a:spLocks noChangeAspect="1"/>
          </p:cNvSpPr>
          <p:nvPr/>
        </p:nvSpPr>
        <p:spPr>
          <a:xfrm>
            <a:off x="4538290" y="1777040"/>
            <a:ext cx="2880000" cy="288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16C0C68-E54A-1E21-D37D-D782E9E50725}"/>
              </a:ext>
            </a:extLst>
          </p:cNvPr>
          <p:cNvSpPr>
            <a:spLocks noChangeAspect="1"/>
          </p:cNvSpPr>
          <p:nvPr/>
        </p:nvSpPr>
        <p:spPr>
          <a:xfrm>
            <a:off x="8225073" y="1777040"/>
            <a:ext cx="2880000" cy="288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411B6C16-1E38-C827-17AA-357F1217C107}"/>
              </a:ext>
            </a:extLst>
          </p:cNvPr>
          <p:cNvSpPr/>
          <p:nvPr/>
        </p:nvSpPr>
        <p:spPr>
          <a:xfrm>
            <a:off x="1884651" y="2248919"/>
            <a:ext cx="1478309" cy="2048761"/>
          </a:xfrm>
          <a:custGeom>
            <a:avLst/>
            <a:gdLst>
              <a:gd name="connsiteX0" fmla="*/ 35589 w 1478309"/>
              <a:gd name="connsiteY0" fmla="*/ 656841 h 2048761"/>
              <a:gd name="connsiteX1" fmla="*/ 86389 w 1478309"/>
              <a:gd name="connsiteY1" fmla="*/ 67561 h 2048761"/>
              <a:gd name="connsiteX2" fmla="*/ 1000789 w 1478309"/>
              <a:gd name="connsiteY2" fmla="*/ 87881 h 2048761"/>
              <a:gd name="connsiteX3" fmla="*/ 1295429 w 1478309"/>
              <a:gd name="connsiteY3" fmla="*/ 138681 h 2048761"/>
              <a:gd name="connsiteX4" fmla="*/ 1478309 w 1478309"/>
              <a:gd name="connsiteY4" fmla="*/ 159001 h 2048761"/>
              <a:gd name="connsiteX5" fmla="*/ 1264949 w 1478309"/>
              <a:gd name="connsiteY5" fmla="*/ 341881 h 2048761"/>
              <a:gd name="connsiteX6" fmla="*/ 1193829 w 1478309"/>
              <a:gd name="connsiteY6" fmla="*/ 443481 h 2048761"/>
              <a:gd name="connsiteX7" fmla="*/ 1153189 w 1478309"/>
              <a:gd name="connsiteY7" fmla="*/ 484121 h 2048761"/>
              <a:gd name="connsiteX8" fmla="*/ 1082069 w 1478309"/>
              <a:gd name="connsiteY8" fmla="*/ 626361 h 2048761"/>
              <a:gd name="connsiteX9" fmla="*/ 1031269 w 1478309"/>
              <a:gd name="connsiteY9" fmla="*/ 717801 h 2048761"/>
              <a:gd name="connsiteX10" fmla="*/ 919509 w 1478309"/>
              <a:gd name="connsiteY10" fmla="*/ 1032761 h 2048761"/>
              <a:gd name="connsiteX11" fmla="*/ 889029 w 1478309"/>
              <a:gd name="connsiteY11" fmla="*/ 1276601 h 2048761"/>
              <a:gd name="connsiteX12" fmla="*/ 878869 w 1478309"/>
              <a:gd name="connsiteY12" fmla="*/ 1388361 h 2048761"/>
              <a:gd name="connsiteX13" fmla="*/ 848389 w 1478309"/>
              <a:gd name="connsiteY13" fmla="*/ 1520441 h 2048761"/>
              <a:gd name="connsiteX14" fmla="*/ 838229 w 1478309"/>
              <a:gd name="connsiteY14" fmla="*/ 1571241 h 2048761"/>
              <a:gd name="connsiteX15" fmla="*/ 828069 w 1478309"/>
              <a:gd name="connsiteY15" fmla="*/ 1784601 h 2048761"/>
              <a:gd name="connsiteX16" fmla="*/ 817909 w 1478309"/>
              <a:gd name="connsiteY16" fmla="*/ 1825241 h 2048761"/>
              <a:gd name="connsiteX17" fmla="*/ 797589 w 1478309"/>
              <a:gd name="connsiteY17" fmla="*/ 1947161 h 2048761"/>
              <a:gd name="connsiteX18" fmla="*/ 797589 w 1478309"/>
              <a:gd name="connsiteY18" fmla="*/ 2048761 h 2048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8309" h="2048761">
                <a:moveTo>
                  <a:pt x="35589" y="656841"/>
                </a:moveTo>
                <a:cubicBezTo>
                  <a:pt x="52522" y="460414"/>
                  <a:pt x="-83454" y="167679"/>
                  <a:pt x="86389" y="67561"/>
                </a:cubicBezTo>
                <a:cubicBezTo>
                  <a:pt x="349029" y="-87258"/>
                  <a:pt x="696440" y="69978"/>
                  <a:pt x="1000789" y="87881"/>
                </a:cubicBezTo>
                <a:cubicBezTo>
                  <a:pt x="1100279" y="93733"/>
                  <a:pt x="1196536" y="126319"/>
                  <a:pt x="1295429" y="138681"/>
                </a:cubicBezTo>
                <a:cubicBezTo>
                  <a:pt x="1410482" y="153063"/>
                  <a:pt x="1349540" y="146124"/>
                  <a:pt x="1478309" y="159001"/>
                </a:cubicBezTo>
                <a:cubicBezTo>
                  <a:pt x="1389949" y="229689"/>
                  <a:pt x="1333710" y="265480"/>
                  <a:pt x="1264949" y="341881"/>
                </a:cubicBezTo>
                <a:cubicBezTo>
                  <a:pt x="1229584" y="381176"/>
                  <a:pt x="1229774" y="398549"/>
                  <a:pt x="1193829" y="443481"/>
                </a:cubicBezTo>
                <a:cubicBezTo>
                  <a:pt x="1181861" y="458441"/>
                  <a:pt x="1163179" y="467774"/>
                  <a:pt x="1153189" y="484121"/>
                </a:cubicBezTo>
                <a:cubicBezTo>
                  <a:pt x="1125547" y="529353"/>
                  <a:pt x="1106589" y="579363"/>
                  <a:pt x="1082069" y="626361"/>
                </a:cubicBezTo>
                <a:cubicBezTo>
                  <a:pt x="1065940" y="657274"/>
                  <a:pt x="1042295" y="684722"/>
                  <a:pt x="1031269" y="717801"/>
                </a:cubicBezTo>
                <a:cubicBezTo>
                  <a:pt x="955392" y="945431"/>
                  <a:pt x="993376" y="840707"/>
                  <a:pt x="919509" y="1032761"/>
                </a:cubicBezTo>
                <a:cubicBezTo>
                  <a:pt x="893975" y="1415772"/>
                  <a:pt x="928548" y="1013139"/>
                  <a:pt x="889029" y="1276601"/>
                </a:cubicBezTo>
                <a:cubicBezTo>
                  <a:pt x="883480" y="1313594"/>
                  <a:pt x="885019" y="1351463"/>
                  <a:pt x="878869" y="1388361"/>
                </a:cubicBezTo>
                <a:cubicBezTo>
                  <a:pt x="871441" y="1432930"/>
                  <a:pt x="858191" y="1476333"/>
                  <a:pt x="848389" y="1520441"/>
                </a:cubicBezTo>
                <a:cubicBezTo>
                  <a:pt x="844643" y="1537298"/>
                  <a:pt x="841616" y="1554308"/>
                  <a:pt x="838229" y="1571241"/>
                </a:cubicBezTo>
                <a:cubicBezTo>
                  <a:pt x="834842" y="1642361"/>
                  <a:pt x="833747" y="1713627"/>
                  <a:pt x="828069" y="1784601"/>
                </a:cubicBezTo>
                <a:cubicBezTo>
                  <a:pt x="826955" y="1798520"/>
                  <a:pt x="820482" y="1811517"/>
                  <a:pt x="817909" y="1825241"/>
                </a:cubicBezTo>
                <a:cubicBezTo>
                  <a:pt x="810316" y="1865736"/>
                  <a:pt x="797589" y="1905960"/>
                  <a:pt x="797589" y="1947161"/>
                </a:cubicBezTo>
                <a:lnTo>
                  <a:pt x="797589" y="2048761"/>
                </a:lnTo>
              </a:path>
            </a:pathLst>
          </a:cu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679924B6-421C-DDB0-C1A1-90783D81AAB0}"/>
              </a:ext>
            </a:extLst>
          </p:cNvPr>
          <p:cNvSpPr/>
          <p:nvPr/>
        </p:nvSpPr>
        <p:spPr>
          <a:xfrm>
            <a:off x="5252305" y="2182177"/>
            <a:ext cx="1536315" cy="2074863"/>
          </a:xfrm>
          <a:custGeom>
            <a:avLst/>
            <a:gdLst>
              <a:gd name="connsiteX0" fmla="*/ 792895 w 1536315"/>
              <a:gd name="connsiteY0" fmla="*/ 103823 h 2074863"/>
              <a:gd name="connsiteX1" fmla="*/ 376335 w 1536315"/>
              <a:gd name="connsiteY1" fmla="*/ 2223 h 2074863"/>
              <a:gd name="connsiteX2" fmla="*/ 61375 w 1536315"/>
              <a:gd name="connsiteY2" fmla="*/ 22543 h 2074863"/>
              <a:gd name="connsiteX3" fmla="*/ 415 w 1536315"/>
              <a:gd name="connsiteY3" fmla="*/ 124143 h 2074863"/>
              <a:gd name="connsiteX4" fmla="*/ 20735 w 1536315"/>
              <a:gd name="connsiteY4" fmla="*/ 327343 h 2074863"/>
              <a:gd name="connsiteX5" fmla="*/ 122335 w 1536315"/>
              <a:gd name="connsiteY5" fmla="*/ 489903 h 2074863"/>
              <a:gd name="connsiteX6" fmla="*/ 213775 w 1536315"/>
              <a:gd name="connsiteY6" fmla="*/ 550863 h 2074863"/>
              <a:gd name="connsiteX7" fmla="*/ 305215 w 1536315"/>
              <a:gd name="connsiteY7" fmla="*/ 591503 h 2074863"/>
              <a:gd name="connsiteX8" fmla="*/ 376335 w 1536315"/>
              <a:gd name="connsiteY8" fmla="*/ 642303 h 2074863"/>
              <a:gd name="connsiteX9" fmla="*/ 823375 w 1536315"/>
              <a:gd name="connsiteY9" fmla="*/ 815023 h 2074863"/>
              <a:gd name="connsiteX10" fmla="*/ 1016415 w 1536315"/>
              <a:gd name="connsiteY10" fmla="*/ 896303 h 2074863"/>
              <a:gd name="connsiteX11" fmla="*/ 1270415 w 1536315"/>
              <a:gd name="connsiteY11" fmla="*/ 1048703 h 2074863"/>
              <a:gd name="connsiteX12" fmla="*/ 1432975 w 1536315"/>
              <a:gd name="connsiteY12" fmla="*/ 1201103 h 2074863"/>
              <a:gd name="connsiteX13" fmla="*/ 1493935 w 1536315"/>
              <a:gd name="connsiteY13" fmla="*/ 1292543 h 2074863"/>
              <a:gd name="connsiteX14" fmla="*/ 1534575 w 1536315"/>
              <a:gd name="connsiteY14" fmla="*/ 1505903 h 2074863"/>
              <a:gd name="connsiteX15" fmla="*/ 1422815 w 1536315"/>
              <a:gd name="connsiteY15" fmla="*/ 1719263 h 2074863"/>
              <a:gd name="connsiteX16" fmla="*/ 1209455 w 1536315"/>
              <a:gd name="connsiteY16" fmla="*/ 1891983 h 2074863"/>
              <a:gd name="connsiteX17" fmla="*/ 1097695 w 1536315"/>
              <a:gd name="connsiteY17" fmla="*/ 1952943 h 2074863"/>
              <a:gd name="connsiteX18" fmla="*/ 924975 w 1536315"/>
              <a:gd name="connsiteY18" fmla="*/ 2034223 h 2074863"/>
              <a:gd name="connsiteX19" fmla="*/ 742095 w 1536315"/>
              <a:gd name="connsiteY19" fmla="*/ 2074863 h 2074863"/>
              <a:gd name="connsiteX20" fmla="*/ 223935 w 1536315"/>
              <a:gd name="connsiteY20" fmla="*/ 1932623 h 2074863"/>
              <a:gd name="connsiteX21" fmla="*/ 142655 w 1536315"/>
              <a:gd name="connsiteY21" fmla="*/ 1841183 h 2074863"/>
              <a:gd name="connsiteX22" fmla="*/ 81695 w 1536315"/>
              <a:gd name="connsiteY22" fmla="*/ 1597343 h 2074863"/>
              <a:gd name="connsiteX23" fmla="*/ 122335 w 1536315"/>
              <a:gd name="connsiteY23" fmla="*/ 1414463 h 2074863"/>
              <a:gd name="connsiteX24" fmla="*/ 284895 w 1536315"/>
              <a:gd name="connsiteY24" fmla="*/ 1241743 h 2074863"/>
              <a:gd name="connsiteX25" fmla="*/ 610015 w 1536315"/>
              <a:gd name="connsiteY25" fmla="*/ 1069023 h 2074863"/>
              <a:gd name="connsiteX26" fmla="*/ 803055 w 1536315"/>
              <a:gd name="connsiteY26" fmla="*/ 957263 h 2074863"/>
              <a:gd name="connsiteX27" fmla="*/ 935135 w 1536315"/>
              <a:gd name="connsiteY27" fmla="*/ 825183 h 2074863"/>
              <a:gd name="connsiteX28" fmla="*/ 1057055 w 1536315"/>
              <a:gd name="connsiteY28" fmla="*/ 632143 h 2074863"/>
              <a:gd name="connsiteX29" fmla="*/ 1087535 w 1536315"/>
              <a:gd name="connsiteY29" fmla="*/ 571183 h 2074863"/>
              <a:gd name="connsiteX30" fmla="*/ 1077375 w 1536315"/>
              <a:gd name="connsiteY30" fmla="*/ 428943 h 2074863"/>
              <a:gd name="connsiteX31" fmla="*/ 1057055 w 1536315"/>
              <a:gd name="connsiteY31" fmla="*/ 388303 h 2074863"/>
              <a:gd name="connsiteX32" fmla="*/ 1046895 w 1536315"/>
              <a:gd name="connsiteY32" fmla="*/ 327343 h 2074863"/>
              <a:gd name="connsiteX33" fmla="*/ 1006255 w 1536315"/>
              <a:gd name="connsiteY33" fmla="*/ 205423 h 2074863"/>
              <a:gd name="connsiteX34" fmla="*/ 965615 w 1536315"/>
              <a:gd name="connsiteY34" fmla="*/ 93663 h 2074863"/>
              <a:gd name="connsiteX35" fmla="*/ 955455 w 1536315"/>
              <a:gd name="connsiteY35" fmla="*/ 63183 h 2074863"/>
              <a:gd name="connsiteX36" fmla="*/ 721775 w 1536315"/>
              <a:gd name="connsiteY36" fmla="*/ 42863 h 2074863"/>
              <a:gd name="connsiteX37" fmla="*/ 599855 w 1536315"/>
              <a:gd name="connsiteY37" fmla="*/ 32703 h 2074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36315" h="2074863">
                <a:moveTo>
                  <a:pt x="792895" y="103823"/>
                </a:moveTo>
                <a:cubicBezTo>
                  <a:pt x="650070" y="46693"/>
                  <a:pt x="595982" y="21893"/>
                  <a:pt x="376335" y="2223"/>
                </a:cubicBezTo>
                <a:cubicBezTo>
                  <a:pt x="271549" y="-7161"/>
                  <a:pt x="166362" y="15770"/>
                  <a:pt x="61375" y="22543"/>
                </a:cubicBezTo>
                <a:cubicBezTo>
                  <a:pt x="44860" y="44563"/>
                  <a:pt x="1443" y="97403"/>
                  <a:pt x="415" y="124143"/>
                </a:cubicBezTo>
                <a:cubicBezTo>
                  <a:pt x="-2201" y="192164"/>
                  <a:pt x="7880" y="260497"/>
                  <a:pt x="20735" y="327343"/>
                </a:cubicBezTo>
                <a:cubicBezTo>
                  <a:pt x="27675" y="363432"/>
                  <a:pt x="114662" y="482230"/>
                  <a:pt x="122335" y="489903"/>
                </a:cubicBezTo>
                <a:cubicBezTo>
                  <a:pt x="148238" y="515806"/>
                  <a:pt x="181753" y="533073"/>
                  <a:pt x="213775" y="550863"/>
                </a:cubicBezTo>
                <a:cubicBezTo>
                  <a:pt x="242932" y="567062"/>
                  <a:pt x="276144" y="575150"/>
                  <a:pt x="305215" y="591503"/>
                </a:cubicBezTo>
                <a:cubicBezTo>
                  <a:pt x="330607" y="605786"/>
                  <a:pt x="349585" y="630764"/>
                  <a:pt x="376335" y="642303"/>
                </a:cubicBezTo>
                <a:cubicBezTo>
                  <a:pt x="523018" y="705578"/>
                  <a:pt x="674890" y="756100"/>
                  <a:pt x="823375" y="815023"/>
                </a:cubicBezTo>
                <a:cubicBezTo>
                  <a:pt x="888270" y="840775"/>
                  <a:pt x="956547" y="860382"/>
                  <a:pt x="1016415" y="896303"/>
                </a:cubicBezTo>
                <a:cubicBezTo>
                  <a:pt x="1101082" y="947103"/>
                  <a:pt x="1190731" y="990398"/>
                  <a:pt x="1270415" y="1048703"/>
                </a:cubicBezTo>
                <a:cubicBezTo>
                  <a:pt x="1330357" y="1092563"/>
                  <a:pt x="1382785" y="1146351"/>
                  <a:pt x="1432975" y="1201103"/>
                </a:cubicBezTo>
                <a:cubicBezTo>
                  <a:pt x="1457728" y="1228107"/>
                  <a:pt x="1473615" y="1262063"/>
                  <a:pt x="1493935" y="1292543"/>
                </a:cubicBezTo>
                <a:cubicBezTo>
                  <a:pt x="1513732" y="1358534"/>
                  <a:pt x="1543887" y="1434509"/>
                  <a:pt x="1534575" y="1505903"/>
                </a:cubicBezTo>
                <a:cubicBezTo>
                  <a:pt x="1522793" y="1596230"/>
                  <a:pt x="1483216" y="1655506"/>
                  <a:pt x="1422815" y="1719263"/>
                </a:cubicBezTo>
                <a:cubicBezTo>
                  <a:pt x="1360493" y="1785048"/>
                  <a:pt x="1286591" y="1844232"/>
                  <a:pt x="1209455" y="1891983"/>
                </a:cubicBezTo>
                <a:cubicBezTo>
                  <a:pt x="1173374" y="1914319"/>
                  <a:pt x="1135650" y="1933966"/>
                  <a:pt x="1097695" y="1952943"/>
                </a:cubicBezTo>
                <a:cubicBezTo>
                  <a:pt x="1040783" y="1981399"/>
                  <a:pt x="985165" y="2013586"/>
                  <a:pt x="924975" y="2034223"/>
                </a:cubicBezTo>
                <a:cubicBezTo>
                  <a:pt x="865903" y="2054476"/>
                  <a:pt x="803055" y="2061316"/>
                  <a:pt x="742095" y="2074863"/>
                </a:cubicBezTo>
                <a:cubicBezTo>
                  <a:pt x="456866" y="2041307"/>
                  <a:pt x="423681" y="2084430"/>
                  <a:pt x="223935" y="1932623"/>
                </a:cubicBezTo>
                <a:cubicBezTo>
                  <a:pt x="191467" y="1907947"/>
                  <a:pt x="169748" y="1871663"/>
                  <a:pt x="142655" y="1841183"/>
                </a:cubicBezTo>
                <a:cubicBezTo>
                  <a:pt x="109085" y="1753901"/>
                  <a:pt x="71813" y="1692868"/>
                  <a:pt x="81695" y="1597343"/>
                </a:cubicBezTo>
                <a:cubicBezTo>
                  <a:pt x="88121" y="1535227"/>
                  <a:pt x="98458" y="1472165"/>
                  <a:pt x="122335" y="1414463"/>
                </a:cubicBezTo>
                <a:cubicBezTo>
                  <a:pt x="151027" y="1345124"/>
                  <a:pt x="220073" y="1279016"/>
                  <a:pt x="284895" y="1241743"/>
                </a:cubicBezTo>
                <a:cubicBezTo>
                  <a:pt x="391279" y="1180572"/>
                  <a:pt x="501805" y="1126903"/>
                  <a:pt x="610015" y="1069023"/>
                </a:cubicBezTo>
                <a:cubicBezTo>
                  <a:pt x="664072" y="1040109"/>
                  <a:pt x="750354" y="994907"/>
                  <a:pt x="803055" y="957263"/>
                </a:cubicBezTo>
                <a:cubicBezTo>
                  <a:pt x="858969" y="917325"/>
                  <a:pt x="891107" y="880218"/>
                  <a:pt x="935135" y="825183"/>
                </a:cubicBezTo>
                <a:cubicBezTo>
                  <a:pt x="977413" y="772335"/>
                  <a:pt x="1029182" y="687889"/>
                  <a:pt x="1057055" y="632143"/>
                </a:cubicBezTo>
                <a:lnTo>
                  <a:pt x="1087535" y="571183"/>
                </a:lnTo>
                <a:cubicBezTo>
                  <a:pt x="1084148" y="523770"/>
                  <a:pt x="1085190" y="475830"/>
                  <a:pt x="1077375" y="428943"/>
                </a:cubicBezTo>
                <a:cubicBezTo>
                  <a:pt x="1074885" y="414003"/>
                  <a:pt x="1061407" y="402810"/>
                  <a:pt x="1057055" y="388303"/>
                </a:cubicBezTo>
                <a:cubicBezTo>
                  <a:pt x="1051136" y="368572"/>
                  <a:pt x="1052409" y="347192"/>
                  <a:pt x="1046895" y="327343"/>
                </a:cubicBezTo>
                <a:cubicBezTo>
                  <a:pt x="1035430" y="286068"/>
                  <a:pt x="1018024" y="246613"/>
                  <a:pt x="1006255" y="205423"/>
                </a:cubicBezTo>
                <a:cubicBezTo>
                  <a:pt x="967195" y="68712"/>
                  <a:pt x="1005917" y="187702"/>
                  <a:pt x="965615" y="93663"/>
                </a:cubicBezTo>
                <a:cubicBezTo>
                  <a:pt x="961396" y="83819"/>
                  <a:pt x="965939" y="65367"/>
                  <a:pt x="955455" y="63183"/>
                </a:cubicBezTo>
                <a:cubicBezTo>
                  <a:pt x="878911" y="47236"/>
                  <a:pt x="799176" y="53920"/>
                  <a:pt x="721775" y="42863"/>
                </a:cubicBezTo>
                <a:cubicBezTo>
                  <a:pt x="633892" y="30308"/>
                  <a:pt x="674602" y="32703"/>
                  <a:pt x="599855" y="32703"/>
                </a:cubicBezTo>
              </a:path>
            </a:pathLst>
          </a:cu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6BE866F6-D84F-591B-625B-25FD3267C2E8}"/>
              </a:ext>
            </a:extLst>
          </p:cNvPr>
          <p:cNvSpPr/>
          <p:nvPr/>
        </p:nvSpPr>
        <p:spPr>
          <a:xfrm>
            <a:off x="8999654" y="2300824"/>
            <a:ext cx="1140026" cy="2067976"/>
          </a:xfrm>
          <a:custGeom>
            <a:avLst/>
            <a:gdLst>
              <a:gd name="connsiteX0" fmla="*/ 926666 w 1140026"/>
              <a:gd name="connsiteY0" fmla="*/ 381416 h 2067976"/>
              <a:gd name="connsiteX1" fmla="*/ 886026 w 1140026"/>
              <a:gd name="connsiteY1" fmla="*/ 178216 h 2067976"/>
              <a:gd name="connsiteX2" fmla="*/ 753946 w 1140026"/>
              <a:gd name="connsiteY2" fmla="*/ 56296 h 2067976"/>
              <a:gd name="connsiteX3" fmla="*/ 672666 w 1140026"/>
              <a:gd name="connsiteY3" fmla="*/ 46136 h 2067976"/>
              <a:gd name="connsiteX4" fmla="*/ 215466 w 1140026"/>
              <a:gd name="connsiteY4" fmla="*/ 137576 h 2067976"/>
              <a:gd name="connsiteX5" fmla="*/ 103706 w 1140026"/>
              <a:gd name="connsiteY5" fmla="*/ 229016 h 2067976"/>
              <a:gd name="connsiteX6" fmla="*/ 32586 w 1140026"/>
              <a:gd name="connsiteY6" fmla="*/ 361096 h 2067976"/>
              <a:gd name="connsiteX7" fmla="*/ 12266 w 1140026"/>
              <a:gd name="connsiteY7" fmla="*/ 747176 h 2067976"/>
              <a:gd name="connsiteX8" fmla="*/ 83386 w 1140026"/>
              <a:gd name="connsiteY8" fmla="*/ 869096 h 2067976"/>
              <a:gd name="connsiteX9" fmla="*/ 266266 w 1140026"/>
              <a:gd name="connsiteY9" fmla="*/ 1021496 h 2067976"/>
              <a:gd name="connsiteX10" fmla="*/ 337386 w 1140026"/>
              <a:gd name="connsiteY10" fmla="*/ 1031656 h 2067976"/>
              <a:gd name="connsiteX11" fmla="*/ 449146 w 1140026"/>
              <a:gd name="connsiteY11" fmla="*/ 1011336 h 2067976"/>
              <a:gd name="connsiteX12" fmla="*/ 520266 w 1140026"/>
              <a:gd name="connsiteY12" fmla="*/ 960536 h 2067976"/>
              <a:gd name="connsiteX13" fmla="*/ 723466 w 1140026"/>
              <a:gd name="connsiteY13" fmla="*/ 787816 h 2067976"/>
              <a:gd name="connsiteX14" fmla="*/ 926666 w 1140026"/>
              <a:gd name="connsiteY14" fmla="*/ 503336 h 2067976"/>
              <a:gd name="connsiteX15" fmla="*/ 1007946 w 1140026"/>
              <a:gd name="connsiteY15" fmla="*/ 391576 h 2067976"/>
              <a:gd name="connsiteX16" fmla="*/ 1129866 w 1140026"/>
              <a:gd name="connsiteY16" fmla="*/ 96936 h 2067976"/>
              <a:gd name="connsiteX17" fmla="*/ 1140026 w 1140026"/>
              <a:gd name="connsiteY17" fmla="*/ 5496 h 2067976"/>
              <a:gd name="connsiteX18" fmla="*/ 1129866 w 1140026"/>
              <a:gd name="connsiteY18" fmla="*/ 86776 h 2067976"/>
              <a:gd name="connsiteX19" fmla="*/ 1068906 w 1140026"/>
              <a:gd name="connsiteY19" fmla="*/ 269656 h 2067976"/>
              <a:gd name="connsiteX20" fmla="*/ 1048586 w 1140026"/>
              <a:gd name="connsiteY20" fmla="*/ 361096 h 2067976"/>
              <a:gd name="connsiteX21" fmla="*/ 997786 w 1140026"/>
              <a:gd name="connsiteY21" fmla="*/ 462696 h 2067976"/>
              <a:gd name="connsiteX22" fmla="*/ 896186 w 1140026"/>
              <a:gd name="connsiteY22" fmla="*/ 676056 h 2067976"/>
              <a:gd name="connsiteX23" fmla="*/ 753946 w 1140026"/>
              <a:gd name="connsiteY23" fmla="*/ 970696 h 2067976"/>
              <a:gd name="connsiteX24" fmla="*/ 713306 w 1140026"/>
              <a:gd name="connsiteY24" fmla="*/ 1092616 h 2067976"/>
              <a:gd name="connsiteX25" fmla="*/ 632026 w 1140026"/>
              <a:gd name="connsiteY25" fmla="*/ 1295816 h 2067976"/>
              <a:gd name="connsiteX26" fmla="*/ 621866 w 1140026"/>
              <a:gd name="connsiteY26" fmla="*/ 1377096 h 2067976"/>
              <a:gd name="connsiteX27" fmla="*/ 560906 w 1140026"/>
              <a:gd name="connsiteY27" fmla="*/ 1570136 h 2067976"/>
              <a:gd name="connsiteX28" fmla="*/ 540586 w 1140026"/>
              <a:gd name="connsiteY28" fmla="*/ 1702216 h 2067976"/>
              <a:gd name="connsiteX29" fmla="*/ 479626 w 1140026"/>
              <a:gd name="connsiteY29" fmla="*/ 1956216 h 2067976"/>
              <a:gd name="connsiteX30" fmla="*/ 479626 w 1140026"/>
              <a:gd name="connsiteY30" fmla="*/ 2067976 h 206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140026" h="2067976">
                <a:moveTo>
                  <a:pt x="926666" y="381416"/>
                </a:moveTo>
                <a:cubicBezTo>
                  <a:pt x="913119" y="313683"/>
                  <a:pt x="908621" y="243491"/>
                  <a:pt x="886026" y="178216"/>
                </a:cubicBezTo>
                <a:cubicBezTo>
                  <a:pt x="873680" y="142551"/>
                  <a:pt x="779391" y="67428"/>
                  <a:pt x="753946" y="56296"/>
                </a:cubicBezTo>
                <a:cubicBezTo>
                  <a:pt x="728931" y="45352"/>
                  <a:pt x="699759" y="49523"/>
                  <a:pt x="672666" y="46136"/>
                </a:cubicBezTo>
                <a:cubicBezTo>
                  <a:pt x="443695" y="71577"/>
                  <a:pt x="365408" y="32617"/>
                  <a:pt x="215466" y="137576"/>
                </a:cubicBezTo>
                <a:cubicBezTo>
                  <a:pt x="176033" y="165179"/>
                  <a:pt x="140959" y="198536"/>
                  <a:pt x="103706" y="229016"/>
                </a:cubicBezTo>
                <a:cubicBezTo>
                  <a:pt x="79999" y="273043"/>
                  <a:pt x="47501" y="313369"/>
                  <a:pt x="32586" y="361096"/>
                </a:cubicBezTo>
                <a:cubicBezTo>
                  <a:pt x="3466" y="454281"/>
                  <a:pt x="-12603" y="650808"/>
                  <a:pt x="12266" y="747176"/>
                </a:cubicBezTo>
                <a:cubicBezTo>
                  <a:pt x="24023" y="792733"/>
                  <a:pt x="55713" y="831046"/>
                  <a:pt x="83386" y="869096"/>
                </a:cubicBezTo>
                <a:cubicBezTo>
                  <a:pt x="136895" y="942671"/>
                  <a:pt x="181875" y="989849"/>
                  <a:pt x="266266" y="1021496"/>
                </a:cubicBezTo>
                <a:cubicBezTo>
                  <a:pt x="288689" y="1029904"/>
                  <a:pt x="313679" y="1028269"/>
                  <a:pt x="337386" y="1031656"/>
                </a:cubicBezTo>
                <a:cubicBezTo>
                  <a:pt x="374639" y="1024883"/>
                  <a:pt x="413856" y="1025060"/>
                  <a:pt x="449146" y="1011336"/>
                </a:cubicBezTo>
                <a:cubicBezTo>
                  <a:pt x="476298" y="1000777"/>
                  <a:pt x="497681" y="978939"/>
                  <a:pt x="520266" y="960536"/>
                </a:cubicBezTo>
                <a:cubicBezTo>
                  <a:pt x="589181" y="904383"/>
                  <a:pt x="659585" y="849636"/>
                  <a:pt x="723466" y="787816"/>
                </a:cubicBezTo>
                <a:cubicBezTo>
                  <a:pt x="845123" y="670083"/>
                  <a:pt x="834695" y="643997"/>
                  <a:pt x="926666" y="503336"/>
                </a:cubicBezTo>
                <a:cubicBezTo>
                  <a:pt x="951874" y="464782"/>
                  <a:pt x="984736" y="431365"/>
                  <a:pt x="1007946" y="391576"/>
                </a:cubicBezTo>
                <a:cubicBezTo>
                  <a:pt x="1052682" y="314886"/>
                  <a:pt x="1100187" y="176081"/>
                  <a:pt x="1129866" y="96936"/>
                </a:cubicBezTo>
                <a:cubicBezTo>
                  <a:pt x="1133253" y="66456"/>
                  <a:pt x="1140026" y="36164"/>
                  <a:pt x="1140026" y="5496"/>
                </a:cubicBezTo>
                <a:cubicBezTo>
                  <a:pt x="1140026" y="-21808"/>
                  <a:pt x="1135789" y="60122"/>
                  <a:pt x="1129866" y="86776"/>
                </a:cubicBezTo>
                <a:cubicBezTo>
                  <a:pt x="1097274" y="233442"/>
                  <a:pt x="1106725" y="141071"/>
                  <a:pt x="1068906" y="269656"/>
                </a:cubicBezTo>
                <a:cubicBezTo>
                  <a:pt x="1060096" y="299611"/>
                  <a:pt x="1059380" y="331798"/>
                  <a:pt x="1048586" y="361096"/>
                </a:cubicBezTo>
                <a:cubicBezTo>
                  <a:pt x="1035496" y="396626"/>
                  <a:pt x="1014278" y="428612"/>
                  <a:pt x="997786" y="462696"/>
                </a:cubicBezTo>
                <a:cubicBezTo>
                  <a:pt x="963476" y="533603"/>
                  <a:pt x="931414" y="605600"/>
                  <a:pt x="896186" y="676056"/>
                </a:cubicBezTo>
                <a:cubicBezTo>
                  <a:pt x="830551" y="807325"/>
                  <a:pt x="814456" y="789165"/>
                  <a:pt x="753946" y="970696"/>
                </a:cubicBezTo>
                <a:cubicBezTo>
                  <a:pt x="740399" y="1011336"/>
                  <a:pt x="728348" y="1052505"/>
                  <a:pt x="713306" y="1092616"/>
                </a:cubicBezTo>
                <a:cubicBezTo>
                  <a:pt x="687691" y="1160922"/>
                  <a:pt x="632026" y="1295816"/>
                  <a:pt x="632026" y="1295816"/>
                </a:cubicBezTo>
                <a:cubicBezTo>
                  <a:pt x="628639" y="1322909"/>
                  <a:pt x="627789" y="1350442"/>
                  <a:pt x="621866" y="1377096"/>
                </a:cubicBezTo>
                <a:cubicBezTo>
                  <a:pt x="613041" y="1416808"/>
                  <a:pt x="574501" y="1529352"/>
                  <a:pt x="560906" y="1570136"/>
                </a:cubicBezTo>
                <a:cubicBezTo>
                  <a:pt x="554133" y="1614163"/>
                  <a:pt x="550249" y="1658732"/>
                  <a:pt x="540586" y="1702216"/>
                </a:cubicBezTo>
                <a:cubicBezTo>
                  <a:pt x="513803" y="1822739"/>
                  <a:pt x="490139" y="1840573"/>
                  <a:pt x="479626" y="1956216"/>
                </a:cubicBezTo>
                <a:cubicBezTo>
                  <a:pt x="476253" y="1993316"/>
                  <a:pt x="479626" y="2030723"/>
                  <a:pt x="479626" y="2067976"/>
                </a:cubicBezTo>
              </a:path>
            </a:pathLst>
          </a:cu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01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B5CE452-B7A0-FD89-8878-2F6D1A3A8E29}"/>
              </a:ext>
            </a:extLst>
          </p:cNvPr>
          <p:cNvSpPr>
            <a:spLocks noChangeAspect="1"/>
          </p:cNvSpPr>
          <p:nvPr/>
        </p:nvSpPr>
        <p:spPr>
          <a:xfrm>
            <a:off x="4538290" y="1777040"/>
            <a:ext cx="2880000" cy="288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3AB34D2D-26A6-9EB4-EEC3-0D380BE147F2}"/>
              </a:ext>
            </a:extLst>
          </p:cNvPr>
          <p:cNvSpPr/>
          <p:nvPr/>
        </p:nvSpPr>
        <p:spPr>
          <a:xfrm>
            <a:off x="5283200" y="2204720"/>
            <a:ext cx="1584960" cy="2133600"/>
          </a:xfrm>
          <a:custGeom>
            <a:avLst/>
            <a:gdLst>
              <a:gd name="connsiteX0" fmla="*/ 670560 w 1584960"/>
              <a:gd name="connsiteY0" fmla="*/ 0 h 2133600"/>
              <a:gd name="connsiteX1" fmla="*/ 538480 w 1584960"/>
              <a:gd name="connsiteY1" fmla="*/ 10160 h 2133600"/>
              <a:gd name="connsiteX2" fmla="*/ 497840 w 1584960"/>
              <a:gd name="connsiteY2" fmla="*/ 30480 h 2133600"/>
              <a:gd name="connsiteX3" fmla="*/ 284480 w 1584960"/>
              <a:gd name="connsiteY3" fmla="*/ 60960 h 2133600"/>
              <a:gd name="connsiteX4" fmla="*/ 223520 w 1584960"/>
              <a:gd name="connsiteY4" fmla="*/ 81280 h 2133600"/>
              <a:gd name="connsiteX5" fmla="*/ 142240 w 1584960"/>
              <a:gd name="connsiteY5" fmla="*/ 132080 h 2133600"/>
              <a:gd name="connsiteX6" fmla="*/ 101600 w 1584960"/>
              <a:gd name="connsiteY6" fmla="*/ 172720 h 2133600"/>
              <a:gd name="connsiteX7" fmla="*/ 81280 w 1584960"/>
              <a:gd name="connsiteY7" fmla="*/ 213360 h 2133600"/>
              <a:gd name="connsiteX8" fmla="*/ 30480 w 1584960"/>
              <a:gd name="connsiteY8" fmla="*/ 375920 h 2133600"/>
              <a:gd name="connsiteX9" fmla="*/ 20320 w 1584960"/>
              <a:gd name="connsiteY9" fmla="*/ 467360 h 2133600"/>
              <a:gd name="connsiteX10" fmla="*/ 0 w 1584960"/>
              <a:gd name="connsiteY10" fmla="*/ 538480 h 2133600"/>
              <a:gd name="connsiteX11" fmla="*/ 20320 w 1584960"/>
              <a:gd name="connsiteY11" fmla="*/ 1148080 h 2133600"/>
              <a:gd name="connsiteX12" fmla="*/ 30480 w 1584960"/>
              <a:gd name="connsiteY12" fmla="*/ 1209040 h 2133600"/>
              <a:gd name="connsiteX13" fmla="*/ 40640 w 1584960"/>
              <a:gd name="connsiteY13" fmla="*/ 1280160 h 2133600"/>
              <a:gd name="connsiteX14" fmla="*/ 50800 w 1584960"/>
              <a:gd name="connsiteY14" fmla="*/ 1402080 h 2133600"/>
              <a:gd name="connsiteX15" fmla="*/ 111760 w 1584960"/>
              <a:gd name="connsiteY15" fmla="*/ 1564640 h 2133600"/>
              <a:gd name="connsiteX16" fmla="*/ 132080 w 1584960"/>
              <a:gd name="connsiteY16" fmla="*/ 1625600 h 2133600"/>
              <a:gd name="connsiteX17" fmla="*/ 172720 w 1584960"/>
              <a:gd name="connsiteY17" fmla="*/ 1686560 h 2133600"/>
              <a:gd name="connsiteX18" fmla="*/ 274320 w 1584960"/>
              <a:gd name="connsiteY18" fmla="*/ 1798320 h 2133600"/>
              <a:gd name="connsiteX19" fmla="*/ 375920 w 1584960"/>
              <a:gd name="connsiteY19" fmla="*/ 1879600 h 2133600"/>
              <a:gd name="connsiteX20" fmla="*/ 426720 w 1584960"/>
              <a:gd name="connsiteY20" fmla="*/ 1940560 h 2133600"/>
              <a:gd name="connsiteX21" fmla="*/ 477520 w 1584960"/>
              <a:gd name="connsiteY21" fmla="*/ 1971040 h 2133600"/>
              <a:gd name="connsiteX22" fmla="*/ 558800 w 1584960"/>
              <a:gd name="connsiteY22" fmla="*/ 2021840 h 2133600"/>
              <a:gd name="connsiteX23" fmla="*/ 731520 w 1584960"/>
              <a:gd name="connsiteY23" fmla="*/ 2113280 h 2133600"/>
              <a:gd name="connsiteX24" fmla="*/ 782320 w 1584960"/>
              <a:gd name="connsiteY24" fmla="*/ 2133600 h 2133600"/>
              <a:gd name="connsiteX25" fmla="*/ 1097280 w 1584960"/>
              <a:gd name="connsiteY25" fmla="*/ 2123440 h 2133600"/>
              <a:gd name="connsiteX26" fmla="*/ 1148080 w 1584960"/>
              <a:gd name="connsiteY26" fmla="*/ 2113280 h 2133600"/>
              <a:gd name="connsiteX27" fmla="*/ 1198880 w 1584960"/>
              <a:gd name="connsiteY27" fmla="*/ 2082800 h 2133600"/>
              <a:gd name="connsiteX28" fmla="*/ 1239520 w 1584960"/>
              <a:gd name="connsiteY28" fmla="*/ 2062480 h 2133600"/>
              <a:gd name="connsiteX29" fmla="*/ 1290320 w 1584960"/>
              <a:gd name="connsiteY29" fmla="*/ 2001520 h 2133600"/>
              <a:gd name="connsiteX30" fmla="*/ 1361440 w 1584960"/>
              <a:gd name="connsiteY30" fmla="*/ 1930400 h 2133600"/>
              <a:gd name="connsiteX31" fmla="*/ 1391920 w 1584960"/>
              <a:gd name="connsiteY31" fmla="*/ 1859280 h 2133600"/>
              <a:gd name="connsiteX32" fmla="*/ 1432560 w 1584960"/>
              <a:gd name="connsiteY32" fmla="*/ 1788160 h 2133600"/>
              <a:gd name="connsiteX33" fmla="*/ 1503680 w 1584960"/>
              <a:gd name="connsiteY33" fmla="*/ 1584960 h 2133600"/>
              <a:gd name="connsiteX34" fmla="*/ 1534160 w 1584960"/>
              <a:gd name="connsiteY34" fmla="*/ 1473200 h 2133600"/>
              <a:gd name="connsiteX35" fmla="*/ 1554480 w 1584960"/>
              <a:gd name="connsiteY35" fmla="*/ 1270000 h 2133600"/>
              <a:gd name="connsiteX36" fmla="*/ 1564640 w 1584960"/>
              <a:gd name="connsiteY36" fmla="*/ 1137920 h 2133600"/>
              <a:gd name="connsiteX37" fmla="*/ 1584960 w 1584960"/>
              <a:gd name="connsiteY37" fmla="*/ 995680 h 2133600"/>
              <a:gd name="connsiteX38" fmla="*/ 1574800 w 1584960"/>
              <a:gd name="connsiteY38" fmla="*/ 670560 h 2133600"/>
              <a:gd name="connsiteX39" fmla="*/ 1544320 w 1584960"/>
              <a:gd name="connsiteY39" fmla="*/ 619760 h 2133600"/>
              <a:gd name="connsiteX40" fmla="*/ 1524000 w 1584960"/>
              <a:gd name="connsiteY40" fmla="*/ 568960 h 2133600"/>
              <a:gd name="connsiteX41" fmla="*/ 1442720 w 1584960"/>
              <a:gd name="connsiteY41" fmla="*/ 426720 h 2133600"/>
              <a:gd name="connsiteX42" fmla="*/ 1412240 w 1584960"/>
              <a:gd name="connsiteY42" fmla="*/ 396240 h 2133600"/>
              <a:gd name="connsiteX43" fmla="*/ 1371600 w 1584960"/>
              <a:gd name="connsiteY43" fmla="*/ 335280 h 2133600"/>
              <a:gd name="connsiteX44" fmla="*/ 1300480 w 1584960"/>
              <a:gd name="connsiteY44" fmla="*/ 264160 h 2133600"/>
              <a:gd name="connsiteX45" fmla="*/ 1259840 w 1584960"/>
              <a:gd name="connsiteY45" fmla="*/ 203200 h 2133600"/>
              <a:gd name="connsiteX46" fmla="*/ 1209040 w 1584960"/>
              <a:gd name="connsiteY46" fmla="*/ 172720 h 2133600"/>
              <a:gd name="connsiteX47" fmla="*/ 1178560 w 1584960"/>
              <a:gd name="connsiteY47" fmla="*/ 142240 h 2133600"/>
              <a:gd name="connsiteX48" fmla="*/ 1137920 w 1584960"/>
              <a:gd name="connsiteY48" fmla="*/ 91440 h 2133600"/>
              <a:gd name="connsiteX49" fmla="*/ 1016000 w 1584960"/>
              <a:gd name="connsiteY49" fmla="*/ 30480 h 2133600"/>
              <a:gd name="connsiteX50" fmla="*/ 975360 w 1584960"/>
              <a:gd name="connsiteY50" fmla="*/ 20320 h 2133600"/>
              <a:gd name="connsiteX51" fmla="*/ 508000 w 1584960"/>
              <a:gd name="connsiteY51" fmla="*/ 1016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584960" h="2133600">
                <a:moveTo>
                  <a:pt x="670560" y="0"/>
                </a:moveTo>
                <a:cubicBezTo>
                  <a:pt x="626533" y="3387"/>
                  <a:pt x="581965" y="2486"/>
                  <a:pt x="538480" y="10160"/>
                </a:cubicBezTo>
                <a:cubicBezTo>
                  <a:pt x="523565" y="12792"/>
                  <a:pt x="512403" y="26319"/>
                  <a:pt x="497840" y="30480"/>
                </a:cubicBezTo>
                <a:cubicBezTo>
                  <a:pt x="420403" y="52605"/>
                  <a:pt x="364737" y="53664"/>
                  <a:pt x="284480" y="60960"/>
                </a:cubicBezTo>
                <a:cubicBezTo>
                  <a:pt x="264160" y="67733"/>
                  <a:pt x="243407" y="73325"/>
                  <a:pt x="223520" y="81280"/>
                </a:cubicBezTo>
                <a:cubicBezTo>
                  <a:pt x="191896" y="93929"/>
                  <a:pt x="167983" y="109555"/>
                  <a:pt x="142240" y="132080"/>
                </a:cubicBezTo>
                <a:cubicBezTo>
                  <a:pt x="127822" y="144696"/>
                  <a:pt x="113095" y="157394"/>
                  <a:pt x="101600" y="172720"/>
                </a:cubicBezTo>
                <a:cubicBezTo>
                  <a:pt x="92513" y="184837"/>
                  <a:pt x="87105" y="199379"/>
                  <a:pt x="81280" y="213360"/>
                </a:cubicBezTo>
                <a:cubicBezTo>
                  <a:pt x="47708" y="293932"/>
                  <a:pt x="51338" y="292489"/>
                  <a:pt x="30480" y="375920"/>
                </a:cubicBezTo>
                <a:cubicBezTo>
                  <a:pt x="27093" y="406400"/>
                  <a:pt x="25972" y="437218"/>
                  <a:pt x="20320" y="467360"/>
                </a:cubicBezTo>
                <a:cubicBezTo>
                  <a:pt x="15776" y="491593"/>
                  <a:pt x="0" y="513825"/>
                  <a:pt x="0" y="538480"/>
                </a:cubicBezTo>
                <a:cubicBezTo>
                  <a:pt x="0" y="741793"/>
                  <a:pt x="11088" y="944977"/>
                  <a:pt x="20320" y="1148080"/>
                </a:cubicBezTo>
                <a:cubicBezTo>
                  <a:pt x="21255" y="1168659"/>
                  <a:pt x="27348" y="1188679"/>
                  <a:pt x="30480" y="1209040"/>
                </a:cubicBezTo>
                <a:cubicBezTo>
                  <a:pt x="34121" y="1232709"/>
                  <a:pt x="38133" y="1256344"/>
                  <a:pt x="40640" y="1280160"/>
                </a:cubicBezTo>
                <a:cubicBezTo>
                  <a:pt x="44909" y="1320717"/>
                  <a:pt x="40909" y="1362517"/>
                  <a:pt x="50800" y="1402080"/>
                </a:cubicBezTo>
                <a:cubicBezTo>
                  <a:pt x="64836" y="1458223"/>
                  <a:pt x="93459" y="1509738"/>
                  <a:pt x="111760" y="1564640"/>
                </a:cubicBezTo>
                <a:cubicBezTo>
                  <a:pt x="118533" y="1584960"/>
                  <a:pt x="122501" y="1606442"/>
                  <a:pt x="132080" y="1625600"/>
                </a:cubicBezTo>
                <a:cubicBezTo>
                  <a:pt x="143002" y="1647443"/>
                  <a:pt x="158067" y="1667023"/>
                  <a:pt x="172720" y="1686560"/>
                </a:cubicBezTo>
                <a:cubicBezTo>
                  <a:pt x="199819" y="1722692"/>
                  <a:pt x="240154" y="1767950"/>
                  <a:pt x="274320" y="1798320"/>
                </a:cubicBezTo>
                <a:cubicBezTo>
                  <a:pt x="342341" y="1858783"/>
                  <a:pt x="292235" y="1795915"/>
                  <a:pt x="375920" y="1879600"/>
                </a:cubicBezTo>
                <a:cubicBezTo>
                  <a:pt x="394623" y="1898303"/>
                  <a:pt x="407059" y="1922865"/>
                  <a:pt x="426720" y="1940560"/>
                </a:cubicBezTo>
                <a:cubicBezTo>
                  <a:pt x="441398" y="1953770"/>
                  <a:pt x="460702" y="1960690"/>
                  <a:pt x="477520" y="1971040"/>
                </a:cubicBezTo>
                <a:lnTo>
                  <a:pt x="558800" y="2021840"/>
                </a:lnTo>
                <a:cubicBezTo>
                  <a:pt x="613985" y="2055800"/>
                  <a:pt x="671496" y="2089270"/>
                  <a:pt x="731520" y="2113280"/>
                </a:cubicBezTo>
                <a:lnTo>
                  <a:pt x="782320" y="2133600"/>
                </a:lnTo>
                <a:cubicBezTo>
                  <a:pt x="887307" y="2130213"/>
                  <a:pt x="992400" y="2129267"/>
                  <a:pt x="1097280" y="2123440"/>
                </a:cubicBezTo>
                <a:cubicBezTo>
                  <a:pt x="1114522" y="2122482"/>
                  <a:pt x="1132046" y="2119693"/>
                  <a:pt x="1148080" y="2113280"/>
                </a:cubicBezTo>
                <a:cubicBezTo>
                  <a:pt x="1166415" y="2105946"/>
                  <a:pt x="1181618" y="2092390"/>
                  <a:pt x="1198880" y="2082800"/>
                </a:cubicBezTo>
                <a:cubicBezTo>
                  <a:pt x="1212120" y="2075445"/>
                  <a:pt x="1225973" y="2069253"/>
                  <a:pt x="1239520" y="2062480"/>
                </a:cubicBezTo>
                <a:cubicBezTo>
                  <a:pt x="1256453" y="2042160"/>
                  <a:pt x="1272379" y="2020956"/>
                  <a:pt x="1290320" y="2001520"/>
                </a:cubicBezTo>
                <a:cubicBezTo>
                  <a:pt x="1313060" y="1976885"/>
                  <a:pt x="1341953" y="1957681"/>
                  <a:pt x="1361440" y="1930400"/>
                </a:cubicBezTo>
                <a:cubicBezTo>
                  <a:pt x="1376431" y="1909412"/>
                  <a:pt x="1380385" y="1882349"/>
                  <a:pt x="1391920" y="1859280"/>
                </a:cubicBezTo>
                <a:cubicBezTo>
                  <a:pt x="1404131" y="1834858"/>
                  <a:pt x="1419013" y="1811867"/>
                  <a:pt x="1432560" y="1788160"/>
                </a:cubicBezTo>
                <a:cubicBezTo>
                  <a:pt x="1520719" y="1464912"/>
                  <a:pt x="1405115" y="1866573"/>
                  <a:pt x="1503680" y="1584960"/>
                </a:cubicBezTo>
                <a:cubicBezTo>
                  <a:pt x="1516436" y="1548514"/>
                  <a:pt x="1524000" y="1510453"/>
                  <a:pt x="1534160" y="1473200"/>
                </a:cubicBezTo>
                <a:cubicBezTo>
                  <a:pt x="1540933" y="1405467"/>
                  <a:pt x="1548317" y="1337792"/>
                  <a:pt x="1554480" y="1270000"/>
                </a:cubicBezTo>
                <a:cubicBezTo>
                  <a:pt x="1558478" y="1226025"/>
                  <a:pt x="1559764" y="1181807"/>
                  <a:pt x="1564640" y="1137920"/>
                </a:cubicBezTo>
                <a:cubicBezTo>
                  <a:pt x="1569929" y="1090318"/>
                  <a:pt x="1578187" y="1043093"/>
                  <a:pt x="1584960" y="995680"/>
                </a:cubicBezTo>
                <a:cubicBezTo>
                  <a:pt x="1581573" y="887307"/>
                  <a:pt x="1586454" y="778358"/>
                  <a:pt x="1574800" y="670560"/>
                </a:cubicBezTo>
                <a:cubicBezTo>
                  <a:pt x="1572678" y="650927"/>
                  <a:pt x="1553151" y="637423"/>
                  <a:pt x="1544320" y="619760"/>
                </a:cubicBezTo>
                <a:cubicBezTo>
                  <a:pt x="1536164" y="603448"/>
                  <a:pt x="1531407" y="585626"/>
                  <a:pt x="1524000" y="568960"/>
                </a:cubicBezTo>
                <a:cubicBezTo>
                  <a:pt x="1507675" y="532230"/>
                  <a:pt x="1454995" y="438995"/>
                  <a:pt x="1442720" y="426720"/>
                </a:cubicBezTo>
                <a:cubicBezTo>
                  <a:pt x="1432560" y="416560"/>
                  <a:pt x="1421061" y="407582"/>
                  <a:pt x="1412240" y="396240"/>
                </a:cubicBezTo>
                <a:cubicBezTo>
                  <a:pt x="1397247" y="376963"/>
                  <a:pt x="1387375" y="353923"/>
                  <a:pt x="1371600" y="335280"/>
                </a:cubicBezTo>
                <a:cubicBezTo>
                  <a:pt x="1349944" y="309686"/>
                  <a:pt x="1319077" y="292056"/>
                  <a:pt x="1300480" y="264160"/>
                </a:cubicBezTo>
                <a:cubicBezTo>
                  <a:pt x="1286933" y="243840"/>
                  <a:pt x="1277109" y="220469"/>
                  <a:pt x="1259840" y="203200"/>
                </a:cubicBezTo>
                <a:cubicBezTo>
                  <a:pt x="1245876" y="189236"/>
                  <a:pt x="1224838" y="184568"/>
                  <a:pt x="1209040" y="172720"/>
                </a:cubicBezTo>
                <a:cubicBezTo>
                  <a:pt x="1197545" y="164099"/>
                  <a:pt x="1188022" y="153053"/>
                  <a:pt x="1178560" y="142240"/>
                </a:cubicBezTo>
                <a:cubicBezTo>
                  <a:pt x="1164280" y="125920"/>
                  <a:pt x="1155790" y="103725"/>
                  <a:pt x="1137920" y="91440"/>
                </a:cubicBezTo>
                <a:cubicBezTo>
                  <a:pt x="1100478" y="65699"/>
                  <a:pt x="1060080" y="41500"/>
                  <a:pt x="1016000" y="30480"/>
                </a:cubicBezTo>
                <a:cubicBezTo>
                  <a:pt x="1002453" y="27093"/>
                  <a:pt x="989134" y="22616"/>
                  <a:pt x="975360" y="20320"/>
                </a:cubicBezTo>
                <a:cubicBezTo>
                  <a:pt x="818625" y="-5802"/>
                  <a:pt x="675137" y="10160"/>
                  <a:pt x="508000" y="10160"/>
                </a:cubicBezTo>
              </a:path>
            </a:pathLst>
          </a:cu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197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ワイド画面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shigekiy@keio.jp</dc:creator>
  <cp:lastModifiedBy>田内 良太</cp:lastModifiedBy>
  <cp:revision>3</cp:revision>
  <dcterms:created xsi:type="dcterms:W3CDTF">2023-08-29T07:26:13Z</dcterms:created>
  <dcterms:modified xsi:type="dcterms:W3CDTF">2023-09-01T06:19:40Z</dcterms:modified>
</cp:coreProperties>
</file>