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181D34-E165-BAD2-1DF8-4974632A4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5B99C5-3630-54F8-233D-1B385FC26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0B8DB4-490E-0F3A-BCA3-4DD87F8A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A9A6-905E-5648-A587-E6B90CB50270}" type="datetimeFigureOut"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1013EC-D757-CAF8-FDE6-250A3992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19B1FC-CD74-2772-4091-5CE5CF22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712E-22F4-094D-930B-552374EDEB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87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B1AAC9-C1AE-EC8E-DDE3-77F1B932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4CD62F-03F5-0C27-2BE6-EBA9ED73F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99E06-877D-363C-0E2B-C69628A0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A9A6-905E-5648-A587-E6B90CB50270}" type="datetimeFigureOut"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3CD461-07C6-203D-90AB-6C7AAE3E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9EBEA2-B235-FC0B-7344-7B0FF8FB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712E-22F4-094D-930B-552374EDEB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85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C16CC8-2E57-030F-0EDF-5175A3C45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008863-42BE-6C1B-1258-C3D3D2BFF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286C7B-F70B-AA12-5A52-3A7ABDCE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A9A6-905E-5648-A587-E6B90CB50270}" type="datetimeFigureOut"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6A6077-32F6-683C-6EFF-AE64C105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F9ADC-67D7-2C55-88E1-48EB84C5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712E-22F4-094D-930B-552374EDEB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42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2E9B34-60DC-A557-E740-FCEE491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20D952-B382-8625-3747-A44EBA1AB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62423E-F3B9-8945-39AC-7A2FB9DF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A9A6-905E-5648-A587-E6B90CB50270}" type="datetimeFigureOut"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2C362C-02FF-FA39-0E4A-9322493F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CF5CAC-CE5D-E64B-F70B-4FB98AA8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712E-22F4-094D-930B-552374EDEB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60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70445-BFBC-56AE-4AB0-B8433CF4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BC5C21-47A9-27E0-8252-6D35E14F6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70EA3F-B580-C8A0-29E3-0530A5B9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A9A6-905E-5648-A587-E6B90CB50270}" type="datetimeFigureOut"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27EF35-F354-EB92-6292-FF51103F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CAD362-173C-3DD1-AB38-F989EDA8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712E-22F4-094D-930B-552374EDEB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84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A7B326-8CAD-4257-80A2-6D681FB1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C5E520-2BB8-0C1C-625A-D378E5F9C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B557A0-970F-CB0F-121C-B4F94EC8A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9BBF3A-C879-2331-C8F6-32D8363A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A9A6-905E-5648-A587-E6B90CB50270}" type="datetimeFigureOut">
              <a:t>2023/9/1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11F66D-C378-90D7-3F9F-DFF9B360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B7883D-5067-0D83-9EF7-FB16C84A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712E-22F4-094D-930B-552374EDEB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79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6C405-8D86-7365-F1E6-A26E564B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9F393B-10F5-C1CD-3CD2-EBBA7FFFE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05876D-7050-7F94-46B7-D01F67E8E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6CF5D25-27E5-1572-0238-8E6C86D58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4E8F72F-9458-7FD0-4729-4F8B0A5E0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4802B3-3622-C88F-6E1D-B9A2639F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A9A6-905E-5648-A587-E6B90CB50270}" type="datetimeFigureOut">
              <a:t>2023/9/1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96DE7F-1DDD-5779-FC8B-AF050B59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D996C9-A913-AAF1-EFB2-95F2A07B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712E-22F4-094D-930B-552374EDEB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46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1A9CC-BB2F-EEDE-87EF-721C5F3E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39E569D-C4D5-B3CB-C3F3-61ABF7A8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A9A6-905E-5648-A587-E6B90CB50270}" type="datetimeFigureOut">
              <a:t>2023/9/1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AB24EA-AB66-E228-80B9-8C9040F1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BBBB7B-907B-23D6-612D-97E198A2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712E-22F4-094D-930B-552374EDEB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20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421956-27A3-23E0-0D66-41E86029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A9A6-905E-5648-A587-E6B90CB50270}" type="datetimeFigureOut">
              <a:t>2023/9/1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FC156A-556F-B3DF-CE74-7D60B5ED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194D74-C9CC-4F39-EB8D-37CD26C1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712E-22F4-094D-930B-552374EDEB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04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2C9F4-91E2-A94A-4BDF-6B39FBDB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076C33-5E7B-E6F8-E292-5DD877EE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631E5D-DDC0-5BEF-3C96-0DD452D2E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4F1C63-AE53-D83A-7B35-49D667E6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A9A6-905E-5648-A587-E6B90CB50270}" type="datetimeFigureOut">
              <a:t>2023/9/1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0FE1A1-D685-9EDF-04E6-D2BD07E5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E67E66-2E7E-E715-FEA3-9D07C6BB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712E-22F4-094D-930B-552374EDEB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58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7E568-1096-94B2-66A7-8C8F3C4E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5C0350-C37E-829A-5097-DA63111C3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4A515A-FA8B-48B6-EC06-5A14F8457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32F031-256D-89CF-4857-CFD06EB8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A9A6-905E-5648-A587-E6B90CB50270}" type="datetimeFigureOut">
              <a:t>2023/9/1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7CBFC0-D0DC-C62A-DCFE-0EBD6654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D5A0DB-3207-C7F7-CCB3-C56B3B6A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712E-22F4-094D-930B-552374EDEB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08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A5EB854-2A0C-020A-0A5D-9DC00DC7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5B978D-3C3F-D520-A4E7-27B78064A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A7A1C9-A46F-ADA2-5631-BD831FEC4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2A9A6-905E-5648-A587-E6B90CB50270}" type="datetimeFigureOut"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02792C-16AF-9D82-5B11-DBC019257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AFE697-D70B-5DCC-03C3-936460270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712E-22F4-094D-930B-552374EDEB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31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AA77467-19BF-2224-365C-F4F6C2E9446F}"/>
              </a:ext>
            </a:extLst>
          </p:cNvPr>
          <p:cNvSpPr/>
          <p:nvPr/>
        </p:nvSpPr>
        <p:spPr>
          <a:xfrm>
            <a:off x="436691" y="1629000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47FD374-AF18-5F69-25A3-F77F1779BE1D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08AFBA-5DE0-62F5-347D-C7E614B1CC3B}"/>
              </a:ext>
            </a:extLst>
          </p:cNvPr>
          <p:cNvSpPr/>
          <p:nvPr/>
        </p:nvSpPr>
        <p:spPr>
          <a:xfrm>
            <a:off x="8248848" y="1629000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>
            <a:extLst>
              <a:ext uri="{FF2B5EF4-FFF2-40B4-BE49-F238E27FC236}">
                <a16:creationId xmlns:a16="http://schemas.microsoft.com/office/drawing/2014/main" id="{B604D8FE-543F-BA9E-EFB6-A3D7B35287A9}"/>
              </a:ext>
            </a:extLst>
          </p:cNvPr>
          <p:cNvSpPr/>
          <p:nvPr/>
        </p:nvSpPr>
        <p:spPr>
          <a:xfrm>
            <a:off x="1974574" y="2107096"/>
            <a:ext cx="265049" cy="2478156"/>
          </a:xfrm>
          <a:custGeom>
            <a:avLst/>
            <a:gdLst>
              <a:gd name="connsiteX0" fmla="*/ 0 w 265049"/>
              <a:gd name="connsiteY0" fmla="*/ 543339 h 2478156"/>
              <a:gd name="connsiteX1" fmla="*/ 13252 w 265049"/>
              <a:gd name="connsiteY1" fmla="*/ 198782 h 2478156"/>
              <a:gd name="connsiteX2" fmla="*/ 39756 w 265049"/>
              <a:gd name="connsiteY2" fmla="*/ 0 h 2478156"/>
              <a:gd name="connsiteX3" fmla="*/ 79513 w 265049"/>
              <a:gd name="connsiteY3" fmla="*/ 26504 h 2478156"/>
              <a:gd name="connsiteX4" fmla="*/ 92765 w 265049"/>
              <a:gd name="connsiteY4" fmla="*/ 66261 h 2478156"/>
              <a:gd name="connsiteX5" fmla="*/ 106017 w 265049"/>
              <a:gd name="connsiteY5" fmla="*/ 145774 h 2478156"/>
              <a:gd name="connsiteX6" fmla="*/ 119269 w 265049"/>
              <a:gd name="connsiteY6" fmla="*/ 198782 h 2478156"/>
              <a:gd name="connsiteX7" fmla="*/ 145774 w 265049"/>
              <a:gd name="connsiteY7" fmla="*/ 331304 h 2478156"/>
              <a:gd name="connsiteX8" fmla="*/ 172278 w 265049"/>
              <a:gd name="connsiteY8" fmla="*/ 410817 h 2478156"/>
              <a:gd name="connsiteX9" fmla="*/ 185530 w 265049"/>
              <a:gd name="connsiteY9" fmla="*/ 490330 h 2478156"/>
              <a:gd name="connsiteX10" fmla="*/ 212035 w 265049"/>
              <a:gd name="connsiteY10" fmla="*/ 622852 h 2478156"/>
              <a:gd name="connsiteX11" fmla="*/ 238539 w 265049"/>
              <a:gd name="connsiteY11" fmla="*/ 768626 h 2478156"/>
              <a:gd name="connsiteX12" fmla="*/ 251791 w 265049"/>
              <a:gd name="connsiteY12" fmla="*/ 901147 h 2478156"/>
              <a:gd name="connsiteX13" fmla="*/ 265043 w 265049"/>
              <a:gd name="connsiteY13" fmla="*/ 2478156 h 247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049" h="2478156">
                <a:moveTo>
                  <a:pt x="0" y="543339"/>
                </a:moveTo>
                <a:cubicBezTo>
                  <a:pt x="4417" y="428487"/>
                  <a:pt x="7048" y="313552"/>
                  <a:pt x="13252" y="198782"/>
                </a:cubicBezTo>
                <a:cubicBezTo>
                  <a:pt x="20446" y="65699"/>
                  <a:pt x="17547" y="88835"/>
                  <a:pt x="39756" y="0"/>
                </a:cubicBezTo>
                <a:cubicBezTo>
                  <a:pt x="53008" y="8835"/>
                  <a:pt x="69563" y="14067"/>
                  <a:pt x="79513" y="26504"/>
                </a:cubicBezTo>
                <a:cubicBezTo>
                  <a:pt x="88239" y="37412"/>
                  <a:pt x="89735" y="52624"/>
                  <a:pt x="92765" y="66261"/>
                </a:cubicBezTo>
                <a:cubicBezTo>
                  <a:pt x="98594" y="92491"/>
                  <a:pt x="100747" y="119426"/>
                  <a:pt x="106017" y="145774"/>
                </a:cubicBezTo>
                <a:cubicBezTo>
                  <a:pt x="109589" y="163633"/>
                  <a:pt x="115453" y="180973"/>
                  <a:pt x="119269" y="198782"/>
                </a:cubicBezTo>
                <a:cubicBezTo>
                  <a:pt x="128708" y="242831"/>
                  <a:pt x="131528" y="288567"/>
                  <a:pt x="145774" y="331304"/>
                </a:cubicBezTo>
                <a:cubicBezTo>
                  <a:pt x="154609" y="357808"/>
                  <a:pt x="165502" y="383713"/>
                  <a:pt x="172278" y="410817"/>
                </a:cubicBezTo>
                <a:cubicBezTo>
                  <a:pt x="178795" y="436885"/>
                  <a:pt x="180578" y="463920"/>
                  <a:pt x="185530" y="490330"/>
                </a:cubicBezTo>
                <a:cubicBezTo>
                  <a:pt x="193832" y="534607"/>
                  <a:pt x="205664" y="578256"/>
                  <a:pt x="212035" y="622852"/>
                </a:cubicBezTo>
                <a:cubicBezTo>
                  <a:pt x="227863" y="733647"/>
                  <a:pt x="217711" y="685314"/>
                  <a:pt x="238539" y="768626"/>
                </a:cubicBezTo>
                <a:cubicBezTo>
                  <a:pt x="242956" y="812800"/>
                  <a:pt x="250998" y="856760"/>
                  <a:pt x="251791" y="901147"/>
                </a:cubicBezTo>
                <a:cubicBezTo>
                  <a:pt x="265779" y="1684495"/>
                  <a:pt x="265043" y="1909512"/>
                  <a:pt x="265043" y="2478156"/>
                </a:cubicBez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389F87CD-3263-1B93-3394-52A60B891FB4}"/>
              </a:ext>
            </a:extLst>
          </p:cNvPr>
          <p:cNvSpPr/>
          <p:nvPr/>
        </p:nvSpPr>
        <p:spPr>
          <a:xfrm>
            <a:off x="5340626" y="2252870"/>
            <a:ext cx="1669774" cy="2101668"/>
          </a:xfrm>
          <a:custGeom>
            <a:avLst/>
            <a:gdLst>
              <a:gd name="connsiteX0" fmla="*/ 39757 w 1669774"/>
              <a:gd name="connsiteY0" fmla="*/ 715617 h 2101668"/>
              <a:gd name="connsiteX1" fmla="*/ 132522 w 1669774"/>
              <a:gd name="connsiteY1" fmla="*/ 503582 h 2101668"/>
              <a:gd name="connsiteX2" fmla="*/ 278296 w 1669774"/>
              <a:gd name="connsiteY2" fmla="*/ 331304 h 2101668"/>
              <a:gd name="connsiteX3" fmla="*/ 371061 w 1669774"/>
              <a:gd name="connsiteY3" fmla="*/ 238539 h 2101668"/>
              <a:gd name="connsiteX4" fmla="*/ 768626 w 1669774"/>
              <a:gd name="connsiteY4" fmla="*/ 26504 h 2101668"/>
              <a:gd name="connsiteX5" fmla="*/ 887896 w 1669774"/>
              <a:gd name="connsiteY5" fmla="*/ 0 h 2101668"/>
              <a:gd name="connsiteX6" fmla="*/ 1311965 w 1669774"/>
              <a:gd name="connsiteY6" fmla="*/ 26504 h 2101668"/>
              <a:gd name="connsiteX7" fmla="*/ 1444487 w 1669774"/>
              <a:gd name="connsiteY7" fmla="*/ 119269 h 2101668"/>
              <a:gd name="connsiteX8" fmla="*/ 1497496 w 1669774"/>
              <a:gd name="connsiteY8" fmla="*/ 159026 h 2101668"/>
              <a:gd name="connsiteX9" fmla="*/ 1524000 w 1669774"/>
              <a:gd name="connsiteY9" fmla="*/ 212034 h 2101668"/>
              <a:gd name="connsiteX10" fmla="*/ 1616765 w 1669774"/>
              <a:gd name="connsiteY10" fmla="*/ 371060 h 2101668"/>
              <a:gd name="connsiteX11" fmla="*/ 1643270 w 1669774"/>
              <a:gd name="connsiteY11" fmla="*/ 450573 h 2101668"/>
              <a:gd name="connsiteX12" fmla="*/ 1669774 w 1669774"/>
              <a:gd name="connsiteY12" fmla="*/ 569843 h 2101668"/>
              <a:gd name="connsiteX13" fmla="*/ 1656522 w 1669774"/>
              <a:gd name="connsiteY13" fmla="*/ 834887 h 2101668"/>
              <a:gd name="connsiteX14" fmla="*/ 1577009 w 1669774"/>
              <a:gd name="connsiteY14" fmla="*/ 967408 h 2101668"/>
              <a:gd name="connsiteX15" fmla="*/ 1470991 w 1669774"/>
              <a:gd name="connsiteY15" fmla="*/ 1099930 h 2101668"/>
              <a:gd name="connsiteX16" fmla="*/ 1404731 w 1669774"/>
              <a:gd name="connsiteY16" fmla="*/ 1179443 h 2101668"/>
              <a:gd name="connsiteX17" fmla="*/ 1325217 w 1669774"/>
              <a:gd name="connsiteY17" fmla="*/ 1245704 h 2101668"/>
              <a:gd name="connsiteX18" fmla="*/ 1086678 w 1669774"/>
              <a:gd name="connsiteY18" fmla="*/ 1470991 h 2101668"/>
              <a:gd name="connsiteX19" fmla="*/ 848139 w 1669774"/>
              <a:gd name="connsiteY19" fmla="*/ 1616765 h 2101668"/>
              <a:gd name="connsiteX20" fmla="*/ 649357 w 1669774"/>
              <a:gd name="connsiteY20" fmla="*/ 1722782 h 2101668"/>
              <a:gd name="connsiteX21" fmla="*/ 477078 w 1669774"/>
              <a:gd name="connsiteY21" fmla="*/ 1789043 h 2101668"/>
              <a:gd name="connsiteX22" fmla="*/ 384313 w 1669774"/>
              <a:gd name="connsiteY22" fmla="*/ 1828800 h 2101668"/>
              <a:gd name="connsiteX23" fmla="*/ 238539 w 1669774"/>
              <a:gd name="connsiteY23" fmla="*/ 1908313 h 2101668"/>
              <a:gd name="connsiteX24" fmla="*/ 145774 w 1669774"/>
              <a:gd name="connsiteY24" fmla="*/ 1961321 h 2101668"/>
              <a:gd name="connsiteX25" fmla="*/ 119270 w 1669774"/>
              <a:gd name="connsiteY25" fmla="*/ 1987826 h 2101668"/>
              <a:gd name="connsiteX26" fmla="*/ 0 w 1669774"/>
              <a:gd name="connsiteY26" fmla="*/ 2054087 h 2101668"/>
              <a:gd name="connsiteX27" fmla="*/ 821635 w 1669774"/>
              <a:gd name="connsiteY27" fmla="*/ 2054087 h 2101668"/>
              <a:gd name="connsiteX28" fmla="*/ 980661 w 1669774"/>
              <a:gd name="connsiteY28" fmla="*/ 2040834 h 2101668"/>
              <a:gd name="connsiteX29" fmla="*/ 1205948 w 1669774"/>
              <a:gd name="connsiteY29" fmla="*/ 2027582 h 2101668"/>
              <a:gd name="connsiteX30" fmla="*/ 1656522 w 1669774"/>
              <a:gd name="connsiteY30" fmla="*/ 2027582 h 210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69774" h="2101668">
                <a:moveTo>
                  <a:pt x="39757" y="715617"/>
                </a:moveTo>
                <a:cubicBezTo>
                  <a:pt x="70679" y="644939"/>
                  <a:pt x="91838" y="569129"/>
                  <a:pt x="132522" y="503582"/>
                </a:cubicBezTo>
                <a:cubicBezTo>
                  <a:pt x="172193" y="439667"/>
                  <a:pt x="227973" y="387219"/>
                  <a:pt x="278296" y="331304"/>
                </a:cubicBezTo>
                <a:cubicBezTo>
                  <a:pt x="307550" y="298800"/>
                  <a:pt x="335298" y="263705"/>
                  <a:pt x="371061" y="238539"/>
                </a:cubicBezTo>
                <a:cubicBezTo>
                  <a:pt x="487865" y="156343"/>
                  <a:pt x="627735" y="70996"/>
                  <a:pt x="768626" y="26504"/>
                </a:cubicBezTo>
                <a:cubicBezTo>
                  <a:pt x="807462" y="14240"/>
                  <a:pt x="848139" y="8835"/>
                  <a:pt x="887896" y="0"/>
                </a:cubicBezTo>
                <a:cubicBezTo>
                  <a:pt x="1029252" y="8835"/>
                  <a:pt x="1171543" y="8028"/>
                  <a:pt x="1311965" y="26504"/>
                </a:cubicBezTo>
                <a:cubicBezTo>
                  <a:pt x="1378095" y="35205"/>
                  <a:pt x="1400658" y="80918"/>
                  <a:pt x="1444487" y="119269"/>
                </a:cubicBezTo>
                <a:cubicBezTo>
                  <a:pt x="1461109" y="133814"/>
                  <a:pt x="1479826" y="145774"/>
                  <a:pt x="1497496" y="159026"/>
                </a:cubicBezTo>
                <a:cubicBezTo>
                  <a:pt x="1506331" y="176695"/>
                  <a:pt x="1513530" y="195282"/>
                  <a:pt x="1524000" y="212034"/>
                </a:cubicBezTo>
                <a:cubicBezTo>
                  <a:pt x="1574443" y="292742"/>
                  <a:pt x="1577171" y="252280"/>
                  <a:pt x="1616765" y="371060"/>
                </a:cubicBezTo>
                <a:cubicBezTo>
                  <a:pt x="1625600" y="397564"/>
                  <a:pt x="1635242" y="423813"/>
                  <a:pt x="1643270" y="450573"/>
                </a:cubicBezTo>
                <a:cubicBezTo>
                  <a:pt x="1654498" y="488000"/>
                  <a:pt x="1662209" y="532016"/>
                  <a:pt x="1669774" y="569843"/>
                </a:cubicBezTo>
                <a:cubicBezTo>
                  <a:pt x="1665357" y="658191"/>
                  <a:pt x="1676622" y="748743"/>
                  <a:pt x="1656522" y="834887"/>
                </a:cubicBezTo>
                <a:cubicBezTo>
                  <a:pt x="1644816" y="885054"/>
                  <a:pt x="1609190" y="927182"/>
                  <a:pt x="1577009" y="967408"/>
                </a:cubicBezTo>
                <a:lnTo>
                  <a:pt x="1470991" y="1099930"/>
                </a:lnTo>
                <a:cubicBezTo>
                  <a:pt x="1449235" y="1126707"/>
                  <a:pt x="1431235" y="1157356"/>
                  <a:pt x="1404731" y="1179443"/>
                </a:cubicBezTo>
                <a:cubicBezTo>
                  <a:pt x="1378226" y="1201530"/>
                  <a:pt x="1350300" y="1222015"/>
                  <a:pt x="1325217" y="1245704"/>
                </a:cubicBezTo>
                <a:cubicBezTo>
                  <a:pt x="1244895" y="1321564"/>
                  <a:pt x="1176332" y="1406241"/>
                  <a:pt x="1086678" y="1470991"/>
                </a:cubicBezTo>
                <a:cubicBezTo>
                  <a:pt x="897119" y="1607895"/>
                  <a:pt x="987368" y="1541796"/>
                  <a:pt x="848139" y="1616765"/>
                </a:cubicBezTo>
                <a:cubicBezTo>
                  <a:pt x="720433" y="1685530"/>
                  <a:pt x="787934" y="1658112"/>
                  <a:pt x="649357" y="1722782"/>
                </a:cubicBezTo>
                <a:cubicBezTo>
                  <a:pt x="502036" y="1791532"/>
                  <a:pt x="612487" y="1736962"/>
                  <a:pt x="477078" y="1789043"/>
                </a:cubicBezTo>
                <a:cubicBezTo>
                  <a:pt x="445679" y="1801120"/>
                  <a:pt x="414858" y="1814702"/>
                  <a:pt x="384313" y="1828800"/>
                </a:cubicBezTo>
                <a:cubicBezTo>
                  <a:pt x="273850" y="1879783"/>
                  <a:pt x="337087" y="1853564"/>
                  <a:pt x="238539" y="1908313"/>
                </a:cubicBezTo>
                <a:cubicBezTo>
                  <a:pt x="194023" y="1933044"/>
                  <a:pt x="183636" y="1931031"/>
                  <a:pt x="145774" y="1961321"/>
                </a:cubicBezTo>
                <a:cubicBezTo>
                  <a:pt x="136018" y="1969126"/>
                  <a:pt x="129265" y="1980329"/>
                  <a:pt x="119270" y="1987826"/>
                </a:cubicBezTo>
                <a:cubicBezTo>
                  <a:pt x="46364" y="2042506"/>
                  <a:pt x="61982" y="2033425"/>
                  <a:pt x="0" y="2054087"/>
                </a:cubicBezTo>
                <a:cubicBezTo>
                  <a:pt x="285721" y="2149325"/>
                  <a:pt x="50493" y="2075810"/>
                  <a:pt x="821635" y="2054087"/>
                </a:cubicBezTo>
                <a:cubicBezTo>
                  <a:pt x="874806" y="2052589"/>
                  <a:pt x="927595" y="2044494"/>
                  <a:pt x="980661" y="2040834"/>
                </a:cubicBezTo>
                <a:cubicBezTo>
                  <a:pt x="1055708" y="2035658"/>
                  <a:pt x="1130737" y="2029057"/>
                  <a:pt x="1205948" y="2027582"/>
                </a:cubicBezTo>
                <a:cubicBezTo>
                  <a:pt x="1356110" y="2024638"/>
                  <a:pt x="1506331" y="2027582"/>
                  <a:pt x="1656522" y="2027582"/>
                </a:cubicBez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4AC4FA72-FDAE-6C27-8713-CA062FF2D0B0}"/>
              </a:ext>
            </a:extLst>
          </p:cNvPr>
          <p:cNvSpPr/>
          <p:nvPr/>
        </p:nvSpPr>
        <p:spPr>
          <a:xfrm>
            <a:off x="9581322" y="2332383"/>
            <a:ext cx="1205948" cy="2173356"/>
          </a:xfrm>
          <a:custGeom>
            <a:avLst/>
            <a:gdLst>
              <a:gd name="connsiteX0" fmla="*/ 0 w 1205948"/>
              <a:gd name="connsiteY0" fmla="*/ 185530 h 2173356"/>
              <a:gd name="connsiteX1" fmla="*/ 291548 w 1205948"/>
              <a:gd name="connsiteY1" fmla="*/ 79513 h 2173356"/>
              <a:gd name="connsiteX2" fmla="*/ 543339 w 1205948"/>
              <a:gd name="connsiteY2" fmla="*/ 13252 h 2173356"/>
              <a:gd name="connsiteX3" fmla="*/ 768626 w 1205948"/>
              <a:gd name="connsiteY3" fmla="*/ 0 h 2173356"/>
              <a:gd name="connsiteX4" fmla="*/ 940904 w 1205948"/>
              <a:gd name="connsiteY4" fmla="*/ 26504 h 2173356"/>
              <a:gd name="connsiteX5" fmla="*/ 1046921 w 1205948"/>
              <a:gd name="connsiteY5" fmla="*/ 106017 h 2173356"/>
              <a:gd name="connsiteX6" fmla="*/ 1086678 w 1205948"/>
              <a:gd name="connsiteY6" fmla="*/ 132521 h 2173356"/>
              <a:gd name="connsiteX7" fmla="*/ 1113182 w 1205948"/>
              <a:gd name="connsiteY7" fmla="*/ 185530 h 2173356"/>
              <a:gd name="connsiteX8" fmla="*/ 1179443 w 1205948"/>
              <a:gd name="connsiteY8" fmla="*/ 291547 h 2173356"/>
              <a:gd name="connsiteX9" fmla="*/ 1205948 w 1205948"/>
              <a:gd name="connsiteY9" fmla="*/ 437321 h 2173356"/>
              <a:gd name="connsiteX10" fmla="*/ 1166191 w 1205948"/>
              <a:gd name="connsiteY10" fmla="*/ 530087 h 2173356"/>
              <a:gd name="connsiteX11" fmla="*/ 1126435 w 1205948"/>
              <a:gd name="connsiteY11" fmla="*/ 583095 h 2173356"/>
              <a:gd name="connsiteX12" fmla="*/ 1020417 w 1205948"/>
              <a:gd name="connsiteY12" fmla="*/ 728869 h 2173356"/>
              <a:gd name="connsiteX13" fmla="*/ 728869 w 1205948"/>
              <a:gd name="connsiteY13" fmla="*/ 967408 h 2173356"/>
              <a:gd name="connsiteX14" fmla="*/ 636104 w 1205948"/>
              <a:gd name="connsiteY14" fmla="*/ 1020417 h 2173356"/>
              <a:gd name="connsiteX15" fmla="*/ 556591 w 1205948"/>
              <a:gd name="connsiteY15" fmla="*/ 1073426 h 2173356"/>
              <a:gd name="connsiteX16" fmla="*/ 477078 w 1205948"/>
              <a:gd name="connsiteY16" fmla="*/ 1099930 h 2173356"/>
              <a:gd name="connsiteX17" fmla="*/ 397565 w 1205948"/>
              <a:gd name="connsiteY17" fmla="*/ 1139687 h 2173356"/>
              <a:gd name="connsiteX18" fmla="*/ 318052 w 1205948"/>
              <a:gd name="connsiteY18" fmla="*/ 1166191 h 2173356"/>
              <a:gd name="connsiteX19" fmla="*/ 251791 w 1205948"/>
              <a:gd name="connsiteY19" fmla="*/ 1192695 h 2173356"/>
              <a:gd name="connsiteX20" fmla="*/ 145774 w 1205948"/>
              <a:gd name="connsiteY20" fmla="*/ 1219200 h 2173356"/>
              <a:gd name="connsiteX21" fmla="*/ 172278 w 1205948"/>
              <a:gd name="connsiteY21" fmla="*/ 1192695 h 2173356"/>
              <a:gd name="connsiteX22" fmla="*/ 225287 w 1205948"/>
              <a:gd name="connsiteY22" fmla="*/ 1179443 h 2173356"/>
              <a:gd name="connsiteX23" fmla="*/ 543339 w 1205948"/>
              <a:gd name="connsiteY23" fmla="*/ 1166191 h 2173356"/>
              <a:gd name="connsiteX24" fmla="*/ 848139 w 1205948"/>
              <a:gd name="connsiteY24" fmla="*/ 1179443 h 2173356"/>
              <a:gd name="connsiteX25" fmla="*/ 901148 w 1205948"/>
              <a:gd name="connsiteY25" fmla="*/ 1245704 h 2173356"/>
              <a:gd name="connsiteX26" fmla="*/ 954156 w 1205948"/>
              <a:gd name="connsiteY26" fmla="*/ 1338469 h 2173356"/>
              <a:gd name="connsiteX27" fmla="*/ 967408 w 1205948"/>
              <a:gd name="connsiteY27" fmla="*/ 1391478 h 2173356"/>
              <a:gd name="connsiteX28" fmla="*/ 993913 w 1205948"/>
              <a:gd name="connsiteY28" fmla="*/ 1510747 h 2173356"/>
              <a:gd name="connsiteX29" fmla="*/ 980661 w 1205948"/>
              <a:gd name="connsiteY29" fmla="*/ 1815547 h 2173356"/>
              <a:gd name="connsiteX30" fmla="*/ 874643 w 1205948"/>
              <a:gd name="connsiteY30" fmla="*/ 1948069 h 2173356"/>
              <a:gd name="connsiteX31" fmla="*/ 768626 w 1205948"/>
              <a:gd name="connsiteY31" fmla="*/ 2054087 h 2173356"/>
              <a:gd name="connsiteX32" fmla="*/ 675861 w 1205948"/>
              <a:gd name="connsiteY32" fmla="*/ 2120347 h 2173356"/>
              <a:gd name="connsiteX33" fmla="*/ 583095 w 1205948"/>
              <a:gd name="connsiteY33" fmla="*/ 2173356 h 2173356"/>
              <a:gd name="connsiteX34" fmla="*/ 66261 w 1205948"/>
              <a:gd name="connsiteY34" fmla="*/ 2160104 h 217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05948" h="2173356">
                <a:moveTo>
                  <a:pt x="0" y="185530"/>
                </a:moveTo>
                <a:cubicBezTo>
                  <a:pt x="161575" y="118207"/>
                  <a:pt x="136164" y="122377"/>
                  <a:pt x="291548" y="79513"/>
                </a:cubicBezTo>
                <a:cubicBezTo>
                  <a:pt x="375211" y="56434"/>
                  <a:pt x="457732" y="27520"/>
                  <a:pt x="543339" y="13252"/>
                </a:cubicBezTo>
                <a:cubicBezTo>
                  <a:pt x="617541" y="885"/>
                  <a:pt x="693530" y="4417"/>
                  <a:pt x="768626" y="0"/>
                </a:cubicBezTo>
                <a:cubicBezTo>
                  <a:pt x="826052" y="8835"/>
                  <a:pt x="886609" y="5820"/>
                  <a:pt x="940904" y="26504"/>
                </a:cubicBezTo>
                <a:cubicBezTo>
                  <a:pt x="982184" y="42230"/>
                  <a:pt x="1010166" y="81514"/>
                  <a:pt x="1046921" y="106017"/>
                </a:cubicBezTo>
                <a:lnTo>
                  <a:pt x="1086678" y="132521"/>
                </a:lnTo>
                <a:cubicBezTo>
                  <a:pt x="1095513" y="150191"/>
                  <a:pt x="1102712" y="168778"/>
                  <a:pt x="1113182" y="185530"/>
                </a:cubicBezTo>
                <a:cubicBezTo>
                  <a:pt x="1199201" y="323161"/>
                  <a:pt x="1112286" y="157232"/>
                  <a:pt x="1179443" y="291547"/>
                </a:cubicBezTo>
                <a:cubicBezTo>
                  <a:pt x="1191041" y="337939"/>
                  <a:pt x="1205948" y="389843"/>
                  <a:pt x="1205948" y="437321"/>
                </a:cubicBezTo>
                <a:cubicBezTo>
                  <a:pt x="1205948" y="477632"/>
                  <a:pt x="1187830" y="499792"/>
                  <a:pt x="1166191" y="530087"/>
                </a:cubicBezTo>
                <a:cubicBezTo>
                  <a:pt x="1153353" y="548060"/>
                  <a:pt x="1138687" y="564718"/>
                  <a:pt x="1126435" y="583095"/>
                </a:cubicBezTo>
                <a:cubicBezTo>
                  <a:pt x="1079583" y="653372"/>
                  <a:pt x="1088895" y="663815"/>
                  <a:pt x="1020417" y="728869"/>
                </a:cubicBezTo>
                <a:cubicBezTo>
                  <a:pt x="942703" y="802697"/>
                  <a:pt x="828071" y="903635"/>
                  <a:pt x="728869" y="967408"/>
                </a:cubicBezTo>
                <a:cubicBezTo>
                  <a:pt x="698911" y="986667"/>
                  <a:pt x="666435" y="1001752"/>
                  <a:pt x="636104" y="1020417"/>
                </a:cubicBezTo>
                <a:cubicBezTo>
                  <a:pt x="608975" y="1037112"/>
                  <a:pt x="585082" y="1059180"/>
                  <a:pt x="556591" y="1073426"/>
                </a:cubicBezTo>
                <a:cubicBezTo>
                  <a:pt x="531603" y="1085920"/>
                  <a:pt x="502867" y="1089185"/>
                  <a:pt x="477078" y="1099930"/>
                </a:cubicBezTo>
                <a:cubicBezTo>
                  <a:pt x="449725" y="1111327"/>
                  <a:pt x="424918" y="1128290"/>
                  <a:pt x="397565" y="1139687"/>
                </a:cubicBezTo>
                <a:cubicBezTo>
                  <a:pt x="371776" y="1150432"/>
                  <a:pt x="344308" y="1156644"/>
                  <a:pt x="318052" y="1166191"/>
                </a:cubicBezTo>
                <a:cubicBezTo>
                  <a:pt x="295696" y="1174320"/>
                  <a:pt x="274527" y="1185699"/>
                  <a:pt x="251791" y="1192695"/>
                </a:cubicBezTo>
                <a:cubicBezTo>
                  <a:pt x="216975" y="1203408"/>
                  <a:pt x="145774" y="1219200"/>
                  <a:pt x="145774" y="1219200"/>
                </a:cubicBezTo>
                <a:cubicBezTo>
                  <a:pt x="154609" y="1210365"/>
                  <a:pt x="161103" y="1198283"/>
                  <a:pt x="172278" y="1192695"/>
                </a:cubicBezTo>
                <a:cubicBezTo>
                  <a:pt x="188569" y="1184550"/>
                  <a:pt x="207120" y="1180741"/>
                  <a:pt x="225287" y="1179443"/>
                </a:cubicBezTo>
                <a:cubicBezTo>
                  <a:pt x="331127" y="1171883"/>
                  <a:pt x="437322" y="1170608"/>
                  <a:pt x="543339" y="1166191"/>
                </a:cubicBezTo>
                <a:lnTo>
                  <a:pt x="848139" y="1179443"/>
                </a:lnTo>
                <a:cubicBezTo>
                  <a:pt x="875751" y="1185579"/>
                  <a:pt x="884177" y="1223076"/>
                  <a:pt x="901148" y="1245704"/>
                </a:cubicBezTo>
                <a:cubicBezTo>
                  <a:pt x="920373" y="1271337"/>
                  <a:pt x="943151" y="1309121"/>
                  <a:pt x="954156" y="1338469"/>
                </a:cubicBezTo>
                <a:cubicBezTo>
                  <a:pt x="960551" y="1355523"/>
                  <a:pt x="963457" y="1373698"/>
                  <a:pt x="967408" y="1391478"/>
                </a:cubicBezTo>
                <a:cubicBezTo>
                  <a:pt x="1001054" y="1542884"/>
                  <a:pt x="961596" y="1381481"/>
                  <a:pt x="993913" y="1510747"/>
                </a:cubicBezTo>
                <a:cubicBezTo>
                  <a:pt x="989496" y="1612347"/>
                  <a:pt x="991892" y="1714473"/>
                  <a:pt x="980661" y="1815547"/>
                </a:cubicBezTo>
                <a:cubicBezTo>
                  <a:pt x="975253" y="1864222"/>
                  <a:pt x="896292" y="1926420"/>
                  <a:pt x="874643" y="1948069"/>
                </a:cubicBezTo>
                <a:lnTo>
                  <a:pt x="768626" y="2054087"/>
                </a:lnTo>
                <a:cubicBezTo>
                  <a:pt x="745874" y="2071151"/>
                  <a:pt x="702988" y="2104846"/>
                  <a:pt x="675861" y="2120347"/>
                </a:cubicBezTo>
                <a:cubicBezTo>
                  <a:pt x="558157" y="2187607"/>
                  <a:pt x="679963" y="2108779"/>
                  <a:pt x="583095" y="2173356"/>
                </a:cubicBezTo>
                <a:lnTo>
                  <a:pt x="66261" y="2160104"/>
                </a:ln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85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AA77467-19BF-2224-365C-F4F6C2E9446F}"/>
              </a:ext>
            </a:extLst>
          </p:cNvPr>
          <p:cNvSpPr/>
          <p:nvPr/>
        </p:nvSpPr>
        <p:spPr>
          <a:xfrm>
            <a:off x="436691" y="1629000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47FD374-AF18-5F69-25A3-F77F1779BE1D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08AFBA-5DE0-62F5-347D-C7E614B1CC3B}"/>
              </a:ext>
            </a:extLst>
          </p:cNvPr>
          <p:cNvSpPr/>
          <p:nvPr/>
        </p:nvSpPr>
        <p:spPr>
          <a:xfrm>
            <a:off x="8248848" y="1629000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リーフォーム 1">
            <a:extLst>
              <a:ext uri="{FF2B5EF4-FFF2-40B4-BE49-F238E27FC236}">
                <a16:creationId xmlns:a16="http://schemas.microsoft.com/office/drawing/2014/main" id="{BF7CB35E-1D5B-C80C-73C8-E6FB8DC0BD69}"/>
              </a:ext>
            </a:extLst>
          </p:cNvPr>
          <p:cNvSpPr/>
          <p:nvPr/>
        </p:nvSpPr>
        <p:spPr>
          <a:xfrm>
            <a:off x="1431235" y="2584174"/>
            <a:ext cx="1762539" cy="1126437"/>
          </a:xfrm>
          <a:custGeom>
            <a:avLst/>
            <a:gdLst>
              <a:gd name="connsiteX0" fmla="*/ 967408 w 1762539"/>
              <a:gd name="connsiteY0" fmla="*/ 0 h 1126437"/>
              <a:gd name="connsiteX1" fmla="*/ 649356 w 1762539"/>
              <a:gd name="connsiteY1" fmla="*/ 251791 h 1126437"/>
              <a:gd name="connsiteX2" fmla="*/ 503582 w 1762539"/>
              <a:gd name="connsiteY2" fmla="*/ 357809 h 1126437"/>
              <a:gd name="connsiteX3" fmla="*/ 437322 w 1762539"/>
              <a:gd name="connsiteY3" fmla="*/ 410817 h 1126437"/>
              <a:gd name="connsiteX4" fmla="*/ 397565 w 1762539"/>
              <a:gd name="connsiteY4" fmla="*/ 463826 h 1126437"/>
              <a:gd name="connsiteX5" fmla="*/ 357808 w 1762539"/>
              <a:gd name="connsiteY5" fmla="*/ 503583 h 1126437"/>
              <a:gd name="connsiteX6" fmla="*/ 331304 w 1762539"/>
              <a:gd name="connsiteY6" fmla="*/ 556591 h 1126437"/>
              <a:gd name="connsiteX7" fmla="*/ 304800 w 1762539"/>
              <a:gd name="connsiteY7" fmla="*/ 596348 h 1126437"/>
              <a:gd name="connsiteX8" fmla="*/ 291548 w 1762539"/>
              <a:gd name="connsiteY8" fmla="*/ 636104 h 1126437"/>
              <a:gd name="connsiteX9" fmla="*/ 212035 w 1762539"/>
              <a:gd name="connsiteY9" fmla="*/ 728869 h 1126437"/>
              <a:gd name="connsiteX10" fmla="*/ 172278 w 1762539"/>
              <a:gd name="connsiteY10" fmla="*/ 781878 h 1126437"/>
              <a:gd name="connsiteX11" fmla="*/ 106017 w 1762539"/>
              <a:gd name="connsiteY11" fmla="*/ 834887 h 1126437"/>
              <a:gd name="connsiteX12" fmla="*/ 66261 w 1762539"/>
              <a:gd name="connsiteY12" fmla="*/ 901148 h 1126437"/>
              <a:gd name="connsiteX13" fmla="*/ 0 w 1762539"/>
              <a:gd name="connsiteY13" fmla="*/ 967409 h 1126437"/>
              <a:gd name="connsiteX14" fmla="*/ 715617 w 1762539"/>
              <a:gd name="connsiteY14" fmla="*/ 993913 h 1126437"/>
              <a:gd name="connsiteX15" fmla="*/ 940904 w 1762539"/>
              <a:gd name="connsiteY15" fmla="*/ 1046922 h 1126437"/>
              <a:gd name="connsiteX16" fmla="*/ 1152939 w 1762539"/>
              <a:gd name="connsiteY16" fmla="*/ 1073426 h 1126437"/>
              <a:gd name="connsiteX17" fmla="*/ 1258956 w 1762539"/>
              <a:gd name="connsiteY17" fmla="*/ 1086678 h 1126437"/>
              <a:gd name="connsiteX18" fmla="*/ 1497495 w 1762539"/>
              <a:gd name="connsiteY18" fmla="*/ 1113183 h 1126437"/>
              <a:gd name="connsiteX19" fmla="*/ 1762539 w 1762539"/>
              <a:gd name="connsiteY19" fmla="*/ 1126435 h 112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62539" h="1126437">
                <a:moveTo>
                  <a:pt x="967408" y="0"/>
                </a:moveTo>
                <a:cubicBezTo>
                  <a:pt x="872939" y="82661"/>
                  <a:pt x="752136" y="193059"/>
                  <a:pt x="649356" y="251791"/>
                </a:cubicBezTo>
                <a:cubicBezTo>
                  <a:pt x="495891" y="339486"/>
                  <a:pt x="609141" y="263978"/>
                  <a:pt x="503582" y="357809"/>
                </a:cubicBezTo>
                <a:cubicBezTo>
                  <a:pt x="482442" y="376600"/>
                  <a:pt x="457322" y="390817"/>
                  <a:pt x="437322" y="410817"/>
                </a:cubicBezTo>
                <a:cubicBezTo>
                  <a:pt x="421704" y="426435"/>
                  <a:pt x="411939" y="447056"/>
                  <a:pt x="397565" y="463826"/>
                </a:cubicBezTo>
                <a:cubicBezTo>
                  <a:pt x="385368" y="478056"/>
                  <a:pt x="368701" y="488332"/>
                  <a:pt x="357808" y="503583"/>
                </a:cubicBezTo>
                <a:cubicBezTo>
                  <a:pt x="346326" y="519658"/>
                  <a:pt x="341105" y="539439"/>
                  <a:pt x="331304" y="556591"/>
                </a:cubicBezTo>
                <a:cubicBezTo>
                  <a:pt x="323402" y="570420"/>
                  <a:pt x="311923" y="582102"/>
                  <a:pt x="304800" y="596348"/>
                </a:cubicBezTo>
                <a:cubicBezTo>
                  <a:pt x="298553" y="608842"/>
                  <a:pt x="298479" y="623976"/>
                  <a:pt x="291548" y="636104"/>
                </a:cubicBezTo>
                <a:cubicBezTo>
                  <a:pt x="258330" y="694234"/>
                  <a:pt x="252319" y="681871"/>
                  <a:pt x="212035" y="728869"/>
                </a:cubicBezTo>
                <a:cubicBezTo>
                  <a:pt x="197661" y="745639"/>
                  <a:pt x="187896" y="766260"/>
                  <a:pt x="172278" y="781878"/>
                </a:cubicBezTo>
                <a:cubicBezTo>
                  <a:pt x="128483" y="825674"/>
                  <a:pt x="138798" y="788994"/>
                  <a:pt x="106017" y="834887"/>
                </a:cubicBezTo>
                <a:cubicBezTo>
                  <a:pt x="91046" y="855847"/>
                  <a:pt x="82352" y="881035"/>
                  <a:pt x="66261" y="901148"/>
                </a:cubicBezTo>
                <a:cubicBezTo>
                  <a:pt x="46748" y="925539"/>
                  <a:pt x="0" y="967409"/>
                  <a:pt x="0" y="967409"/>
                </a:cubicBezTo>
                <a:cubicBezTo>
                  <a:pt x="11638" y="967693"/>
                  <a:pt x="550047" y="971336"/>
                  <a:pt x="715617" y="993913"/>
                </a:cubicBezTo>
                <a:cubicBezTo>
                  <a:pt x="879244" y="1016225"/>
                  <a:pt x="787508" y="1021356"/>
                  <a:pt x="940904" y="1046922"/>
                </a:cubicBezTo>
                <a:cubicBezTo>
                  <a:pt x="1011163" y="1058632"/>
                  <a:pt x="1082261" y="1064591"/>
                  <a:pt x="1152939" y="1073426"/>
                </a:cubicBezTo>
                <a:cubicBezTo>
                  <a:pt x="1188278" y="1077843"/>
                  <a:pt x="1223827" y="1080823"/>
                  <a:pt x="1258956" y="1086678"/>
                </a:cubicBezTo>
                <a:cubicBezTo>
                  <a:pt x="1375291" y="1106067"/>
                  <a:pt x="1342667" y="1102861"/>
                  <a:pt x="1497495" y="1113183"/>
                </a:cubicBezTo>
                <a:cubicBezTo>
                  <a:pt x="1703621" y="1126925"/>
                  <a:pt x="1660974" y="1126435"/>
                  <a:pt x="1762539" y="1126435"/>
                </a:cubicBez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 2">
            <a:extLst>
              <a:ext uri="{FF2B5EF4-FFF2-40B4-BE49-F238E27FC236}">
                <a16:creationId xmlns:a16="http://schemas.microsoft.com/office/drawing/2014/main" id="{823FBE96-ACC9-077A-D62E-274677C4E95A}"/>
              </a:ext>
            </a:extLst>
          </p:cNvPr>
          <p:cNvSpPr/>
          <p:nvPr/>
        </p:nvSpPr>
        <p:spPr>
          <a:xfrm>
            <a:off x="2160104" y="2663687"/>
            <a:ext cx="251792" cy="2107168"/>
          </a:xfrm>
          <a:custGeom>
            <a:avLst/>
            <a:gdLst>
              <a:gd name="connsiteX0" fmla="*/ 251792 w 251792"/>
              <a:gd name="connsiteY0" fmla="*/ 0 h 2107168"/>
              <a:gd name="connsiteX1" fmla="*/ 238539 w 251792"/>
              <a:gd name="connsiteY1" fmla="*/ 834887 h 2107168"/>
              <a:gd name="connsiteX2" fmla="*/ 198783 w 251792"/>
              <a:gd name="connsiteY2" fmla="*/ 1073426 h 2107168"/>
              <a:gd name="connsiteX3" fmla="*/ 119270 w 251792"/>
              <a:gd name="connsiteY3" fmla="*/ 1497496 h 2107168"/>
              <a:gd name="connsiteX4" fmla="*/ 92766 w 251792"/>
              <a:gd name="connsiteY4" fmla="*/ 1643270 h 2107168"/>
              <a:gd name="connsiteX5" fmla="*/ 53009 w 251792"/>
              <a:gd name="connsiteY5" fmla="*/ 1895061 h 2107168"/>
              <a:gd name="connsiteX6" fmla="*/ 39757 w 251792"/>
              <a:gd name="connsiteY6" fmla="*/ 1934817 h 2107168"/>
              <a:gd name="connsiteX7" fmla="*/ 26505 w 251792"/>
              <a:gd name="connsiteY7" fmla="*/ 2054087 h 2107168"/>
              <a:gd name="connsiteX8" fmla="*/ 0 w 251792"/>
              <a:gd name="connsiteY8" fmla="*/ 2107096 h 210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792" h="2107168">
                <a:moveTo>
                  <a:pt x="251792" y="0"/>
                </a:moveTo>
                <a:cubicBezTo>
                  <a:pt x="247374" y="278296"/>
                  <a:pt x="252267" y="556895"/>
                  <a:pt x="238539" y="834887"/>
                </a:cubicBezTo>
                <a:cubicBezTo>
                  <a:pt x="234563" y="915399"/>
                  <a:pt x="213063" y="994091"/>
                  <a:pt x="198783" y="1073426"/>
                </a:cubicBezTo>
                <a:cubicBezTo>
                  <a:pt x="173305" y="1214971"/>
                  <a:pt x="145576" y="1356102"/>
                  <a:pt x="119270" y="1497496"/>
                </a:cubicBezTo>
                <a:cubicBezTo>
                  <a:pt x="110237" y="1546051"/>
                  <a:pt x="98892" y="1594263"/>
                  <a:pt x="92766" y="1643270"/>
                </a:cubicBezTo>
                <a:cubicBezTo>
                  <a:pt x="79315" y="1750874"/>
                  <a:pt x="77663" y="1780006"/>
                  <a:pt x="53009" y="1895061"/>
                </a:cubicBezTo>
                <a:cubicBezTo>
                  <a:pt x="50082" y="1908720"/>
                  <a:pt x="44174" y="1921565"/>
                  <a:pt x="39757" y="1934817"/>
                </a:cubicBezTo>
                <a:cubicBezTo>
                  <a:pt x="35340" y="1974574"/>
                  <a:pt x="32587" y="2014551"/>
                  <a:pt x="26505" y="2054087"/>
                </a:cubicBezTo>
                <a:cubicBezTo>
                  <a:pt x="17691" y="2111382"/>
                  <a:pt x="30130" y="2107096"/>
                  <a:pt x="0" y="2107096"/>
                </a:cubicBez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6390FECB-23D1-7106-50F5-F9DBB6676EE4}"/>
              </a:ext>
            </a:extLst>
          </p:cNvPr>
          <p:cNvSpPr/>
          <p:nvPr/>
        </p:nvSpPr>
        <p:spPr>
          <a:xfrm>
            <a:off x="5618922" y="2531165"/>
            <a:ext cx="874643" cy="21115"/>
          </a:xfrm>
          <a:custGeom>
            <a:avLst/>
            <a:gdLst>
              <a:gd name="connsiteX0" fmla="*/ 0 w 874643"/>
              <a:gd name="connsiteY0" fmla="*/ 0 h 21115"/>
              <a:gd name="connsiteX1" fmla="*/ 874643 w 874643"/>
              <a:gd name="connsiteY1" fmla="*/ 13252 h 2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4643" h="21115">
                <a:moveTo>
                  <a:pt x="0" y="0"/>
                </a:moveTo>
                <a:cubicBezTo>
                  <a:pt x="378667" y="37866"/>
                  <a:pt x="88127" y="13252"/>
                  <a:pt x="874643" y="13252"/>
                </a:cubicBez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>
            <a:extLst>
              <a:ext uri="{FF2B5EF4-FFF2-40B4-BE49-F238E27FC236}">
                <a16:creationId xmlns:a16="http://schemas.microsoft.com/office/drawing/2014/main" id="{46C3BF7F-81F5-4C01-EFCF-0FBC0AD2A4E8}"/>
              </a:ext>
            </a:extLst>
          </p:cNvPr>
          <p:cNvSpPr/>
          <p:nvPr/>
        </p:nvSpPr>
        <p:spPr>
          <a:xfrm>
            <a:off x="5234609" y="2637183"/>
            <a:ext cx="1307430" cy="2040834"/>
          </a:xfrm>
          <a:custGeom>
            <a:avLst/>
            <a:gdLst>
              <a:gd name="connsiteX0" fmla="*/ 304800 w 1307430"/>
              <a:gd name="connsiteY0" fmla="*/ 0 h 2040834"/>
              <a:gd name="connsiteX1" fmla="*/ 172278 w 1307430"/>
              <a:gd name="connsiteY1" fmla="*/ 689113 h 2040834"/>
              <a:gd name="connsiteX2" fmla="*/ 13252 w 1307430"/>
              <a:gd name="connsiteY2" fmla="*/ 1152939 h 2040834"/>
              <a:gd name="connsiteX3" fmla="*/ 0 w 1307430"/>
              <a:gd name="connsiteY3" fmla="*/ 1232452 h 2040834"/>
              <a:gd name="connsiteX4" fmla="*/ 13252 w 1307430"/>
              <a:gd name="connsiteY4" fmla="*/ 1272208 h 2040834"/>
              <a:gd name="connsiteX5" fmla="*/ 92765 w 1307430"/>
              <a:gd name="connsiteY5" fmla="*/ 1192695 h 2040834"/>
              <a:gd name="connsiteX6" fmla="*/ 172278 w 1307430"/>
              <a:gd name="connsiteY6" fmla="*/ 1152939 h 2040834"/>
              <a:gd name="connsiteX7" fmla="*/ 278295 w 1307430"/>
              <a:gd name="connsiteY7" fmla="*/ 1086678 h 2040834"/>
              <a:gd name="connsiteX8" fmla="*/ 397565 w 1307430"/>
              <a:gd name="connsiteY8" fmla="*/ 1046921 h 2040834"/>
              <a:gd name="connsiteX9" fmla="*/ 463826 w 1307430"/>
              <a:gd name="connsiteY9" fmla="*/ 1020417 h 2040834"/>
              <a:gd name="connsiteX10" fmla="*/ 702365 w 1307430"/>
              <a:gd name="connsiteY10" fmla="*/ 993913 h 2040834"/>
              <a:gd name="connsiteX11" fmla="*/ 954156 w 1307430"/>
              <a:gd name="connsiteY11" fmla="*/ 1007165 h 2040834"/>
              <a:gd name="connsiteX12" fmla="*/ 980661 w 1307430"/>
              <a:gd name="connsiteY12" fmla="*/ 1033669 h 2040834"/>
              <a:gd name="connsiteX13" fmla="*/ 1020417 w 1307430"/>
              <a:gd name="connsiteY13" fmla="*/ 1060174 h 2040834"/>
              <a:gd name="connsiteX14" fmla="*/ 1179443 w 1307430"/>
              <a:gd name="connsiteY14" fmla="*/ 1232452 h 2040834"/>
              <a:gd name="connsiteX15" fmla="*/ 1205948 w 1307430"/>
              <a:gd name="connsiteY15" fmla="*/ 1298713 h 2040834"/>
              <a:gd name="connsiteX16" fmla="*/ 1232452 w 1307430"/>
              <a:gd name="connsiteY16" fmla="*/ 1351721 h 2040834"/>
              <a:gd name="connsiteX17" fmla="*/ 1285461 w 1307430"/>
              <a:gd name="connsiteY17" fmla="*/ 1457739 h 2040834"/>
              <a:gd name="connsiteX18" fmla="*/ 1285461 w 1307430"/>
              <a:gd name="connsiteY18" fmla="*/ 1683026 h 2040834"/>
              <a:gd name="connsiteX19" fmla="*/ 1258956 w 1307430"/>
              <a:gd name="connsiteY19" fmla="*/ 1709530 h 2040834"/>
              <a:gd name="connsiteX20" fmla="*/ 1179443 w 1307430"/>
              <a:gd name="connsiteY20" fmla="*/ 1775791 h 2040834"/>
              <a:gd name="connsiteX21" fmla="*/ 1060174 w 1307430"/>
              <a:gd name="connsiteY21" fmla="*/ 1855304 h 2040834"/>
              <a:gd name="connsiteX22" fmla="*/ 861391 w 1307430"/>
              <a:gd name="connsiteY22" fmla="*/ 1934817 h 2040834"/>
              <a:gd name="connsiteX23" fmla="*/ 768626 w 1307430"/>
              <a:gd name="connsiteY23" fmla="*/ 1974574 h 2040834"/>
              <a:gd name="connsiteX24" fmla="*/ 609600 w 1307430"/>
              <a:gd name="connsiteY24" fmla="*/ 2014330 h 2040834"/>
              <a:gd name="connsiteX25" fmla="*/ 543339 w 1307430"/>
              <a:gd name="connsiteY25" fmla="*/ 2027582 h 2040834"/>
              <a:gd name="connsiteX26" fmla="*/ 490330 w 1307430"/>
              <a:gd name="connsiteY26" fmla="*/ 2040834 h 204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07430" h="2040834">
                <a:moveTo>
                  <a:pt x="304800" y="0"/>
                </a:moveTo>
                <a:cubicBezTo>
                  <a:pt x="277198" y="276015"/>
                  <a:pt x="277837" y="398827"/>
                  <a:pt x="172278" y="689113"/>
                </a:cubicBezTo>
                <a:cubicBezTo>
                  <a:pt x="120934" y="830310"/>
                  <a:pt x="52975" y="1001991"/>
                  <a:pt x="13252" y="1152939"/>
                </a:cubicBezTo>
                <a:cubicBezTo>
                  <a:pt x="6414" y="1178924"/>
                  <a:pt x="4417" y="1205948"/>
                  <a:pt x="0" y="1232452"/>
                </a:cubicBezTo>
                <a:cubicBezTo>
                  <a:pt x="4417" y="1245704"/>
                  <a:pt x="413" y="1277711"/>
                  <a:pt x="13252" y="1272208"/>
                </a:cubicBezTo>
                <a:cubicBezTo>
                  <a:pt x="47704" y="1257443"/>
                  <a:pt x="59239" y="1209458"/>
                  <a:pt x="92765" y="1192695"/>
                </a:cubicBezTo>
                <a:cubicBezTo>
                  <a:pt x="119269" y="1179443"/>
                  <a:pt x="146550" y="1167641"/>
                  <a:pt x="172278" y="1152939"/>
                </a:cubicBezTo>
                <a:cubicBezTo>
                  <a:pt x="208461" y="1132263"/>
                  <a:pt x="240588" y="1104423"/>
                  <a:pt x="278295" y="1086678"/>
                </a:cubicBezTo>
                <a:cubicBezTo>
                  <a:pt x="316213" y="1068834"/>
                  <a:pt x="358099" y="1061016"/>
                  <a:pt x="397565" y="1046921"/>
                </a:cubicBezTo>
                <a:cubicBezTo>
                  <a:pt x="419968" y="1038920"/>
                  <a:pt x="440647" y="1025766"/>
                  <a:pt x="463826" y="1020417"/>
                </a:cubicBezTo>
                <a:cubicBezTo>
                  <a:pt x="492516" y="1013796"/>
                  <a:pt x="685709" y="995579"/>
                  <a:pt x="702365" y="993913"/>
                </a:cubicBezTo>
                <a:cubicBezTo>
                  <a:pt x="786295" y="998330"/>
                  <a:pt x="870954" y="995279"/>
                  <a:pt x="954156" y="1007165"/>
                </a:cubicBezTo>
                <a:cubicBezTo>
                  <a:pt x="966525" y="1008932"/>
                  <a:pt x="970905" y="1025864"/>
                  <a:pt x="980661" y="1033669"/>
                </a:cubicBezTo>
                <a:cubicBezTo>
                  <a:pt x="993098" y="1043619"/>
                  <a:pt x="1008676" y="1049412"/>
                  <a:pt x="1020417" y="1060174"/>
                </a:cubicBezTo>
                <a:cubicBezTo>
                  <a:pt x="1043754" y="1081566"/>
                  <a:pt x="1149774" y="1179048"/>
                  <a:pt x="1179443" y="1232452"/>
                </a:cubicBezTo>
                <a:cubicBezTo>
                  <a:pt x="1190996" y="1253247"/>
                  <a:pt x="1196286" y="1276975"/>
                  <a:pt x="1205948" y="1298713"/>
                </a:cubicBezTo>
                <a:cubicBezTo>
                  <a:pt x="1213971" y="1316765"/>
                  <a:pt x="1224429" y="1333669"/>
                  <a:pt x="1232452" y="1351721"/>
                </a:cubicBezTo>
                <a:cubicBezTo>
                  <a:pt x="1275678" y="1448980"/>
                  <a:pt x="1238525" y="1387336"/>
                  <a:pt x="1285461" y="1457739"/>
                </a:cubicBezTo>
                <a:cubicBezTo>
                  <a:pt x="1314981" y="1546299"/>
                  <a:pt x="1314526" y="1528015"/>
                  <a:pt x="1285461" y="1683026"/>
                </a:cubicBezTo>
                <a:cubicBezTo>
                  <a:pt x="1283158" y="1695306"/>
                  <a:pt x="1268359" y="1701302"/>
                  <a:pt x="1258956" y="1709530"/>
                </a:cubicBezTo>
                <a:cubicBezTo>
                  <a:pt x="1232991" y="1732249"/>
                  <a:pt x="1206384" y="1754239"/>
                  <a:pt x="1179443" y="1775791"/>
                </a:cubicBezTo>
                <a:cubicBezTo>
                  <a:pt x="1142456" y="1805380"/>
                  <a:pt x="1102658" y="1834062"/>
                  <a:pt x="1060174" y="1855304"/>
                </a:cubicBezTo>
                <a:cubicBezTo>
                  <a:pt x="993129" y="1888827"/>
                  <a:pt x="931134" y="1906919"/>
                  <a:pt x="861391" y="1934817"/>
                </a:cubicBezTo>
                <a:cubicBezTo>
                  <a:pt x="830155" y="1947311"/>
                  <a:pt x="800025" y="1962497"/>
                  <a:pt x="768626" y="1974574"/>
                </a:cubicBezTo>
                <a:cubicBezTo>
                  <a:pt x="681860" y="2007946"/>
                  <a:pt x="699130" y="1998052"/>
                  <a:pt x="609600" y="2014330"/>
                </a:cubicBezTo>
                <a:cubicBezTo>
                  <a:pt x="587439" y="2018359"/>
                  <a:pt x="565327" y="2022696"/>
                  <a:pt x="543339" y="2027582"/>
                </a:cubicBezTo>
                <a:cubicBezTo>
                  <a:pt x="525559" y="2031533"/>
                  <a:pt x="490330" y="2040834"/>
                  <a:pt x="490330" y="2040834"/>
                </a:cubicBez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>
            <a:extLst>
              <a:ext uri="{FF2B5EF4-FFF2-40B4-BE49-F238E27FC236}">
                <a16:creationId xmlns:a16="http://schemas.microsoft.com/office/drawing/2014/main" id="{3C853920-6DC9-0977-9E10-8DAB56F320F4}"/>
              </a:ext>
            </a:extLst>
          </p:cNvPr>
          <p:cNvSpPr/>
          <p:nvPr/>
        </p:nvSpPr>
        <p:spPr>
          <a:xfrm>
            <a:off x="9435543" y="2451652"/>
            <a:ext cx="1391483" cy="1921565"/>
          </a:xfrm>
          <a:custGeom>
            <a:avLst/>
            <a:gdLst>
              <a:gd name="connsiteX0" fmla="*/ 967414 w 1391483"/>
              <a:gd name="connsiteY0" fmla="*/ 0 h 1921565"/>
              <a:gd name="connsiteX1" fmla="*/ 702370 w 1391483"/>
              <a:gd name="connsiteY1" fmla="*/ 92765 h 1921565"/>
              <a:gd name="connsiteX2" fmla="*/ 596353 w 1391483"/>
              <a:gd name="connsiteY2" fmla="*/ 145774 h 1921565"/>
              <a:gd name="connsiteX3" fmla="*/ 424074 w 1391483"/>
              <a:gd name="connsiteY3" fmla="*/ 238539 h 1921565"/>
              <a:gd name="connsiteX4" fmla="*/ 371066 w 1391483"/>
              <a:gd name="connsiteY4" fmla="*/ 304800 h 1921565"/>
              <a:gd name="connsiteX5" fmla="*/ 304805 w 1391483"/>
              <a:gd name="connsiteY5" fmla="*/ 371061 h 1921565"/>
              <a:gd name="connsiteX6" fmla="*/ 198787 w 1391483"/>
              <a:gd name="connsiteY6" fmla="*/ 516835 h 1921565"/>
              <a:gd name="connsiteX7" fmla="*/ 145779 w 1391483"/>
              <a:gd name="connsiteY7" fmla="*/ 609600 h 1921565"/>
              <a:gd name="connsiteX8" fmla="*/ 13257 w 1391483"/>
              <a:gd name="connsiteY8" fmla="*/ 1126435 h 1921565"/>
              <a:gd name="connsiteX9" fmla="*/ 13257 w 1391483"/>
              <a:gd name="connsiteY9" fmla="*/ 1470991 h 1921565"/>
              <a:gd name="connsiteX10" fmla="*/ 26509 w 1391483"/>
              <a:gd name="connsiteY10" fmla="*/ 1524000 h 1921565"/>
              <a:gd name="connsiteX11" fmla="*/ 53014 w 1391483"/>
              <a:gd name="connsiteY11" fmla="*/ 1577009 h 1921565"/>
              <a:gd name="connsiteX12" fmla="*/ 119274 w 1391483"/>
              <a:gd name="connsiteY12" fmla="*/ 1656522 h 1921565"/>
              <a:gd name="connsiteX13" fmla="*/ 185535 w 1391483"/>
              <a:gd name="connsiteY13" fmla="*/ 1696278 h 1921565"/>
              <a:gd name="connsiteX14" fmla="*/ 265048 w 1391483"/>
              <a:gd name="connsiteY14" fmla="*/ 1749287 h 1921565"/>
              <a:gd name="connsiteX15" fmla="*/ 331309 w 1391483"/>
              <a:gd name="connsiteY15" fmla="*/ 1802296 h 1921565"/>
              <a:gd name="connsiteX16" fmla="*/ 490335 w 1391483"/>
              <a:gd name="connsiteY16" fmla="*/ 1881809 h 1921565"/>
              <a:gd name="connsiteX17" fmla="*/ 569848 w 1391483"/>
              <a:gd name="connsiteY17" fmla="*/ 1895061 h 1921565"/>
              <a:gd name="connsiteX18" fmla="*/ 742127 w 1391483"/>
              <a:gd name="connsiteY18" fmla="*/ 1921565 h 1921565"/>
              <a:gd name="connsiteX19" fmla="*/ 993918 w 1391483"/>
              <a:gd name="connsiteY19" fmla="*/ 1908313 h 1921565"/>
              <a:gd name="connsiteX20" fmla="*/ 1060179 w 1391483"/>
              <a:gd name="connsiteY20" fmla="*/ 1868557 h 1921565"/>
              <a:gd name="connsiteX21" fmla="*/ 1152944 w 1391483"/>
              <a:gd name="connsiteY21" fmla="*/ 1802296 h 1921565"/>
              <a:gd name="connsiteX22" fmla="*/ 1232457 w 1391483"/>
              <a:gd name="connsiteY22" fmla="*/ 1736035 h 1921565"/>
              <a:gd name="connsiteX23" fmla="*/ 1298718 w 1391483"/>
              <a:gd name="connsiteY23" fmla="*/ 1696278 h 1921565"/>
              <a:gd name="connsiteX24" fmla="*/ 1364979 w 1391483"/>
              <a:gd name="connsiteY24" fmla="*/ 1616765 h 1921565"/>
              <a:gd name="connsiteX25" fmla="*/ 1391483 w 1391483"/>
              <a:gd name="connsiteY25" fmla="*/ 1497496 h 1921565"/>
              <a:gd name="connsiteX26" fmla="*/ 1378231 w 1391483"/>
              <a:gd name="connsiteY26" fmla="*/ 1272209 h 1921565"/>
              <a:gd name="connsiteX27" fmla="*/ 1351727 w 1391483"/>
              <a:gd name="connsiteY27" fmla="*/ 1166191 h 1921565"/>
              <a:gd name="connsiteX28" fmla="*/ 1258961 w 1391483"/>
              <a:gd name="connsiteY28" fmla="*/ 1046922 h 1921565"/>
              <a:gd name="connsiteX29" fmla="*/ 1139692 w 1391483"/>
              <a:gd name="connsiteY29" fmla="*/ 954157 h 1921565"/>
              <a:gd name="connsiteX30" fmla="*/ 1073431 w 1391483"/>
              <a:gd name="connsiteY30" fmla="*/ 914400 h 1921565"/>
              <a:gd name="connsiteX31" fmla="*/ 901153 w 1391483"/>
              <a:gd name="connsiteY31" fmla="*/ 861391 h 1921565"/>
              <a:gd name="connsiteX32" fmla="*/ 689118 w 1391483"/>
              <a:gd name="connsiteY32" fmla="*/ 795131 h 1921565"/>
              <a:gd name="connsiteX33" fmla="*/ 530092 w 1391483"/>
              <a:gd name="connsiteY33" fmla="*/ 755374 h 1921565"/>
              <a:gd name="connsiteX34" fmla="*/ 198787 w 1391483"/>
              <a:gd name="connsiteY34" fmla="*/ 768626 h 1921565"/>
              <a:gd name="connsiteX35" fmla="*/ 145779 w 1391483"/>
              <a:gd name="connsiteY35" fmla="*/ 795131 h 192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91483" h="1921565">
                <a:moveTo>
                  <a:pt x="967414" y="0"/>
                </a:moveTo>
                <a:cubicBezTo>
                  <a:pt x="841627" y="37736"/>
                  <a:pt x="823754" y="38817"/>
                  <a:pt x="702370" y="92765"/>
                </a:cubicBezTo>
                <a:cubicBezTo>
                  <a:pt x="666265" y="108812"/>
                  <a:pt x="632157" y="129066"/>
                  <a:pt x="596353" y="145774"/>
                </a:cubicBezTo>
                <a:cubicBezTo>
                  <a:pt x="524718" y="179204"/>
                  <a:pt x="483849" y="184742"/>
                  <a:pt x="424074" y="238539"/>
                </a:cubicBezTo>
                <a:cubicBezTo>
                  <a:pt x="403050" y="257461"/>
                  <a:pt x="389988" y="283776"/>
                  <a:pt x="371066" y="304800"/>
                </a:cubicBezTo>
                <a:cubicBezTo>
                  <a:pt x="350170" y="328017"/>
                  <a:pt x="325701" y="347844"/>
                  <a:pt x="304805" y="371061"/>
                </a:cubicBezTo>
                <a:cubicBezTo>
                  <a:pt x="266441" y="413688"/>
                  <a:pt x="228583" y="468416"/>
                  <a:pt x="198787" y="516835"/>
                </a:cubicBezTo>
                <a:cubicBezTo>
                  <a:pt x="180122" y="547166"/>
                  <a:pt x="159006" y="576533"/>
                  <a:pt x="145779" y="609600"/>
                </a:cubicBezTo>
                <a:cubicBezTo>
                  <a:pt x="56290" y="833324"/>
                  <a:pt x="59543" y="883435"/>
                  <a:pt x="13257" y="1126435"/>
                </a:cubicBezTo>
                <a:cubicBezTo>
                  <a:pt x="838" y="1312722"/>
                  <a:pt x="-9004" y="1304033"/>
                  <a:pt x="13257" y="1470991"/>
                </a:cubicBezTo>
                <a:cubicBezTo>
                  <a:pt x="15664" y="1489045"/>
                  <a:pt x="20114" y="1506946"/>
                  <a:pt x="26509" y="1524000"/>
                </a:cubicBezTo>
                <a:cubicBezTo>
                  <a:pt x="33446" y="1542498"/>
                  <a:pt x="43213" y="1559857"/>
                  <a:pt x="53014" y="1577009"/>
                </a:cubicBezTo>
                <a:cubicBezTo>
                  <a:pt x="69849" y="1606470"/>
                  <a:pt x="91867" y="1635966"/>
                  <a:pt x="119274" y="1656522"/>
                </a:cubicBezTo>
                <a:cubicBezTo>
                  <a:pt x="139880" y="1671977"/>
                  <a:pt x="163804" y="1682449"/>
                  <a:pt x="185535" y="1696278"/>
                </a:cubicBezTo>
                <a:cubicBezTo>
                  <a:pt x="212409" y="1713380"/>
                  <a:pt x="239286" y="1730551"/>
                  <a:pt x="265048" y="1749287"/>
                </a:cubicBezTo>
                <a:cubicBezTo>
                  <a:pt x="287923" y="1765924"/>
                  <a:pt x="308137" y="1786076"/>
                  <a:pt x="331309" y="1802296"/>
                </a:cubicBezTo>
                <a:cubicBezTo>
                  <a:pt x="374702" y="1832671"/>
                  <a:pt x="441441" y="1866765"/>
                  <a:pt x="490335" y="1881809"/>
                </a:cubicBezTo>
                <a:cubicBezTo>
                  <a:pt x="516017" y="1889711"/>
                  <a:pt x="543291" y="1890975"/>
                  <a:pt x="569848" y="1895061"/>
                </a:cubicBezTo>
                <a:cubicBezTo>
                  <a:pt x="791527" y="1929165"/>
                  <a:pt x="543791" y="1888509"/>
                  <a:pt x="742127" y="1921565"/>
                </a:cubicBezTo>
                <a:cubicBezTo>
                  <a:pt x="826057" y="1917148"/>
                  <a:pt x="911015" y="1922130"/>
                  <a:pt x="993918" y="1908313"/>
                </a:cubicBezTo>
                <a:cubicBezTo>
                  <a:pt x="1019325" y="1904079"/>
                  <a:pt x="1038747" y="1882845"/>
                  <a:pt x="1060179" y="1868557"/>
                </a:cubicBezTo>
                <a:cubicBezTo>
                  <a:pt x="1091797" y="1847479"/>
                  <a:pt x="1122824" y="1825465"/>
                  <a:pt x="1152944" y="1802296"/>
                </a:cubicBezTo>
                <a:cubicBezTo>
                  <a:pt x="1180290" y="1781260"/>
                  <a:pt x="1204555" y="1756328"/>
                  <a:pt x="1232457" y="1736035"/>
                </a:cubicBezTo>
                <a:cubicBezTo>
                  <a:pt x="1253288" y="1720885"/>
                  <a:pt x="1278112" y="1711733"/>
                  <a:pt x="1298718" y="1696278"/>
                </a:cubicBezTo>
                <a:cubicBezTo>
                  <a:pt x="1332730" y="1670769"/>
                  <a:pt x="1342531" y="1650436"/>
                  <a:pt x="1364979" y="1616765"/>
                </a:cubicBezTo>
                <a:cubicBezTo>
                  <a:pt x="1370090" y="1596320"/>
                  <a:pt x="1391483" y="1514321"/>
                  <a:pt x="1391483" y="1497496"/>
                </a:cubicBezTo>
                <a:cubicBezTo>
                  <a:pt x="1391483" y="1422271"/>
                  <a:pt x="1385042" y="1347126"/>
                  <a:pt x="1378231" y="1272209"/>
                </a:cubicBezTo>
                <a:cubicBezTo>
                  <a:pt x="1376954" y="1258162"/>
                  <a:pt x="1362976" y="1186439"/>
                  <a:pt x="1351727" y="1166191"/>
                </a:cubicBezTo>
                <a:cubicBezTo>
                  <a:pt x="1326249" y="1120331"/>
                  <a:pt x="1298928" y="1080228"/>
                  <a:pt x="1258961" y="1046922"/>
                </a:cubicBezTo>
                <a:cubicBezTo>
                  <a:pt x="1220269" y="1014679"/>
                  <a:pt x="1182880" y="980070"/>
                  <a:pt x="1139692" y="954157"/>
                </a:cubicBezTo>
                <a:cubicBezTo>
                  <a:pt x="1117605" y="940905"/>
                  <a:pt x="1096880" y="925059"/>
                  <a:pt x="1073431" y="914400"/>
                </a:cubicBezTo>
                <a:cubicBezTo>
                  <a:pt x="1024126" y="891989"/>
                  <a:pt x="950890" y="879154"/>
                  <a:pt x="901153" y="861391"/>
                </a:cubicBezTo>
                <a:cubicBezTo>
                  <a:pt x="651581" y="772258"/>
                  <a:pt x="985738" y="869287"/>
                  <a:pt x="689118" y="795131"/>
                </a:cubicBezTo>
                <a:cubicBezTo>
                  <a:pt x="492961" y="746091"/>
                  <a:pt x="685134" y="786382"/>
                  <a:pt x="530092" y="755374"/>
                </a:cubicBezTo>
                <a:cubicBezTo>
                  <a:pt x="419657" y="759791"/>
                  <a:pt x="309048" y="761022"/>
                  <a:pt x="198787" y="768626"/>
                </a:cubicBezTo>
                <a:cubicBezTo>
                  <a:pt x="141493" y="772577"/>
                  <a:pt x="145779" y="766181"/>
                  <a:pt x="145779" y="795131"/>
                </a:cubicBez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1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47FD374-AF18-5F69-25A3-F77F1779BE1D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>
            <a:extLst>
              <a:ext uri="{FF2B5EF4-FFF2-40B4-BE49-F238E27FC236}">
                <a16:creationId xmlns:a16="http://schemas.microsoft.com/office/drawing/2014/main" id="{3F115998-BBB3-DF97-B79B-05E6B0D425EA}"/>
              </a:ext>
            </a:extLst>
          </p:cNvPr>
          <p:cNvSpPr/>
          <p:nvPr/>
        </p:nvSpPr>
        <p:spPr>
          <a:xfrm>
            <a:off x="5632174" y="2813186"/>
            <a:ext cx="1444349" cy="1864831"/>
          </a:xfrm>
          <a:custGeom>
            <a:avLst/>
            <a:gdLst>
              <a:gd name="connsiteX0" fmla="*/ 0 w 1444349"/>
              <a:gd name="connsiteY0" fmla="*/ 22779 h 1864831"/>
              <a:gd name="connsiteX1" fmla="*/ 159026 w 1444349"/>
              <a:gd name="connsiteY1" fmla="*/ 36031 h 1864831"/>
              <a:gd name="connsiteX2" fmla="*/ 1285461 w 1444349"/>
              <a:gd name="connsiteY2" fmla="*/ 62536 h 1864831"/>
              <a:gd name="connsiteX3" fmla="*/ 1219200 w 1444349"/>
              <a:gd name="connsiteY3" fmla="*/ 115544 h 1864831"/>
              <a:gd name="connsiteX4" fmla="*/ 1152939 w 1444349"/>
              <a:gd name="connsiteY4" fmla="*/ 181805 h 1864831"/>
              <a:gd name="connsiteX5" fmla="*/ 1073426 w 1444349"/>
              <a:gd name="connsiteY5" fmla="*/ 248066 h 1864831"/>
              <a:gd name="connsiteX6" fmla="*/ 993913 w 1444349"/>
              <a:gd name="connsiteY6" fmla="*/ 340831 h 1864831"/>
              <a:gd name="connsiteX7" fmla="*/ 901148 w 1444349"/>
              <a:gd name="connsiteY7" fmla="*/ 420344 h 1864831"/>
              <a:gd name="connsiteX8" fmla="*/ 755374 w 1444349"/>
              <a:gd name="connsiteY8" fmla="*/ 579371 h 1864831"/>
              <a:gd name="connsiteX9" fmla="*/ 675861 w 1444349"/>
              <a:gd name="connsiteY9" fmla="*/ 711892 h 1864831"/>
              <a:gd name="connsiteX10" fmla="*/ 636104 w 1444349"/>
              <a:gd name="connsiteY10" fmla="*/ 764901 h 1864831"/>
              <a:gd name="connsiteX11" fmla="*/ 583096 w 1444349"/>
              <a:gd name="connsiteY11" fmla="*/ 870918 h 1864831"/>
              <a:gd name="connsiteX12" fmla="*/ 569843 w 1444349"/>
              <a:gd name="connsiteY12" fmla="*/ 923927 h 1864831"/>
              <a:gd name="connsiteX13" fmla="*/ 490330 w 1444349"/>
              <a:gd name="connsiteY13" fmla="*/ 1069701 h 1864831"/>
              <a:gd name="connsiteX14" fmla="*/ 477078 w 1444349"/>
              <a:gd name="connsiteY14" fmla="*/ 1109457 h 1864831"/>
              <a:gd name="connsiteX15" fmla="*/ 437322 w 1444349"/>
              <a:gd name="connsiteY15" fmla="*/ 1188971 h 1864831"/>
              <a:gd name="connsiteX16" fmla="*/ 424069 w 1444349"/>
              <a:gd name="connsiteY16" fmla="*/ 1241979 h 1864831"/>
              <a:gd name="connsiteX17" fmla="*/ 384313 w 1444349"/>
              <a:gd name="connsiteY17" fmla="*/ 1374501 h 1864831"/>
              <a:gd name="connsiteX18" fmla="*/ 371061 w 1444349"/>
              <a:gd name="connsiteY18" fmla="*/ 1467266 h 1864831"/>
              <a:gd name="connsiteX19" fmla="*/ 357809 w 1444349"/>
              <a:gd name="connsiteY19" fmla="*/ 1520275 h 1864831"/>
              <a:gd name="connsiteX20" fmla="*/ 344556 w 1444349"/>
              <a:gd name="connsiteY20" fmla="*/ 1613040 h 1864831"/>
              <a:gd name="connsiteX21" fmla="*/ 318052 w 1444349"/>
              <a:gd name="connsiteY21" fmla="*/ 1758814 h 1864831"/>
              <a:gd name="connsiteX22" fmla="*/ 318052 w 1444349"/>
              <a:gd name="connsiteY22" fmla="*/ 1864831 h 186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44349" h="1864831">
                <a:moveTo>
                  <a:pt x="0" y="22779"/>
                </a:moveTo>
                <a:cubicBezTo>
                  <a:pt x="53009" y="27196"/>
                  <a:pt x="105844" y="34967"/>
                  <a:pt x="159026" y="36031"/>
                </a:cubicBezTo>
                <a:cubicBezTo>
                  <a:pt x="1310340" y="59058"/>
                  <a:pt x="1695059" y="-73997"/>
                  <a:pt x="1285461" y="62536"/>
                </a:cubicBezTo>
                <a:cubicBezTo>
                  <a:pt x="1182101" y="165892"/>
                  <a:pt x="1352965" y="-1500"/>
                  <a:pt x="1219200" y="115544"/>
                </a:cubicBezTo>
                <a:cubicBezTo>
                  <a:pt x="1195693" y="136113"/>
                  <a:pt x="1176052" y="160794"/>
                  <a:pt x="1152939" y="181805"/>
                </a:cubicBezTo>
                <a:cubicBezTo>
                  <a:pt x="1127410" y="205013"/>
                  <a:pt x="1097822" y="223670"/>
                  <a:pt x="1073426" y="248066"/>
                </a:cubicBezTo>
                <a:cubicBezTo>
                  <a:pt x="1044628" y="276864"/>
                  <a:pt x="1022711" y="312033"/>
                  <a:pt x="993913" y="340831"/>
                </a:cubicBezTo>
                <a:cubicBezTo>
                  <a:pt x="965115" y="369629"/>
                  <a:pt x="931074" y="392720"/>
                  <a:pt x="901148" y="420344"/>
                </a:cubicBezTo>
                <a:cubicBezTo>
                  <a:pt x="859240" y="459028"/>
                  <a:pt x="788561" y="531098"/>
                  <a:pt x="755374" y="579371"/>
                </a:cubicBezTo>
                <a:cubicBezTo>
                  <a:pt x="726189" y="621822"/>
                  <a:pt x="706770" y="670680"/>
                  <a:pt x="675861" y="711892"/>
                </a:cubicBezTo>
                <a:cubicBezTo>
                  <a:pt x="662609" y="729562"/>
                  <a:pt x="647233" y="745823"/>
                  <a:pt x="636104" y="764901"/>
                </a:cubicBezTo>
                <a:cubicBezTo>
                  <a:pt x="616196" y="799029"/>
                  <a:pt x="592679" y="832588"/>
                  <a:pt x="583096" y="870918"/>
                </a:cubicBezTo>
                <a:cubicBezTo>
                  <a:pt x="578678" y="888588"/>
                  <a:pt x="576848" y="907115"/>
                  <a:pt x="569843" y="923927"/>
                </a:cubicBezTo>
                <a:cubicBezTo>
                  <a:pt x="536435" y="1004106"/>
                  <a:pt x="527979" y="1013228"/>
                  <a:pt x="490330" y="1069701"/>
                </a:cubicBezTo>
                <a:cubicBezTo>
                  <a:pt x="485913" y="1082953"/>
                  <a:pt x="483325" y="1096963"/>
                  <a:pt x="477078" y="1109457"/>
                </a:cubicBezTo>
                <a:cubicBezTo>
                  <a:pt x="438356" y="1186902"/>
                  <a:pt x="459530" y="1111244"/>
                  <a:pt x="437322" y="1188971"/>
                </a:cubicBezTo>
                <a:cubicBezTo>
                  <a:pt x="432318" y="1206483"/>
                  <a:pt x="429303" y="1224534"/>
                  <a:pt x="424069" y="1241979"/>
                </a:cubicBezTo>
                <a:cubicBezTo>
                  <a:pt x="408111" y="1295172"/>
                  <a:pt x="393711" y="1322811"/>
                  <a:pt x="384313" y="1374501"/>
                </a:cubicBezTo>
                <a:cubicBezTo>
                  <a:pt x="378725" y="1405233"/>
                  <a:pt x="376649" y="1436534"/>
                  <a:pt x="371061" y="1467266"/>
                </a:cubicBezTo>
                <a:cubicBezTo>
                  <a:pt x="367803" y="1485186"/>
                  <a:pt x="361067" y="1502355"/>
                  <a:pt x="357809" y="1520275"/>
                </a:cubicBezTo>
                <a:cubicBezTo>
                  <a:pt x="352221" y="1551007"/>
                  <a:pt x="349691" y="1582229"/>
                  <a:pt x="344556" y="1613040"/>
                </a:cubicBezTo>
                <a:cubicBezTo>
                  <a:pt x="337932" y="1652781"/>
                  <a:pt x="320814" y="1720151"/>
                  <a:pt x="318052" y="1758814"/>
                </a:cubicBezTo>
                <a:cubicBezTo>
                  <a:pt x="315534" y="1794063"/>
                  <a:pt x="318052" y="1829492"/>
                  <a:pt x="318052" y="1864831"/>
                </a:cubicBez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9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AA77467-19BF-2224-365C-F4F6C2E9446F}"/>
              </a:ext>
            </a:extLst>
          </p:cNvPr>
          <p:cNvSpPr/>
          <p:nvPr/>
        </p:nvSpPr>
        <p:spPr>
          <a:xfrm>
            <a:off x="436691" y="1629000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>
            <a:extLst>
              <a:ext uri="{FF2B5EF4-FFF2-40B4-BE49-F238E27FC236}">
                <a16:creationId xmlns:a16="http://schemas.microsoft.com/office/drawing/2014/main" id="{9683C24C-FEF5-422D-AA90-2AC6E35ADA28}"/>
              </a:ext>
            </a:extLst>
          </p:cNvPr>
          <p:cNvSpPr/>
          <p:nvPr/>
        </p:nvSpPr>
        <p:spPr>
          <a:xfrm>
            <a:off x="1444486" y="2293502"/>
            <a:ext cx="2300199" cy="2263984"/>
          </a:xfrm>
          <a:custGeom>
            <a:avLst/>
            <a:gdLst>
              <a:gd name="connsiteX0" fmla="*/ 1232452 w 1656522"/>
              <a:gd name="connsiteY0" fmla="*/ 53009 h 2531166"/>
              <a:gd name="connsiteX1" fmla="*/ 1020418 w 1656522"/>
              <a:gd name="connsiteY1" fmla="*/ 26505 h 2531166"/>
              <a:gd name="connsiteX2" fmla="*/ 861391 w 1656522"/>
              <a:gd name="connsiteY2" fmla="*/ 0 h 2531166"/>
              <a:gd name="connsiteX3" fmla="*/ 132522 w 1656522"/>
              <a:gd name="connsiteY3" fmla="*/ 13253 h 2531166"/>
              <a:gd name="connsiteX4" fmla="*/ 92765 w 1656522"/>
              <a:gd name="connsiteY4" fmla="*/ 39757 h 2531166"/>
              <a:gd name="connsiteX5" fmla="*/ 79513 w 1656522"/>
              <a:gd name="connsiteY5" fmla="*/ 79513 h 2531166"/>
              <a:gd name="connsiteX6" fmla="*/ 39757 w 1656522"/>
              <a:gd name="connsiteY6" fmla="*/ 172279 h 2531166"/>
              <a:gd name="connsiteX7" fmla="*/ 26504 w 1656522"/>
              <a:gd name="connsiteY7" fmla="*/ 265044 h 2531166"/>
              <a:gd name="connsiteX8" fmla="*/ 0 w 1656522"/>
              <a:gd name="connsiteY8" fmla="*/ 503583 h 2531166"/>
              <a:gd name="connsiteX9" fmla="*/ 26504 w 1656522"/>
              <a:gd name="connsiteY9" fmla="*/ 795131 h 2531166"/>
              <a:gd name="connsiteX10" fmla="*/ 357809 w 1656522"/>
              <a:gd name="connsiteY10" fmla="*/ 1126435 h 2531166"/>
              <a:gd name="connsiteX11" fmla="*/ 728870 w 1656522"/>
              <a:gd name="connsiteY11" fmla="*/ 1364974 h 2531166"/>
              <a:gd name="connsiteX12" fmla="*/ 1298713 w 1656522"/>
              <a:gd name="connsiteY12" fmla="*/ 1696279 h 2531166"/>
              <a:gd name="connsiteX13" fmla="*/ 1524000 w 1656522"/>
              <a:gd name="connsiteY13" fmla="*/ 1881809 h 2531166"/>
              <a:gd name="connsiteX14" fmla="*/ 1577009 w 1656522"/>
              <a:gd name="connsiteY14" fmla="*/ 1921566 h 2531166"/>
              <a:gd name="connsiteX15" fmla="*/ 1603513 w 1656522"/>
              <a:gd name="connsiteY15" fmla="*/ 1961322 h 2531166"/>
              <a:gd name="connsiteX16" fmla="*/ 1643270 w 1656522"/>
              <a:gd name="connsiteY16" fmla="*/ 2107096 h 2531166"/>
              <a:gd name="connsiteX17" fmla="*/ 1656522 w 1656522"/>
              <a:gd name="connsiteY17" fmla="*/ 2173357 h 2531166"/>
              <a:gd name="connsiteX18" fmla="*/ 1643270 w 1656522"/>
              <a:gd name="connsiteY18" fmla="*/ 2292627 h 2531166"/>
              <a:gd name="connsiteX19" fmla="*/ 1603513 w 1656522"/>
              <a:gd name="connsiteY19" fmla="*/ 2319131 h 2531166"/>
              <a:gd name="connsiteX20" fmla="*/ 1378226 w 1656522"/>
              <a:gd name="connsiteY20" fmla="*/ 2385392 h 2531166"/>
              <a:gd name="connsiteX21" fmla="*/ 1020418 w 1656522"/>
              <a:gd name="connsiteY21" fmla="*/ 2464905 h 2531166"/>
              <a:gd name="connsiteX22" fmla="*/ 834887 w 1656522"/>
              <a:gd name="connsiteY22" fmla="*/ 2491409 h 2531166"/>
              <a:gd name="connsiteX23" fmla="*/ 675861 w 1656522"/>
              <a:gd name="connsiteY23" fmla="*/ 2517913 h 2531166"/>
              <a:gd name="connsiteX24" fmla="*/ 530087 w 1656522"/>
              <a:gd name="connsiteY24" fmla="*/ 2531166 h 2531166"/>
              <a:gd name="connsiteX25" fmla="*/ 344557 w 1656522"/>
              <a:gd name="connsiteY25" fmla="*/ 2478157 h 2531166"/>
              <a:gd name="connsiteX26" fmla="*/ 251791 w 1656522"/>
              <a:gd name="connsiteY26" fmla="*/ 2385392 h 2531166"/>
              <a:gd name="connsiteX27" fmla="*/ 225287 w 1656522"/>
              <a:gd name="connsiteY27" fmla="*/ 2332383 h 2531166"/>
              <a:gd name="connsiteX28" fmla="*/ 198783 w 1656522"/>
              <a:gd name="connsiteY28" fmla="*/ 2146853 h 2531166"/>
              <a:gd name="connsiteX29" fmla="*/ 251791 w 1656522"/>
              <a:gd name="connsiteY29" fmla="*/ 1590261 h 2531166"/>
              <a:gd name="connsiteX30" fmla="*/ 543339 w 1656522"/>
              <a:gd name="connsiteY30" fmla="*/ 940905 h 2531166"/>
              <a:gd name="connsiteX31" fmla="*/ 702365 w 1656522"/>
              <a:gd name="connsiteY31" fmla="*/ 689113 h 2531166"/>
              <a:gd name="connsiteX32" fmla="*/ 755374 w 1656522"/>
              <a:gd name="connsiteY32" fmla="*/ 596348 h 2531166"/>
              <a:gd name="connsiteX33" fmla="*/ 808383 w 1656522"/>
              <a:gd name="connsiteY33" fmla="*/ 530087 h 2531166"/>
              <a:gd name="connsiteX34" fmla="*/ 914400 w 1656522"/>
              <a:gd name="connsiteY34" fmla="*/ 371061 h 2531166"/>
              <a:gd name="connsiteX35" fmla="*/ 980661 w 1656522"/>
              <a:gd name="connsiteY35" fmla="*/ 278296 h 2531166"/>
              <a:gd name="connsiteX36" fmla="*/ 1046922 w 1656522"/>
              <a:gd name="connsiteY36" fmla="*/ 185531 h 2531166"/>
              <a:gd name="connsiteX37" fmla="*/ 1152939 w 1656522"/>
              <a:gd name="connsiteY37" fmla="*/ 79513 h 2531166"/>
              <a:gd name="connsiteX38" fmla="*/ 1179444 w 1656522"/>
              <a:gd name="connsiteY38" fmla="*/ 39757 h 2531166"/>
              <a:gd name="connsiteX39" fmla="*/ 1232452 w 1656522"/>
              <a:gd name="connsiteY39" fmla="*/ 53009 h 253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56522" h="2531166">
                <a:moveTo>
                  <a:pt x="1232452" y="53009"/>
                </a:moveTo>
                <a:cubicBezTo>
                  <a:pt x="1205948" y="50800"/>
                  <a:pt x="1090930" y="36578"/>
                  <a:pt x="1020418" y="26505"/>
                </a:cubicBezTo>
                <a:cubicBezTo>
                  <a:pt x="967218" y="18905"/>
                  <a:pt x="915125" y="802"/>
                  <a:pt x="861391" y="0"/>
                </a:cubicBezTo>
                <a:lnTo>
                  <a:pt x="132522" y="13253"/>
                </a:lnTo>
                <a:cubicBezTo>
                  <a:pt x="119270" y="22088"/>
                  <a:pt x="102715" y="27320"/>
                  <a:pt x="92765" y="39757"/>
                </a:cubicBezTo>
                <a:cubicBezTo>
                  <a:pt x="84039" y="50665"/>
                  <a:pt x="84701" y="66543"/>
                  <a:pt x="79513" y="79513"/>
                </a:cubicBezTo>
                <a:cubicBezTo>
                  <a:pt x="67019" y="110749"/>
                  <a:pt x="53009" y="141357"/>
                  <a:pt x="39757" y="172279"/>
                </a:cubicBezTo>
                <a:cubicBezTo>
                  <a:pt x="35339" y="203201"/>
                  <a:pt x="30226" y="234031"/>
                  <a:pt x="26504" y="265044"/>
                </a:cubicBezTo>
                <a:cubicBezTo>
                  <a:pt x="16972" y="344476"/>
                  <a:pt x="0" y="503583"/>
                  <a:pt x="0" y="503583"/>
                </a:cubicBezTo>
                <a:cubicBezTo>
                  <a:pt x="8835" y="600766"/>
                  <a:pt x="4330" y="700100"/>
                  <a:pt x="26504" y="795131"/>
                </a:cubicBezTo>
                <a:cubicBezTo>
                  <a:pt x="53995" y="912948"/>
                  <a:pt x="339875" y="1114906"/>
                  <a:pt x="357809" y="1126435"/>
                </a:cubicBezTo>
                <a:cubicBezTo>
                  <a:pt x="481496" y="1205948"/>
                  <a:pt x="597354" y="1299215"/>
                  <a:pt x="728870" y="1364974"/>
                </a:cubicBezTo>
                <a:cubicBezTo>
                  <a:pt x="924264" y="1462672"/>
                  <a:pt x="1128559" y="1556152"/>
                  <a:pt x="1298713" y="1696279"/>
                </a:cubicBezTo>
                <a:cubicBezTo>
                  <a:pt x="1373809" y="1758122"/>
                  <a:pt x="1446174" y="1823439"/>
                  <a:pt x="1524000" y="1881809"/>
                </a:cubicBezTo>
                <a:cubicBezTo>
                  <a:pt x="1541670" y="1895061"/>
                  <a:pt x="1561391" y="1905948"/>
                  <a:pt x="1577009" y="1921566"/>
                </a:cubicBezTo>
                <a:cubicBezTo>
                  <a:pt x="1588271" y="1932828"/>
                  <a:pt x="1594678" y="1948070"/>
                  <a:pt x="1603513" y="1961322"/>
                </a:cubicBezTo>
                <a:cubicBezTo>
                  <a:pt x="1616440" y="2006564"/>
                  <a:pt x="1632742" y="2059721"/>
                  <a:pt x="1643270" y="2107096"/>
                </a:cubicBezTo>
                <a:cubicBezTo>
                  <a:pt x="1648156" y="2129084"/>
                  <a:pt x="1652105" y="2151270"/>
                  <a:pt x="1656522" y="2173357"/>
                </a:cubicBezTo>
                <a:cubicBezTo>
                  <a:pt x="1652105" y="2213114"/>
                  <a:pt x="1656940" y="2255034"/>
                  <a:pt x="1643270" y="2292627"/>
                </a:cubicBezTo>
                <a:cubicBezTo>
                  <a:pt x="1637827" y="2307595"/>
                  <a:pt x="1618067" y="2312662"/>
                  <a:pt x="1603513" y="2319131"/>
                </a:cubicBezTo>
                <a:cubicBezTo>
                  <a:pt x="1560912" y="2338064"/>
                  <a:pt x="1398270" y="2380645"/>
                  <a:pt x="1378226" y="2385392"/>
                </a:cubicBezTo>
                <a:cubicBezTo>
                  <a:pt x="1259336" y="2413550"/>
                  <a:pt x="1141369" y="2447627"/>
                  <a:pt x="1020418" y="2464905"/>
                </a:cubicBezTo>
                <a:lnTo>
                  <a:pt x="834887" y="2491409"/>
                </a:lnTo>
                <a:cubicBezTo>
                  <a:pt x="781772" y="2499580"/>
                  <a:pt x="729149" y="2510962"/>
                  <a:pt x="675861" y="2517913"/>
                </a:cubicBezTo>
                <a:cubicBezTo>
                  <a:pt x="627479" y="2524224"/>
                  <a:pt x="578678" y="2526748"/>
                  <a:pt x="530087" y="2531166"/>
                </a:cubicBezTo>
                <a:cubicBezTo>
                  <a:pt x="450603" y="2521230"/>
                  <a:pt x="409382" y="2528022"/>
                  <a:pt x="344557" y="2478157"/>
                </a:cubicBezTo>
                <a:cubicBezTo>
                  <a:pt x="309895" y="2451494"/>
                  <a:pt x="251791" y="2385392"/>
                  <a:pt x="251791" y="2385392"/>
                </a:cubicBezTo>
                <a:cubicBezTo>
                  <a:pt x="242956" y="2367722"/>
                  <a:pt x="230964" y="2351305"/>
                  <a:pt x="225287" y="2332383"/>
                </a:cubicBezTo>
                <a:cubicBezTo>
                  <a:pt x="217098" y="2305087"/>
                  <a:pt x="200896" y="2163761"/>
                  <a:pt x="198783" y="2146853"/>
                </a:cubicBezTo>
                <a:cubicBezTo>
                  <a:pt x="206060" y="1964920"/>
                  <a:pt x="199053" y="1768759"/>
                  <a:pt x="251791" y="1590261"/>
                </a:cubicBezTo>
                <a:cubicBezTo>
                  <a:pt x="322709" y="1350231"/>
                  <a:pt x="410491" y="1151248"/>
                  <a:pt x="543339" y="940905"/>
                </a:cubicBezTo>
                <a:cubicBezTo>
                  <a:pt x="596348" y="856974"/>
                  <a:pt x="650339" y="773656"/>
                  <a:pt x="702365" y="689113"/>
                </a:cubicBezTo>
                <a:cubicBezTo>
                  <a:pt x="721030" y="658782"/>
                  <a:pt x="733126" y="624158"/>
                  <a:pt x="755374" y="596348"/>
                </a:cubicBezTo>
                <a:cubicBezTo>
                  <a:pt x="773044" y="574261"/>
                  <a:pt x="792071" y="553195"/>
                  <a:pt x="808383" y="530087"/>
                </a:cubicBezTo>
                <a:cubicBezTo>
                  <a:pt x="845123" y="478039"/>
                  <a:pt x="878425" y="423640"/>
                  <a:pt x="914400" y="371061"/>
                </a:cubicBezTo>
                <a:cubicBezTo>
                  <a:pt x="935858" y="339699"/>
                  <a:pt x="958574" y="309218"/>
                  <a:pt x="980661" y="278296"/>
                </a:cubicBezTo>
                <a:cubicBezTo>
                  <a:pt x="1002748" y="247374"/>
                  <a:pt x="1020052" y="212401"/>
                  <a:pt x="1046922" y="185531"/>
                </a:cubicBezTo>
                <a:cubicBezTo>
                  <a:pt x="1082261" y="150192"/>
                  <a:pt x="1125216" y="121096"/>
                  <a:pt x="1152939" y="79513"/>
                </a:cubicBezTo>
                <a:cubicBezTo>
                  <a:pt x="1161774" y="66261"/>
                  <a:pt x="1167007" y="49706"/>
                  <a:pt x="1179444" y="39757"/>
                </a:cubicBezTo>
                <a:cubicBezTo>
                  <a:pt x="1223391" y="4600"/>
                  <a:pt x="1258956" y="55218"/>
                  <a:pt x="1232452" y="53009"/>
                </a:cubicBezTo>
                <a:close/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47FD374-AF18-5F69-25A3-F77F1779BE1D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>
            <a:extLst>
              <a:ext uri="{FF2B5EF4-FFF2-40B4-BE49-F238E27FC236}">
                <a16:creationId xmlns:a16="http://schemas.microsoft.com/office/drawing/2014/main" id="{EE67A7DA-9AFA-DCCF-A955-421DC6C3ED71}"/>
              </a:ext>
            </a:extLst>
          </p:cNvPr>
          <p:cNvSpPr/>
          <p:nvPr/>
        </p:nvSpPr>
        <p:spPr>
          <a:xfrm>
            <a:off x="5044487" y="1856719"/>
            <a:ext cx="1805868" cy="3144561"/>
          </a:xfrm>
          <a:custGeom>
            <a:avLst/>
            <a:gdLst>
              <a:gd name="connsiteX0" fmla="*/ 1686598 w 1805868"/>
              <a:gd name="connsiteY0" fmla="*/ 874643 h 3144561"/>
              <a:gd name="connsiteX1" fmla="*/ 1660094 w 1805868"/>
              <a:gd name="connsiteY1" fmla="*/ 357809 h 3144561"/>
              <a:gd name="connsiteX2" fmla="*/ 1474563 w 1805868"/>
              <a:gd name="connsiteY2" fmla="*/ 172278 h 3144561"/>
              <a:gd name="connsiteX3" fmla="*/ 1196268 w 1805868"/>
              <a:gd name="connsiteY3" fmla="*/ 39757 h 3144561"/>
              <a:gd name="connsiteX4" fmla="*/ 997485 w 1805868"/>
              <a:gd name="connsiteY4" fmla="*/ 0 h 3144561"/>
              <a:gd name="connsiteX5" fmla="*/ 825207 w 1805868"/>
              <a:gd name="connsiteY5" fmla="*/ 39757 h 3144561"/>
              <a:gd name="connsiteX6" fmla="*/ 626424 w 1805868"/>
              <a:gd name="connsiteY6" fmla="*/ 225287 h 3144561"/>
              <a:gd name="connsiteX7" fmla="*/ 374633 w 1805868"/>
              <a:gd name="connsiteY7" fmla="*/ 596348 h 3144561"/>
              <a:gd name="connsiteX8" fmla="*/ 149346 w 1805868"/>
              <a:gd name="connsiteY8" fmla="*/ 954157 h 3144561"/>
              <a:gd name="connsiteX9" fmla="*/ 16824 w 1805868"/>
              <a:gd name="connsiteY9" fmla="*/ 1272209 h 3144561"/>
              <a:gd name="connsiteX10" fmla="*/ 16824 w 1805868"/>
              <a:gd name="connsiteY10" fmla="*/ 1616765 h 3144561"/>
              <a:gd name="connsiteX11" fmla="*/ 69833 w 1805868"/>
              <a:gd name="connsiteY11" fmla="*/ 1709530 h 3144561"/>
              <a:gd name="connsiteX12" fmla="*/ 136094 w 1805868"/>
              <a:gd name="connsiteY12" fmla="*/ 1802296 h 3144561"/>
              <a:gd name="connsiteX13" fmla="*/ 334876 w 1805868"/>
              <a:gd name="connsiteY13" fmla="*/ 1934817 h 3144561"/>
              <a:gd name="connsiteX14" fmla="*/ 414389 w 1805868"/>
              <a:gd name="connsiteY14" fmla="*/ 1961322 h 3144561"/>
              <a:gd name="connsiteX15" fmla="*/ 613172 w 1805868"/>
              <a:gd name="connsiteY15" fmla="*/ 1987826 h 3144561"/>
              <a:gd name="connsiteX16" fmla="*/ 1063746 w 1805868"/>
              <a:gd name="connsiteY16" fmla="*/ 1802296 h 3144561"/>
              <a:gd name="connsiteX17" fmla="*/ 1381798 w 1805868"/>
              <a:gd name="connsiteY17" fmla="*/ 1603513 h 3144561"/>
              <a:gd name="connsiteX18" fmla="*/ 1527572 w 1805868"/>
              <a:gd name="connsiteY18" fmla="*/ 1431235 h 3144561"/>
              <a:gd name="connsiteX19" fmla="*/ 1620337 w 1805868"/>
              <a:gd name="connsiteY19" fmla="*/ 1272209 h 3144561"/>
              <a:gd name="connsiteX20" fmla="*/ 1673346 w 1805868"/>
              <a:gd name="connsiteY20" fmla="*/ 1086678 h 3144561"/>
              <a:gd name="connsiteX21" fmla="*/ 1699850 w 1805868"/>
              <a:gd name="connsiteY21" fmla="*/ 967409 h 3144561"/>
              <a:gd name="connsiteX22" fmla="*/ 1739607 w 1805868"/>
              <a:gd name="connsiteY22" fmla="*/ 874643 h 3144561"/>
              <a:gd name="connsiteX23" fmla="*/ 1779363 w 1805868"/>
              <a:gd name="connsiteY23" fmla="*/ 742122 h 3144561"/>
              <a:gd name="connsiteX24" fmla="*/ 1792616 w 1805868"/>
              <a:gd name="connsiteY24" fmla="*/ 702365 h 3144561"/>
              <a:gd name="connsiteX25" fmla="*/ 1805868 w 1805868"/>
              <a:gd name="connsiteY25" fmla="*/ 742122 h 3144561"/>
              <a:gd name="connsiteX26" fmla="*/ 1792616 w 1805868"/>
              <a:gd name="connsiteY26" fmla="*/ 808383 h 3144561"/>
              <a:gd name="connsiteX27" fmla="*/ 1620337 w 1805868"/>
              <a:gd name="connsiteY27" fmla="*/ 1192696 h 3144561"/>
              <a:gd name="connsiteX28" fmla="*/ 1289033 w 1805868"/>
              <a:gd name="connsiteY28" fmla="*/ 2001078 h 3144561"/>
              <a:gd name="connsiteX29" fmla="*/ 1103503 w 1805868"/>
              <a:gd name="connsiteY29" fmla="*/ 2478157 h 3144561"/>
              <a:gd name="connsiteX30" fmla="*/ 904720 w 1805868"/>
              <a:gd name="connsiteY30" fmla="*/ 2981739 h 3144561"/>
              <a:gd name="connsiteX31" fmla="*/ 864963 w 1805868"/>
              <a:gd name="connsiteY31" fmla="*/ 3087757 h 3144561"/>
              <a:gd name="connsiteX32" fmla="*/ 838459 w 1805868"/>
              <a:gd name="connsiteY32" fmla="*/ 3127513 h 314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5868" h="3144561">
                <a:moveTo>
                  <a:pt x="1686598" y="874643"/>
                </a:moveTo>
                <a:cubicBezTo>
                  <a:pt x="1677763" y="702365"/>
                  <a:pt x="1686046" y="528350"/>
                  <a:pt x="1660094" y="357809"/>
                </a:cubicBezTo>
                <a:cubicBezTo>
                  <a:pt x="1650424" y="294260"/>
                  <a:pt x="1510021" y="195326"/>
                  <a:pt x="1474563" y="172278"/>
                </a:cubicBezTo>
                <a:cubicBezTo>
                  <a:pt x="1393979" y="119899"/>
                  <a:pt x="1288244" y="70416"/>
                  <a:pt x="1196268" y="39757"/>
                </a:cubicBezTo>
                <a:cubicBezTo>
                  <a:pt x="1119584" y="14196"/>
                  <a:pt x="1075173" y="11098"/>
                  <a:pt x="997485" y="0"/>
                </a:cubicBezTo>
                <a:cubicBezTo>
                  <a:pt x="940334" y="8164"/>
                  <a:pt x="877761" y="11459"/>
                  <a:pt x="825207" y="39757"/>
                </a:cubicBezTo>
                <a:cubicBezTo>
                  <a:pt x="745568" y="82639"/>
                  <a:pt x="678722" y="153619"/>
                  <a:pt x="626424" y="225287"/>
                </a:cubicBezTo>
                <a:cubicBezTo>
                  <a:pt x="538313" y="346032"/>
                  <a:pt x="458211" y="472422"/>
                  <a:pt x="374633" y="596348"/>
                </a:cubicBezTo>
                <a:cubicBezTo>
                  <a:pt x="296356" y="712413"/>
                  <a:pt x="214202" y="829434"/>
                  <a:pt x="149346" y="954157"/>
                </a:cubicBezTo>
                <a:cubicBezTo>
                  <a:pt x="77971" y="1091418"/>
                  <a:pt x="67082" y="1133999"/>
                  <a:pt x="16824" y="1272209"/>
                </a:cubicBezTo>
                <a:cubicBezTo>
                  <a:pt x="2599" y="1400237"/>
                  <a:pt x="-12569" y="1475678"/>
                  <a:pt x="16824" y="1616765"/>
                </a:cubicBezTo>
                <a:cubicBezTo>
                  <a:pt x="24088" y="1651631"/>
                  <a:pt x="50574" y="1679572"/>
                  <a:pt x="69833" y="1709530"/>
                </a:cubicBezTo>
                <a:cubicBezTo>
                  <a:pt x="90382" y="1741495"/>
                  <a:pt x="110319" y="1774373"/>
                  <a:pt x="136094" y="1802296"/>
                </a:cubicBezTo>
                <a:cubicBezTo>
                  <a:pt x="200431" y="1871995"/>
                  <a:pt x="249113" y="1898062"/>
                  <a:pt x="334876" y="1934817"/>
                </a:cubicBezTo>
                <a:cubicBezTo>
                  <a:pt x="360555" y="1945822"/>
                  <a:pt x="387166" y="1955040"/>
                  <a:pt x="414389" y="1961322"/>
                </a:cubicBezTo>
                <a:cubicBezTo>
                  <a:pt x="436000" y="1966309"/>
                  <a:pt x="597486" y="1985865"/>
                  <a:pt x="613172" y="1987826"/>
                </a:cubicBezTo>
                <a:cubicBezTo>
                  <a:pt x="849370" y="1935339"/>
                  <a:pt x="703707" y="1977172"/>
                  <a:pt x="1063746" y="1802296"/>
                </a:cubicBezTo>
                <a:cubicBezTo>
                  <a:pt x="1177185" y="1747197"/>
                  <a:pt x="1290048" y="1695263"/>
                  <a:pt x="1381798" y="1603513"/>
                </a:cubicBezTo>
                <a:cubicBezTo>
                  <a:pt x="1460885" y="1524426"/>
                  <a:pt x="1467197" y="1526828"/>
                  <a:pt x="1527572" y="1431235"/>
                </a:cubicBezTo>
                <a:cubicBezTo>
                  <a:pt x="1560342" y="1379349"/>
                  <a:pt x="1620337" y="1272209"/>
                  <a:pt x="1620337" y="1272209"/>
                </a:cubicBezTo>
                <a:cubicBezTo>
                  <a:pt x="1638007" y="1210365"/>
                  <a:pt x="1659393" y="1149465"/>
                  <a:pt x="1673346" y="1086678"/>
                </a:cubicBezTo>
                <a:cubicBezTo>
                  <a:pt x="1682181" y="1046922"/>
                  <a:pt x="1687702" y="1006281"/>
                  <a:pt x="1699850" y="967409"/>
                </a:cubicBezTo>
                <a:cubicBezTo>
                  <a:pt x="1709885" y="935298"/>
                  <a:pt x="1727530" y="906043"/>
                  <a:pt x="1739607" y="874643"/>
                </a:cubicBezTo>
                <a:cubicBezTo>
                  <a:pt x="1774601" y="783658"/>
                  <a:pt x="1757555" y="818449"/>
                  <a:pt x="1779363" y="742122"/>
                </a:cubicBezTo>
                <a:cubicBezTo>
                  <a:pt x="1783201" y="728690"/>
                  <a:pt x="1788198" y="715617"/>
                  <a:pt x="1792616" y="702365"/>
                </a:cubicBezTo>
                <a:cubicBezTo>
                  <a:pt x="1797033" y="715617"/>
                  <a:pt x="1805868" y="728153"/>
                  <a:pt x="1805868" y="742122"/>
                </a:cubicBezTo>
                <a:cubicBezTo>
                  <a:pt x="1805868" y="764646"/>
                  <a:pt x="1801192" y="787555"/>
                  <a:pt x="1792616" y="808383"/>
                </a:cubicBezTo>
                <a:cubicBezTo>
                  <a:pt x="1739164" y="938196"/>
                  <a:pt x="1676484" y="1064026"/>
                  <a:pt x="1620337" y="1192696"/>
                </a:cubicBezTo>
                <a:cubicBezTo>
                  <a:pt x="1497211" y="1474858"/>
                  <a:pt x="1404001" y="1709550"/>
                  <a:pt x="1289033" y="2001078"/>
                </a:cubicBezTo>
                <a:cubicBezTo>
                  <a:pt x="1226435" y="2159809"/>
                  <a:pt x="1165974" y="2319376"/>
                  <a:pt x="1103503" y="2478157"/>
                </a:cubicBezTo>
                <a:cubicBezTo>
                  <a:pt x="933606" y="2909979"/>
                  <a:pt x="1021192" y="2676002"/>
                  <a:pt x="904720" y="2981739"/>
                </a:cubicBezTo>
                <a:cubicBezTo>
                  <a:pt x="891284" y="3017009"/>
                  <a:pt x="881842" y="3053999"/>
                  <a:pt x="864963" y="3087757"/>
                </a:cubicBezTo>
                <a:cubicBezTo>
                  <a:pt x="836484" y="3144716"/>
                  <a:pt x="838459" y="3160520"/>
                  <a:pt x="838459" y="3127513"/>
                </a:cubicBez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08AFBA-5DE0-62F5-347D-C7E614B1CC3B}"/>
              </a:ext>
            </a:extLst>
          </p:cNvPr>
          <p:cNvSpPr/>
          <p:nvPr/>
        </p:nvSpPr>
        <p:spPr>
          <a:xfrm>
            <a:off x="8248848" y="1629000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>
            <a:extLst>
              <a:ext uri="{FF2B5EF4-FFF2-40B4-BE49-F238E27FC236}">
                <a16:creationId xmlns:a16="http://schemas.microsoft.com/office/drawing/2014/main" id="{A4CE2AC9-4596-8AFE-7C83-ACFCF78EB99A}"/>
              </a:ext>
            </a:extLst>
          </p:cNvPr>
          <p:cNvSpPr/>
          <p:nvPr/>
        </p:nvSpPr>
        <p:spPr>
          <a:xfrm>
            <a:off x="9568070" y="2332383"/>
            <a:ext cx="1338469" cy="1987826"/>
          </a:xfrm>
          <a:custGeom>
            <a:avLst/>
            <a:gdLst>
              <a:gd name="connsiteX0" fmla="*/ 477078 w 1338469"/>
              <a:gd name="connsiteY0" fmla="*/ 159026 h 1987826"/>
              <a:gd name="connsiteX1" fmla="*/ 265043 w 1338469"/>
              <a:gd name="connsiteY1" fmla="*/ 397565 h 1987826"/>
              <a:gd name="connsiteX2" fmla="*/ 198782 w 1338469"/>
              <a:gd name="connsiteY2" fmla="*/ 477078 h 1987826"/>
              <a:gd name="connsiteX3" fmla="*/ 92765 w 1338469"/>
              <a:gd name="connsiteY3" fmla="*/ 675860 h 1987826"/>
              <a:gd name="connsiteX4" fmla="*/ 39756 w 1338469"/>
              <a:gd name="connsiteY4" fmla="*/ 834887 h 1987826"/>
              <a:gd name="connsiteX5" fmla="*/ 13252 w 1338469"/>
              <a:gd name="connsiteY5" fmla="*/ 1007165 h 1987826"/>
              <a:gd name="connsiteX6" fmla="*/ 0 w 1338469"/>
              <a:gd name="connsiteY6" fmla="*/ 1179443 h 1987826"/>
              <a:gd name="connsiteX7" fmla="*/ 13252 w 1338469"/>
              <a:gd name="connsiteY7" fmla="*/ 1497495 h 1987826"/>
              <a:gd name="connsiteX8" fmla="*/ 39756 w 1338469"/>
              <a:gd name="connsiteY8" fmla="*/ 1550504 h 1987826"/>
              <a:gd name="connsiteX9" fmla="*/ 53008 w 1338469"/>
              <a:gd name="connsiteY9" fmla="*/ 1603513 h 1987826"/>
              <a:gd name="connsiteX10" fmla="*/ 159026 w 1338469"/>
              <a:gd name="connsiteY10" fmla="*/ 1789043 h 1987826"/>
              <a:gd name="connsiteX11" fmla="*/ 198782 w 1338469"/>
              <a:gd name="connsiteY11" fmla="*/ 1815547 h 1987826"/>
              <a:gd name="connsiteX12" fmla="*/ 278295 w 1338469"/>
              <a:gd name="connsiteY12" fmla="*/ 1881808 h 1987826"/>
              <a:gd name="connsiteX13" fmla="*/ 384313 w 1338469"/>
              <a:gd name="connsiteY13" fmla="*/ 1921565 h 1987826"/>
              <a:gd name="connsiteX14" fmla="*/ 490330 w 1338469"/>
              <a:gd name="connsiteY14" fmla="*/ 1961321 h 1987826"/>
              <a:gd name="connsiteX15" fmla="*/ 569843 w 1338469"/>
              <a:gd name="connsiteY15" fmla="*/ 1987826 h 1987826"/>
              <a:gd name="connsiteX16" fmla="*/ 808382 w 1338469"/>
              <a:gd name="connsiteY16" fmla="*/ 1961321 h 1987826"/>
              <a:gd name="connsiteX17" fmla="*/ 901147 w 1338469"/>
              <a:gd name="connsiteY17" fmla="*/ 1948069 h 1987826"/>
              <a:gd name="connsiteX18" fmla="*/ 967408 w 1338469"/>
              <a:gd name="connsiteY18" fmla="*/ 1908313 h 1987826"/>
              <a:gd name="connsiteX19" fmla="*/ 1046921 w 1338469"/>
              <a:gd name="connsiteY19" fmla="*/ 1868556 h 1987826"/>
              <a:gd name="connsiteX20" fmla="*/ 1179443 w 1338469"/>
              <a:gd name="connsiteY20" fmla="*/ 1749287 h 1987826"/>
              <a:gd name="connsiteX21" fmla="*/ 1205947 w 1338469"/>
              <a:gd name="connsiteY21" fmla="*/ 1709530 h 1987826"/>
              <a:gd name="connsiteX22" fmla="*/ 1258956 w 1338469"/>
              <a:gd name="connsiteY22" fmla="*/ 1590260 h 1987826"/>
              <a:gd name="connsiteX23" fmla="*/ 1285460 w 1338469"/>
              <a:gd name="connsiteY23" fmla="*/ 1510747 h 1987826"/>
              <a:gd name="connsiteX24" fmla="*/ 1311965 w 1338469"/>
              <a:gd name="connsiteY24" fmla="*/ 1364974 h 1987826"/>
              <a:gd name="connsiteX25" fmla="*/ 1338469 w 1338469"/>
              <a:gd name="connsiteY25" fmla="*/ 1219200 h 1987826"/>
              <a:gd name="connsiteX26" fmla="*/ 1325217 w 1338469"/>
              <a:gd name="connsiteY26" fmla="*/ 768626 h 1987826"/>
              <a:gd name="connsiteX27" fmla="*/ 1285460 w 1338469"/>
              <a:gd name="connsiteY27" fmla="*/ 596347 h 1987826"/>
              <a:gd name="connsiteX28" fmla="*/ 1232452 w 1338469"/>
              <a:gd name="connsiteY28" fmla="*/ 450574 h 1987826"/>
              <a:gd name="connsiteX29" fmla="*/ 1219200 w 1338469"/>
              <a:gd name="connsiteY29" fmla="*/ 397565 h 1987826"/>
              <a:gd name="connsiteX30" fmla="*/ 1166191 w 1338469"/>
              <a:gd name="connsiteY30" fmla="*/ 318052 h 1987826"/>
              <a:gd name="connsiteX31" fmla="*/ 1073426 w 1338469"/>
              <a:gd name="connsiteY31" fmla="*/ 198782 h 1987826"/>
              <a:gd name="connsiteX32" fmla="*/ 927652 w 1338469"/>
              <a:gd name="connsiteY32" fmla="*/ 66260 h 1987826"/>
              <a:gd name="connsiteX33" fmla="*/ 887895 w 1338469"/>
              <a:gd name="connsiteY33" fmla="*/ 39756 h 1987826"/>
              <a:gd name="connsiteX34" fmla="*/ 795130 w 1338469"/>
              <a:gd name="connsiteY34" fmla="*/ 13252 h 1987826"/>
              <a:gd name="connsiteX35" fmla="*/ 755373 w 1338469"/>
              <a:gd name="connsiteY35" fmla="*/ 0 h 1987826"/>
              <a:gd name="connsiteX36" fmla="*/ 649356 w 1338469"/>
              <a:gd name="connsiteY36" fmla="*/ 13252 h 1987826"/>
              <a:gd name="connsiteX37" fmla="*/ 596347 w 1338469"/>
              <a:gd name="connsiteY37" fmla="*/ 39756 h 1987826"/>
              <a:gd name="connsiteX38" fmla="*/ 530087 w 1338469"/>
              <a:gd name="connsiteY38" fmla="*/ 53008 h 1987826"/>
              <a:gd name="connsiteX39" fmla="*/ 424069 w 1338469"/>
              <a:gd name="connsiteY39" fmla="*/ 106017 h 1987826"/>
              <a:gd name="connsiteX40" fmla="*/ 331304 w 1338469"/>
              <a:gd name="connsiteY40" fmla="*/ 198782 h 1987826"/>
              <a:gd name="connsiteX41" fmla="*/ 304800 w 1338469"/>
              <a:gd name="connsiteY41" fmla="*/ 225287 h 1987826"/>
              <a:gd name="connsiteX42" fmla="*/ 278295 w 1338469"/>
              <a:gd name="connsiteY42" fmla="*/ 265043 h 1987826"/>
              <a:gd name="connsiteX43" fmla="*/ 265043 w 1338469"/>
              <a:gd name="connsiteY43" fmla="*/ 331304 h 1987826"/>
              <a:gd name="connsiteX44" fmla="*/ 225287 w 1338469"/>
              <a:gd name="connsiteY44" fmla="*/ 397565 h 198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338469" h="1987826">
                <a:moveTo>
                  <a:pt x="477078" y="159026"/>
                </a:moveTo>
                <a:lnTo>
                  <a:pt x="265043" y="397565"/>
                </a:lnTo>
                <a:cubicBezTo>
                  <a:pt x="242324" y="423530"/>
                  <a:pt x="216532" y="447494"/>
                  <a:pt x="198782" y="477078"/>
                </a:cubicBezTo>
                <a:cubicBezTo>
                  <a:pt x="164041" y="534980"/>
                  <a:pt x="112208" y="617531"/>
                  <a:pt x="92765" y="675860"/>
                </a:cubicBezTo>
                <a:cubicBezTo>
                  <a:pt x="75095" y="728869"/>
                  <a:pt x="48942" y="779771"/>
                  <a:pt x="39756" y="834887"/>
                </a:cubicBezTo>
                <a:cubicBezTo>
                  <a:pt x="32370" y="879201"/>
                  <a:pt x="17515" y="964535"/>
                  <a:pt x="13252" y="1007165"/>
                </a:cubicBezTo>
                <a:cubicBezTo>
                  <a:pt x="7521" y="1064475"/>
                  <a:pt x="4417" y="1122017"/>
                  <a:pt x="0" y="1179443"/>
                </a:cubicBezTo>
                <a:cubicBezTo>
                  <a:pt x="4417" y="1285460"/>
                  <a:pt x="1948" y="1391990"/>
                  <a:pt x="13252" y="1497495"/>
                </a:cubicBezTo>
                <a:cubicBezTo>
                  <a:pt x="15357" y="1517138"/>
                  <a:pt x="32820" y="1532007"/>
                  <a:pt x="39756" y="1550504"/>
                </a:cubicBezTo>
                <a:cubicBezTo>
                  <a:pt x="46151" y="1567558"/>
                  <a:pt x="46003" y="1586701"/>
                  <a:pt x="53008" y="1603513"/>
                </a:cubicBezTo>
                <a:cubicBezTo>
                  <a:pt x="60063" y="1620444"/>
                  <a:pt x="132635" y="1771449"/>
                  <a:pt x="159026" y="1789043"/>
                </a:cubicBezTo>
                <a:cubicBezTo>
                  <a:pt x="172278" y="1797878"/>
                  <a:pt x="186345" y="1805598"/>
                  <a:pt x="198782" y="1815547"/>
                </a:cubicBezTo>
                <a:cubicBezTo>
                  <a:pt x="263587" y="1867391"/>
                  <a:pt x="175196" y="1817371"/>
                  <a:pt x="278295" y="1881808"/>
                </a:cubicBezTo>
                <a:cubicBezTo>
                  <a:pt x="324496" y="1910684"/>
                  <a:pt x="333434" y="1908845"/>
                  <a:pt x="384313" y="1921565"/>
                </a:cubicBezTo>
                <a:cubicBezTo>
                  <a:pt x="473186" y="1966001"/>
                  <a:pt x="400109" y="1934255"/>
                  <a:pt x="490330" y="1961321"/>
                </a:cubicBezTo>
                <a:cubicBezTo>
                  <a:pt x="517090" y="1969349"/>
                  <a:pt x="569843" y="1987826"/>
                  <a:pt x="569843" y="1987826"/>
                </a:cubicBezTo>
                <a:lnTo>
                  <a:pt x="808382" y="1961321"/>
                </a:lnTo>
                <a:cubicBezTo>
                  <a:pt x="839395" y="1957599"/>
                  <a:pt x="871514" y="1957946"/>
                  <a:pt x="901147" y="1948069"/>
                </a:cubicBezTo>
                <a:cubicBezTo>
                  <a:pt x="925583" y="1939924"/>
                  <a:pt x="944796" y="1920647"/>
                  <a:pt x="967408" y="1908313"/>
                </a:cubicBezTo>
                <a:cubicBezTo>
                  <a:pt x="993423" y="1894123"/>
                  <a:pt x="1021511" y="1883802"/>
                  <a:pt x="1046921" y="1868556"/>
                </a:cubicBezTo>
                <a:cubicBezTo>
                  <a:pt x="1084942" y="1845743"/>
                  <a:pt x="1160636" y="1777498"/>
                  <a:pt x="1179443" y="1749287"/>
                </a:cubicBezTo>
                <a:cubicBezTo>
                  <a:pt x="1188278" y="1736035"/>
                  <a:pt x="1198045" y="1723359"/>
                  <a:pt x="1205947" y="1709530"/>
                </a:cubicBezTo>
                <a:cubicBezTo>
                  <a:pt x="1226781" y="1673070"/>
                  <a:pt x="1244754" y="1629315"/>
                  <a:pt x="1258956" y="1590260"/>
                </a:cubicBezTo>
                <a:cubicBezTo>
                  <a:pt x="1268503" y="1564004"/>
                  <a:pt x="1278109" y="1537701"/>
                  <a:pt x="1285460" y="1510747"/>
                </a:cubicBezTo>
                <a:cubicBezTo>
                  <a:pt x="1294392" y="1477998"/>
                  <a:pt x="1306452" y="1395297"/>
                  <a:pt x="1311965" y="1364974"/>
                </a:cubicBezTo>
                <a:cubicBezTo>
                  <a:pt x="1349008" y="1161234"/>
                  <a:pt x="1299419" y="1453502"/>
                  <a:pt x="1338469" y="1219200"/>
                </a:cubicBezTo>
                <a:cubicBezTo>
                  <a:pt x="1334052" y="1069009"/>
                  <a:pt x="1332720" y="918695"/>
                  <a:pt x="1325217" y="768626"/>
                </a:cubicBezTo>
                <a:cubicBezTo>
                  <a:pt x="1322596" y="716200"/>
                  <a:pt x="1300296" y="644563"/>
                  <a:pt x="1285460" y="596347"/>
                </a:cubicBezTo>
                <a:cubicBezTo>
                  <a:pt x="1198816" y="314755"/>
                  <a:pt x="1314134" y="695621"/>
                  <a:pt x="1232452" y="450574"/>
                </a:cubicBezTo>
                <a:cubicBezTo>
                  <a:pt x="1226692" y="433295"/>
                  <a:pt x="1227345" y="413856"/>
                  <a:pt x="1219200" y="397565"/>
                </a:cubicBezTo>
                <a:cubicBezTo>
                  <a:pt x="1204954" y="369074"/>
                  <a:pt x="1185748" y="343196"/>
                  <a:pt x="1166191" y="318052"/>
                </a:cubicBezTo>
                <a:cubicBezTo>
                  <a:pt x="1135269" y="278295"/>
                  <a:pt x="1109040" y="234396"/>
                  <a:pt x="1073426" y="198782"/>
                </a:cubicBezTo>
                <a:cubicBezTo>
                  <a:pt x="986830" y="112187"/>
                  <a:pt x="1004639" y="121251"/>
                  <a:pt x="927652" y="66260"/>
                </a:cubicBezTo>
                <a:cubicBezTo>
                  <a:pt x="914692" y="57002"/>
                  <a:pt x="902141" y="46879"/>
                  <a:pt x="887895" y="39756"/>
                </a:cubicBezTo>
                <a:cubicBezTo>
                  <a:pt x="866711" y="29164"/>
                  <a:pt x="814946" y="18914"/>
                  <a:pt x="795130" y="13252"/>
                </a:cubicBezTo>
                <a:cubicBezTo>
                  <a:pt x="781698" y="9414"/>
                  <a:pt x="768625" y="4417"/>
                  <a:pt x="755373" y="0"/>
                </a:cubicBezTo>
                <a:cubicBezTo>
                  <a:pt x="720034" y="4417"/>
                  <a:pt x="683907" y="4614"/>
                  <a:pt x="649356" y="13252"/>
                </a:cubicBezTo>
                <a:cubicBezTo>
                  <a:pt x="630191" y="18043"/>
                  <a:pt x="615088" y="33509"/>
                  <a:pt x="596347" y="39756"/>
                </a:cubicBezTo>
                <a:cubicBezTo>
                  <a:pt x="574979" y="46879"/>
                  <a:pt x="552174" y="48591"/>
                  <a:pt x="530087" y="53008"/>
                </a:cubicBezTo>
                <a:cubicBezTo>
                  <a:pt x="494748" y="70678"/>
                  <a:pt x="452007" y="78079"/>
                  <a:pt x="424069" y="106017"/>
                </a:cubicBezTo>
                <a:lnTo>
                  <a:pt x="331304" y="198782"/>
                </a:lnTo>
                <a:cubicBezTo>
                  <a:pt x="322469" y="207617"/>
                  <a:pt x="311731" y="214891"/>
                  <a:pt x="304800" y="225287"/>
                </a:cubicBezTo>
                <a:lnTo>
                  <a:pt x="278295" y="265043"/>
                </a:lnTo>
                <a:cubicBezTo>
                  <a:pt x="273878" y="287130"/>
                  <a:pt x="270969" y="309573"/>
                  <a:pt x="265043" y="331304"/>
                </a:cubicBezTo>
                <a:cubicBezTo>
                  <a:pt x="240632" y="420812"/>
                  <a:pt x="257384" y="429662"/>
                  <a:pt x="225287" y="397565"/>
                </a:cubicBez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49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家根 和樹</dc:creator>
  <cp:lastModifiedBy>神津 早紀</cp:lastModifiedBy>
  <cp:revision>3</cp:revision>
  <dcterms:created xsi:type="dcterms:W3CDTF">2023-08-28T12:26:37Z</dcterms:created>
  <dcterms:modified xsi:type="dcterms:W3CDTF">2023-09-01T06:07:56Z</dcterms:modified>
</cp:coreProperties>
</file>