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9AD46-D1AE-4698-BB80-D94E818F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83413-0A05-47EC-B62E-B9A92EFFD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74CBD-C407-404A-9DBA-5E92ABB3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B6ADD-AD61-4D7F-8DA7-A88A751C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108A6-8050-4692-8C6E-6F841FE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04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391E1-84BE-4201-82C0-3BE12ACB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0732EC-6AF9-4886-8BC1-F8A13B8E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0B7FA-01A1-402B-9A5C-1C4B3C01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BF8E4-DC9C-481B-8547-078002DB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ABC0F-9BEB-48F8-ADE2-1311AC5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9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C32745-67A4-43C4-9011-6BDABE20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B70780-95EB-41EA-8CFE-1D72B880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74B82-A10D-47CF-8B31-3CCC0FE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E9753-95B0-4513-9F8B-0F5916C2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BAC63-DF2A-4FB4-B297-8BBD3328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FFD68-DD1A-4E2E-9E98-6AEBA6F1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9D09F-6296-41D4-99D3-D6B34C87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5FB30-4C90-4EE0-BC63-F06209DB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3B4F8-FDC4-4548-832B-769DD3BB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7E910-21BC-491D-AC91-907900E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95E95-F1A2-4834-A2CB-93E375F4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4B87AE-8307-45BC-B977-E65F7384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B0432-E51D-4DAC-B395-56AC16FE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E6937-53A1-45D6-87AF-2ED621BE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742D7-4CB9-4C6E-8E73-B032704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AC0F9-6B5F-4CCE-AEF1-AE73CFF7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E7241-CCF5-4A9A-BF8E-0C9BDD277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82DE94-9ACB-4A2E-A044-2AFFCD40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428310-9176-46BC-88FC-2D3109E9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2F811C-44E8-4852-86C3-959767E4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2B2585-F3AC-449F-BF76-D1E3DC89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46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F13BB-0756-4B62-8761-009F1E45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D9ED9E-214A-4CD3-97EE-C9340C6D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8EB0B9-A5E9-4A3E-AC9B-70DF34E2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E0FBCB-5B88-4989-A43B-101FF53E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32F5AB-7EF3-4497-A184-F28F8F0AE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2BE3A-8C02-4A8D-A207-3D3FFCCF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219105-A992-45E3-B421-99FA5B6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03EC6B-9373-48E9-973E-F304A2CA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1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0770D-67DB-4059-9892-CA4B5639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E017FA-03D7-48B9-92C6-F734550C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0DCFFB-B5FF-4CC1-ADBB-4BD9017A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22475F-F8FA-458F-BF43-55CACCB3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0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FDC2A5-7EE5-40F1-B4CA-C47B3E08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C9E5E3-B548-4D9B-B501-94940F67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7B533-22F0-4614-A930-79B331BE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24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6208E-4705-4730-B28D-1AD50A28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06B7B-E7E1-4C45-9C5B-2D9D4896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E291A-0B5C-440A-AA96-65445EB7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3A005-C09B-4080-8A12-39E087BE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18597-B96F-4BFE-8633-2B84AA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8D1138-445F-418B-8A23-1745543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8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00CAB-FAA3-4ACF-B377-15AF3CFE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025B1C-B8EC-49E7-995F-7132E059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DD173B-103F-4599-9744-DFD7EF7C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13A8FE-17F7-4BCE-9EE1-896E8A9E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F47F67-E181-4B38-B3DC-C867517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D0A7E2-5D2A-4392-87C8-676E6A21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34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AA6A91-04D0-493A-B0E4-92718FB9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9A1A80-3018-4C9F-BB45-FF398950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3E2AA-34D9-46E7-BF3C-5E5EE451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FEE8F-00E3-4E6E-B972-2DD7B306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A0401B-8891-42B8-ADDC-D4B63D08E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3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4B1D-23D7-434F-A763-453B19546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STAGE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410D1-65B4-4A9C-907E-BF5FA1046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ステージ案まとめ</a:t>
            </a:r>
          </a:p>
        </p:txBody>
      </p:sp>
    </p:spTree>
    <p:extLst>
      <p:ext uri="{BB962C8B-B14F-4D97-AF65-F5344CB8AC3E}">
        <p14:creationId xmlns:p14="http://schemas.microsoft.com/office/powerpoint/2010/main" val="220584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8EAEBD-D137-4ACC-B390-93FF75AB6E46}"/>
              </a:ext>
            </a:extLst>
          </p:cNvPr>
          <p:cNvSpPr txBox="1"/>
          <p:nvPr/>
        </p:nvSpPr>
        <p:spPr>
          <a:xfrm>
            <a:off x="3782706" y="2921168"/>
            <a:ext cx="4626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>
                <a:solidFill>
                  <a:srgbClr val="0070C0"/>
                </a:solidFill>
              </a:rPr>
              <a:t>２</a:t>
            </a:r>
            <a:r>
              <a:rPr kumimoji="1" lang="en-US" altLang="ja-JP" sz="6000" b="1" dirty="0">
                <a:solidFill>
                  <a:srgbClr val="0070C0"/>
                </a:solidFill>
              </a:rPr>
              <a:t>D</a:t>
            </a:r>
            <a:r>
              <a:rPr kumimoji="1" lang="ja-JP" altLang="en-US" sz="6000" b="1" dirty="0">
                <a:solidFill>
                  <a:srgbClr val="0070C0"/>
                </a:solidFill>
              </a:rPr>
              <a:t>ステージ</a:t>
            </a:r>
          </a:p>
        </p:txBody>
      </p:sp>
    </p:spTree>
    <p:extLst>
      <p:ext uri="{BB962C8B-B14F-4D97-AF65-F5344CB8AC3E}">
        <p14:creationId xmlns:p14="http://schemas.microsoft.com/office/powerpoint/2010/main" val="20485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888E2CD-5213-475C-A57F-2D3F6513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54" y="164975"/>
            <a:ext cx="8055891" cy="65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2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5A64EBB-0DD5-4B66-BAEB-5A956E68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69" y="0"/>
            <a:ext cx="84630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Office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STAGE案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STAGE案</dc:title>
  <dc:creator>出光　真那斗</dc:creator>
  <cp:lastModifiedBy>出光　真那斗</cp:lastModifiedBy>
  <cp:revision>8</cp:revision>
  <dcterms:created xsi:type="dcterms:W3CDTF">2024-04-24T06:19:22Z</dcterms:created>
  <dcterms:modified xsi:type="dcterms:W3CDTF">2024-04-24T07:22:55Z</dcterms:modified>
</cp:coreProperties>
</file>