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142A679-6F66-4407-AF12-CC12C45791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4017BF-C85E-41B4-AE91-19BE21606D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5A819BD-57D6-43E0-9906-CA78136D7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21CFDE-12D2-4E55-B3AB-778C356B0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002FF7D-EE65-433C-90A1-3167DC960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94187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F828BF-152F-4298-B0E4-D29D05651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6416C4-FE87-408A-A719-91AF3206B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386CB0A-ECAD-4C72-83C8-EA8B6BD1E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3FAAC5C-8CAC-4254-B155-90A9B1982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9A6A67D-33A0-4F39-9A03-171BA90D4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1456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987771-07BD-4DF4-B720-E838D2EC16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BD31EA7-2DB6-47F3-8944-8509BFF312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40BF91B-0293-4A09-B24E-76FC29EC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C2B3631-71DB-44DF-B950-02E396D9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F7089E7-D2BB-4BD7-9598-77BD82571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703504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11431D-2443-44ED-AB7A-2923502F4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9154F0-ED72-4990-889F-1C46DB766C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FF3C53-1CFE-4943-B468-92DBAEA01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DE6A4E-DA80-4518-91AF-64FA74572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B65EF2-C704-4887-B091-F88D60DFB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30405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2D79B2-E84B-4C89-9B83-B75371210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0383568-8A23-4557-BD8D-5B22BE024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C8E95C4-3584-4F9F-BF7E-2A67AB10AD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A8663B9-7412-4218-8357-538B18CF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CF42BF-C61A-4737-A7D8-E92F061A7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8327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D30A41-39B6-42D2-A1B0-E06D7E37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318AF7C-95AF-402D-8E1C-33E8BAC812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BCC80C6-EEB2-4D4B-9F2F-EF327C6A7A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4F52A40-154A-49D6-B36A-3BF93206F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A1D784A-4B8E-42AB-B1B7-E1DE812E2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9B0C97A-6052-4C3E-95B7-BE0D4AC9F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469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EC715C7-3E60-4C59-92B9-AC4CFD65D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88AF281-E854-4D6E-8925-FE71CF385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56CC43F-7C39-4F81-A8FB-AF7447E8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3E19E2D-8C6E-444E-B479-300F22D5CB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8018AAF0-A812-4EAD-B9E4-89D4941E521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BF597B9-1606-4805-98EE-9BE796797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D0255AA-A601-497E-B956-80BA64BBA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D1944A0-1315-4C6B-B4B7-8EFE7E962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871906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431592-9DE1-4942-B2C3-AA9C0A013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2EA2485-EA21-40A4-A895-D3EB4114A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D7DA81B-35BE-4C4E-9AFB-BE5166698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EBA1481-C18E-45E3-853B-C9F29E5B4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100630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F28DDF8-5368-4EBE-8726-BDB7D0130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299F25F-232E-421F-BC3C-3C73C2978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280CB4-5FC6-4073-ADE1-8044D271A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74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034F1D-E3F8-4EFC-8CCB-8FA86888A2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0E61F13-ED35-4368-A603-E00F342EC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09850B9-4B7E-41E5-9EC3-99BB577326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8F0BBF-F84D-48D7-998B-15E9FAA9D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1F38CEE-50B7-419B-B0A2-EE546322E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5D51031-C634-46FC-9536-EC34A0413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401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9CD34E-BFC8-44F3-8AD9-52E7DDB040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9B40230-561E-419F-BA8A-ED0243BF95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BB7B9E4-8F95-4493-8F1E-ADAFC975D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393FF83-71B9-458C-9B8E-E159342F6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16D75C2-1A89-44D5-ABFB-946D1C8201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A02B935-2418-4A7E-AB32-7723905C4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56170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70A778-7E35-45B1-BE7B-72D824BEF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692D13D-0A22-4968-A472-3B91B978D1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6BD32B0-84A1-4A58-B267-BBA7139F5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55ADF4-6956-44A3-8E9D-F6C291EAFFC2}" type="datetimeFigureOut">
              <a:rPr lang="ru-RU" smtClean="0"/>
              <a:t>22.01.2025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3342C82-A7B4-4B85-8705-14159D9BEF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5046A9C-6B9E-4E2D-A553-17D41B20B0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7BE649-988D-4DE5-9580-F87EE408856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41510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7136902-7125-424F-8349-959BD6010C6A}"/>
              </a:ext>
            </a:extLst>
          </p:cNvPr>
          <p:cNvSpPr txBox="1"/>
          <p:nvPr/>
        </p:nvSpPr>
        <p:spPr>
          <a:xfrm>
            <a:off x="3047301" y="1517326"/>
            <a:ext cx="609460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class</a:t>
            </a:r>
            <a:r>
              <a:rPr lang="ru-RU" dirty="0"/>
              <a:t> </a:t>
            </a:r>
            <a:r>
              <a:rPr lang="ru-RU" dirty="0" err="1"/>
              <a:t>Practicum</a:t>
            </a:r>
            <a:r>
              <a:rPr lang="ru-RU" dirty="0"/>
              <a:t> {</a:t>
            </a:r>
          </a:p>
          <a:p>
            <a:r>
              <a:rPr lang="ru-RU" dirty="0"/>
              <a:t>  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main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[] </a:t>
            </a:r>
            <a:r>
              <a:rPr lang="ru-RU" dirty="0" err="1"/>
              <a:t>args</a:t>
            </a:r>
            <a:r>
              <a:rPr lang="ru-RU" dirty="0"/>
              <a:t>) {</a:t>
            </a:r>
          </a:p>
          <a:p>
            <a:r>
              <a:rPr lang="ru-RU" dirty="0"/>
              <a:t>       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catName</a:t>
            </a:r>
            <a:r>
              <a:rPr lang="ru-RU" dirty="0"/>
              <a:t> = "Пиксель";</a:t>
            </a:r>
          </a:p>
          <a:p>
            <a:r>
              <a:rPr lang="ru-RU" dirty="0"/>
              <a:t>        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hamsterName</a:t>
            </a:r>
            <a:r>
              <a:rPr lang="ru-RU" dirty="0"/>
              <a:t> = "Байт";</a:t>
            </a:r>
          </a:p>
          <a:p>
            <a:r>
              <a:rPr lang="ru-RU" dirty="0"/>
              <a:t>        </a:t>
            </a:r>
            <a:r>
              <a:rPr lang="ru-RU" dirty="0" err="1"/>
              <a:t>sayHello</a:t>
            </a:r>
            <a:r>
              <a:rPr lang="ru-RU" dirty="0"/>
              <a:t>(</a:t>
            </a:r>
            <a:r>
              <a:rPr lang="ru-RU" dirty="0" err="1"/>
              <a:t>catName</a:t>
            </a:r>
            <a:r>
              <a:rPr lang="ru-RU" dirty="0"/>
              <a:t>);</a:t>
            </a:r>
          </a:p>
          <a:p>
            <a:r>
              <a:rPr lang="ru-RU" dirty="0"/>
              <a:t>        </a:t>
            </a:r>
            <a:r>
              <a:rPr lang="ru-RU" dirty="0" err="1"/>
              <a:t>sayHello</a:t>
            </a:r>
            <a:r>
              <a:rPr lang="ru-RU" dirty="0"/>
              <a:t>(</a:t>
            </a:r>
            <a:r>
              <a:rPr lang="ru-RU" dirty="0" err="1"/>
              <a:t>hamsterName</a:t>
            </a:r>
            <a:r>
              <a:rPr lang="ru-RU" dirty="0"/>
              <a:t>);</a:t>
            </a:r>
          </a:p>
          <a:p>
            <a:endParaRPr lang="ru-RU" dirty="0"/>
          </a:p>
          <a:p>
            <a:r>
              <a:rPr lang="ru-RU" dirty="0"/>
              <a:t>    }</a:t>
            </a:r>
          </a:p>
          <a:p>
            <a:endParaRPr lang="ru-RU" dirty="0"/>
          </a:p>
          <a:p>
            <a:r>
              <a:rPr lang="ru-RU" dirty="0"/>
              <a:t>  </a:t>
            </a:r>
            <a:r>
              <a:rPr lang="ru-RU" dirty="0" err="1"/>
              <a:t>public</a:t>
            </a:r>
            <a:r>
              <a:rPr lang="ru-RU" dirty="0"/>
              <a:t> </a:t>
            </a:r>
            <a:r>
              <a:rPr lang="ru-RU" dirty="0" err="1"/>
              <a:t>static</a:t>
            </a:r>
            <a:r>
              <a:rPr lang="ru-RU" dirty="0"/>
              <a:t> </a:t>
            </a:r>
            <a:r>
              <a:rPr lang="ru-RU" dirty="0" err="1"/>
              <a:t>void</a:t>
            </a:r>
            <a:r>
              <a:rPr lang="ru-RU" dirty="0"/>
              <a:t> </a:t>
            </a:r>
            <a:r>
              <a:rPr lang="ru-RU" dirty="0" err="1"/>
              <a:t>sayHello</a:t>
            </a:r>
            <a:r>
              <a:rPr lang="ru-RU" dirty="0"/>
              <a:t>(</a:t>
            </a:r>
            <a:r>
              <a:rPr lang="ru-RU" dirty="0" err="1"/>
              <a:t>String</a:t>
            </a:r>
            <a:r>
              <a:rPr lang="ru-RU" dirty="0"/>
              <a:t> </a:t>
            </a:r>
            <a:r>
              <a:rPr lang="ru-RU" dirty="0" err="1"/>
              <a:t>username</a:t>
            </a:r>
            <a:r>
              <a:rPr lang="ru-RU" dirty="0"/>
              <a:t>) {</a:t>
            </a:r>
          </a:p>
          <a:p>
            <a:r>
              <a:rPr lang="ru-RU" dirty="0"/>
              <a:t>       </a:t>
            </a:r>
            <a:r>
              <a:rPr lang="ru-RU" dirty="0" err="1"/>
              <a:t>System.out.println</a:t>
            </a:r>
            <a:r>
              <a:rPr lang="ru-RU" dirty="0"/>
              <a:t>("Привет, " + </a:t>
            </a:r>
            <a:r>
              <a:rPr lang="ru-RU" dirty="0" err="1"/>
              <a:t>username</a:t>
            </a:r>
            <a:r>
              <a:rPr lang="ru-RU" dirty="0"/>
              <a:t>);</a:t>
            </a:r>
          </a:p>
          <a:p>
            <a:r>
              <a:rPr lang="ru-RU" dirty="0"/>
              <a:t>    }</a:t>
            </a:r>
          </a:p>
          <a:p>
            <a:r>
              <a:rPr lang="ru-RU" dirty="0"/>
              <a:t>}</a:t>
            </a:r>
          </a:p>
        </p:txBody>
      </p:sp>
      <p:sp>
        <p:nvSpPr>
          <p:cNvPr id="8" name="Полилиния: фигура 7">
            <a:extLst>
              <a:ext uri="{FF2B5EF4-FFF2-40B4-BE49-F238E27FC236}">
                <a16:creationId xmlns:a16="http://schemas.microsoft.com/office/drawing/2014/main" id="{8EE6E93B-DC39-4778-AA67-ABBBEBBC805D}"/>
              </a:ext>
            </a:extLst>
          </p:cNvPr>
          <p:cNvSpPr/>
          <p:nvPr/>
        </p:nvSpPr>
        <p:spPr>
          <a:xfrm>
            <a:off x="5410899" y="2357306"/>
            <a:ext cx="1551437" cy="503340"/>
          </a:xfrm>
          <a:custGeom>
            <a:avLst/>
            <a:gdLst>
              <a:gd name="connsiteX0" fmla="*/ 897622 w 1551437"/>
              <a:gd name="connsiteY0" fmla="*/ 0 h 503340"/>
              <a:gd name="connsiteX1" fmla="*/ 1518407 w 1551437"/>
              <a:gd name="connsiteY1" fmla="*/ 234892 h 503340"/>
              <a:gd name="connsiteX2" fmla="*/ 0 w 1551437"/>
              <a:gd name="connsiteY2" fmla="*/ 503340 h 503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51437" h="503340">
                <a:moveTo>
                  <a:pt x="897622" y="0"/>
                </a:moveTo>
                <a:cubicBezTo>
                  <a:pt x="1282816" y="75501"/>
                  <a:pt x="1668011" y="151002"/>
                  <a:pt x="1518407" y="234892"/>
                </a:cubicBezTo>
                <a:cubicBezTo>
                  <a:pt x="1368803" y="318782"/>
                  <a:pt x="276837" y="475377"/>
                  <a:pt x="0" y="503340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олилиния: фигура 8">
            <a:extLst>
              <a:ext uri="{FF2B5EF4-FFF2-40B4-BE49-F238E27FC236}">
                <a16:creationId xmlns:a16="http://schemas.microsoft.com/office/drawing/2014/main" id="{6F0200C3-1BFA-4879-8C25-FDCC03BEBCA2}"/>
              </a:ext>
            </a:extLst>
          </p:cNvPr>
          <p:cNvSpPr/>
          <p:nvPr/>
        </p:nvSpPr>
        <p:spPr>
          <a:xfrm>
            <a:off x="5956183" y="2608976"/>
            <a:ext cx="995988" cy="528507"/>
          </a:xfrm>
          <a:custGeom>
            <a:avLst/>
            <a:gdLst>
              <a:gd name="connsiteX0" fmla="*/ 494951 w 995988"/>
              <a:gd name="connsiteY0" fmla="*/ 0 h 528507"/>
              <a:gd name="connsiteX1" fmla="*/ 981512 w 995988"/>
              <a:gd name="connsiteY1" fmla="*/ 218114 h 528507"/>
              <a:gd name="connsiteX2" fmla="*/ 0 w 995988"/>
              <a:gd name="connsiteY2" fmla="*/ 528507 h 528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95988" h="528507">
                <a:moveTo>
                  <a:pt x="494951" y="0"/>
                </a:moveTo>
                <a:cubicBezTo>
                  <a:pt x="779477" y="65015"/>
                  <a:pt x="1064004" y="130030"/>
                  <a:pt x="981512" y="218114"/>
                </a:cubicBezTo>
                <a:cubicBezTo>
                  <a:pt x="899020" y="306198"/>
                  <a:pt x="449510" y="417352"/>
                  <a:pt x="0" y="528507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>
            <a:extLst>
              <a:ext uri="{FF2B5EF4-FFF2-40B4-BE49-F238E27FC236}">
                <a16:creationId xmlns:a16="http://schemas.microsoft.com/office/drawing/2014/main" id="{22BEFD6E-F507-43E5-9B58-0C49EDAD2EAA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5410899" y="2860646"/>
            <a:ext cx="176169" cy="671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3BB32134-4058-406F-9B9C-9B9B9583C974}"/>
              </a:ext>
            </a:extLst>
          </p:cNvPr>
          <p:cNvCxnSpPr>
            <a:stCxn id="8" idx="2"/>
          </p:cNvCxnSpPr>
          <p:nvPr/>
        </p:nvCxnSpPr>
        <p:spPr>
          <a:xfrm flipV="1">
            <a:off x="5410899" y="2734811"/>
            <a:ext cx="176169" cy="1258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единительная линия 14">
            <a:extLst>
              <a:ext uri="{FF2B5EF4-FFF2-40B4-BE49-F238E27FC236}">
                <a16:creationId xmlns:a16="http://schemas.microsoft.com/office/drawing/2014/main" id="{729D207B-AFC3-404C-A15C-EC3844039CF4}"/>
              </a:ext>
            </a:extLst>
          </p:cNvPr>
          <p:cNvCxnSpPr>
            <a:stCxn id="9" idx="2"/>
          </p:cNvCxnSpPr>
          <p:nvPr/>
        </p:nvCxnSpPr>
        <p:spPr>
          <a:xfrm flipV="1">
            <a:off x="5956183" y="2994870"/>
            <a:ext cx="138419" cy="1426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0C0939D5-99AF-4C16-96B8-E918F017786B}"/>
              </a:ext>
            </a:extLst>
          </p:cNvPr>
          <p:cNvCxnSpPr>
            <a:stCxn id="9" idx="2"/>
          </p:cNvCxnSpPr>
          <p:nvPr/>
        </p:nvCxnSpPr>
        <p:spPr>
          <a:xfrm>
            <a:off x="5956183" y="3137483"/>
            <a:ext cx="138419" cy="671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Полилиния: фигура 17">
            <a:extLst>
              <a:ext uri="{FF2B5EF4-FFF2-40B4-BE49-F238E27FC236}">
                <a16:creationId xmlns:a16="http://schemas.microsoft.com/office/drawing/2014/main" id="{EF5423B4-2400-43EB-8974-1CB720F012D9}"/>
              </a:ext>
            </a:extLst>
          </p:cNvPr>
          <p:cNvSpPr/>
          <p:nvPr/>
        </p:nvSpPr>
        <p:spPr>
          <a:xfrm>
            <a:off x="2138298" y="2852257"/>
            <a:ext cx="5086235" cy="1233182"/>
          </a:xfrm>
          <a:custGeom>
            <a:avLst/>
            <a:gdLst>
              <a:gd name="connsiteX0" fmla="*/ 1401856 w 5086235"/>
              <a:gd name="connsiteY0" fmla="*/ 0 h 1233182"/>
              <a:gd name="connsiteX1" fmla="*/ 160285 w 5086235"/>
              <a:gd name="connsiteY1" fmla="*/ 494950 h 1233182"/>
              <a:gd name="connsiteX2" fmla="*/ 4589673 w 5086235"/>
              <a:gd name="connsiteY2" fmla="*/ 536895 h 1233182"/>
              <a:gd name="connsiteX3" fmla="*/ 4992344 w 5086235"/>
              <a:gd name="connsiteY3" fmla="*/ 1233182 h 12331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086235" h="1233182">
                <a:moveTo>
                  <a:pt x="1401856" y="0"/>
                </a:moveTo>
                <a:cubicBezTo>
                  <a:pt x="515419" y="202734"/>
                  <a:pt x="-371018" y="405468"/>
                  <a:pt x="160285" y="494950"/>
                </a:cubicBezTo>
                <a:cubicBezTo>
                  <a:pt x="691588" y="584433"/>
                  <a:pt x="3784330" y="413856"/>
                  <a:pt x="4589673" y="536895"/>
                </a:cubicBezTo>
                <a:cubicBezTo>
                  <a:pt x="5395016" y="659934"/>
                  <a:pt x="4974168" y="1163274"/>
                  <a:pt x="4992344" y="123318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олилиния: фигура 19">
            <a:extLst>
              <a:ext uri="{FF2B5EF4-FFF2-40B4-BE49-F238E27FC236}">
                <a16:creationId xmlns:a16="http://schemas.microsoft.com/office/drawing/2014/main" id="{D65EF534-DFE1-416A-A7A3-8BF97AFA0499}"/>
              </a:ext>
            </a:extLst>
          </p:cNvPr>
          <p:cNvSpPr/>
          <p:nvPr/>
        </p:nvSpPr>
        <p:spPr>
          <a:xfrm>
            <a:off x="2024541" y="3137483"/>
            <a:ext cx="4917032" cy="899298"/>
          </a:xfrm>
          <a:custGeom>
            <a:avLst/>
            <a:gdLst>
              <a:gd name="connsiteX0" fmla="*/ 1473668 w 4917032"/>
              <a:gd name="connsiteY0" fmla="*/ 0 h 899298"/>
              <a:gd name="connsiteX1" fmla="*/ 139819 w 4917032"/>
              <a:gd name="connsiteY1" fmla="*/ 394282 h 899298"/>
              <a:gd name="connsiteX2" fmla="*/ 4451760 w 4917032"/>
              <a:gd name="connsiteY2" fmla="*/ 478172 h 899298"/>
              <a:gd name="connsiteX3" fmla="*/ 4812487 w 4917032"/>
              <a:gd name="connsiteY3" fmla="*/ 897622 h 8992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17032" h="899298">
                <a:moveTo>
                  <a:pt x="1473668" y="0"/>
                </a:moveTo>
                <a:cubicBezTo>
                  <a:pt x="558569" y="157293"/>
                  <a:pt x="-356530" y="314587"/>
                  <a:pt x="139819" y="394282"/>
                </a:cubicBezTo>
                <a:cubicBezTo>
                  <a:pt x="636168" y="473977"/>
                  <a:pt x="3672982" y="394282"/>
                  <a:pt x="4451760" y="478172"/>
                </a:cubicBezTo>
                <a:cubicBezTo>
                  <a:pt x="5230538" y="562062"/>
                  <a:pt x="4791515" y="926983"/>
                  <a:pt x="4812487" y="897622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058C1A0-2668-4DF8-B7D2-7D08A6B99EB0}"/>
              </a:ext>
            </a:extLst>
          </p:cNvPr>
          <p:cNvCxnSpPr>
            <a:endCxn id="20" idx="3"/>
          </p:cNvCxnSpPr>
          <p:nvPr/>
        </p:nvCxnSpPr>
        <p:spPr>
          <a:xfrm>
            <a:off x="6828639" y="3842158"/>
            <a:ext cx="8389" cy="1929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единительная линия 23">
            <a:extLst>
              <a:ext uri="{FF2B5EF4-FFF2-40B4-BE49-F238E27FC236}">
                <a16:creationId xmlns:a16="http://schemas.microsoft.com/office/drawing/2014/main" id="{6AA13C24-94D4-486B-A0AB-3340F724A64B}"/>
              </a:ext>
            </a:extLst>
          </p:cNvPr>
          <p:cNvCxnSpPr/>
          <p:nvPr/>
        </p:nvCxnSpPr>
        <p:spPr>
          <a:xfrm flipV="1">
            <a:off x="6837028" y="3938631"/>
            <a:ext cx="192946" cy="9647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9C1859D1-E936-494B-8653-582B95EC0EA3}"/>
              </a:ext>
            </a:extLst>
          </p:cNvPr>
          <p:cNvCxnSpPr>
            <a:stCxn id="18" idx="3"/>
          </p:cNvCxnSpPr>
          <p:nvPr/>
        </p:nvCxnSpPr>
        <p:spPr>
          <a:xfrm flipV="1">
            <a:off x="7130642" y="3842158"/>
            <a:ext cx="8389" cy="243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единительная линия 27">
            <a:extLst>
              <a:ext uri="{FF2B5EF4-FFF2-40B4-BE49-F238E27FC236}">
                <a16:creationId xmlns:a16="http://schemas.microsoft.com/office/drawing/2014/main" id="{DA850EE5-AEF5-416E-9D49-65C1EFEF1A57}"/>
              </a:ext>
            </a:extLst>
          </p:cNvPr>
          <p:cNvCxnSpPr/>
          <p:nvPr/>
        </p:nvCxnSpPr>
        <p:spPr>
          <a:xfrm flipV="1">
            <a:off x="7139031" y="3938631"/>
            <a:ext cx="159391" cy="1468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880220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2992</TotalTime>
  <Words>67</Words>
  <Application>Microsoft Office PowerPoint</Application>
  <PresentationFormat>Широкоэкранный</PresentationFormat>
  <Paragraphs>13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Тубашов Артур Владимирович</dc:creator>
  <cp:lastModifiedBy>Тубашов Артур Владимирович</cp:lastModifiedBy>
  <cp:revision>2</cp:revision>
  <dcterms:created xsi:type="dcterms:W3CDTF">2025-01-22T13:07:14Z</dcterms:created>
  <dcterms:modified xsi:type="dcterms:W3CDTF">2025-01-24T14:59:17Z</dcterms:modified>
</cp:coreProperties>
</file>