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75" r:id="rId4"/>
    <p:sldId id="278" r:id="rId5"/>
    <p:sldId id="276" r:id="rId6"/>
    <p:sldId id="269" r:id="rId7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59" d="100"/>
          <a:sy n="59" d="100"/>
        </p:scale>
        <p:origin x="8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/>
              <a:t>Predicting</a:t>
            </a:r>
            <a:r>
              <a:rPr lang="tr-TR" altLang="en-US" sz="3600" dirty="0"/>
              <a:t> </a:t>
            </a:r>
            <a:r>
              <a:rPr lang="tr-TR" altLang="en-US" sz="3600" dirty="0" err="1"/>
              <a:t>cuisine</a:t>
            </a:r>
            <a:r>
              <a:rPr lang="tr-TR" altLang="en-US" sz="3600" dirty="0"/>
              <a:t> name </a:t>
            </a:r>
            <a:r>
              <a:rPr lang="tr-TR" altLang="en-US" sz="3600" dirty="0" err="1"/>
              <a:t>from</a:t>
            </a:r>
            <a:r>
              <a:rPr lang="tr-TR" altLang="en-US" sz="3600" dirty="0"/>
              <a:t> </a:t>
            </a:r>
            <a:r>
              <a:rPr lang="tr-TR" altLang="en-US" sz="3600" dirty="0" err="1"/>
              <a:t>recipe</a:t>
            </a:r>
            <a:r>
              <a:rPr lang="tr-TR" altLang="en-US" sz="3600" dirty="0"/>
              <a:t> </a:t>
            </a:r>
            <a:r>
              <a:rPr lang="tr-TR" altLang="en-US" sz="3600" dirty="0" err="1"/>
              <a:t>ingredients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CSE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Preliminary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Tuba TOPRAK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Advisor: Yrd. Doç. Dr. Burcu YILMAZ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/>
              <a:t>October</a:t>
            </a:r>
            <a:r>
              <a:rPr lang="tr-TR" altLang="en-US" sz="1800" b="1" dirty="0"/>
              <a:t>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Definition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E695DD2-08CD-7916-8A1E-726BA074191A}"/>
              </a:ext>
            </a:extLst>
          </p:cNvPr>
          <p:cNvSpPr txBox="1"/>
          <p:nvPr/>
        </p:nvSpPr>
        <p:spPr>
          <a:xfrm>
            <a:off x="2257865" y="2933077"/>
            <a:ext cx="46564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r-TR" sz="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tr-TR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Project Definition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1002975-892D-9795-F9D2-7CA978A3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2809"/>
            <a:ext cx="4873283" cy="487328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46EF4EB-F7AD-127E-0E78-DEE4ACB3EC83}"/>
              </a:ext>
            </a:extLst>
          </p:cNvPr>
          <p:cNvSpPr txBox="1"/>
          <p:nvPr/>
        </p:nvSpPr>
        <p:spPr>
          <a:xfrm>
            <a:off x="5750169" y="3251822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the program </a:t>
            </a:r>
            <a:r>
              <a:rPr lang="tr-TR" dirty="0" err="1"/>
              <a:t>predicts</a:t>
            </a:r>
            <a:r>
              <a:rPr lang="en-US" dirty="0"/>
              <a:t> the names of</a:t>
            </a:r>
            <a:r>
              <a:rPr lang="tr-TR" dirty="0"/>
              <a:t> c</a:t>
            </a:r>
            <a:r>
              <a:rPr lang="en-US" dirty="0" err="1"/>
              <a:t>uisine</a:t>
            </a:r>
            <a:r>
              <a:rPr lang="en-US" dirty="0"/>
              <a:t> from the given ingredients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786FC49-D038-1064-1342-67573EEC9212}"/>
              </a:ext>
            </a:extLst>
          </p:cNvPr>
          <p:cNvSpPr txBox="1"/>
          <p:nvPr/>
        </p:nvSpPr>
        <p:spPr>
          <a:xfrm>
            <a:off x="1960099" y="1580076"/>
            <a:ext cx="279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user enters the ingredients list as text.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5355785-EA21-B159-9D74-4572536A9FC6}"/>
              </a:ext>
            </a:extLst>
          </p:cNvPr>
          <p:cNvSpPr txBox="1"/>
          <p:nvPr/>
        </p:nvSpPr>
        <p:spPr>
          <a:xfrm>
            <a:off x="4038600" y="516323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uisine</a:t>
            </a:r>
            <a:r>
              <a:rPr lang="en-US" dirty="0">
                <a:solidFill>
                  <a:srgbClr val="FF0000"/>
                </a:solidFill>
              </a:rPr>
              <a:t> name comes as text from ingredient list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Project Design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EE2A9C2-B6C9-80F2-311B-4D7EEB71F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28700"/>
            <a:ext cx="91440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</a:t>
            </a:r>
            <a:r>
              <a:rPr lang="tr-TR" altLang="en-US" sz="4000" dirty="0" err="1"/>
              <a:t>Requirements</a:t>
            </a:r>
            <a:r>
              <a:rPr lang="tr-TR" altLang="en-US" sz="4000" dirty="0"/>
              <a:t>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14400"/>
            <a:ext cx="8001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 have to develop an algorithm accordingly by extracting the attributes of the </a:t>
            </a:r>
            <a:r>
              <a:rPr lang="tr-TR" altLang="en-US" sz="2400" dirty="0" err="1"/>
              <a:t>cuisines</a:t>
            </a:r>
            <a:r>
              <a:rPr lang="en-US" altLang="en-US" sz="2400" dirty="0"/>
              <a:t> with </a:t>
            </a:r>
            <a:r>
              <a:rPr lang="tr-TR" altLang="en-US" sz="2400" dirty="0" err="1"/>
              <a:t>deep</a:t>
            </a:r>
            <a:r>
              <a:rPr lang="en-US" altLang="en-US" sz="2400" dirty="0"/>
              <a:t> learning methods.</a:t>
            </a:r>
            <a:endParaRPr lang="tr-TR" altLang="en-US" sz="2400" dirty="0"/>
          </a:p>
          <a:p>
            <a:pPr eaLnBrk="1" hangingPunct="1"/>
            <a:r>
              <a:rPr lang="en-US" altLang="en-US" sz="2400" dirty="0"/>
              <a:t>I have to train my algorithm with different recipe ingredients</a:t>
            </a:r>
            <a:r>
              <a:rPr lang="tr-TR" altLang="en-US" sz="2400" dirty="0"/>
              <a:t>.</a:t>
            </a:r>
          </a:p>
          <a:p>
            <a:pPr eaLnBrk="1" hangingPunct="1"/>
            <a:r>
              <a:rPr lang="en-US" altLang="en-US" sz="2400" dirty="0"/>
              <a:t>If the cuisine name cannot be found with the recipe ingredients , I should make a name classification.</a:t>
            </a:r>
            <a:endParaRPr lang="tr-TR" altLang="en-US" sz="2400" dirty="0"/>
          </a:p>
          <a:p>
            <a:pPr eaLnBrk="1" hangingPunct="1"/>
            <a:endParaRPr lang="tr-TR" sz="1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eaLnBrk="1" hangingPunct="1"/>
            <a:r>
              <a:rPr lang="en-US" sz="2400" b="0" i="0" dirty="0">
                <a:effectLst/>
                <a:latin typeface="+mn-lt"/>
              </a:rPr>
              <a:t>Results of this project will be measured with the help of various performance metrics (Accuracy, F1 Score, AUC)</a:t>
            </a:r>
            <a:endParaRPr lang="tr-TR" altLang="en-US" sz="2400" dirty="0"/>
          </a:p>
          <a:p>
            <a:pPr eaLnBrk="1" hangingPunct="1"/>
            <a:r>
              <a:rPr lang="en-US" altLang="en-US" sz="2400" dirty="0"/>
              <a:t>With the program, I have to present the cuisine name to the user as output.</a:t>
            </a:r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904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</a:t>
            </a:r>
            <a:r>
              <a:rPr lang="tr-TR" altLang="en-US" sz="4000" dirty="0" err="1"/>
              <a:t>Requirements</a:t>
            </a:r>
            <a:r>
              <a:rPr lang="tr-TR" altLang="en-US" sz="4000" dirty="0"/>
              <a:t> 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A dataset with recipe </a:t>
            </a:r>
            <a:r>
              <a:rPr lang="tr-TR" altLang="en-US" sz="2400" dirty="0" err="1"/>
              <a:t>ingredients</a:t>
            </a:r>
            <a:r>
              <a:rPr lang="en-US" altLang="en-US" sz="2400" dirty="0"/>
              <a:t> is needed for </a:t>
            </a:r>
            <a:r>
              <a:rPr lang="tr-TR" altLang="en-US" sz="2400" dirty="0" err="1"/>
              <a:t>deep</a:t>
            </a:r>
            <a:r>
              <a:rPr lang="en-US" altLang="en-US" sz="2400" dirty="0"/>
              <a:t> learning</a:t>
            </a:r>
            <a:r>
              <a:rPr lang="tr-TR" altLang="en-US" sz="2400" dirty="0"/>
              <a:t>.</a:t>
            </a:r>
          </a:p>
          <a:p>
            <a:pPr eaLnBrk="1" hangingPunct="1"/>
            <a:r>
              <a:rPr lang="en-US" sz="2400" b="0" i="0" dirty="0">
                <a:effectLst/>
                <a:latin typeface="Roboto" panose="02000000000000000000" pitchFamily="2" charset="0"/>
              </a:rPr>
              <a:t>There is a need to test projects with different train-test split ratios.</a:t>
            </a:r>
            <a:endParaRPr lang="tr-TR" altLang="en-US" sz="2400" dirty="0"/>
          </a:p>
          <a:p>
            <a:pPr eaLnBrk="1" hangingPunct="1"/>
            <a:r>
              <a:rPr lang="tr-TR" altLang="en-US" sz="2400" dirty="0"/>
              <a:t>Software </a:t>
            </a:r>
            <a:r>
              <a:rPr lang="tr-TR" altLang="en-US" sz="2400" dirty="0" err="1"/>
              <a:t>Requirements</a:t>
            </a:r>
            <a:r>
              <a:rPr lang="tr-TR" altLang="en-US" sz="2400" dirty="0"/>
              <a:t>:</a:t>
            </a:r>
          </a:p>
          <a:p>
            <a:pPr eaLnBrk="1" hangingPunct="1"/>
            <a:r>
              <a:rPr lang="en-US" altLang="en-US" sz="2400" dirty="0"/>
              <a:t>The program will be written in the python programming language.</a:t>
            </a:r>
            <a:endParaRPr lang="tr-TR" altLang="en-US" sz="2400" dirty="0"/>
          </a:p>
          <a:p>
            <a:pPr eaLnBrk="1" hangingPunct="1"/>
            <a:r>
              <a:rPr lang="tr-TR" altLang="en-US" sz="2400" dirty="0"/>
              <a:t> Google </a:t>
            </a:r>
            <a:r>
              <a:rPr lang="tr-TR" altLang="en-US" sz="2400" dirty="0" err="1"/>
              <a:t>Colab</a:t>
            </a:r>
            <a:r>
              <a:rPr lang="tr-TR" altLang="en-US" sz="2400" dirty="0"/>
              <a:t> , </a:t>
            </a:r>
            <a:r>
              <a:rPr lang="tr-TR" altLang="en-US" sz="2400" dirty="0" err="1"/>
              <a:t>Jupyter</a:t>
            </a:r>
            <a:r>
              <a:rPr lang="tr-TR" altLang="en-US" sz="2400" dirty="0"/>
              <a:t> Notebook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D20D6-9548-41C1-F22F-2E6FF7ED1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9" y="4203699"/>
            <a:ext cx="2412964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| Try Jupyter">
            <a:extLst>
              <a:ext uri="{FF2B5EF4-FFF2-40B4-BE49-F238E27FC236}">
                <a16:creationId xmlns:a16="http://schemas.microsoft.com/office/drawing/2014/main" id="{10DC7DAF-237A-8652-8DED-930D2FF14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2" y="4366915"/>
            <a:ext cx="2325877" cy="122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- Wikiversity">
            <a:extLst>
              <a:ext uri="{FF2B5EF4-FFF2-40B4-BE49-F238E27FC236}">
                <a16:creationId xmlns:a16="http://schemas.microsoft.com/office/drawing/2014/main" id="{58084677-1219-B800-6E8A-75A58E281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34507"/>
            <a:ext cx="1424285" cy="142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Success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Criteria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At least 85% accuracy rate</a:t>
            </a:r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 err="1"/>
              <a:t>Predicts</a:t>
            </a:r>
            <a:r>
              <a:rPr lang="en-US" altLang="en-US" sz="2400" dirty="0"/>
              <a:t> the cuisine</a:t>
            </a:r>
            <a:r>
              <a:rPr lang="tr-TR" altLang="en-US" sz="2400" dirty="0"/>
              <a:t> name</a:t>
            </a:r>
            <a:r>
              <a:rPr lang="en-US" altLang="en-US" sz="2400" dirty="0"/>
              <a:t> in </a:t>
            </a:r>
            <a:r>
              <a:rPr lang="tr-TR" altLang="en-US" sz="2400" dirty="0"/>
              <a:t>3</a:t>
            </a:r>
            <a:r>
              <a:rPr lang="en-US" altLang="en-US" sz="2400" dirty="0"/>
              <a:t> seconds</a:t>
            </a: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r>
              <a:rPr lang="tr-TR" altLang="en-US" sz="24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</TotalTime>
  <Words>227</Words>
  <Application>Microsoft Office PowerPoint</Application>
  <PresentationFormat>Ekran Gösterisi (4:3)</PresentationFormat>
  <Paragraphs>48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Roboto</vt:lpstr>
      <vt:lpstr>Tahoma</vt:lpstr>
      <vt:lpstr>Default Design</vt:lpstr>
      <vt:lpstr>Predicting cuisine name from recipe ingredients</vt:lpstr>
      <vt:lpstr>Project Definition</vt:lpstr>
      <vt:lpstr>Project Design</vt:lpstr>
      <vt:lpstr>Project Requirements - 1</vt:lpstr>
      <vt:lpstr>Project Requirements - 2</vt:lpstr>
      <vt:lpstr>Success Criteria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TOPRAK</cp:lastModifiedBy>
  <cp:revision>167</cp:revision>
  <dcterms:created xsi:type="dcterms:W3CDTF">2007-08-26T20:02:13Z</dcterms:created>
  <dcterms:modified xsi:type="dcterms:W3CDTF">2022-11-02T21:54:08Z</dcterms:modified>
</cp:coreProperties>
</file>