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6" r:id="rId4"/>
    <p:sldId id="279" r:id="rId5"/>
    <p:sldId id="275" r:id="rId6"/>
    <p:sldId id="280" r:id="rId7"/>
    <p:sldId id="282" r:id="rId8"/>
    <p:sldId id="278" r:id="rId9"/>
    <p:sldId id="269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692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4923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700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Predicting</a:t>
            </a:r>
            <a:r>
              <a:rPr lang="tr-TR" altLang="en-US" sz="3600" dirty="0"/>
              <a:t> </a:t>
            </a:r>
            <a:r>
              <a:rPr lang="tr-TR" altLang="en-US" sz="3600" dirty="0" err="1"/>
              <a:t>cuisine</a:t>
            </a:r>
            <a:r>
              <a:rPr lang="tr-TR" altLang="en-US" sz="3600" dirty="0"/>
              <a:t> name </a:t>
            </a:r>
            <a:r>
              <a:rPr lang="tr-TR" altLang="en-US" sz="3600" dirty="0" err="1"/>
              <a:t>from</a:t>
            </a:r>
            <a:r>
              <a:rPr lang="tr-TR" altLang="en-US" sz="3600" dirty="0"/>
              <a:t> </a:t>
            </a:r>
            <a:r>
              <a:rPr lang="tr-TR" altLang="en-US" sz="3600" dirty="0" err="1"/>
              <a:t>recipe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ingredients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2nd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Tuba TOPRAK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Advisor: Yrd. Doç. Dr. Burcu YILMAZ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Decamber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Definition (</a:t>
            </a:r>
            <a:r>
              <a:rPr lang="tr-TR" altLang="en-US" sz="4000" dirty="0" err="1"/>
              <a:t>reminding</a:t>
            </a:r>
            <a:r>
              <a:rPr lang="tr-TR" altLang="en-US" sz="4000" dirty="0"/>
              <a:t>)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E695DD2-08CD-7916-8A1E-726BA074191A}"/>
              </a:ext>
            </a:extLst>
          </p:cNvPr>
          <p:cNvSpPr txBox="1"/>
          <p:nvPr/>
        </p:nvSpPr>
        <p:spPr>
          <a:xfrm>
            <a:off x="2257865" y="2933077"/>
            <a:ext cx="46564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Project Definition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1002975-892D-9795-F9D2-7CA978A3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2809"/>
            <a:ext cx="4873283" cy="487328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46EF4EB-F7AD-127E-0E78-DEE4ACB3EC83}"/>
              </a:ext>
            </a:extLst>
          </p:cNvPr>
          <p:cNvSpPr txBox="1"/>
          <p:nvPr/>
        </p:nvSpPr>
        <p:spPr>
          <a:xfrm>
            <a:off x="5750169" y="3251822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the program </a:t>
            </a:r>
            <a:r>
              <a:rPr lang="tr-TR" dirty="0" err="1"/>
              <a:t>predicts</a:t>
            </a:r>
            <a:r>
              <a:rPr lang="en-US" dirty="0"/>
              <a:t> the names of</a:t>
            </a:r>
            <a:r>
              <a:rPr lang="tr-TR" dirty="0"/>
              <a:t> c</a:t>
            </a:r>
            <a:r>
              <a:rPr lang="en-US" dirty="0" err="1"/>
              <a:t>uisine</a:t>
            </a:r>
            <a:r>
              <a:rPr lang="en-US" dirty="0"/>
              <a:t> from the given ingredients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786FC49-D038-1064-1342-67573EEC9212}"/>
              </a:ext>
            </a:extLst>
          </p:cNvPr>
          <p:cNvSpPr txBox="1"/>
          <p:nvPr/>
        </p:nvSpPr>
        <p:spPr>
          <a:xfrm>
            <a:off x="1960099" y="1580076"/>
            <a:ext cx="279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user enters the ingredients list as text.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5355785-EA21-B159-9D74-4572536A9FC6}"/>
              </a:ext>
            </a:extLst>
          </p:cNvPr>
          <p:cNvSpPr txBox="1"/>
          <p:nvPr/>
        </p:nvSpPr>
        <p:spPr>
          <a:xfrm>
            <a:off x="4038600" y="516323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uisine</a:t>
            </a:r>
            <a:r>
              <a:rPr lang="en-US" dirty="0">
                <a:solidFill>
                  <a:srgbClr val="FF0000"/>
                </a:solidFill>
              </a:rPr>
              <a:t> name comes as text from ingredient list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Datasets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CF3C282-F84B-D3D7-9CAE-7263CC4EA351}"/>
              </a:ext>
            </a:extLst>
          </p:cNvPr>
          <p:cNvSpPr txBox="1"/>
          <p:nvPr/>
        </p:nvSpPr>
        <p:spPr>
          <a:xfrm>
            <a:off x="388034" y="109621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In the dataset, include the recipe id, the type of cuisine, and the list of ingredients of each recipe (of variable length). </a:t>
            </a:r>
            <a:endParaRPr lang="tr-TR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The data is stored in JSON format. 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18174C9-2C4F-54D6-78AD-72B598E8BDDE}"/>
              </a:ext>
            </a:extLst>
          </p:cNvPr>
          <p:cNvSpPr txBox="1"/>
          <p:nvPr/>
        </p:nvSpPr>
        <p:spPr>
          <a:xfrm>
            <a:off x="127196" y="2683622"/>
            <a:ext cx="5326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herit"/>
              </a:rPr>
              <a:t>train.json</a:t>
            </a:r>
            <a:r>
              <a:rPr lang="en-US" b="0" i="0" dirty="0">
                <a:effectLst/>
                <a:latin typeface="inherit"/>
              </a:rPr>
              <a:t> - the training set containing recipes id, type of cuisine, and list of ingredients</a:t>
            </a:r>
            <a:endParaRPr lang="tr-TR" b="0" i="0" dirty="0">
              <a:effectLst/>
              <a:latin typeface="inherit"/>
            </a:endParaRPr>
          </a:p>
          <a:p>
            <a:pPr algn="l" fontAlgn="base"/>
            <a:endParaRPr lang="tr-T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herit"/>
              </a:rPr>
              <a:t>test.json</a:t>
            </a:r>
            <a:r>
              <a:rPr lang="en-US" b="0" i="0" dirty="0">
                <a:effectLst/>
                <a:latin typeface="inherit"/>
              </a:rPr>
              <a:t> - the test set containing recipes id, and list of ingredients</a:t>
            </a:r>
            <a:endParaRPr lang="tr-T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heri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8EFD8F-8CFC-DCDD-FC50-B074F357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58" y="1193282"/>
            <a:ext cx="3267221" cy="4653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Dataset</a:t>
            </a:r>
            <a:r>
              <a:rPr lang="tr-TR" altLang="en-US" sz="4000" dirty="0"/>
              <a:t>- Train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FE8252F-280F-D2F9-E04A-57C9A31D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8" y="990600"/>
            <a:ext cx="8907651" cy="4343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8484327-1EEF-CEDF-E1DF-E5B9551EC20F}"/>
              </a:ext>
            </a:extLst>
          </p:cNvPr>
          <p:cNvSpPr txBox="1"/>
          <p:nvPr/>
        </p:nvSpPr>
        <p:spPr>
          <a:xfrm>
            <a:off x="1030914" y="5363811"/>
            <a:ext cx="666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different cuisines </a:t>
            </a:r>
            <a:r>
              <a:rPr lang="tr-TR" dirty="0"/>
              <a:t>,</a:t>
            </a:r>
            <a:r>
              <a:rPr lang="en-US" dirty="0"/>
              <a:t> 6714 different ingredients</a:t>
            </a:r>
            <a:r>
              <a:rPr lang="tr-TR" dirty="0"/>
              <a:t>, 39,774 </a:t>
            </a:r>
            <a:r>
              <a:rPr lang="tr-TR" dirty="0" err="1"/>
              <a:t>recipes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3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has </a:t>
            </a:r>
            <a:r>
              <a:rPr lang="tr-TR" altLang="en-US" sz="4000" dirty="0" err="1"/>
              <a:t>been</a:t>
            </a:r>
            <a:r>
              <a:rPr lang="tr-TR" altLang="en-US" sz="4000" dirty="0"/>
              <a:t> done?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23007F9-0D57-B91D-9D3C-CB64283A610A}"/>
              </a:ext>
            </a:extLst>
          </p:cNvPr>
          <p:cNvSpPr txBox="1"/>
          <p:nvPr/>
        </p:nvSpPr>
        <p:spPr>
          <a:xfrm>
            <a:off x="304800" y="1143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was trained.</a:t>
            </a:r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Train.json</a:t>
            </a:r>
            <a:r>
              <a:rPr lang="tr-TR" dirty="0"/>
              <a:t>: %20 Test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%80 Train </a:t>
            </a:r>
            <a:r>
              <a:rPr lang="tr-TR" dirty="0" err="1"/>
              <a:t>split</a:t>
            </a:r>
            <a:endParaRPr lang="tr-TR" dirty="0"/>
          </a:p>
          <a:p>
            <a:r>
              <a:rPr lang="tr-TR" dirty="0"/>
              <a:t>New </a:t>
            </a: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:  %60 </a:t>
            </a:r>
            <a:r>
              <a:rPr lang="tr-TR" dirty="0" err="1"/>
              <a:t>Accurate</a:t>
            </a:r>
            <a:r>
              <a:rPr lang="tr-TR" dirty="0"/>
              <a:t> rate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82FB59D-B78A-9CD7-2B8B-E984206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90800"/>
            <a:ext cx="852606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has </a:t>
            </a:r>
            <a:r>
              <a:rPr lang="tr-TR" altLang="en-US" sz="4000" dirty="0" err="1"/>
              <a:t>been</a:t>
            </a:r>
            <a:r>
              <a:rPr lang="tr-TR" altLang="en-US" sz="4000" dirty="0"/>
              <a:t> done?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A63272-081E-470F-58D7-E68A279A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96" y="838200"/>
            <a:ext cx="4765407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has </a:t>
            </a:r>
            <a:r>
              <a:rPr lang="tr-TR" altLang="en-US" sz="4000" dirty="0" err="1"/>
              <a:t>been</a:t>
            </a:r>
            <a:r>
              <a:rPr lang="tr-TR" altLang="en-US" sz="4000" dirty="0"/>
              <a:t> done?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7FC420-19EC-FA84-3195-8CDDB2F4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88107"/>
            <a:ext cx="4953000" cy="52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</a:t>
            </a:r>
            <a:r>
              <a:rPr lang="tr-TR" altLang="en-US" sz="4000" dirty="0" err="1"/>
              <a:t>will</a:t>
            </a:r>
            <a:r>
              <a:rPr lang="tr-TR" altLang="en-US" sz="4000" dirty="0"/>
              <a:t> be done?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0AFF845-DA15-E48B-A305-9A22D052A85B}"/>
              </a:ext>
            </a:extLst>
          </p:cNvPr>
          <p:cNvSpPr txBox="1"/>
          <p:nvPr/>
        </p:nvSpPr>
        <p:spPr>
          <a:xfrm>
            <a:off x="464172" y="1524000"/>
            <a:ext cx="72250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will be developed and the accuracy rate will be increased.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test dataset will be applied and the results will be compared.</a:t>
            </a:r>
            <a:endParaRPr lang="tr-TR" dirty="0"/>
          </a:p>
          <a:p>
            <a:endParaRPr lang="tr-TR" dirty="0"/>
          </a:p>
          <a:p>
            <a:r>
              <a:rPr lang="en-US" dirty="0"/>
              <a:t>Turkish </a:t>
            </a:r>
            <a:r>
              <a:rPr lang="tr-TR" dirty="0" err="1"/>
              <a:t>recipe</a:t>
            </a:r>
            <a:r>
              <a:rPr lang="en-US" dirty="0"/>
              <a:t> will be added to the dataset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90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Source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539C2D-98EF-E099-4741-040A1B6B8642}"/>
              </a:ext>
            </a:extLst>
          </p:cNvPr>
          <p:cNvSpPr txBox="1"/>
          <p:nvPr/>
        </p:nvSpPr>
        <p:spPr>
          <a:xfrm>
            <a:off x="306908" y="1066800"/>
            <a:ext cx="8227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Yummly</a:t>
            </a:r>
            <a:r>
              <a:rPr lang="en-US" dirty="0"/>
              <a:t>-Kaggle. 2015. Kaggle – What’s Cooking? (2015). </a:t>
            </a:r>
            <a:r>
              <a:rPr lang="tr-TR" dirty="0"/>
              <a:t> </a:t>
            </a:r>
            <a:r>
              <a:rPr lang="en-US" dirty="0"/>
              <a:t>Retrieved November 28, 2015</a:t>
            </a:r>
            <a:r>
              <a:rPr lang="tr-TR" dirty="0"/>
              <a:t> </a:t>
            </a:r>
            <a:r>
              <a:rPr lang="en-US" dirty="0"/>
              <a:t> from https://www.kaggle.com/c/whatscooking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Rishikesh </a:t>
            </a:r>
            <a:r>
              <a:rPr lang="en-US" dirty="0" err="1"/>
              <a:t>Ghewari</a:t>
            </a:r>
            <a:r>
              <a:rPr lang="en-US" dirty="0"/>
              <a:t> and Sunil </a:t>
            </a:r>
            <a:r>
              <a:rPr lang="en-US" dirty="0" err="1"/>
              <a:t>Raiyani</a:t>
            </a:r>
            <a:r>
              <a:rPr lang="en-US" dirty="0"/>
              <a:t>. Predicting Cuisine from Ingredients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283</Words>
  <Application>Microsoft Office PowerPoint</Application>
  <PresentationFormat>Ekran Gösterisi (4:3)</PresentationFormat>
  <Paragraphs>57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Inter</vt:lpstr>
      <vt:lpstr>inherit</vt:lpstr>
      <vt:lpstr>Tahoma</vt:lpstr>
      <vt:lpstr>Default Design</vt:lpstr>
      <vt:lpstr>Predicting cuisine name from recipe ingredients</vt:lpstr>
      <vt:lpstr>Project Definition (reminding)</vt:lpstr>
      <vt:lpstr>Datasets</vt:lpstr>
      <vt:lpstr>Dataset- Train</vt:lpstr>
      <vt:lpstr>What has been done?</vt:lpstr>
      <vt:lpstr>What has been done?</vt:lpstr>
      <vt:lpstr>What has been done?</vt:lpstr>
      <vt:lpstr>What will be done?</vt:lpstr>
      <vt:lpstr>Source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TOPRAK</cp:lastModifiedBy>
  <cp:revision>178</cp:revision>
  <dcterms:created xsi:type="dcterms:W3CDTF">2007-08-26T20:02:13Z</dcterms:created>
  <dcterms:modified xsi:type="dcterms:W3CDTF">2022-12-14T18:18:53Z</dcterms:modified>
</cp:coreProperties>
</file>