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9"/>
  </p:notesMasterIdLst>
  <p:sldIdLst>
    <p:sldId id="354" r:id="rId2"/>
    <p:sldId id="356" r:id="rId3"/>
    <p:sldId id="355" r:id="rId4"/>
    <p:sldId id="338" r:id="rId5"/>
    <p:sldId id="339" r:id="rId6"/>
    <p:sldId id="342" r:id="rId7"/>
    <p:sldId id="345" r:id="rId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431AC"/>
    <a:srgbClr val="1A347E"/>
    <a:srgbClr val="CC9B12"/>
    <a:srgbClr val="C8161E"/>
    <a:srgbClr val="FF00FF"/>
    <a:srgbClr val="A314CA"/>
    <a:srgbClr val="33CC33"/>
    <a:srgbClr val="996633"/>
    <a:srgbClr val="005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7" autoAdjust="0"/>
    <p:restoredTop sz="94785" autoAdjust="0"/>
  </p:normalViewPr>
  <p:slideViewPr>
    <p:cSldViewPr snapToGrid="0">
      <p:cViewPr varScale="1">
        <p:scale>
          <a:sx n="148" d="100"/>
          <a:sy n="148" d="100"/>
        </p:scale>
        <p:origin x="84" y="2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161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e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14.emf"/><Relationship Id="rId4"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2.emf"/><Relationship Id="rId5" Type="http://schemas.openxmlformats.org/officeDocument/2006/relationships/image" Target="../media/image40.wmf"/><Relationship Id="rId4"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E78F-58BC-423A-A341-D0065C580108}" type="datetimeFigureOut">
              <a:rPr lang="zh-CN" altLang="en-US" smtClean="0"/>
              <a:t>2023/4/1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B1CD8-9F96-4F1D-A5B8-2D9E0ECCEB33}" type="slidenum">
              <a:rPr lang="zh-CN" altLang="en-US" smtClean="0"/>
              <a:t>‹#›</a:t>
            </a:fld>
            <a:endParaRPr lang="zh-CN" altLang="en-US"/>
          </a:p>
        </p:txBody>
      </p:sp>
    </p:spTree>
    <p:extLst>
      <p:ext uri="{BB962C8B-B14F-4D97-AF65-F5344CB8AC3E}">
        <p14:creationId xmlns:p14="http://schemas.microsoft.com/office/powerpoint/2010/main" val="2153916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7762" y="4361315"/>
            <a:ext cx="2458720" cy="488157"/>
          </a:xfrm>
          <a:prstGeom prst="rect">
            <a:avLst/>
          </a:prstGeom>
        </p:spPr>
      </p:pic>
      <p:sp>
        <p:nvSpPr>
          <p:cNvPr id="2" name="标题 1"/>
          <p:cNvSpPr>
            <a:spLocks noGrp="1"/>
          </p:cNvSpPr>
          <p:nvPr>
            <p:ph type="title"/>
          </p:nvPr>
        </p:nvSpPr>
        <p:spPr>
          <a:xfrm>
            <a:off x="628650" y="3052545"/>
            <a:ext cx="7886700" cy="674633"/>
          </a:xfrm>
          <a:prstGeom prst="rect">
            <a:avLst/>
          </a:prstGeom>
        </p:spPr>
        <p:txBody>
          <a:bodyPr anchor="ctr">
            <a:noAutofit/>
          </a:bodyPr>
          <a:lstStyle>
            <a:lvl1pPr algn="ctr">
              <a:defRPr sz="36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8650" y="3775897"/>
            <a:ext cx="7886700" cy="453224"/>
          </a:xfrm>
        </p:spPr>
        <p:txBody>
          <a:bodyPr anchor="ctr">
            <a:noAutofit/>
          </a:bodyPr>
          <a:lstStyle>
            <a:lvl1pPr algn="ctr">
              <a:defRPr lang="zh-CN" altLang="en-US" sz="21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599"/>
            <a:ext cx="9144000" cy="2948940"/>
          </a:xfrm>
          <a:prstGeom prst="rect">
            <a:avLst/>
          </a:prstGeom>
        </p:spPr>
      </p:pic>
      <p:cxnSp>
        <p:nvCxnSpPr>
          <p:cNvPr id="9" name="直接连接符 8"/>
          <p:cNvCxnSpPr/>
          <p:nvPr/>
        </p:nvCxnSpPr>
        <p:spPr>
          <a:xfrm>
            <a:off x="0" y="2920341"/>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189123"/>
      </p:ext>
    </p:extLst>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文本框 5"/>
          <p:cNvSpPr txBox="1"/>
          <p:nvPr/>
        </p:nvSpPr>
        <p:spPr>
          <a:xfrm>
            <a:off x="8250037" y="234905"/>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288256"/>
            <a:ext cx="403200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288256"/>
            <a:ext cx="403225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6" y="234904"/>
            <a:ext cx="487190" cy="230832"/>
          </a:xfrm>
          <a:prstGeom prst="rect">
            <a:avLst/>
          </a:prstGeom>
          <a:noFill/>
        </p:spPr>
        <p:txBody>
          <a:bodyPr wrap="square" rtlCol="0">
            <a:spAutoFit/>
          </a:bodyPr>
          <a:lstStyle>
            <a:lvl1pPr>
              <a:defRPr lang="zh-CN" altLang="en-US" sz="900" spc="-45"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404" y="731700"/>
            <a:ext cx="8566445" cy="432000"/>
          </a:xfrm>
          <a:prstGeom prst="rect">
            <a:avLst/>
          </a:prstGeom>
        </p:spPr>
        <p:txBody>
          <a:bodyPr/>
          <a:lstStyle>
            <a:lvl1pPr>
              <a:defRPr lang="zh-CN" altLang="en-US" sz="24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7" name="矩形 16"/>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userDrawn="1"/>
        </p:nvSpPr>
        <p:spPr>
          <a:xfrm>
            <a:off x="8250036" y="234905"/>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1756944315"/>
      </p:ext>
    </p:extLst>
  </p:cSld>
  <p:clrMapOvr>
    <a:masterClrMapping/>
  </p:clrMapOvr>
  <p:extLst>
    <p:ext uri="{DCECCB84-F9BA-43D5-87BE-67443E8EF086}">
      <p15:sldGuideLst xmlns:p15="http://schemas.microsoft.com/office/powerpoint/2012/main">
        <p15:guide id="1" pos="2160" userDrawn="1">
          <p15:clr>
            <a:srgbClr val="FBAE40"/>
          </p15:clr>
        </p15:guide>
        <p15:guide id="2" pos="38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262394" y="720095"/>
            <a:ext cx="4032000" cy="430637"/>
          </a:xfrm>
          <a:prstGeom prst="rect">
            <a:avLst/>
          </a:prstGeom>
        </p:spPr>
        <p:txBody>
          <a:bodyPr anchor="b">
            <a:normAutofit/>
          </a:bodyPr>
          <a:lstStyle>
            <a:lvl1pPr algn="ctr">
              <a:defRPr sz="2100" b="1">
                <a:solidFill>
                  <a:schemeClr val="accent1"/>
                </a:solidFill>
              </a:defRPr>
            </a:lvl1pPr>
          </a:lstStyle>
          <a:p>
            <a:r>
              <a:rPr lang="zh-CN" altLang="en-US" dirty="0"/>
              <a:t>单击此处编辑标题</a:t>
            </a:r>
          </a:p>
        </p:txBody>
      </p:sp>
      <p:cxnSp>
        <p:nvCxnSpPr>
          <p:cNvPr id="3" name="直接连接符 2"/>
          <p:cNvCxnSpPr/>
          <p:nvPr/>
        </p:nvCxnSpPr>
        <p:spPr>
          <a:xfrm flipV="1">
            <a:off x="0" y="1162879"/>
            <a:ext cx="9144000" cy="59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288256"/>
            <a:ext cx="403200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288256"/>
            <a:ext cx="403225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718723"/>
            <a:ext cx="4032000" cy="432000"/>
          </a:xfrm>
        </p:spPr>
        <p:txBody>
          <a:bodyPr anchor="b">
            <a:normAutofit/>
          </a:bodyPr>
          <a:lstStyle>
            <a:lvl1pPr marL="0" indent="0" algn="ctr">
              <a:buNone/>
              <a:defRPr lang="zh-CN" altLang="en-US" sz="2100" b="1" dirty="0" smtClean="0">
                <a:solidFill>
                  <a:schemeClr val="accent1"/>
                </a:solidFill>
                <a:latin typeface="+mj-lt"/>
                <a:ea typeface="+mj-ea"/>
                <a:cs typeface="+mj-cs"/>
              </a:defRPr>
            </a:lvl1pPr>
          </a:lstStyle>
          <a:p>
            <a:pPr marL="171438" lvl="0" indent="-171438" algn="ctr">
              <a:lnSpc>
                <a:spcPct val="90000"/>
              </a:lnSpc>
              <a:spcBef>
                <a:spcPct val="0"/>
              </a:spcBef>
            </a:pPr>
            <a:r>
              <a:rPr lang="zh-CN" altLang="en-US" dirty="0"/>
              <a:t>单击此处编辑标题</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3" name="矩形 12"/>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userDrawn="1"/>
        </p:nvCxnSpPr>
        <p:spPr>
          <a:xfrm flipV="1">
            <a:off x="0" y="1162879"/>
            <a:ext cx="9144000" cy="5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23931"/>
      </p:ext>
    </p:extLst>
  </p:cSld>
  <p:clrMapOvr>
    <a:masterClrMapping/>
  </p:clrMapOvr>
  <p:extLst>
    <p:ext uri="{DCECCB84-F9BA-43D5-87BE-67443E8EF086}">
      <p15:sldGuideLst xmlns:p15="http://schemas.microsoft.com/office/powerpoint/2012/main">
        <p15:guide id="1"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文本框 5"/>
          <p:cNvSpPr txBox="1"/>
          <p:nvPr/>
        </p:nvSpPr>
        <p:spPr>
          <a:xfrm>
            <a:off x="8250037" y="234905"/>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720095"/>
            <a:ext cx="4032000" cy="430637"/>
          </a:xfrm>
          <a:prstGeom prst="rect">
            <a:avLst/>
          </a:prstGeom>
        </p:spPr>
        <p:txBody>
          <a:bodyPr anchor="b">
            <a:normAutofit/>
          </a:bodyPr>
          <a:lstStyle>
            <a:lvl1pPr algn="ctr">
              <a:defRPr sz="2100" b="1">
                <a:solidFill>
                  <a:schemeClr val="accent1"/>
                </a:solidFill>
              </a:defRPr>
            </a:lvl1pPr>
          </a:lstStyle>
          <a:p>
            <a:r>
              <a:rPr lang="zh-CN" altLang="en-US" dirty="0"/>
              <a:t>单击此处编辑标题</a:t>
            </a:r>
          </a:p>
        </p:txBody>
      </p:sp>
      <p:cxnSp>
        <p:nvCxnSpPr>
          <p:cNvPr id="3" name="直接连接符 2"/>
          <p:cNvCxnSpPr/>
          <p:nvPr/>
        </p:nvCxnSpPr>
        <p:spPr>
          <a:xfrm flipV="1">
            <a:off x="0" y="1162879"/>
            <a:ext cx="9144000" cy="5964"/>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288256"/>
            <a:ext cx="403200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288256"/>
            <a:ext cx="403225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718723"/>
            <a:ext cx="4032000" cy="432000"/>
          </a:xfrm>
        </p:spPr>
        <p:txBody>
          <a:bodyPr anchor="b">
            <a:normAutofit/>
          </a:bodyPr>
          <a:lstStyle>
            <a:lvl1pPr marL="0" indent="0" algn="ctr">
              <a:buNone/>
              <a:defRPr lang="zh-CN" altLang="en-US" sz="2100" b="1" dirty="0" smtClean="0">
                <a:solidFill>
                  <a:schemeClr val="accent1"/>
                </a:solidFill>
                <a:latin typeface="+mj-lt"/>
                <a:ea typeface="+mj-ea"/>
                <a:cs typeface="+mj-cs"/>
              </a:defRPr>
            </a:lvl1pPr>
          </a:lstStyle>
          <a:p>
            <a:pPr marL="171438" lvl="0" indent="-171438"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6" y="234904"/>
            <a:ext cx="487190" cy="230832"/>
          </a:xfrm>
          <a:prstGeom prst="rect">
            <a:avLst/>
          </a:prstGeom>
          <a:noFill/>
        </p:spPr>
        <p:txBody>
          <a:bodyPr wrap="square" rtlCol="0">
            <a:spAutoFit/>
          </a:bodyPr>
          <a:lstStyle>
            <a:lvl1pPr>
              <a:defRPr lang="zh-CN" altLang="en-US" sz="900" spc="-45"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7" name="矩形 16"/>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文本框 18"/>
          <p:cNvSpPr txBox="1"/>
          <p:nvPr userDrawn="1"/>
        </p:nvSpPr>
        <p:spPr>
          <a:xfrm>
            <a:off x="8250036" y="234905"/>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flipV="1">
            <a:off x="0" y="1162879"/>
            <a:ext cx="9144000" cy="5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4886"/>
      </p:ext>
    </p:extLst>
  </p:cSld>
  <p:clrMapOvr>
    <a:masterClrMapping/>
  </p:clrMapOvr>
  <p:extLst>
    <p:ext uri="{DCECCB84-F9BA-43D5-87BE-67443E8EF086}">
      <p15:sldGuideLst xmlns:p15="http://schemas.microsoft.com/office/powerpoint/2012/main">
        <p15:guide id="1" pos="2160" userDrawn="1">
          <p15:clr>
            <a:srgbClr val="FBAE40"/>
          </p15:clr>
        </p15:guide>
        <p15:guide id="2" pos="3895" userDrawn="1">
          <p15:clr>
            <a:srgbClr val="FBAE40"/>
          </p15:clr>
        </p15:guide>
        <p15:guide id="3" pos="519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2" y="4361315"/>
            <a:ext cx="2458720" cy="488157"/>
          </a:xfrm>
          <a:prstGeom prst="rect">
            <a:avLst/>
          </a:prstGeom>
        </p:spPr>
      </p:pic>
      <p:sp>
        <p:nvSpPr>
          <p:cNvPr id="2" name="标题 1"/>
          <p:cNvSpPr>
            <a:spLocks noGrp="1"/>
          </p:cNvSpPr>
          <p:nvPr>
            <p:ph type="title"/>
          </p:nvPr>
        </p:nvSpPr>
        <p:spPr>
          <a:xfrm>
            <a:off x="469134" y="3004836"/>
            <a:ext cx="8325019" cy="835644"/>
          </a:xfrm>
          <a:prstGeom prst="rect">
            <a:avLst/>
          </a:prstGeom>
        </p:spPr>
        <p:txBody>
          <a:bodyPr anchor="ctr">
            <a:noAutofit/>
          </a:bodyPr>
          <a:lstStyle>
            <a:lvl1pPr algn="l">
              <a:lnSpc>
                <a:spcPct val="100000"/>
              </a:lnSpc>
              <a:defRPr sz="3000" b="1">
                <a:solidFill>
                  <a:schemeClr val="bg1"/>
                </a:solidFill>
                <a:latin typeface="+mn-ea"/>
                <a:ea typeface="+mn-ea"/>
              </a:defRPr>
            </a:lvl1pPr>
          </a:lstStyle>
          <a:p>
            <a:r>
              <a:rPr lang="zh-CN" altLang="en-US" dirty="0"/>
              <a:t>单击此处编辑母版标题样式</a:t>
            </a:r>
          </a:p>
        </p:txBody>
      </p:sp>
      <p:sp>
        <p:nvSpPr>
          <p:cNvPr id="6" name="副标题 2"/>
          <p:cNvSpPr>
            <a:spLocks noGrp="1"/>
          </p:cNvSpPr>
          <p:nvPr>
            <p:ph type="subTitle" idx="1"/>
          </p:nvPr>
        </p:nvSpPr>
        <p:spPr>
          <a:xfrm>
            <a:off x="469125" y="3933943"/>
            <a:ext cx="5820358" cy="351134"/>
          </a:xfrm>
        </p:spPr>
        <p:txBody>
          <a:bodyPr anchor="ctr">
            <a:noAutofit/>
          </a:bodyPr>
          <a:lstStyle>
            <a:lvl1pPr marL="0" indent="0" algn="l">
              <a:lnSpc>
                <a:spcPct val="100000"/>
              </a:lnSpc>
              <a:buNone/>
              <a:defRPr lang="zh-CN" altLang="en-US" sz="1800" b="0">
                <a:solidFill>
                  <a:schemeClr val="bg1"/>
                </a:solidFill>
                <a:latin typeface="+mn-ea"/>
                <a:cs typeface="+mj-cs"/>
              </a:defRPr>
            </a:lvl1pPr>
          </a:lstStyle>
          <a:p>
            <a:pPr marL="171438" lvl="0" indent="-171438" algn="ctr">
              <a:lnSpc>
                <a:spcPct val="90000"/>
              </a:lnSpc>
              <a:spcBef>
                <a:spcPct val="0"/>
              </a:spcBef>
            </a:pPr>
            <a:r>
              <a:rPr lang="zh-CN" altLang="en-US" dirty="0"/>
              <a:t>单击以编辑母版副标题样式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599"/>
            <a:ext cx="9144000" cy="2948940"/>
          </a:xfrm>
          <a:prstGeom prst="rect">
            <a:avLst/>
          </a:prstGeom>
        </p:spPr>
      </p:pic>
      <p:cxnSp>
        <p:nvCxnSpPr>
          <p:cNvPr id="9" name="直接连接符 8"/>
          <p:cNvCxnSpPr/>
          <p:nvPr/>
        </p:nvCxnSpPr>
        <p:spPr>
          <a:xfrm>
            <a:off x="0" y="2920341"/>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469126" y="4361315"/>
            <a:ext cx="4159250" cy="374253"/>
          </a:xfrm>
        </p:spPr>
        <p:txBody>
          <a:bodyPr>
            <a:noAutofit/>
          </a:bodyPr>
          <a:lstStyle>
            <a:lvl1pPr marL="0" indent="0">
              <a:lnSpc>
                <a:spcPct val="100000"/>
              </a:lnSpc>
              <a:buNone/>
              <a:defRPr sz="1800">
                <a:solidFill>
                  <a:schemeClr val="bg1"/>
                </a:solidFill>
              </a:defRPr>
            </a:lvl1pPr>
          </a:lstStyle>
          <a:p>
            <a:pPr lvl="0"/>
            <a:r>
              <a:rPr lang="zh-CN" altLang="en-US" dirty="0"/>
              <a:t>单击此处添加日期</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8599"/>
            <a:ext cx="9144000" cy="2948940"/>
          </a:xfrm>
          <a:prstGeom prst="rect">
            <a:avLst/>
          </a:prstGeom>
        </p:spPr>
      </p:pic>
      <p:cxnSp>
        <p:nvCxnSpPr>
          <p:cNvPr id="11" name="直接连接符 10"/>
          <p:cNvCxnSpPr/>
          <p:nvPr userDrawn="1"/>
        </p:nvCxnSpPr>
        <p:spPr>
          <a:xfrm>
            <a:off x="0" y="2920341"/>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09989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21" userDrawn="1">
          <p15:clr>
            <a:srgbClr val="FBAE40"/>
          </p15:clr>
        </p15:guide>
        <p15:guide id="3" pos="29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sp>
        <p:nvSpPr>
          <p:cNvPr id="3" name="内容占位符 2"/>
          <p:cNvSpPr>
            <a:spLocks noGrp="1"/>
          </p:cNvSpPr>
          <p:nvPr>
            <p:ph sz="quarter" idx="10"/>
          </p:nvPr>
        </p:nvSpPr>
        <p:spPr>
          <a:xfrm>
            <a:off x="494034" y="1264258"/>
            <a:ext cx="8372163" cy="3691124"/>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31" y="730717"/>
            <a:ext cx="8372163" cy="430637"/>
          </a:xfrm>
          <a:prstGeom prst="rect">
            <a:avLst/>
          </a:prstGeom>
        </p:spPr>
        <p:txBody>
          <a:bodyPr/>
          <a:lstStyle>
            <a:lvl1pPr>
              <a:defRPr sz="24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1" name="矩形 10"/>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41322697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sp>
        <p:nvSpPr>
          <p:cNvPr id="3" name="内容占位符 2"/>
          <p:cNvSpPr>
            <a:spLocks noGrp="1"/>
          </p:cNvSpPr>
          <p:nvPr>
            <p:ph sz="quarter" idx="10"/>
          </p:nvPr>
        </p:nvSpPr>
        <p:spPr>
          <a:xfrm>
            <a:off x="494034" y="1264258"/>
            <a:ext cx="8372163" cy="3691124"/>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34" y="731710"/>
            <a:ext cx="8372163" cy="430637"/>
          </a:xfrm>
          <a:prstGeom prst="rect">
            <a:avLst/>
          </a:prstGeom>
        </p:spPr>
        <p:txBody>
          <a:bodyPr/>
          <a:lstStyle>
            <a:lvl1pPr>
              <a:defRPr sz="2400" b="1">
                <a:solidFill>
                  <a:schemeClr val="accent1"/>
                </a:solidFill>
              </a:defRPr>
            </a:lvl1pPr>
          </a:lstStyle>
          <a:p>
            <a:r>
              <a:rPr lang="zh-CN" altLang="en-US"/>
              <a:t>单击此处编辑母版标题样式</a:t>
            </a:r>
          </a:p>
        </p:txBody>
      </p:sp>
      <p:sp>
        <p:nvSpPr>
          <p:cNvPr id="9" name="文本框 8"/>
          <p:cNvSpPr txBox="1"/>
          <p:nvPr/>
        </p:nvSpPr>
        <p:spPr>
          <a:xfrm>
            <a:off x="8250037"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8697611" y="233816"/>
            <a:ext cx="315471" cy="230832"/>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900" smtClean="0"/>
              <a:pPr lvl="0"/>
              <a:t>‹#›</a:t>
            </a:fld>
            <a:endParaRPr lang="zh-CN" altLang="en-US" sz="900" dirty="0"/>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2" name="图片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3" name="矩形 12"/>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
        <p:nvSpPr>
          <p:cNvPr id="16" name="文本框 15"/>
          <p:cNvSpPr txBox="1"/>
          <p:nvPr userDrawn="1"/>
        </p:nvSpPr>
        <p:spPr>
          <a:xfrm>
            <a:off x="8250036"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7610" y="233816"/>
            <a:ext cx="315471" cy="230832"/>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900" smtClean="0"/>
              <a:pPr lvl="0"/>
              <a:t>‹#›</a:t>
            </a:fld>
            <a:endParaRPr lang="zh-CN" altLang="en-US" sz="900" dirty="0"/>
          </a:p>
        </p:txBody>
      </p:sp>
    </p:spTree>
    <p:extLst>
      <p:ext uri="{BB962C8B-B14F-4D97-AF65-F5344CB8AC3E}">
        <p14:creationId xmlns:p14="http://schemas.microsoft.com/office/powerpoint/2010/main" val="134762871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sp>
        <p:nvSpPr>
          <p:cNvPr id="7" name="矩形 6"/>
          <p:cNvSpPr/>
          <p:nvPr/>
        </p:nvSpPr>
        <p:spPr>
          <a:xfrm>
            <a:off x="0" y="4366260"/>
            <a:ext cx="9144000" cy="77724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302" y="4575585"/>
            <a:ext cx="1958547" cy="388852"/>
          </a:xfrm>
          <a:prstGeom prst="rect">
            <a:avLst/>
          </a:prstGeom>
        </p:spPr>
      </p:pic>
      <p:sp>
        <p:nvSpPr>
          <p:cNvPr id="2" name="标题 1"/>
          <p:cNvSpPr>
            <a:spLocks noGrp="1"/>
          </p:cNvSpPr>
          <p:nvPr>
            <p:ph type="title"/>
          </p:nvPr>
        </p:nvSpPr>
        <p:spPr>
          <a:xfrm>
            <a:off x="323861" y="176356"/>
            <a:ext cx="6474515" cy="253019"/>
          </a:xfrm>
          <a:prstGeom prst="rect">
            <a:avLst/>
          </a:prstGeom>
        </p:spPr>
        <p:txBody>
          <a:bodyPr anchor="ctr"/>
          <a:lstStyle>
            <a:lvl1pPr>
              <a:defRPr sz="15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0308"/>
            <a:ext cx="9144000" cy="3886200"/>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sp>
        <p:nvSpPr>
          <p:cNvPr id="10" name="矩形 9"/>
          <p:cNvSpPr/>
          <p:nvPr userDrawn="1"/>
        </p:nvSpPr>
        <p:spPr>
          <a:xfrm>
            <a:off x="0" y="4366260"/>
            <a:ext cx="9144000" cy="77724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302" y="4575585"/>
            <a:ext cx="1958547" cy="388852"/>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510308"/>
            <a:ext cx="9144000" cy="3886200"/>
          </a:xfrm>
          <a:prstGeom prst="rect">
            <a:avLst/>
          </a:prstGeom>
        </p:spPr>
      </p:pic>
    </p:spTree>
    <p:extLst>
      <p:ext uri="{BB962C8B-B14F-4D97-AF65-F5344CB8AC3E}">
        <p14:creationId xmlns:p14="http://schemas.microsoft.com/office/powerpoint/2010/main" val="1795392404"/>
      </p:ext>
    </p:extLst>
  </p:cSld>
  <p:clrMapOvr>
    <a:masterClrMapping/>
  </p:clrMapOvr>
  <p:extLst>
    <p:ext uri="{DCECCB84-F9BA-43D5-87BE-67443E8EF086}">
      <p15:sldGuideLst xmlns:p15="http://schemas.microsoft.com/office/powerpoint/2012/main">
        <p15:guide id="1" pos="4167" userDrawn="1">
          <p15:clr>
            <a:srgbClr val="FBAE40"/>
          </p15:clr>
        </p15:guide>
        <p15:guide id="2" pos="153" userDrawn="1">
          <p15:clr>
            <a:srgbClr val="FBAE40"/>
          </p15:clr>
        </p15:guide>
        <p15:guide id="3" pos="5556" userDrawn="1">
          <p15:clr>
            <a:srgbClr val="FBAE40"/>
          </p15:clr>
        </p15:guide>
        <p15:guide id="4"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p:nvPr>
        </p:nvSpPr>
        <p:spPr>
          <a:xfrm>
            <a:off x="494034" y="731710"/>
            <a:ext cx="8372163" cy="430637"/>
          </a:xfrm>
          <a:prstGeom prst="rect">
            <a:avLst/>
          </a:prstGeom>
        </p:spPr>
        <p:txBody>
          <a:bodyPr/>
          <a:lstStyle>
            <a:lvl1pPr>
              <a:defRPr sz="24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0" name="矩形 9"/>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382605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p:nvPr>
        </p:nvSpPr>
        <p:spPr>
          <a:xfrm>
            <a:off x="494034" y="731710"/>
            <a:ext cx="8372163" cy="430637"/>
          </a:xfrm>
          <a:prstGeom prst="rect">
            <a:avLst/>
          </a:prstGeom>
        </p:spPr>
        <p:txBody>
          <a:bodyPr/>
          <a:lstStyle>
            <a:lvl1pPr>
              <a:defRPr sz="24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37"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74" y="233816"/>
            <a:ext cx="447435" cy="230832"/>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900" smtClean="0"/>
              <a:pPr lvl="0"/>
              <a:t>‹#›</a:t>
            </a:fld>
            <a:endParaRPr lang="zh-CN" altLang="en-US" sz="9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3" name="图片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4" name="矩形 13"/>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文本框 15"/>
          <p:cNvSpPr txBox="1"/>
          <p:nvPr userDrawn="1"/>
        </p:nvSpPr>
        <p:spPr>
          <a:xfrm>
            <a:off x="8250036"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userDrawn="1"/>
        </p:nvSpPr>
        <p:spPr>
          <a:xfrm>
            <a:off x="8696574" y="233816"/>
            <a:ext cx="447435" cy="230832"/>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900" smtClean="0"/>
              <a:pPr lvl="0"/>
              <a:t>‹#›</a:t>
            </a:fld>
            <a:endParaRPr lang="zh-CN" altLang="en-US" sz="900" dirty="0"/>
          </a:p>
        </p:txBody>
      </p:sp>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30989072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7" name="矩形 6"/>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91843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文本框 4"/>
          <p:cNvSpPr txBox="1"/>
          <p:nvPr/>
        </p:nvSpPr>
        <p:spPr>
          <a:xfrm>
            <a:off x="8250037"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8" y="234904"/>
            <a:ext cx="321242" cy="230832"/>
          </a:xfrm>
          <a:prstGeom prst="rect">
            <a:avLst/>
          </a:prstGeom>
          <a:noFill/>
        </p:spPr>
        <p:txBody>
          <a:bodyPr wrap="none" rtlCol="0">
            <a:spAutoFit/>
          </a:bodyPr>
          <a:lstStyle>
            <a:lvl1pPr>
              <a:defRPr lang="zh-CN" altLang="en-US" sz="900" spc="-45"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1" name="矩形 10"/>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userDrawn="1"/>
        </p:nvSpPr>
        <p:spPr>
          <a:xfrm>
            <a:off x="8250036" y="233816"/>
            <a:ext cx="485069" cy="230832"/>
          </a:xfrm>
          <a:prstGeom prst="rect">
            <a:avLst/>
          </a:prstGeom>
          <a:noFill/>
        </p:spPr>
        <p:txBody>
          <a:bodyPr wrap="none" rtlCol="0">
            <a:spAutoFit/>
          </a:bodyPr>
          <a:lstStyle/>
          <a:p>
            <a:r>
              <a:rPr lang="en-US" altLang="zh-CN" sz="900" spc="-45" baseline="0" dirty="0">
                <a:solidFill>
                  <a:schemeClr val="bg1"/>
                </a:solidFill>
                <a:latin typeface="微软雅黑" panose="020B0503020204020204" pitchFamily="34" charset="-122"/>
                <a:ea typeface="微软雅黑" panose="020B0503020204020204" pitchFamily="34" charset="-122"/>
              </a:rPr>
              <a:t>Page .</a:t>
            </a:r>
            <a:endParaRPr lang="zh-CN" altLang="en-US" sz="900" spc="-45"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477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034" y="131568"/>
            <a:ext cx="1517655" cy="301060"/>
          </a:xfrm>
          <a:prstGeom prst="rect">
            <a:avLst/>
          </a:prstGeom>
        </p:spPr>
      </p:pic>
      <p:sp>
        <p:nvSpPr>
          <p:cNvPr id="15" name="矩形 14"/>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内容占位符 11"/>
          <p:cNvSpPr>
            <a:spLocks noGrp="1"/>
          </p:cNvSpPr>
          <p:nvPr>
            <p:ph sz="quarter" idx="10"/>
          </p:nvPr>
        </p:nvSpPr>
        <p:spPr>
          <a:xfrm>
            <a:off x="262394" y="1288256"/>
            <a:ext cx="403200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4" y="1288256"/>
            <a:ext cx="4032250" cy="3619686"/>
          </a:xfrm>
        </p:spPr>
        <p:txBody>
          <a:bodyPr>
            <a:normAutofit/>
          </a:bodyPr>
          <a:lstStyle>
            <a:lvl1pPr>
              <a:buClr>
                <a:schemeClr val="accent1"/>
              </a:buClr>
              <a:defRPr sz="1500"/>
            </a:lvl1pPr>
            <a:lvl2pPr>
              <a:buClr>
                <a:schemeClr val="accent1"/>
              </a:buClr>
              <a:defRPr sz="1350"/>
            </a:lvl2pPr>
            <a:lvl3pPr>
              <a:buClr>
                <a:schemeClr val="accent1"/>
              </a:buClr>
              <a:defRPr sz="1200"/>
            </a:lvl3pPr>
            <a:lvl4pPr>
              <a:buClr>
                <a:schemeClr val="accent1"/>
              </a:buClr>
              <a:defRPr sz="1050"/>
            </a:lvl4pPr>
            <a:lvl5pPr>
              <a:buClr>
                <a:schemeClr val="accent1"/>
              </a:buClr>
              <a:defRPr sz="10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404" y="731700"/>
            <a:ext cx="8556169" cy="432000"/>
          </a:xfrm>
          <a:prstGeom prst="rect">
            <a:avLst/>
          </a:prstGeom>
        </p:spPr>
        <p:txBody>
          <a:bodyPr/>
          <a:lstStyle>
            <a:lvl1pPr>
              <a:defRPr lang="zh-CN" altLang="en-US" sz="24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17647"/>
            <a:ext cx="9144000" cy="252602"/>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034" y="131565"/>
            <a:ext cx="1517655" cy="301060"/>
          </a:xfrm>
          <a:prstGeom prst="rect">
            <a:avLst/>
          </a:prstGeom>
        </p:spPr>
      </p:pic>
      <p:sp>
        <p:nvSpPr>
          <p:cNvPr id="11" name="矩形 10"/>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4" name="图片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917644"/>
            <a:ext cx="9144000" cy="252602"/>
          </a:xfrm>
          <a:prstGeom prst="rect">
            <a:avLst/>
          </a:prstGeom>
        </p:spPr>
      </p:pic>
    </p:spTree>
    <p:extLst>
      <p:ext uri="{BB962C8B-B14F-4D97-AF65-F5344CB8AC3E}">
        <p14:creationId xmlns:p14="http://schemas.microsoft.com/office/powerpoint/2010/main" val="1004343358"/>
      </p:ext>
    </p:extLst>
  </p:cSld>
  <p:clrMapOvr>
    <a:masterClrMapping/>
  </p:clrMapOvr>
  <p:extLst>
    <p:ext uri="{DCECCB84-F9BA-43D5-87BE-67443E8EF086}">
      <p15:sldGuideLst xmlns:p15="http://schemas.microsoft.com/office/powerpoint/2012/main">
        <p15:guide id="1"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10"/>
            <a:ext cx="9144000" cy="499397"/>
          </a:xfrm>
          <a:prstGeom prst="rect">
            <a:avLst/>
          </a:prstGeom>
        </p:spPr>
      </p:pic>
      <p:sp>
        <p:nvSpPr>
          <p:cNvPr id="5" name="标题 1"/>
          <p:cNvSpPr txBox="1">
            <a:spLocks/>
          </p:cNvSpPr>
          <p:nvPr/>
        </p:nvSpPr>
        <p:spPr>
          <a:xfrm>
            <a:off x="323861" y="176356"/>
            <a:ext cx="6474515" cy="253019"/>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1500" dirty="0">
                <a:solidFill>
                  <a:schemeClr val="accent1"/>
                </a:solidFill>
              </a:rPr>
              <a:t>单击此处编辑母版标题样式</a:t>
            </a:r>
          </a:p>
        </p:txBody>
      </p:sp>
      <p:sp>
        <p:nvSpPr>
          <p:cNvPr id="6" name="文本占位符 5"/>
          <p:cNvSpPr>
            <a:spLocks noGrp="1"/>
          </p:cNvSpPr>
          <p:nvPr>
            <p:ph type="body" idx="1"/>
          </p:nvPr>
        </p:nvSpPr>
        <p:spPr>
          <a:xfrm>
            <a:off x="413478" y="605724"/>
            <a:ext cx="8340421" cy="439917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5074930"/>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8"/>
            <a:ext cx="9144000" cy="499397"/>
          </a:xfrm>
          <a:prstGeom prst="rect">
            <a:avLst/>
          </a:prstGeom>
        </p:spPr>
      </p:pic>
      <p:sp>
        <p:nvSpPr>
          <p:cNvPr id="9" name="标题 1"/>
          <p:cNvSpPr txBox="1">
            <a:spLocks/>
          </p:cNvSpPr>
          <p:nvPr userDrawn="1"/>
        </p:nvSpPr>
        <p:spPr>
          <a:xfrm>
            <a:off x="323860" y="176356"/>
            <a:ext cx="6474515" cy="253019"/>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1500" dirty="0">
                <a:solidFill>
                  <a:schemeClr val="accent1"/>
                </a:solidFill>
              </a:rPr>
              <a:t>单击此处编辑母版标题样式</a:t>
            </a:r>
          </a:p>
        </p:txBody>
      </p:sp>
      <p:sp>
        <p:nvSpPr>
          <p:cNvPr id="10" name="矩形 9"/>
          <p:cNvSpPr/>
          <p:nvPr userDrawn="1"/>
        </p:nvSpPr>
        <p:spPr>
          <a:xfrm>
            <a:off x="0" y="5074928"/>
            <a:ext cx="9144000" cy="6857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153878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hf hdr="0" ftr="0" dt="0"/>
  <p:txStyles>
    <p:titleStyle>
      <a:lvl1pPr algn="l" defTabSz="685749"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38" indent="-171438" algn="l" defTabSz="685749" rtl="0" eaLnBrk="1" latinLnBrk="0" hangingPunct="1">
        <a:lnSpc>
          <a:spcPct val="120000"/>
        </a:lnSpc>
        <a:spcBef>
          <a:spcPts val="750"/>
        </a:spcBef>
        <a:buClr>
          <a:schemeClr val="accent1"/>
        </a:buClr>
        <a:buSzPct val="100000"/>
        <a:buFont typeface="Calibri" panose="020F0502020204030204" pitchFamily="34" charset="0"/>
        <a:buChar char="▪"/>
        <a:defRPr sz="2100" kern="1200">
          <a:solidFill>
            <a:schemeClr val="tx1"/>
          </a:solidFill>
          <a:latin typeface="+mn-lt"/>
          <a:ea typeface="+mn-ea"/>
          <a:cs typeface="+mn-cs"/>
        </a:defRPr>
      </a:lvl1pPr>
      <a:lvl2pPr marL="514313"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857186"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500" kern="1200">
          <a:solidFill>
            <a:schemeClr val="tx1"/>
          </a:solidFill>
          <a:latin typeface="+mn-lt"/>
          <a:ea typeface="+mn-ea"/>
          <a:cs typeface="+mn-cs"/>
        </a:defRPr>
      </a:lvl3pPr>
      <a:lvl4pPr marL="1200060"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350" kern="1200">
          <a:solidFill>
            <a:schemeClr val="tx1"/>
          </a:solidFill>
          <a:latin typeface="+mn-lt"/>
          <a:ea typeface="+mn-ea"/>
          <a:cs typeface="+mn-cs"/>
        </a:defRPr>
      </a:lvl4pPr>
      <a:lvl5pPr marL="1542935" indent="-171438" algn="l" defTabSz="685749" rtl="0" eaLnBrk="1" latinLnBrk="0" hangingPunct="1">
        <a:lnSpc>
          <a:spcPct val="120000"/>
        </a:lnSpc>
        <a:spcBef>
          <a:spcPts val="375"/>
        </a:spcBef>
        <a:buClr>
          <a:schemeClr val="accent1"/>
        </a:buClr>
        <a:buSzPct val="100000"/>
        <a:buFont typeface="Calibri" panose="020F0502020204030204" pitchFamily="34" charset="0"/>
        <a:buChar char="▪"/>
        <a:defRPr sz="1350" kern="1200">
          <a:solidFill>
            <a:schemeClr val="tx1"/>
          </a:solidFill>
          <a:latin typeface="+mn-lt"/>
          <a:ea typeface="+mn-ea"/>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49" rtl="0" eaLnBrk="1" latinLnBrk="0" hangingPunct="1">
        <a:defRPr sz="1350" kern="1200">
          <a:solidFill>
            <a:schemeClr val="tx1"/>
          </a:solidFill>
          <a:latin typeface="+mn-lt"/>
          <a:ea typeface="+mn-ea"/>
          <a:cs typeface="+mn-cs"/>
        </a:defRPr>
      </a:lvl1pPr>
      <a:lvl2pPr marL="342875" algn="l" defTabSz="685749" rtl="0" eaLnBrk="1" latinLnBrk="0" hangingPunct="1">
        <a:defRPr sz="1350" kern="1200">
          <a:solidFill>
            <a:schemeClr val="tx1"/>
          </a:solidFill>
          <a:latin typeface="+mn-lt"/>
          <a:ea typeface="+mn-ea"/>
          <a:cs typeface="+mn-cs"/>
        </a:defRPr>
      </a:lvl2pPr>
      <a:lvl3pPr marL="685749" algn="l" defTabSz="685749" rtl="0" eaLnBrk="1" latinLnBrk="0" hangingPunct="1">
        <a:defRPr sz="1350" kern="1200">
          <a:solidFill>
            <a:schemeClr val="tx1"/>
          </a:solidFill>
          <a:latin typeface="+mn-lt"/>
          <a:ea typeface="+mn-ea"/>
          <a:cs typeface="+mn-cs"/>
        </a:defRPr>
      </a:lvl3pPr>
      <a:lvl4pPr marL="1028624" algn="l" defTabSz="685749" rtl="0" eaLnBrk="1" latinLnBrk="0" hangingPunct="1">
        <a:defRPr sz="1350" kern="1200">
          <a:solidFill>
            <a:schemeClr val="tx1"/>
          </a:solidFill>
          <a:latin typeface="+mn-lt"/>
          <a:ea typeface="+mn-ea"/>
          <a:cs typeface="+mn-cs"/>
        </a:defRPr>
      </a:lvl4pPr>
      <a:lvl5pPr marL="1371498" algn="l" defTabSz="685749" rtl="0" eaLnBrk="1" latinLnBrk="0" hangingPunct="1">
        <a:defRPr sz="1350" kern="1200">
          <a:solidFill>
            <a:schemeClr val="tx1"/>
          </a:solidFill>
          <a:latin typeface="+mn-lt"/>
          <a:ea typeface="+mn-ea"/>
          <a:cs typeface="+mn-cs"/>
        </a:defRPr>
      </a:lvl5pPr>
      <a:lvl6pPr marL="1714373" algn="l" defTabSz="685749" rtl="0" eaLnBrk="1" latinLnBrk="0" hangingPunct="1">
        <a:defRPr sz="1350" kern="1200">
          <a:solidFill>
            <a:schemeClr val="tx1"/>
          </a:solidFill>
          <a:latin typeface="+mn-lt"/>
          <a:ea typeface="+mn-ea"/>
          <a:cs typeface="+mn-cs"/>
        </a:defRPr>
      </a:lvl6pPr>
      <a:lvl7pPr marL="2057246" algn="l" defTabSz="685749" rtl="0" eaLnBrk="1" latinLnBrk="0" hangingPunct="1">
        <a:defRPr sz="1350" kern="1200">
          <a:solidFill>
            <a:schemeClr val="tx1"/>
          </a:solidFill>
          <a:latin typeface="+mn-lt"/>
          <a:ea typeface="+mn-ea"/>
          <a:cs typeface="+mn-cs"/>
        </a:defRPr>
      </a:lvl7pPr>
      <a:lvl8pPr marL="2400120" algn="l" defTabSz="685749" rtl="0" eaLnBrk="1" latinLnBrk="0" hangingPunct="1">
        <a:defRPr sz="1350" kern="1200">
          <a:solidFill>
            <a:schemeClr val="tx1"/>
          </a:solidFill>
          <a:latin typeface="+mn-lt"/>
          <a:ea typeface="+mn-ea"/>
          <a:cs typeface="+mn-cs"/>
        </a:defRPr>
      </a:lvl8pPr>
      <a:lvl9pPr marL="2742995" algn="l" defTabSz="685749"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3.emf"/><Relationship Id="rId7" Type="http://schemas.openxmlformats.org/officeDocument/2006/relationships/image" Target="../media/image10.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2.emf"/><Relationship Id="rId5" Type="http://schemas.openxmlformats.org/officeDocument/2006/relationships/image" Target="../media/image9.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1.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6.emf"/><Relationship Id="rId18" Type="http://schemas.openxmlformats.org/officeDocument/2006/relationships/image" Target="../media/image27.emf"/><Relationship Id="rId26" Type="http://schemas.openxmlformats.org/officeDocument/2006/relationships/image" Target="../media/image21.wmf"/><Relationship Id="rId3" Type="http://schemas.openxmlformats.org/officeDocument/2006/relationships/image" Target="../media/image23.emf"/><Relationship Id="rId21" Type="http://schemas.openxmlformats.org/officeDocument/2006/relationships/image" Target="../media/image19.wmf"/><Relationship Id="rId7" Type="http://schemas.openxmlformats.org/officeDocument/2006/relationships/image" Target="../media/image14.emf"/><Relationship Id="rId12" Type="http://schemas.openxmlformats.org/officeDocument/2006/relationships/image" Target="../media/image25.emf"/><Relationship Id="rId17" Type="http://schemas.openxmlformats.org/officeDocument/2006/relationships/image" Target="../media/image18.wmf"/><Relationship Id="rId25"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oleObject" Target="../embeddings/oleObject12.bin"/><Relationship Id="rId20"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6.wmf"/><Relationship Id="rId24" Type="http://schemas.openxmlformats.org/officeDocument/2006/relationships/image" Target="../media/image29.emf"/><Relationship Id="rId5" Type="http://schemas.openxmlformats.org/officeDocument/2006/relationships/image" Target="../media/image13.emf"/><Relationship Id="rId15" Type="http://schemas.openxmlformats.org/officeDocument/2006/relationships/image" Target="../media/image17.wmf"/><Relationship Id="rId23" Type="http://schemas.openxmlformats.org/officeDocument/2006/relationships/image" Target="../media/image20.wmf"/><Relationship Id="rId28" Type="http://schemas.openxmlformats.org/officeDocument/2006/relationships/image" Target="../media/image22.wmf"/><Relationship Id="rId10" Type="http://schemas.openxmlformats.org/officeDocument/2006/relationships/oleObject" Target="../embeddings/oleObject10.bin"/><Relationship Id="rId19" Type="http://schemas.openxmlformats.org/officeDocument/2006/relationships/image" Target="../media/image28.emf"/><Relationship Id="rId4" Type="http://schemas.openxmlformats.org/officeDocument/2006/relationships/image" Target="../media/image24.emf"/><Relationship Id="rId9" Type="http://schemas.openxmlformats.org/officeDocument/2006/relationships/image" Target="../media/image15.wmf"/><Relationship Id="rId14" Type="http://schemas.openxmlformats.org/officeDocument/2006/relationships/oleObject" Target="../embeddings/oleObject11.bin"/><Relationship Id="rId22" Type="http://schemas.openxmlformats.org/officeDocument/2006/relationships/oleObject" Target="../embeddings/oleObject14.bin"/><Relationship Id="rId27"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8" Type="http://schemas.openxmlformats.org/officeDocument/2006/relationships/image" Target="../media/image36.emf"/><Relationship Id="rId13" Type="http://schemas.openxmlformats.org/officeDocument/2006/relationships/oleObject" Target="../embeddings/oleObject19.bin"/><Relationship Id="rId3" Type="http://schemas.openxmlformats.org/officeDocument/2006/relationships/image" Target="../media/image13.emf"/><Relationship Id="rId7" Type="http://schemas.openxmlformats.org/officeDocument/2006/relationships/image" Target="../media/image35.emf"/><Relationship Id="rId12" Type="http://schemas.openxmlformats.org/officeDocument/2006/relationships/image" Target="../media/image30.wmf"/><Relationship Id="rId2" Type="http://schemas.openxmlformats.org/officeDocument/2006/relationships/slideLayout" Target="../slideLayouts/slideLayout7.xml"/><Relationship Id="rId16" Type="http://schemas.openxmlformats.org/officeDocument/2006/relationships/image" Target="../media/image32.emf"/><Relationship Id="rId1" Type="http://schemas.openxmlformats.org/officeDocument/2006/relationships/vmlDrawing" Target="../drawings/vmlDrawing4.vml"/><Relationship Id="rId6" Type="http://schemas.openxmlformats.org/officeDocument/2006/relationships/image" Target="../media/image34.emf"/><Relationship Id="rId11" Type="http://schemas.openxmlformats.org/officeDocument/2006/relationships/oleObject" Target="../embeddings/oleObject18.bin"/><Relationship Id="rId5" Type="http://schemas.openxmlformats.org/officeDocument/2006/relationships/image" Target="../media/image29.emf"/><Relationship Id="rId15" Type="http://schemas.openxmlformats.org/officeDocument/2006/relationships/oleObject" Target="../embeddings/oleObject20.bin"/><Relationship Id="rId10" Type="http://schemas.openxmlformats.org/officeDocument/2006/relationships/image" Target="../media/image14.emf"/><Relationship Id="rId4" Type="http://schemas.openxmlformats.org/officeDocument/2006/relationships/image" Target="../media/image33.emf"/><Relationship Id="rId9" Type="http://schemas.openxmlformats.org/officeDocument/2006/relationships/oleObject" Target="../embeddings/oleObject17.bin"/><Relationship Id="rId14" Type="http://schemas.openxmlformats.org/officeDocument/2006/relationships/image" Target="../media/image31.wmf"/></Relationships>
</file>

<file path=ppt/slides/_rels/slide5.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25.bin"/><Relationship Id="rId3" Type="http://schemas.openxmlformats.org/officeDocument/2006/relationships/oleObject" Target="../embeddings/oleObject21.bin"/><Relationship Id="rId7" Type="http://schemas.openxmlformats.org/officeDocument/2006/relationships/oleObject" Target="../embeddings/oleObject22.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9.emf"/><Relationship Id="rId11" Type="http://schemas.openxmlformats.org/officeDocument/2006/relationships/oleObject" Target="../embeddings/oleObject24.bin"/><Relationship Id="rId5" Type="http://schemas.openxmlformats.org/officeDocument/2006/relationships/image" Target="../media/image13.emf"/><Relationship Id="rId10" Type="http://schemas.openxmlformats.org/officeDocument/2006/relationships/image" Target="../media/image38.wmf"/><Relationship Id="rId4" Type="http://schemas.openxmlformats.org/officeDocument/2006/relationships/image" Target="../media/image32.emf"/><Relationship Id="rId9" Type="http://schemas.openxmlformats.org/officeDocument/2006/relationships/oleObject" Target="../embeddings/oleObject23.bin"/><Relationship Id="rId14" Type="http://schemas.openxmlformats.org/officeDocument/2006/relationships/image" Target="../media/image40.wmf"/></Relationships>
</file>

<file path=ppt/slides/_rels/slide6.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13.emf"/><Relationship Id="rId7" Type="http://schemas.openxmlformats.org/officeDocument/2006/relationships/image" Target="../media/image41.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image" Target="../media/image32.emf"/><Relationship Id="rId4" Type="http://schemas.openxmlformats.org/officeDocument/2006/relationships/oleObject" Target="../embeddings/oleObject26.bin"/><Relationship Id="rId9"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image" Target="../media/image29.emf"/><Relationship Id="rId4" Type="http://schemas.openxmlformats.org/officeDocument/2006/relationships/image" Target="../media/image4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32BBE14-149B-E3C0-5B02-28FF71CAF814}"/>
              </a:ext>
            </a:extLst>
          </p:cNvPr>
          <p:cNvSpPr>
            <a:spLocks noGrp="1"/>
          </p:cNvSpPr>
          <p:nvPr>
            <p:ph type="title"/>
          </p:nvPr>
        </p:nvSpPr>
        <p:spPr/>
        <p:txBody>
          <a:bodyPr/>
          <a:lstStyle/>
          <a:p>
            <a:r>
              <a:rPr lang="zh-CN" altLang="en-US" dirty="0"/>
              <a:t>对偶电路（教材</a:t>
            </a:r>
            <a:r>
              <a:rPr lang="en-US" altLang="zh-CN" dirty="0"/>
              <a:t>2.7</a:t>
            </a:r>
            <a:r>
              <a:rPr lang="zh-CN" altLang="en-US" dirty="0"/>
              <a:t>）</a:t>
            </a:r>
          </a:p>
        </p:txBody>
      </p:sp>
      <p:grpSp>
        <p:nvGrpSpPr>
          <p:cNvPr id="11" name="组合 10">
            <a:extLst>
              <a:ext uri="{FF2B5EF4-FFF2-40B4-BE49-F238E27FC236}">
                <a16:creationId xmlns:a16="http://schemas.microsoft.com/office/drawing/2014/main" id="{4DFA9156-D8E6-C879-ABB8-B4963DE748DE}"/>
              </a:ext>
            </a:extLst>
          </p:cNvPr>
          <p:cNvGrpSpPr/>
          <p:nvPr/>
        </p:nvGrpSpPr>
        <p:grpSpPr>
          <a:xfrm>
            <a:off x="318270" y="1242748"/>
            <a:ext cx="8664066" cy="599075"/>
            <a:chOff x="318270" y="1242748"/>
            <a:chExt cx="8664066" cy="599075"/>
          </a:xfrm>
        </p:grpSpPr>
        <p:sp>
          <p:nvSpPr>
            <p:cNvPr id="5" name="矩形 4">
              <a:extLst>
                <a:ext uri="{FF2B5EF4-FFF2-40B4-BE49-F238E27FC236}">
                  <a16:creationId xmlns:a16="http://schemas.microsoft.com/office/drawing/2014/main" id="{0E352BF4-85E2-495E-92E1-E674F19A0151}"/>
                </a:ext>
              </a:extLst>
            </p:cNvPr>
            <p:cNvSpPr/>
            <p:nvPr/>
          </p:nvSpPr>
          <p:spPr>
            <a:xfrm>
              <a:off x="318270" y="1257048"/>
              <a:ext cx="8664066" cy="584775"/>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电路</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1600" dirty="0">
                  <a:latin typeface="楷体" panose="02010609060101010101" pitchFamily="49" charset="-122"/>
                  <a:ea typeface="楷体" panose="02010609060101010101" pitchFamily="49" charset="-122"/>
                </a:rPr>
                <a:t>的结点电压方程</a:t>
              </a:r>
              <a:r>
                <a:rPr lang="zh-CN" altLang="en-US" sz="1600" dirty="0">
                  <a:latin typeface="楷体" panose="02010609060101010101" pitchFamily="49" charset="-122"/>
                  <a:ea typeface="楷体" panose="02010609060101010101" pitchFamily="49" charset="-122"/>
                  <a:sym typeface="Symbol" panose="05050102010706020507" pitchFamily="18" charset="2"/>
                </a:rPr>
                <a:t>与电路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a:t>
              </a:r>
              <a:r>
                <a:rPr lang="zh-CN" altLang="en-US" sz="1600" dirty="0">
                  <a:latin typeface="楷体" panose="02010609060101010101" pitchFamily="49" charset="-122"/>
                  <a:ea typeface="楷体" panose="02010609060101010101" pitchFamily="49" charset="-122"/>
                  <a:sym typeface="Symbol" panose="05050102010706020507" pitchFamily="18" charset="2"/>
                </a:rPr>
                <a:t>的网孔电流方程相同（方程形式相同、参数相同），则</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N</a:t>
              </a:r>
              <a:r>
                <a:rPr lang="zh-CN" altLang="en-US" sz="1600" dirty="0">
                  <a:latin typeface="楷体" panose="02010609060101010101" pitchFamily="49" charset="-122"/>
                  <a:ea typeface="楷体" panose="02010609060101010101" pitchFamily="49" charset="-122"/>
                  <a:sym typeface="Symbol" panose="05050102010706020507" pitchFamily="18" charset="2"/>
                </a:rPr>
                <a:t>与  为对偶电路</a:t>
              </a:r>
              <a:endParaRPr lang="zh-CN" altLang="en-US" sz="1600" dirty="0"/>
            </a:p>
          </p:txBody>
        </p:sp>
        <p:graphicFrame>
          <p:nvGraphicFramePr>
            <p:cNvPr id="9" name="对象 8">
              <a:extLst>
                <a:ext uri="{FF2B5EF4-FFF2-40B4-BE49-F238E27FC236}">
                  <a16:creationId xmlns:a16="http://schemas.microsoft.com/office/drawing/2014/main" id="{27B22971-921D-6439-EEB6-483469C7CB2F}"/>
                </a:ext>
              </a:extLst>
            </p:cNvPr>
            <p:cNvGraphicFramePr>
              <a:graphicFrameLocks noChangeAspect="1"/>
            </p:cNvGraphicFramePr>
            <p:nvPr>
              <p:extLst>
                <p:ext uri="{D42A27DB-BD31-4B8C-83A1-F6EECF244321}">
                  <p14:modId xmlns:p14="http://schemas.microsoft.com/office/powerpoint/2010/main" val="4046073877"/>
                </p:ext>
              </p:extLst>
            </p:nvPr>
          </p:nvGraphicFramePr>
          <p:xfrm>
            <a:off x="2978914" y="1242748"/>
            <a:ext cx="218952" cy="286322"/>
          </p:xfrm>
          <a:graphic>
            <a:graphicData uri="http://schemas.openxmlformats.org/presentationml/2006/ole">
              <mc:AlternateContent xmlns:mc="http://schemas.openxmlformats.org/markup-compatibility/2006">
                <mc:Choice xmlns:v="urn:schemas-microsoft-com:vml" Requires="v">
                  <p:oleObj spid="_x0000_s1026" name="Equation" r:id="rId3" imgW="164880" imgH="215640" progId="Equation.DSMT4">
                    <p:embed/>
                  </p:oleObj>
                </mc:Choice>
                <mc:Fallback>
                  <p:oleObj name="Equation" r:id="rId3" imgW="164880" imgH="215640" progId="Equation.DSMT4">
                    <p:embed/>
                    <p:pic>
                      <p:nvPicPr>
                        <p:cNvPr id="0" name=""/>
                        <p:cNvPicPr/>
                        <p:nvPr/>
                      </p:nvPicPr>
                      <p:blipFill>
                        <a:blip r:embed="rId4"/>
                        <a:stretch>
                          <a:fillRect/>
                        </a:stretch>
                      </p:blipFill>
                      <p:spPr>
                        <a:xfrm>
                          <a:off x="2978914" y="1242748"/>
                          <a:ext cx="218952" cy="28632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83C92A8-6854-4295-E877-9ED1A1009C0C}"/>
                </a:ext>
              </a:extLst>
            </p:cNvPr>
            <p:cNvGraphicFramePr>
              <a:graphicFrameLocks noChangeAspect="1"/>
            </p:cNvGraphicFramePr>
            <p:nvPr>
              <p:extLst>
                <p:ext uri="{D42A27DB-BD31-4B8C-83A1-F6EECF244321}">
                  <p14:modId xmlns:p14="http://schemas.microsoft.com/office/powerpoint/2010/main" val="3650213243"/>
                </p:ext>
              </p:extLst>
            </p:nvPr>
          </p:nvGraphicFramePr>
          <p:xfrm>
            <a:off x="8400481" y="1247800"/>
            <a:ext cx="218952" cy="286322"/>
          </p:xfrm>
          <a:graphic>
            <a:graphicData uri="http://schemas.openxmlformats.org/presentationml/2006/ole">
              <mc:AlternateContent xmlns:mc="http://schemas.openxmlformats.org/markup-compatibility/2006">
                <mc:Choice xmlns:v="urn:schemas-microsoft-com:vml" Requires="v">
                  <p:oleObj spid="_x0000_s1027" name="Equation" r:id="rId5" imgW="164880" imgH="215640" progId="Equation.DSMT4">
                    <p:embed/>
                  </p:oleObj>
                </mc:Choice>
                <mc:Fallback>
                  <p:oleObj name="Equation" r:id="rId5" imgW="164880" imgH="215640" progId="Equation.DSMT4">
                    <p:embed/>
                    <p:pic>
                      <p:nvPicPr>
                        <p:cNvPr id="9" name="对象 8">
                          <a:extLst>
                            <a:ext uri="{FF2B5EF4-FFF2-40B4-BE49-F238E27FC236}">
                              <a16:creationId xmlns:a16="http://schemas.microsoft.com/office/drawing/2014/main" id="{27B22971-921D-6439-EEB6-483469C7CB2F}"/>
                            </a:ext>
                          </a:extLst>
                        </p:cNvPr>
                        <p:cNvPicPr/>
                        <p:nvPr/>
                      </p:nvPicPr>
                      <p:blipFill>
                        <a:blip r:embed="rId4"/>
                        <a:stretch>
                          <a:fillRect/>
                        </a:stretch>
                      </p:blipFill>
                      <p:spPr>
                        <a:xfrm>
                          <a:off x="8400481" y="1247800"/>
                          <a:ext cx="218952" cy="286322"/>
                        </a:xfrm>
                        <a:prstGeom prst="rect">
                          <a:avLst/>
                        </a:prstGeom>
                      </p:spPr>
                    </p:pic>
                  </p:oleObj>
                </mc:Fallback>
              </mc:AlternateContent>
            </a:graphicData>
          </a:graphic>
        </p:graphicFrame>
      </p:grpSp>
      <p:grpSp>
        <p:nvGrpSpPr>
          <p:cNvPr id="16" name="组合 15">
            <a:extLst>
              <a:ext uri="{FF2B5EF4-FFF2-40B4-BE49-F238E27FC236}">
                <a16:creationId xmlns:a16="http://schemas.microsoft.com/office/drawing/2014/main" id="{82D8B279-87EE-F875-AC77-55A52E441CD2}"/>
              </a:ext>
            </a:extLst>
          </p:cNvPr>
          <p:cNvGrpSpPr/>
          <p:nvPr/>
        </p:nvGrpSpPr>
        <p:grpSpPr>
          <a:xfrm>
            <a:off x="318270" y="1887977"/>
            <a:ext cx="8436733" cy="1494166"/>
            <a:chOff x="318270" y="1829793"/>
            <a:chExt cx="8436733" cy="1494166"/>
          </a:xfrm>
        </p:grpSpPr>
        <p:sp>
          <p:nvSpPr>
            <p:cNvPr id="6" name="矩形 5">
              <a:extLst>
                <a:ext uri="{FF2B5EF4-FFF2-40B4-BE49-F238E27FC236}">
                  <a16:creationId xmlns:a16="http://schemas.microsoft.com/office/drawing/2014/main" id="{1A7BA8A3-CD0F-B4A9-CE10-7334310472D3}"/>
                </a:ext>
              </a:extLst>
            </p:cNvPr>
            <p:cNvSpPr/>
            <p:nvPr/>
          </p:nvSpPr>
          <p:spPr>
            <a:xfrm>
              <a:off x="610619" y="2168347"/>
              <a:ext cx="8008813" cy="338554"/>
            </a:xfrm>
            <a:prstGeom prst="rect">
              <a:avLst/>
            </a:prstGeom>
          </p:spPr>
          <p:txBody>
            <a:bodyPr wrap="square">
              <a:spAutoFit/>
            </a:bodyPr>
            <a:lstStyle/>
            <a:p>
              <a:r>
                <a:rPr lang="zh-CN" altLang="en-US" sz="1600" dirty="0">
                  <a:solidFill>
                    <a:srgbClr val="1A347E"/>
                  </a:solidFill>
                  <a:latin typeface="楷体" panose="02010609060101010101" pitchFamily="49" charset="-122"/>
                  <a:ea typeface="楷体" panose="02010609060101010101" pitchFamily="49" charset="-122"/>
                </a:rPr>
                <a:t>①画出已知电路的</a:t>
              </a:r>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有向图，</a:t>
              </a:r>
              <a:r>
                <a:rPr lang="zh-CN" altLang="en-US" sz="1600" dirty="0">
                  <a:solidFill>
                    <a:srgbClr val="1A347E"/>
                  </a:solidFill>
                  <a:latin typeface="楷体" panose="02010609060101010101" pitchFamily="49" charset="-122"/>
                  <a:ea typeface="楷体" panose="02010609060101010101" pitchFamily="49" charset="-122"/>
                </a:rPr>
                <a:t>作出对偶电路的</a:t>
              </a:r>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有向图（即对偶图）</a:t>
              </a:r>
              <a:r>
                <a:rPr lang="en-US" altLang="zh-CN" sz="1600" dirty="0">
                  <a:solidFill>
                    <a:srgbClr val="FF0000"/>
                  </a:solidFill>
                  <a:latin typeface="楷体" panose="02010609060101010101" pitchFamily="49" charset="-122"/>
                  <a:ea typeface="楷体" panose="02010609060101010101" pitchFamily="49" charset="-122"/>
                  <a:sym typeface="Symbol" panose="05050102010706020507" pitchFamily="18" charset="2"/>
                </a:rPr>
                <a:t>——</a:t>
              </a:r>
              <a:r>
                <a:rPr lang="zh-CN" altLang="en-US" sz="1600" dirty="0">
                  <a:solidFill>
                    <a:srgbClr val="FF0000"/>
                  </a:solidFill>
                  <a:latin typeface="楷体" panose="02010609060101010101" pitchFamily="49" charset="-122"/>
                  <a:ea typeface="楷体" panose="02010609060101010101" pitchFamily="49" charset="-122"/>
                  <a:sym typeface="Symbol" panose="05050102010706020507" pitchFamily="18" charset="2"/>
                </a:rPr>
                <a:t>这一步也可跳过</a:t>
              </a:r>
              <a:endParaRPr lang="zh-CN" altLang="en-US" sz="1600" dirty="0">
                <a:solidFill>
                  <a:srgbClr val="FF0000"/>
                </a:solidFill>
              </a:endParaRPr>
            </a:p>
          </p:txBody>
        </p:sp>
        <p:sp>
          <p:nvSpPr>
            <p:cNvPr id="8" name="文本框 7">
              <a:extLst>
                <a:ext uri="{FF2B5EF4-FFF2-40B4-BE49-F238E27FC236}">
                  <a16:creationId xmlns:a16="http://schemas.microsoft.com/office/drawing/2014/main" id="{7DF45DD2-8E51-9353-C38D-B2C81CB49F00}"/>
                </a:ext>
              </a:extLst>
            </p:cNvPr>
            <p:cNvSpPr txBox="1"/>
            <p:nvPr/>
          </p:nvSpPr>
          <p:spPr>
            <a:xfrm>
              <a:off x="318270" y="1829793"/>
              <a:ext cx="3283759" cy="338554"/>
            </a:xfrm>
            <a:prstGeom prst="rect">
              <a:avLst/>
            </a:prstGeom>
            <a:noFill/>
          </p:spPr>
          <p:txBody>
            <a:bodyPr wrap="square">
              <a:spAutoFit/>
            </a:bodyPr>
            <a:lstStyle/>
            <a:p>
              <a:r>
                <a:rPr lang="zh-CN" altLang="en-US" sz="1600" b="1" dirty="0">
                  <a:solidFill>
                    <a:srgbClr val="C00000"/>
                  </a:solidFill>
                  <a:latin typeface="楷体" panose="02010609060101010101" pitchFamily="49" charset="-122"/>
                  <a:ea typeface="楷体" panose="02010609060101010101" pitchFamily="49" charset="-122"/>
                  <a:sym typeface="Symbol" panose="05050102010706020507" pitchFamily="18" charset="2"/>
                </a:rPr>
                <a:t>求已知电路的对偶电路的步骤：</a:t>
              </a:r>
              <a:endParaRPr lang="zh-CN" altLang="en-US" sz="1600" b="1" dirty="0">
                <a:solidFill>
                  <a:srgbClr val="C00000"/>
                </a:solidFill>
              </a:endParaRPr>
            </a:p>
          </p:txBody>
        </p:sp>
        <p:sp>
          <p:nvSpPr>
            <p:cNvPr id="13" name="矩形 12">
              <a:extLst>
                <a:ext uri="{FF2B5EF4-FFF2-40B4-BE49-F238E27FC236}">
                  <a16:creationId xmlns:a16="http://schemas.microsoft.com/office/drawing/2014/main" id="{0FA4BE69-BA76-C3DA-54EE-94F1208384BD}"/>
                </a:ext>
              </a:extLst>
            </p:cNvPr>
            <p:cNvSpPr/>
            <p:nvPr/>
          </p:nvSpPr>
          <p:spPr>
            <a:xfrm>
              <a:off x="610622" y="2571750"/>
              <a:ext cx="7789862" cy="338554"/>
            </a:xfrm>
            <a:prstGeom prst="rect">
              <a:avLst/>
            </a:prstGeom>
          </p:spPr>
          <p:txBody>
            <a:bodyPr wrap="square">
              <a:spAutoFit/>
            </a:bodyPr>
            <a:lstStyle/>
            <a:p>
              <a:r>
                <a:rPr lang="zh-CN" altLang="en-US" sz="1600" dirty="0">
                  <a:solidFill>
                    <a:srgbClr val="1A347E"/>
                  </a:solidFill>
                  <a:latin typeface="楷体" panose="02010609060101010101" pitchFamily="49" charset="-122"/>
                  <a:ea typeface="楷体" panose="02010609060101010101" pitchFamily="49" charset="-122"/>
                </a:rPr>
                <a:t>②</a:t>
              </a:r>
              <a:r>
                <a:rPr lang="en-US" altLang="zh-CN" sz="1600" dirty="0">
                  <a:solidFill>
                    <a:srgbClr val="1A347E"/>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1600" dirty="0">
                  <a:solidFill>
                    <a:srgbClr val="1A347E"/>
                  </a:solidFill>
                  <a:latin typeface="楷体" panose="02010609060101010101" pitchFamily="49" charset="-122"/>
                  <a:ea typeface="楷体" panose="02010609060101010101" pitchFamily="49" charset="-122"/>
                </a:rPr>
                <a:t>与  对应支路互为对偶元件，故根据已知电路的</a:t>
              </a:r>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支路确定对偶电路的对应支路</a:t>
              </a:r>
              <a:endParaRPr lang="zh-CN" altLang="en-US" sz="1600" dirty="0">
                <a:solidFill>
                  <a:srgbClr val="1A347E"/>
                </a:solidFill>
              </a:endParaRPr>
            </a:p>
          </p:txBody>
        </p:sp>
        <p:graphicFrame>
          <p:nvGraphicFramePr>
            <p:cNvPr id="14" name="对象 13">
              <a:extLst>
                <a:ext uri="{FF2B5EF4-FFF2-40B4-BE49-F238E27FC236}">
                  <a16:creationId xmlns:a16="http://schemas.microsoft.com/office/drawing/2014/main" id="{E9CCB2AE-19B6-4E54-62F4-F56C626B1489}"/>
                </a:ext>
              </a:extLst>
            </p:cNvPr>
            <p:cNvGraphicFramePr>
              <a:graphicFrameLocks noChangeAspect="1"/>
            </p:cNvGraphicFramePr>
            <p:nvPr>
              <p:extLst>
                <p:ext uri="{D42A27DB-BD31-4B8C-83A1-F6EECF244321}">
                  <p14:modId xmlns:p14="http://schemas.microsoft.com/office/powerpoint/2010/main" val="1986149950"/>
                </p:ext>
              </p:extLst>
            </p:nvPr>
          </p:nvGraphicFramePr>
          <p:xfrm>
            <a:off x="1242736" y="2586952"/>
            <a:ext cx="218952" cy="286322"/>
          </p:xfrm>
          <a:graphic>
            <a:graphicData uri="http://schemas.openxmlformats.org/presentationml/2006/ole">
              <mc:AlternateContent xmlns:mc="http://schemas.openxmlformats.org/markup-compatibility/2006">
                <mc:Choice xmlns:v="urn:schemas-microsoft-com:vml" Requires="v">
                  <p:oleObj spid="_x0000_s1028" name="Equation" r:id="rId6" imgW="164880" imgH="215640" progId="Equation.DSMT4">
                    <p:embed/>
                  </p:oleObj>
                </mc:Choice>
                <mc:Fallback>
                  <p:oleObj name="Equation" r:id="rId6" imgW="164880" imgH="215640" progId="Equation.DSMT4">
                    <p:embed/>
                    <p:pic>
                      <p:nvPicPr>
                        <p:cNvPr id="10" name="对象 9">
                          <a:extLst>
                            <a:ext uri="{FF2B5EF4-FFF2-40B4-BE49-F238E27FC236}">
                              <a16:creationId xmlns:a16="http://schemas.microsoft.com/office/drawing/2014/main" id="{C83C92A8-6854-4295-E877-9ED1A1009C0C}"/>
                            </a:ext>
                          </a:extLst>
                        </p:cNvPr>
                        <p:cNvPicPr/>
                        <p:nvPr/>
                      </p:nvPicPr>
                      <p:blipFill>
                        <a:blip r:embed="rId4"/>
                        <a:stretch>
                          <a:fillRect/>
                        </a:stretch>
                      </p:blipFill>
                      <p:spPr>
                        <a:xfrm>
                          <a:off x="1242736" y="2586952"/>
                          <a:ext cx="218952" cy="286322"/>
                        </a:xfrm>
                        <a:prstGeom prst="rect">
                          <a:avLst/>
                        </a:prstGeom>
                      </p:spPr>
                    </p:pic>
                  </p:oleObj>
                </mc:Fallback>
              </mc:AlternateContent>
            </a:graphicData>
          </a:graphic>
        </p:graphicFrame>
        <p:sp>
          <p:nvSpPr>
            <p:cNvPr id="15" name="矩形 14">
              <a:extLst>
                <a:ext uri="{FF2B5EF4-FFF2-40B4-BE49-F238E27FC236}">
                  <a16:creationId xmlns:a16="http://schemas.microsoft.com/office/drawing/2014/main" id="{52469689-F826-A62B-A730-57A1E614C5C7}"/>
                </a:ext>
              </a:extLst>
            </p:cNvPr>
            <p:cNvSpPr/>
            <p:nvPr/>
          </p:nvSpPr>
          <p:spPr>
            <a:xfrm>
              <a:off x="610620" y="2985405"/>
              <a:ext cx="8144383" cy="338554"/>
            </a:xfrm>
            <a:prstGeom prst="rect">
              <a:avLst/>
            </a:prstGeom>
          </p:spPr>
          <p:txBody>
            <a:bodyPr wrap="square">
              <a:spAutoFit/>
            </a:bodyPr>
            <a:lstStyle/>
            <a:p>
              <a:r>
                <a:rPr lang="zh-CN" altLang="en-US" sz="1600" dirty="0">
                  <a:solidFill>
                    <a:srgbClr val="1A347E"/>
                  </a:solidFill>
                  <a:latin typeface="楷体" panose="02010609060101010101" pitchFamily="49" charset="-122"/>
                  <a:ea typeface="楷体" panose="02010609060101010101" pitchFamily="49" charset="-122"/>
                </a:rPr>
                <a:t>③遇到不易确定的支路（如电源方向），可根据</a:t>
              </a:r>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结点电压方程与网孔电流方程相同确定</a:t>
              </a:r>
              <a:endParaRPr lang="zh-CN" altLang="en-US" sz="1600" dirty="0">
                <a:solidFill>
                  <a:srgbClr val="1A347E"/>
                </a:solidFill>
              </a:endParaRPr>
            </a:p>
          </p:txBody>
        </p:sp>
      </p:grpSp>
      <p:grpSp>
        <p:nvGrpSpPr>
          <p:cNvPr id="21" name="组合 20">
            <a:extLst>
              <a:ext uri="{FF2B5EF4-FFF2-40B4-BE49-F238E27FC236}">
                <a16:creationId xmlns:a16="http://schemas.microsoft.com/office/drawing/2014/main" id="{8C5E5FBB-1CE4-2BD9-4DD7-279DC27DB8BF}"/>
              </a:ext>
            </a:extLst>
          </p:cNvPr>
          <p:cNvGrpSpPr/>
          <p:nvPr/>
        </p:nvGrpSpPr>
        <p:grpSpPr>
          <a:xfrm>
            <a:off x="298023" y="3510056"/>
            <a:ext cx="6464311" cy="1145360"/>
            <a:chOff x="298023" y="3388808"/>
            <a:chExt cx="6464311" cy="1145360"/>
          </a:xfrm>
        </p:grpSpPr>
        <p:sp>
          <p:nvSpPr>
            <p:cNvPr id="18" name="矩形 17">
              <a:extLst>
                <a:ext uri="{FF2B5EF4-FFF2-40B4-BE49-F238E27FC236}">
                  <a16:creationId xmlns:a16="http://schemas.microsoft.com/office/drawing/2014/main" id="{13B984EB-9C30-4148-2B80-5DC3E0060620}"/>
                </a:ext>
              </a:extLst>
            </p:cNvPr>
            <p:cNvSpPr/>
            <p:nvPr/>
          </p:nvSpPr>
          <p:spPr>
            <a:xfrm>
              <a:off x="610620" y="4195614"/>
              <a:ext cx="5847796" cy="338554"/>
            </a:xfrm>
            <a:prstGeom prst="rect">
              <a:avLst/>
            </a:prstGeom>
          </p:spPr>
          <p:txBody>
            <a:bodyPr wrap="square">
              <a:spAutoFit/>
            </a:bodyPr>
            <a:lstStyle/>
            <a:p>
              <a:r>
                <a:rPr lang="zh-CN" altLang="en-US" sz="1600" dirty="0">
                  <a:solidFill>
                    <a:srgbClr val="1A347E"/>
                  </a:solidFill>
                  <a:latin typeface="楷体" panose="02010609060101010101" pitchFamily="49" charset="-122"/>
                  <a:ea typeface="楷体" panose="02010609060101010101" pitchFamily="49" charset="-122"/>
                </a:rPr>
                <a:t>②已知电路的结点电压方程</a:t>
              </a:r>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对偶电路的网孔电流方程</a:t>
              </a:r>
              <a:endParaRPr lang="zh-CN" altLang="en-US" sz="1600" dirty="0">
                <a:solidFill>
                  <a:srgbClr val="1A347E"/>
                </a:solidFill>
              </a:endParaRPr>
            </a:p>
          </p:txBody>
        </p:sp>
        <p:sp>
          <p:nvSpPr>
            <p:cNvPr id="19" name="矩形 18">
              <a:extLst>
                <a:ext uri="{FF2B5EF4-FFF2-40B4-BE49-F238E27FC236}">
                  <a16:creationId xmlns:a16="http://schemas.microsoft.com/office/drawing/2014/main" id="{E2204DA1-991D-4ECC-E27C-FD5BD7A1E052}"/>
                </a:ext>
              </a:extLst>
            </p:cNvPr>
            <p:cNvSpPr/>
            <p:nvPr/>
          </p:nvSpPr>
          <p:spPr>
            <a:xfrm>
              <a:off x="610620" y="3792211"/>
              <a:ext cx="6151714" cy="338554"/>
            </a:xfrm>
            <a:prstGeom prst="rect">
              <a:avLst/>
            </a:prstGeom>
          </p:spPr>
          <p:txBody>
            <a:bodyPr wrap="square">
              <a:spAutoFit/>
            </a:bodyPr>
            <a:lstStyle/>
            <a:p>
              <a:r>
                <a:rPr lang="zh-CN" altLang="en-US" sz="1600" dirty="0">
                  <a:solidFill>
                    <a:srgbClr val="1A347E"/>
                  </a:solidFill>
                  <a:latin typeface="楷体" panose="02010609060101010101" pitchFamily="49" charset="-122"/>
                  <a:ea typeface="楷体" panose="02010609060101010101" pitchFamily="49" charset="-122"/>
                </a:rPr>
                <a:t>①已知电路的</a:t>
              </a:r>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网孔电流方程对偶电路的</a:t>
              </a:r>
              <a:r>
                <a:rPr lang="zh-CN" altLang="en-US" sz="1600" dirty="0">
                  <a:solidFill>
                    <a:srgbClr val="1A347E"/>
                  </a:solidFill>
                  <a:latin typeface="楷体" panose="02010609060101010101" pitchFamily="49" charset="-122"/>
                  <a:ea typeface="楷体" panose="02010609060101010101" pitchFamily="49" charset="-122"/>
                </a:rPr>
                <a:t>结点电压方程</a:t>
              </a:r>
              <a:endParaRPr lang="zh-CN" altLang="en-US" sz="1600" dirty="0">
                <a:solidFill>
                  <a:srgbClr val="1A347E"/>
                </a:solidFill>
              </a:endParaRPr>
            </a:p>
          </p:txBody>
        </p:sp>
        <p:sp>
          <p:nvSpPr>
            <p:cNvPr id="20" name="文本框 19">
              <a:extLst>
                <a:ext uri="{FF2B5EF4-FFF2-40B4-BE49-F238E27FC236}">
                  <a16:creationId xmlns:a16="http://schemas.microsoft.com/office/drawing/2014/main" id="{6DFF1F89-1B70-E5EA-F361-C69B7CA871BB}"/>
                </a:ext>
              </a:extLst>
            </p:cNvPr>
            <p:cNvSpPr txBox="1"/>
            <p:nvPr/>
          </p:nvSpPr>
          <p:spPr>
            <a:xfrm>
              <a:off x="298023" y="3388808"/>
              <a:ext cx="3283759" cy="338554"/>
            </a:xfrm>
            <a:prstGeom prst="rect">
              <a:avLst/>
            </a:prstGeom>
            <a:noFill/>
          </p:spPr>
          <p:txBody>
            <a:bodyPr wrap="square">
              <a:spAutoFit/>
            </a:bodyPr>
            <a:lstStyle/>
            <a:p>
              <a:r>
                <a:rPr lang="zh-CN" altLang="en-US" sz="1600" b="1" dirty="0">
                  <a:solidFill>
                    <a:srgbClr val="C00000"/>
                  </a:solidFill>
                  <a:latin typeface="楷体" panose="02010609060101010101" pitchFamily="49" charset="-122"/>
                  <a:ea typeface="楷体" panose="02010609060101010101" pitchFamily="49" charset="-122"/>
                  <a:sym typeface="Symbol" panose="05050102010706020507" pitchFamily="18" charset="2"/>
                </a:rPr>
                <a:t>求对偶电路的两种情况：</a:t>
              </a:r>
              <a:endParaRPr lang="zh-CN" altLang="en-US" sz="1600" b="1" dirty="0">
                <a:solidFill>
                  <a:srgbClr val="C00000"/>
                </a:solidFill>
              </a:endParaRPr>
            </a:p>
          </p:txBody>
        </p:sp>
      </p:grpSp>
      <p:grpSp>
        <p:nvGrpSpPr>
          <p:cNvPr id="24" name="组合 23">
            <a:extLst>
              <a:ext uri="{FF2B5EF4-FFF2-40B4-BE49-F238E27FC236}">
                <a16:creationId xmlns:a16="http://schemas.microsoft.com/office/drawing/2014/main" id="{36888D1D-D55B-0943-6C8B-E532DDE441EF}"/>
              </a:ext>
            </a:extLst>
          </p:cNvPr>
          <p:cNvGrpSpPr/>
          <p:nvPr/>
        </p:nvGrpSpPr>
        <p:grpSpPr>
          <a:xfrm>
            <a:off x="5954348" y="3451229"/>
            <a:ext cx="2665084" cy="1339393"/>
            <a:chOff x="5954348" y="3451229"/>
            <a:chExt cx="2665084" cy="1339393"/>
          </a:xfrm>
        </p:grpSpPr>
        <p:sp>
          <p:nvSpPr>
            <p:cNvPr id="22" name="文本框 21">
              <a:extLst>
                <a:ext uri="{FF2B5EF4-FFF2-40B4-BE49-F238E27FC236}">
                  <a16:creationId xmlns:a16="http://schemas.microsoft.com/office/drawing/2014/main" id="{03CD4F7C-7715-8F02-DD9C-2B1E7C6EC886}"/>
                </a:ext>
              </a:extLst>
            </p:cNvPr>
            <p:cNvSpPr txBox="1"/>
            <p:nvPr/>
          </p:nvSpPr>
          <p:spPr>
            <a:xfrm>
              <a:off x="5954348" y="3451229"/>
              <a:ext cx="1230368" cy="338554"/>
            </a:xfrm>
            <a:prstGeom prst="rect">
              <a:avLst/>
            </a:prstGeom>
            <a:noFill/>
          </p:spPr>
          <p:txBody>
            <a:bodyPr wrap="square">
              <a:spAutoFit/>
            </a:bodyPr>
            <a:lstStyle/>
            <a:p>
              <a:r>
                <a:rPr lang="zh-CN" altLang="en-US" sz="1600" b="1" dirty="0">
                  <a:solidFill>
                    <a:srgbClr val="C00000"/>
                  </a:solidFill>
                  <a:latin typeface="楷体" panose="02010609060101010101" pitchFamily="49" charset="-122"/>
                  <a:ea typeface="楷体" panose="02010609060101010101" pitchFamily="49" charset="-122"/>
                  <a:sym typeface="Symbol" panose="05050102010706020507" pitchFamily="18" charset="2"/>
                </a:rPr>
                <a:t>对偶元件：</a:t>
              </a:r>
              <a:endParaRPr lang="zh-CN" altLang="en-US" sz="1600" b="1" dirty="0">
                <a:solidFill>
                  <a:srgbClr val="C00000"/>
                </a:solidFill>
              </a:endParaRPr>
            </a:p>
          </p:txBody>
        </p:sp>
        <p:sp>
          <p:nvSpPr>
            <p:cNvPr id="23" name="矩形 22">
              <a:extLst>
                <a:ext uri="{FF2B5EF4-FFF2-40B4-BE49-F238E27FC236}">
                  <a16:creationId xmlns:a16="http://schemas.microsoft.com/office/drawing/2014/main" id="{E73B64C6-4BF9-4344-50E7-6FDA59FC0696}"/>
                </a:ext>
              </a:extLst>
            </p:cNvPr>
            <p:cNvSpPr/>
            <p:nvPr/>
          </p:nvSpPr>
          <p:spPr>
            <a:xfrm>
              <a:off x="6064710" y="3713404"/>
              <a:ext cx="2554722" cy="1077218"/>
            </a:xfrm>
            <a:prstGeom prst="rect">
              <a:avLst/>
            </a:prstGeom>
          </p:spPr>
          <p:txBody>
            <a:bodyPr wrap="square">
              <a:spAutoFit/>
            </a:bodyPr>
            <a:lstStyle/>
            <a:p>
              <a:r>
                <a:rPr lang="zh-CN" altLang="en-US" sz="1600" dirty="0">
                  <a:solidFill>
                    <a:srgbClr val="1A347E"/>
                  </a:solidFill>
                  <a:latin typeface="楷体" panose="02010609060101010101" pitchFamily="49" charset="-122"/>
                  <a:ea typeface="楷体" panose="02010609060101010101" pitchFamily="49" charset="-122"/>
                </a:rPr>
                <a:t>电阻</a:t>
              </a:r>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电导</a:t>
              </a:r>
              <a:endParaRPr lang="en-US" altLang="zh-CN" sz="1600" dirty="0">
                <a:solidFill>
                  <a:srgbClr val="1A347E"/>
                </a:solidFill>
                <a:latin typeface="楷体" panose="02010609060101010101" pitchFamily="49" charset="-122"/>
                <a:ea typeface="楷体" panose="02010609060101010101" pitchFamily="49" charset="-122"/>
                <a:sym typeface="Symbol" panose="05050102010706020507" pitchFamily="18" charset="2"/>
              </a:endParaRPr>
            </a:p>
            <a:p>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电压源电流源</a:t>
              </a:r>
              <a:endParaRPr lang="en-US" altLang="zh-CN" sz="1600" dirty="0">
                <a:solidFill>
                  <a:srgbClr val="1A347E"/>
                </a:solidFill>
                <a:latin typeface="楷体" panose="02010609060101010101" pitchFamily="49" charset="-122"/>
                <a:ea typeface="楷体" panose="02010609060101010101" pitchFamily="49" charset="-122"/>
                <a:sym typeface="Symbol" panose="05050102010706020507" pitchFamily="18" charset="2"/>
              </a:endParaRPr>
            </a:p>
            <a:p>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受控电压源受控电流源</a:t>
              </a:r>
              <a:endParaRPr lang="en-US" altLang="zh-CN" sz="1600" dirty="0">
                <a:solidFill>
                  <a:srgbClr val="1A347E"/>
                </a:solidFill>
                <a:latin typeface="楷体" panose="02010609060101010101" pitchFamily="49" charset="-122"/>
                <a:ea typeface="楷体" panose="02010609060101010101" pitchFamily="49" charset="-122"/>
                <a:sym typeface="Symbol" panose="05050102010706020507" pitchFamily="18" charset="2"/>
              </a:endParaRPr>
            </a:p>
            <a:p>
              <a:r>
                <a:rPr lang="zh-CN" altLang="en-US" sz="1600" dirty="0">
                  <a:solidFill>
                    <a:srgbClr val="1A347E"/>
                  </a:solidFill>
                  <a:latin typeface="楷体" panose="02010609060101010101" pitchFamily="49" charset="-122"/>
                  <a:ea typeface="楷体" panose="02010609060101010101" pitchFamily="49" charset="-122"/>
                  <a:sym typeface="Symbol" panose="05050102010706020507" pitchFamily="18" charset="2"/>
                </a:rPr>
                <a:t>控制量：电流电压</a:t>
              </a:r>
              <a:endParaRPr lang="zh-CN" altLang="en-US" sz="1600" dirty="0">
                <a:solidFill>
                  <a:srgbClr val="1A347E"/>
                </a:solidFill>
              </a:endParaRPr>
            </a:p>
          </p:txBody>
        </p:sp>
      </p:grpSp>
    </p:spTree>
    <p:extLst>
      <p:ext uri="{BB962C8B-B14F-4D97-AF65-F5344CB8AC3E}">
        <p14:creationId xmlns:p14="http://schemas.microsoft.com/office/powerpoint/2010/main" val="27768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5DF679A-29D5-4FC7-87D8-5C2A3581BCB0}"/>
              </a:ext>
            </a:extLst>
          </p:cNvPr>
          <p:cNvGrpSpPr/>
          <p:nvPr/>
        </p:nvGrpSpPr>
        <p:grpSpPr>
          <a:xfrm>
            <a:off x="279793" y="947589"/>
            <a:ext cx="2955992" cy="1932083"/>
            <a:chOff x="246334" y="1242289"/>
            <a:chExt cx="2955992" cy="1932083"/>
          </a:xfrm>
        </p:grpSpPr>
        <p:pic>
          <p:nvPicPr>
            <p:cNvPr id="3" name="图片 2">
              <a:extLst>
                <a:ext uri="{FF2B5EF4-FFF2-40B4-BE49-F238E27FC236}">
                  <a16:creationId xmlns:a16="http://schemas.microsoft.com/office/drawing/2014/main" id="{82A72DA4-1C66-4BF7-AC24-81EA64DA3DE9}"/>
                </a:ext>
              </a:extLst>
            </p:cNvPr>
            <p:cNvPicPr>
              <a:picLocks noChangeAspect="1"/>
            </p:cNvPicPr>
            <p:nvPr/>
          </p:nvPicPr>
          <p:blipFill>
            <a:blip r:embed="rId3"/>
            <a:stretch>
              <a:fillRect/>
            </a:stretch>
          </p:blipFill>
          <p:spPr>
            <a:xfrm>
              <a:off x="312375" y="1554923"/>
              <a:ext cx="2221656" cy="1619449"/>
            </a:xfrm>
            <a:prstGeom prst="rect">
              <a:avLst/>
            </a:prstGeom>
          </p:spPr>
        </p:pic>
        <p:sp>
          <p:nvSpPr>
            <p:cNvPr id="4" name="文本框 3">
              <a:extLst>
                <a:ext uri="{FF2B5EF4-FFF2-40B4-BE49-F238E27FC236}">
                  <a16:creationId xmlns:a16="http://schemas.microsoft.com/office/drawing/2014/main" id="{D7874F27-E8E9-496F-AF1E-1D299AB3FE28}"/>
                </a:ext>
              </a:extLst>
            </p:cNvPr>
            <p:cNvSpPr txBox="1"/>
            <p:nvPr/>
          </p:nvSpPr>
          <p:spPr>
            <a:xfrm>
              <a:off x="246334" y="1242289"/>
              <a:ext cx="2955992" cy="338554"/>
            </a:xfrm>
            <a:prstGeom prst="rect">
              <a:avLst/>
            </a:prstGeom>
            <a:noFill/>
          </p:spPr>
          <p:txBody>
            <a:bodyPr wrap="square" rtlCol="0">
              <a:spAutoFit/>
            </a:bodyPr>
            <a:lstStyle/>
            <a:p>
              <a:r>
                <a:rPr lang="zh-CN" altLang="en-US" sz="1600" dirty="0">
                  <a:solidFill>
                    <a:srgbClr val="FF0000"/>
                  </a:solidFill>
                  <a:latin typeface="楷体" panose="02010609060101010101" pitchFamily="49" charset="-122"/>
                  <a:ea typeface="楷体" panose="02010609060101010101" pitchFamily="49" charset="-122"/>
                </a:rPr>
                <a:t>例</a:t>
              </a:r>
              <a:r>
                <a:rPr lang="zh-CN" altLang="en-US" sz="1600" dirty="0">
                  <a:latin typeface="楷体" panose="02010609060101010101" pitchFamily="49" charset="-122"/>
                  <a:ea typeface="楷体" panose="02010609060101010101" pitchFamily="49" charset="-122"/>
                </a:rPr>
                <a:t>：做出下图的对偶电路</a:t>
              </a:r>
            </a:p>
          </p:txBody>
        </p:sp>
      </p:grpSp>
      <p:sp>
        <p:nvSpPr>
          <p:cNvPr id="5" name="矩形 4">
            <a:extLst>
              <a:ext uri="{FF2B5EF4-FFF2-40B4-BE49-F238E27FC236}">
                <a16:creationId xmlns:a16="http://schemas.microsoft.com/office/drawing/2014/main" id="{7ECCDDF4-EC65-43A7-96AA-72AD5D9EF180}"/>
              </a:ext>
            </a:extLst>
          </p:cNvPr>
          <p:cNvSpPr/>
          <p:nvPr/>
        </p:nvSpPr>
        <p:spPr>
          <a:xfrm>
            <a:off x="2977552" y="913407"/>
            <a:ext cx="5776199" cy="660052"/>
          </a:xfrm>
          <a:prstGeom prst="rect">
            <a:avLst/>
          </a:prstGeom>
        </p:spPr>
        <p:txBody>
          <a:bodyPr wrap="square">
            <a:spAutoFit/>
          </a:bodyPr>
          <a:lstStyle/>
          <a:p>
            <a:pPr>
              <a:lnSpc>
                <a:spcPct val="120000"/>
              </a:lnSpc>
            </a:pP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）画出原电路的线图（有向图非必须），对网孔和支路进行编号，并选定网孔电流方向</a:t>
            </a:r>
            <a:endParaRPr lang="zh-CN" altLang="en-US" sz="1600" dirty="0"/>
          </a:p>
        </p:txBody>
      </p:sp>
      <p:sp>
        <p:nvSpPr>
          <p:cNvPr id="6" name="矩形 5">
            <a:extLst>
              <a:ext uri="{FF2B5EF4-FFF2-40B4-BE49-F238E27FC236}">
                <a16:creationId xmlns:a16="http://schemas.microsoft.com/office/drawing/2014/main" id="{3341C9C3-3C62-9AE7-8BAE-E846AFC06E58}"/>
              </a:ext>
            </a:extLst>
          </p:cNvPr>
          <p:cNvSpPr/>
          <p:nvPr/>
        </p:nvSpPr>
        <p:spPr>
          <a:xfrm>
            <a:off x="265308" y="592106"/>
            <a:ext cx="6113580" cy="338554"/>
          </a:xfrm>
          <a:prstGeom prst="rect">
            <a:avLst/>
          </a:prstGeom>
        </p:spPr>
        <p:txBody>
          <a:bodyPr wrap="square">
            <a:spAutoFit/>
          </a:bodyPr>
          <a:lstStyle/>
          <a:p>
            <a:r>
              <a:rPr lang="zh-CN" altLang="en-US" sz="1600" b="1" dirty="0">
                <a:solidFill>
                  <a:srgbClr val="C00000"/>
                </a:solidFill>
                <a:latin typeface="楷体" panose="02010609060101010101" pitchFamily="49" charset="-122"/>
                <a:ea typeface="楷体" panose="02010609060101010101" pitchFamily="49" charset="-122"/>
              </a:rPr>
              <a:t>情况一：已知电路的</a:t>
            </a:r>
            <a:r>
              <a:rPr lang="zh-CN" altLang="en-US" sz="1600" b="1" dirty="0">
                <a:solidFill>
                  <a:srgbClr val="C00000"/>
                </a:solidFill>
                <a:latin typeface="楷体" panose="02010609060101010101" pitchFamily="49" charset="-122"/>
                <a:ea typeface="楷体" panose="02010609060101010101" pitchFamily="49" charset="-122"/>
                <a:sym typeface="Symbol" panose="05050102010706020507" pitchFamily="18" charset="2"/>
              </a:rPr>
              <a:t>网孔电流</a:t>
            </a:r>
            <a:r>
              <a:rPr lang="zh-CN" altLang="en-US" sz="1600" b="1" dirty="0">
                <a:solidFill>
                  <a:srgbClr val="C00000"/>
                </a:solidFill>
                <a:latin typeface="楷体" panose="02010609060101010101" pitchFamily="49" charset="-122"/>
                <a:ea typeface="楷体" panose="02010609060101010101" pitchFamily="49" charset="-122"/>
              </a:rPr>
              <a:t>方程</a:t>
            </a:r>
            <a:r>
              <a:rPr lang="zh-CN" altLang="en-US" sz="1600" b="1" dirty="0">
                <a:solidFill>
                  <a:srgbClr val="C00000"/>
                </a:solidFill>
                <a:latin typeface="楷体" panose="02010609060101010101" pitchFamily="49" charset="-122"/>
                <a:ea typeface="楷体" panose="02010609060101010101" pitchFamily="49" charset="-122"/>
                <a:sym typeface="Symbol" panose="05050102010706020507" pitchFamily="18" charset="2"/>
              </a:rPr>
              <a:t>对偶电路的</a:t>
            </a:r>
            <a:r>
              <a:rPr lang="zh-CN" altLang="en-US" sz="1600" b="1" dirty="0">
                <a:solidFill>
                  <a:srgbClr val="C00000"/>
                </a:solidFill>
                <a:latin typeface="楷体" panose="02010609060101010101" pitchFamily="49" charset="-122"/>
                <a:ea typeface="楷体" panose="02010609060101010101" pitchFamily="49" charset="-122"/>
              </a:rPr>
              <a:t>结点电压</a:t>
            </a:r>
            <a:r>
              <a:rPr lang="zh-CN" altLang="en-US" sz="1600" b="1" dirty="0">
                <a:solidFill>
                  <a:srgbClr val="C00000"/>
                </a:solidFill>
                <a:latin typeface="楷体" panose="02010609060101010101" pitchFamily="49" charset="-122"/>
                <a:ea typeface="楷体" panose="02010609060101010101" pitchFamily="49" charset="-122"/>
                <a:sym typeface="Symbol" panose="05050102010706020507" pitchFamily="18" charset="2"/>
              </a:rPr>
              <a:t>方程</a:t>
            </a:r>
            <a:endParaRPr lang="zh-CN" altLang="en-US" sz="1600" b="1" dirty="0">
              <a:solidFill>
                <a:srgbClr val="C00000"/>
              </a:solidFill>
            </a:endParaRPr>
          </a:p>
        </p:txBody>
      </p:sp>
      <p:graphicFrame>
        <p:nvGraphicFramePr>
          <p:cNvPr id="36" name="对象 35">
            <a:extLst>
              <a:ext uri="{FF2B5EF4-FFF2-40B4-BE49-F238E27FC236}">
                <a16:creationId xmlns:a16="http://schemas.microsoft.com/office/drawing/2014/main" id="{3028906F-806C-8BF5-39CC-D25363507DC4}"/>
              </a:ext>
            </a:extLst>
          </p:cNvPr>
          <p:cNvGraphicFramePr>
            <a:graphicFrameLocks noChangeAspect="1"/>
          </p:cNvGraphicFramePr>
          <p:nvPr/>
        </p:nvGraphicFramePr>
        <p:xfrm>
          <a:off x="440899" y="2921433"/>
          <a:ext cx="2241550" cy="2311400"/>
        </p:xfrm>
        <a:graphic>
          <a:graphicData uri="http://schemas.openxmlformats.org/presentationml/2006/ole">
            <mc:AlternateContent xmlns:mc="http://schemas.openxmlformats.org/markup-compatibility/2006">
              <mc:Choice xmlns:v="urn:schemas-microsoft-com:vml" Requires="v">
                <p:oleObj spid="_x0000_s2050" name="Visio" r:id="rId4" imgW="2239508" imgH="2308744" progId="Visio.Drawing.11">
                  <p:embed/>
                </p:oleObj>
              </mc:Choice>
              <mc:Fallback>
                <p:oleObj name="Visio" r:id="rId4" imgW="2239508" imgH="2308744" progId="Visio.Drawing.11">
                  <p:embed/>
                  <p:pic>
                    <p:nvPicPr>
                      <p:cNvPr id="36" name="对象 35">
                        <a:extLst>
                          <a:ext uri="{FF2B5EF4-FFF2-40B4-BE49-F238E27FC236}">
                            <a16:creationId xmlns:a16="http://schemas.microsoft.com/office/drawing/2014/main" id="{3028906F-806C-8BF5-39CC-D25363507D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899" y="2921433"/>
                        <a:ext cx="2241550" cy="2311400"/>
                      </a:xfrm>
                      <a:prstGeom prst="rect">
                        <a:avLst/>
                      </a:prstGeom>
                      <a:noFill/>
                    </p:spPr>
                  </p:pic>
                </p:oleObj>
              </mc:Fallback>
            </mc:AlternateContent>
          </a:graphicData>
        </a:graphic>
      </p:graphicFrame>
      <p:sp>
        <p:nvSpPr>
          <p:cNvPr id="48" name="矩形 47">
            <a:extLst>
              <a:ext uri="{FF2B5EF4-FFF2-40B4-BE49-F238E27FC236}">
                <a16:creationId xmlns:a16="http://schemas.microsoft.com/office/drawing/2014/main" id="{0B0944FF-2C2D-095B-230F-639BC9A65069}"/>
              </a:ext>
            </a:extLst>
          </p:cNvPr>
          <p:cNvSpPr/>
          <p:nvPr/>
        </p:nvSpPr>
        <p:spPr>
          <a:xfrm>
            <a:off x="2977552" y="1592593"/>
            <a:ext cx="3974231" cy="364587"/>
          </a:xfrm>
          <a:prstGeom prst="rect">
            <a:avLst/>
          </a:prstGeom>
        </p:spPr>
        <p:txBody>
          <a:bodyPr wrap="square">
            <a:spAutoFit/>
          </a:bodyPr>
          <a:lstStyle/>
          <a:p>
            <a:pPr>
              <a:lnSpc>
                <a:spcPct val="120000"/>
              </a:lnSpc>
            </a:pP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）根据原电路的线图，画出其对偶图</a:t>
            </a:r>
            <a:endParaRPr lang="zh-CN" altLang="en-US" sz="1600" dirty="0"/>
          </a:p>
        </p:txBody>
      </p:sp>
      <p:graphicFrame>
        <p:nvGraphicFramePr>
          <p:cNvPr id="71" name="对象 70">
            <a:extLst>
              <a:ext uri="{FF2B5EF4-FFF2-40B4-BE49-F238E27FC236}">
                <a16:creationId xmlns:a16="http://schemas.microsoft.com/office/drawing/2014/main" id="{6D13DED6-362B-F9E2-CE92-9B4C8539B6E3}"/>
              </a:ext>
            </a:extLst>
          </p:cNvPr>
          <p:cNvGraphicFramePr>
            <a:graphicFrameLocks noChangeAspect="1"/>
          </p:cNvGraphicFramePr>
          <p:nvPr>
            <p:extLst>
              <p:ext uri="{D42A27DB-BD31-4B8C-83A1-F6EECF244321}">
                <p14:modId xmlns:p14="http://schemas.microsoft.com/office/powerpoint/2010/main" val="2663012323"/>
              </p:ext>
            </p:extLst>
          </p:nvPr>
        </p:nvGraphicFramePr>
        <p:xfrm>
          <a:off x="2971381" y="2257139"/>
          <a:ext cx="2346723" cy="2019511"/>
        </p:xfrm>
        <a:graphic>
          <a:graphicData uri="http://schemas.openxmlformats.org/presentationml/2006/ole">
            <mc:AlternateContent xmlns:mc="http://schemas.openxmlformats.org/markup-compatibility/2006">
              <mc:Choice xmlns:v="urn:schemas-microsoft-com:vml" Requires="v">
                <p:oleObj spid="_x0000_s2051" name="Visio" r:id="rId6" imgW="2915113" imgH="2507405" progId="Visio.Drawing.11">
                  <p:embed/>
                </p:oleObj>
              </mc:Choice>
              <mc:Fallback>
                <p:oleObj name="Visio" r:id="rId6" imgW="2915113" imgH="2507405" progId="Visio.Drawing.11">
                  <p:embed/>
                  <p:pic>
                    <p:nvPicPr>
                      <p:cNvPr id="71" name="对象 70">
                        <a:extLst>
                          <a:ext uri="{FF2B5EF4-FFF2-40B4-BE49-F238E27FC236}">
                            <a16:creationId xmlns:a16="http://schemas.microsoft.com/office/drawing/2014/main" id="{6D13DED6-362B-F9E2-CE92-9B4C8539B6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381" y="2257139"/>
                        <a:ext cx="2346723" cy="2019511"/>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7CA61065-BAF9-F02A-3A49-7A597D6B01A8}"/>
              </a:ext>
            </a:extLst>
          </p:cNvPr>
          <p:cNvGraphicFramePr>
            <a:graphicFrameLocks noChangeAspect="1"/>
          </p:cNvGraphicFramePr>
          <p:nvPr>
            <p:extLst>
              <p:ext uri="{D42A27DB-BD31-4B8C-83A1-F6EECF244321}">
                <p14:modId xmlns:p14="http://schemas.microsoft.com/office/powerpoint/2010/main" val="484161193"/>
              </p:ext>
            </p:extLst>
          </p:nvPr>
        </p:nvGraphicFramePr>
        <p:xfrm>
          <a:off x="2828904" y="2158016"/>
          <a:ext cx="2489200" cy="2311400"/>
        </p:xfrm>
        <a:graphic>
          <a:graphicData uri="http://schemas.openxmlformats.org/presentationml/2006/ole">
            <mc:AlternateContent xmlns:mc="http://schemas.openxmlformats.org/markup-compatibility/2006">
              <mc:Choice xmlns:v="urn:schemas-microsoft-com:vml" Requires="v">
                <p:oleObj spid="_x0000_s2052" name="Visio" r:id="rId8" imgW="2669059" imgH="2476307" progId="Visio.Drawing.11">
                  <p:embed/>
                </p:oleObj>
              </mc:Choice>
              <mc:Fallback>
                <p:oleObj name="Visio" r:id="rId8" imgW="2669059" imgH="2476307" progId="Visio.Drawing.11">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8904" y="2158016"/>
                        <a:ext cx="2489200" cy="2311400"/>
                      </a:xfrm>
                      <a:prstGeom prst="rect">
                        <a:avLst/>
                      </a:prstGeom>
                      <a:solidFill>
                        <a:schemeClr val="bg1"/>
                      </a:solidFill>
                    </p:spPr>
                  </p:pic>
                </p:oleObj>
              </mc:Fallback>
            </mc:AlternateContent>
          </a:graphicData>
        </a:graphic>
      </p:graphicFrame>
      <p:sp>
        <p:nvSpPr>
          <p:cNvPr id="9" name="矩形 8">
            <a:extLst>
              <a:ext uri="{FF2B5EF4-FFF2-40B4-BE49-F238E27FC236}">
                <a16:creationId xmlns:a16="http://schemas.microsoft.com/office/drawing/2014/main" id="{B75DE5D4-3168-4A83-FD4A-4B5CBBC6270A}"/>
              </a:ext>
            </a:extLst>
          </p:cNvPr>
          <p:cNvSpPr/>
          <p:nvPr/>
        </p:nvSpPr>
        <p:spPr>
          <a:xfrm>
            <a:off x="5397800" y="1957180"/>
            <a:ext cx="3400366" cy="660052"/>
          </a:xfrm>
          <a:prstGeom prst="rect">
            <a:avLst/>
          </a:prstGeom>
        </p:spPr>
        <p:txBody>
          <a:bodyPr wrap="square">
            <a:spAutoFit/>
          </a:bodyPr>
          <a:lstStyle/>
          <a:p>
            <a:pPr>
              <a:lnSpc>
                <a:spcPct val="120000"/>
              </a:lnSpc>
            </a:pP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3</a:t>
            </a:r>
            <a:r>
              <a:rPr lang="zh-CN" altLang="en-US" sz="1600" dirty="0">
                <a:latin typeface="楷体" panose="02010609060101010101" pitchFamily="49" charset="-122"/>
                <a:ea typeface="楷体" panose="02010609060101010101" pitchFamily="49" charset="-122"/>
              </a:rPr>
              <a:t>）根据原电路支路，确定对偶图中对应支路的元件（对偶元件）</a:t>
            </a:r>
            <a:endParaRPr lang="zh-CN" altLang="en-US" sz="1600" dirty="0"/>
          </a:p>
        </p:txBody>
      </p:sp>
      <p:graphicFrame>
        <p:nvGraphicFramePr>
          <p:cNvPr id="12" name="对象 11">
            <a:extLst>
              <a:ext uri="{FF2B5EF4-FFF2-40B4-BE49-F238E27FC236}">
                <a16:creationId xmlns:a16="http://schemas.microsoft.com/office/drawing/2014/main" id="{5760948D-CC62-54C1-0AD8-F13AE5417E23}"/>
              </a:ext>
            </a:extLst>
          </p:cNvPr>
          <p:cNvGraphicFramePr>
            <a:graphicFrameLocks noChangeAspect="1"/>
          </p:cNvGraphicFramePr>
          <p:nvPr>
            <p:extLst>
              <p:ext uri="{D42A27DB-BD31-4B8C-83A1-F6EECF244321}">
                <p14:modId xmlns:p14="http://schemas.microsoft.com/office/powerpoint/2010/main" val="582448763"/>
              </p:ext>
            </p:extLst>
          </p:nvPr>
        </p:nvGraphicFramePr>
        <p:xfrm>
          <a:off x="5665533" y="2617232"/>
          <a:ext cx="2698750" cy="1949450"/>
        </p:xfrm>
        <a:graphic>
          <a:graphicData uri="http://schemas.openxmlformats.org/presentationml/2006/ole">
            <mc:AlternateContent xmlns:mc="http://schemas.openxmlformats.org/markup-compatibility/2006">
              <mc:Choice xmlns:v="urn:schemas-microsoft-com:vml" Requires="v">
                <p:oleObj spid="_x0000_s2053" name="Visio" r:id="rId10" imgW="2695935" imgH="1947626" progId="Visio.Drawing.11">
                  <p:embed/>
                </p:oleObj>
              </mc:Choice>
              <mc:Fallback>
                <p:oleObj name="Visio" r:id="rId10" imgW="2695935" imgH="1947626" progId="Visio.Drawing.11">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65533" y="2617232"/>
                        <a:ext cx="2698750" cy="194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922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randombar(horizontal)">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randombar(horizontal)">
                                      <p:cBhvr>
                                        <p:cTn id="20" dur="500"/>
                                        <p:tgtEl>
                                          <p:spTgt spid="7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398472C5-4970-4B51-AC1D-53D711DDFE31}"/>
              </a:ext>
            </a:extLst>
          </p:cNvPr>
          <p:cNvGrpSpPr/>
          <p:nvPr/>
        </p:nvGrpSpPr>
        <p:grpSpPr>
          <a:xfrm>
            <a:off x="5289608" y="3305136"/>
            <a:ext cx="1502197" cy="1172569"/>
            <a:chOff x="5251882" y="2363555"/>
            <a:chExt cx="1502197" cy="1172569"/>
          </a:xfrm>
        </p:grpSpPr>
        <p:pic>
          <p:nvPicPr>
            <p:cNvPr id="64" name="图片 63">
              <a:extLst>
                <a:ext uri="{FF2B5EF4-FFF2-40B4-BE49-F238E27FC236}">
                  <a16:creationId xmlns:a16="http://schemas.microsoft.com/office/drawing/2014/main" id="{A6DC58DB-D341-4DAD-8613-7C9CD2615415}"/>
                </a:ext>
              </a:extLst>
            </p:cNvPr>
            <p:cNvPicPr>
              <a:picLocks noChangeAspect="1"/>
            </p:cNvPicPr>
            <p:nvPr/>
          </p:nvPicPr>
          <p:blipFill>
            <a:blip r:embed="rId3"/>
            <a:stretch>
              <a:fillRect/>
            </a:stretch>
          </p:blipFill>
          <p:spPr>
            <a:xfrm>
              <a:off x="5251882" y="2363555"/>
              <a:ext cx="1310520" cy="1172569"/>
            </a:xfrm>
            <a:prstGeom prst="rect">
              <a:avLst/>
            </a:prstGeom>
          </p:spPr>
        </p:pic>
        <p:sp>
          <p:nvSpPr>
            <p:cNvPr id="65" name="文本框 64">
              <a:extLst>
                <a:ext uri="{FF2B5EF4-FFF2-40B4-BE49-F238E27FC236}">
                  <a16:creationId xmlns:a16="http://schemas.microsoft.com/office/drawing/2014/main" id="{2C65C21F-C12E-4AAA-87A4-5975F1622BB9}"/>
                </a:ext>
              </a:extLst>
            </p:cNvPr>
            <p:cNvSpPr txBox="1"/>
            <p:nvPr/>
          </p:nvSpPr>
          <p:spPr>
            <a:xfrm>
              <a:off x="6344176" y="3019860"/>
              <a:ext cx="409903" cy="307777"/>
            </a:xfrm>
            <a:prstGeom prst="rect">
              <a:avLst/>
            </a:prstGeom>
            <a:noFill/>
          </p:spPr>
          <p:txBody>
            <a:bodyPr wrap="square" rtlCol="0">
              <a:spAutoFit/>
            </a:bodyPr>
            <a:lstStyle/>
            <a:p>
              <a:r>
                <a:rPr lang="zh-CN" altLang="en-US" sz="1400" dirty="0">
                  <a:solidFill>
                    <a:schemeClr val="accent4"/>
                  </a:solidFill>
                </a:rPr>
                <a:t>⑥</a:t>
              </a:r>
            </a:p>
          </p:txBody>
        </p:sp>
      </p:grpSp>
      <p:grpSp>
        <p:nvGrpSpPr>
          <p:cNvPr id="39" name="组合 38">
            <a:extLst>
              <a:ext uri="{FF2B5EF4-FFF2-40B4-BE49-F238E27FC236}">
                <a16:creationId xmlns:a16="http://schemas.microsoft.com/office/drawing/2014/main" id="{9F951340-16F9-4DDB-8C67-7DAEA7DED016}"/>
              </a:ext>
            </a:extLst>
          </p:cNvPr>
          <p:cNvGrpSpPr/>
          <p:nvPr/>
        </p:nvGrpSpPr>
        <p:grpSpPr>
          <a:xfrm>
            <a:off x="4322078" y="2283909"/>
            <a:ext cx="2133434" cy="1080193"/>
            <a:chOff x="4284352" y="1342328"/>
            <a:chExt cx="2133434" cy="1080193"/>
          </a:xfrm>
        </p:grpSpPr>
        <p:sp>
          <p:nvSpPr>
            <p:cNvPr id="37" name="文本框 36">
              <a:extLst>
                <a:ext uri="{FF2B5EF4-FFF2-40B4-BE49-F238E27FC236}">
                  <a16:creationId xmlns:a16="http://schemas.microsoft.com/office/drawing/2014/main" id="{FEFB86DD-F1AF-4E36-B091-E24D4777F291}"/>
                </a:ext>
              </a:extLst>
            </p:cNvPr>
            <p:cNvSpPr txBox="1"/>
            <p:nvPr/>
          </p:nvSpPr>
          <p:spPr>
            <a:xfrm>
              <a:off x="4952111" y="1342328"/>
              <a:ext cx="409903" cy="307777"/>
            </a:xfrm>
            <a:prstGeom prst="rect">
              <a:avLst/>
            </a:prstGeom>
            <a:noFill/>
          </p:spPr>
          <p:txBody>
            <a:bodyPr wrap="square" rtlCol="0">
              <a:spAutoFit/>
            </a:bodyPr>
            <a:lstStyle/>
            <a:p>
              <a:r>
                <a:rPr lang="zh-CN" altLang="en-US" sz="1400" dirty="0">
                  <a:solidFill>
                    <a:schemeClr val="accent4"/>
                  </a:solidFill>
                </a:rPr>
                <a:t>①</a:t>
              </a:r>
            </a:p>
          </p:txBody>
        </p:sp>
        <p:pic>
          <p:nvPicPr>
            <p:cNvPr id="38" name="图片 37">
              <a:extLst>
                <a:ext uri="{FF2B5EF4-FFF2-40B4-BE49-F238E27FC236}">
                  <a16:creationId xmlns:a16="http://schemas.microsoft.com/office/drawing/2014/main" id="{6BFF87BD-744E-42D9-9F6C-29B4324AD521}"/>
                </a:ext>
              </a:extLst>
            </p:cNvPr>
            <p:cNvPicPr>
              <a:picLocks noChangeAspect="1"/>
            </p:cNvPicPr>
            <p:nvPr/>
          </p:nvPicPr>
          <p:blipFill>
            <a:blip r:embed="rId4"/>
            <a:stretch>
              <a:fillRect/>
            </a:stretch>
          </p:blipFill>
          <p:spPr>
            <a:xfrm>
              <a:off x="4284352" y="1368866"/>
              <a:ext cx="2133434" cy="1053655"/>
            </a:xfrm>
            <a:prstGeom prst="rect">
              <a:avLst/>
            </a:prstGeom>
          </p:spPr>
        </p:pic>
      </p:grpSp>
      <p:grpSp>
        <p:nvGrpSpPr>
          <p:cNvPr id="2" name="组合 1">
            <a:extLst>
              <a:ext uri="{FF2B5EF4-FFF2-40B4-BE49-F238E27FC236}">
                <a16:creationId xmlns:a16="http://schemas.microsoft.com/office/drawing/2014/main" id="{25DF679A-29D5-4FC7-87D8-5C2A3581BCB0}"/>
              </a:ext>
            </a:extLst>
          </p:cNvPr>
          <p:cNvGrpSpPr/>
          <p:nvPr/>
        </p:nvGrpSpPr>
        <p:grpSpPr>
          <a:xfrm>
            <a:off x="207699" y="1020065"/>
            <a:ext cx="3013601" cy="2055379"/>
            <a:chOff x="202565" y="1128485"/>
            <a:chExt cx="3013601" cy="2055379"/>
          </a:xfrm>
        </p:grpSpPr>
        <p:pic>
          <p:nvPicPr>
            <p:cNvPr id="3" name="图片 2">
              <a:extLst>
                <a:ext uri="{FF2B5EF4-FFF2-40B4-BE49-F238E27FC236}">
                  <a16:creationId xmlns:a16="http://schemas.microsoft.com/office/drawing/2014/main" id="{82A72DA4-1C66-4BF7-AC24-81EA64DA3DE9}"/>
                </a:ext>
              </a:extLst>
            </p:cNvPr>
            <p:cNvPicPr>
              <a:picLocks noChangeAspect="1"/>
            </p:cNvPicPr>
            <p:nvPr/>
          </p:nvPicPr>
          <p:blipFill>
            <a:blip r:embed="rId5"/>
            <a:stretch>
              <a:fillRect/>
            </a:stretch>
          </p:blipFill>
          <p:spPr>
            <a:xfrm>
              <a:off x="202565" y="1564415"/>
              <a:ext cx="2221656" cy="1619449"/>
            </a:xfrm>
            <a:prstGeom prst="rect">
              <a:avLst/>
            </a:prstGeom>
          </p:spPr>
        </p:pic>
        <p:sp>
          <p:nvSpPr>
            <p:cNvPr id="4" name="文本框 3">
              <a:extLst>
                <a:ext uri="{FF2B5EF4-FFF2-40B4-BE49-F238E27FC236}">
                  <a16:creationId xmlns:a16="http://schemas.microsoft.com/office/drawing/2014/main" id="{D7874F27-E8E9-496F-AF1E-1D299AB3FE28}"/>
                </a:ext>
              </a:extLst>
            </p:cNvPr>
            <p:cNvSpPr txBox="1"/>
            <p:nvPr/>
          </p:nvSpPr>
          <p:spPr>
            <a:xfrm>
              <a:off x="260174" y="1128485"/>
              <a:ext cx="2955992" cy="338554"/>
            </a:xfrm>
            <a:prstGeom prst="rect">
              <a:avLst/>
            </a:prstGeom>
            <a:noFill/>
          </p:spPr>
          <p:txBody>
            <a:bodyPr wrap="square" rtlCol="0">
              <a:spAutoFit/>
            </a:bodyPr>
            <a:lstStyle/>
            <a:p>
              <a:r>
                <a:rPr lang="zh-CN" altLang="en-US" sz="1600" dirty="0">
                  <a:solidFill>
                    <a:srgbClr val="FF0000"/>
                  </a:solidFill>
                  <a:latin typeface="楷体" panose="02010609060101010101" pitchFamily="49" charset="-122"/>
                  <a:ea typeface="楷体" panose="02010609060101010101" pitchFamily="49" charset="-122"/>
                </a:rPr>
                <a:t>例</a:t>
              </a:r>
              <a:r>
                <a:rPr lang="zh-CN" altLang="en-US" sz="1600" dirty="0">
                  <a:latin typeface="楷体" panose="02010609060101010101" pitchFamily="49" charset="-122"/>
                  <a:ea typeface="楷体" panose="02010609060101010101" pitchFamily="49" charset="-122"/>
                </a:rPr>
                <a:t>：做出下图的对偶电路</a:t>
              </a:r>
            </a:p>
          </p:txBody>
        </p:sp>
      </p:grpSp>
      <p:sp>
        <p:nvSpPr>
          <p:cNvPr id="5" name="矩形 4">
            <a:extLst>
              <a:ext uri="{FF2B5EF4-FFF2-40B4-BE49-F238E27FC236}">
                <a16:creationId xmlns:a16="http://schemas.microsoft.com/office/drawing/2014/main" id="{7ECCDDF4-EC65-43A7-96AA-72AD5D9EF180}"/>
              </a:ext>
            </a:extLst>
          </p:cNvPr>
          <p:cNvSpPr/>
          <p:nvPr/>
        </p:nvSpPr>
        <p:spPr>
          <a:xfrm>
            <a:off x="2961786" y="1052139"/>
            <a:ext cx="5646125"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）对原电路的网孔和支路进行编号，并选定网孔电流方向</a:t>
            </a:r>
            <a:endParaRPr lang="zh-CN" altLang="en-US" sz="1600" dirty="0"/>
          </a:p>
        </p:txBody>
      </p:sp>
      <p:grpSp>
        <p:nvGrpSpPr>
          <p:cNvPr id="12" name="组合 11">
            <a:extLst>
              <a:ext uri="{FF2B5EF4-FFF2-40B4-BE49-F238E27FC236}">
                <a16:creationId xmlns:a16="http://schemas.microsoft.com/office/drawing/2014/main" id="{B6C4A363-823A-49CB-9782-A21E8A7BB8E8}"/>
              </a:ext>
            </a:extLst>
          </p:cNvPr>
          <p:cNvGrpSpPr/>
          <p:nvPr/>
        </p:nvGrpSpPr>
        <p:grpSpPr>
          <a:xfrm>
            <a:off x="180803" y="1503874"/>
            <a:ext cx="2441371" cy="1710394"/>
            <a:chOff x="180803" y="1011454"/>
            <a:chExt cx="2441371" cy="1710394"/>
          </a:xfrm>
        </p:grpSpPr>
        <p:sp>
          <p:nvSpPr>
            <p:cNvPr id="8" name="任意多边形: 形状 7">
              <a:extLst>
                <a:ext uri="{FF2B5EF4-FFF2-40B4-BE49-F238E27FC236}">
                  <a16:creationId xmlns:a16="http://schemas.microsoft.com/office/drawing/2014/main" id="{AAD5F8B9-4AD7-4D91-999F-AF89E465969E}"/>
                </a:ext>
              </a:extLst>
            </p:cNvPr>
            <p:cNvSpPr/>
            <p:nvPr/>
          </p:nvSpPr>
          <p:spPr>
            <a:xfrm>
              <a:off x="884226" y="1874471"/>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A8D9308C-0087-4592-902F-3F69803DE4FE}"/>
                </a:ext>
              </a:extLst>
            </p:cNvPr>
            <p:cNvSpPr/>
            <p:nvPr/>
          </p:nvSpPr>
          <p:spPr>
            <a:xfrm>
              <a:off x="1849898" y="1867747"/>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F5B2ED3E-A427-4117-B4AA-A5D23BA01C89}"/>
                </a:ext>
              </a:extLst>
            </p:cNvPr>
            <p:cNvSpPr/>
            <p:nvPr/>
          </p:nvSpPr>
          <p:spPr>
            <a:xfrm>
              <a:off x="1107852" y="1270749"/>
              <a:ext cx="310815" cy="282466"/>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95686A14-A881-4418-B944-15D5AB2E8FD2}"/>
                </a:ext>
              </a:extLst>
            </p:cNvPr>
            <p:cNvSpPr/>
            <p:nvPr/>
          </p:nvSpPr>
          <p:spPr>
            <a:xfrm>
              <a:off x="180803" y="1011454"/>
              <a:ext cx="2441371" cy="1710394"/>
            </a:xfrm>
            <a:custGeom>
              <a:avLst/>
              <a:gdLst>
                <a:gd name="connsiteX0" fmla="*/ 989713 w 2126458"/>
                <a:gd name="connsiteY0" fmla="*/ 1979755 h 2000479"/>
                <a:gd name="connsiteX1" fmla="*/ 1904113 w 2126458"/>
                <a:gd name="connsiteY1" fmla="*/ 1973449 h 2000479"/>
                <a:gd name="connsiteX2" fmla="*/ 2099605 w 2126458"/>
                <a:gd name="connsiteY2" fmla="*/ 1714895 h 2000479"/>
                <a:gd name="connsiteX3" fmla="*/ 2099605 w 2126458"/>
                <a:gd name="connsiteY3" fmla="*/ 264467 h 2000479"/>
                <a:gd name="connsiteX4" fmla="*/ 1866276 w 2126458"/>
                <a:gd name="connsiteY4" fmla="*/ 31137 h 2000479"/>
                <a:gd name="connsiteX5" fmla="*/ 314949 w 2126458"/>
                <a:gd name="connsiteY5" fmla="*/ 43750 h 2000479"/>
                <a:gd name="connsiteX6" fmla="*/ 12251 w 2126458"/>
                <a:gd name="connsiteY6" fmla="*/ 409510 h 2000479"/>
                <a:gd name="connsiteX7" fmla="*/ 87925 w 2126458"/>
                <a:gd name="connsiteY7" fmla="*/ 1746426 h 200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458" h="2000479">
                  <a:moveTo>
                    <a:pt x="989713" y="1979755"/>
                  </a:moveTo>
                  <a:cubicBezTo>
                    <a:pt x="1354422" y="1998673"/>
                    <a:pt x="1719131" y="2017592"/>
                    <a:pt x="1904113" y="1973449"/>
                  </a:cubicBezTo>
                  <a:cubicBezTo>
                    <a:pt x="2089095" y="1929306"/>
                    <a:pt x="2067023" y="1999725"/>
                    <a:pt x="2099605" y="1714895"/>
                  </a:cubicBezTo>
                  <a:cubicBezTo>
                    <a:pt x="2132187" y="1430065"/>
                    <a:pt x="2138493" y="545093"/>
                    <a:pt x="2099605" y="264467"/>
                  </a:cubicBezTo>
                  <a:cubicBezTo>
                    <a:pt x="2060717" y="-16159"/>
                    <a:pt x="2163719" y="67923"/>
                    <a:pt x="1866276" y="31137"/>
                  </a:cubicBezTo>
                  <a:cubicBezTo>
                    <a:pt x="1568833" y="-5649"/>
                    <a:pt x="623953" y="-19312"/>
                    <a:pt x="314949" y="43750"/>
                  </a:cubicBezTo>
                  <a:cubicBezTo>
                    <a:pt x="5945" y="106812"/>
                    <a:pt x="50088" y="125731"/>
                    <a:pt x="12251" y="409510"/>
                  </a:cubicBezTo>
                  <a:cubicBezTo>
                    <a:pt x="-25586" y="693289"/>
                    <a:pt x="31169" y="1219857"/>
                    <a:pt x="87925" y="1746426"/>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grpSp>
        <p:nvGrpSpPr>
          <p:cNvPr id="13" name="组合 12">
            <a:extLst>
              <a:ext uri="{FF2B5EF4-FFF2-40B4-BE49-F238E27FC236}">
                <a16:creationId xmlns:a16="http://schemas.microsoft.com/office/drawing/2014/main" id="{52C7E381-78F5-4820-8DF8-B02F8F04B117}"/>
              </a:ext>
            </a:extLst>
          </p:cNvPr>
          <p:cNvGrpSpPr/>
          <p:nvPr/>
        </p:nvGrpSpPr>
        <p:grpSpPr>
          <a:xfrm>
            <a:off x="905697" y="1739796"/>
            <a:ext cx="2071855" cy="968729"/>
            <a:chOff x="-1953615" y="1943136"/>
            <a:chExt cx="2071855" cy="968729"/>
          </a:xfrm>
        </p:grpSpPr>
        <p:sp>
          <p:nvSpPr>
            <p:cNvPr id="14" name="文本框 13">
              <a:extLst>
                <a:ext uri="{FF2B5EF4-FFF2-40B4-BE49-F238E27FC236}">
                  <a16:creationId xmlns:a16="http://schemas.microsoft.com/office/drawing/2014/main" id="{86CAEB37-8C79-4265-9BC7-FE48719140ED}"/>
                </a:ext>
              </a:extLst>
            </p:cNvPr>
            <p:cNvSpPr txBox="1"/>
            <p:nvPr/>
          </p:nvSpPr>
          <p:spPr>
            <a:xfrm>
              <a:off x="-1953615" y="2604088"/>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15" name="文本框 14">
              <a:extLst>
                <a:ext uri="{FF2B5EF4-FFF2-40B4-BE49-F238E27FC236}">
                  <a16:creationId xmlns:a16="http://schemas.microsoft.com/office/drawing/2014/main" id="{96DF7418-409A-42F3-B6EE-AD30A2F00D60}"/>
                </a:ext>
              </a:extLst>
            </p:cNvPr>
            <p:cNvSpPr txBox="1"/>
            <p:nvPr/>
          </p:nvSpPr>
          <p:spPr>
            <a:xfrm>
              <a:off x="-992191" y="2604088"/>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16" name="文本框 15">
              <a:extLst>
                <a:ext uri="{FF2B5EF4-FFF2-40B4-BE49-F238E27FC236}">
                  <a16:creationId xmlns:a16="http://schemas.microsoft.com/office/drawing/2014/main" id="{89ADA75C-6AFA-43DC-BE78-CA4C70666DFE}"/>
                </a:ext>
              </a:extLst>
            </p:cNvPr>
            <p:cNvSpPr txBox="1"/>
            <p:nvPr/>
          </p:nvSpPr>
          <p:spPr>
            <a:xfrm>
              <a:off x="-1775290" y="1943136"/>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17" name="文本框 16">
              <a:extLst>
                <a:ext uri="{FF2B5EF4-FFF2-40B4-BE49-F238E27FC236}">
                  <a16:creationId xmlns:a16="http://schemas.microsoft.com/office/drawing/2014/main" id="{BAA37419-C646-4DA5-A168-FB67147822D6}"/>
                </a:ext>
              </a:extLst>
            </p:cNvPr>
            <p:cNvSpPr txBox="1"/>
            <p:nvPr/>
          </p:nvSpPr>
          <p:spPr>
            <a:xfrm>
              <a:off x="-291663" y="2438295"/>
              <a:ext cx="409903" cy="307777"/>
            </a:xfrm>
            <a:prstGeom prst="rect">
              <a:avLst/>
            </a:prstGeom>
            <a:noFill/>
          </p:spPr>
          <p:txBody>
            <a:bodyPr wrap="square" rtlCol="0">
              <a:spAutoFit/>
            </a:bodyPr>
            <a:lstStyle/>
            <a:p>
              <a:r>
                <a:rPr lang="zh-CN" altLang="en-US" sz="1400" dirty="0">
                  <a:solidFill>
                    <a:srgbClr val="FF0000"/>
                  </a:solidFill>
                </a:rPr>
                <a:t>④</a:t>
              </a:r>
            </a:p>
          </p:txBody>
        </p:sp>
      </p:grpSp>
      <p:grpSp>
        <p:nvGrpSpPr>
          <p:cNvPr id="28" name="组合 27">
            <a:extLst>
              <a:ext uri="{FF2B5EF4-FFF2-40B4-BE49-F238E27FC236}">
                <a16:creationId xmlns:a16="http://schemas.microsoft.com/office/drawing/2014/main" id="{4A7E3D28-FF79-4DAC-840D-6A6B641725C7}"/>
              </a:ext>
            </a:extLst>
          </p:cNvPr>
          <p:cNvGrpSpPr/>
          <p:nvPr/>
        </p:nvGrpSpPr>
        <p:grpSpPr>
          <a:xfrm>
            <a:off x="511319" y="1475604"/>
            <a:ext cx="2207996" cy="1571513"/>
            <a:chOff x="511319" y="1556735"/>
            <a:chExt cx="2207996" cy="1571513"/>
          </a:xfrm>
        </p:grpSpPr>
        <p:sp>
          <p:nvSpPr>
            <p:cNvPr id="29" name="文本框 28">
              <a:extLst>
                <a:ext uri="{FF2B5EF4-FFF2-40B4-BE49-F238E27FC236}">
                  <a16:creationId xmlns:a16="http://schemas.microsoft.com/office/drawing/2014/main" id="{F00F4965-1C21-4673-A491-D035A924D73D}"/>
                </a:ext>
              </a:extLst>
            </p:cNvPr>
            <p:cNvSpPr txBox="1"/>
            <p:nvPr/>
          </p:nvSpPr>
          <p:spPr>
            <a:xfrm>
              <a:off x="641203" y="1895408"/>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30" name="文本框 29">
              <a:extLst>
                <a:ext uri="{FF2B5EF4-FFF2-40B4-BE49-F238E27FC236}">
                  <a16:creationId xmlns:a16="http://schemas.microsoft.com/office/drawing/2014/main" id="{A0350C76-A8AD-4404-887C-76F65E9A5F50}"/>
                </a:ext>
              </a:extLst>
            </p:cNvPr>
            <p:cNvSpPr txBox="1"/>
            <p:nvPr/>
          </p:nvSpPr>
          <p:spPr>
            <a:xfrm>
              <a:off x="511319" y="2820471"/>
              <a:ext cx="409903" cy="307777"/>
            </a:xfrm>
            <a:prstGeom prst="rect">
              <a:avLst/>
            </a:prstGeom>
            <a:noFill/>
          </p:spPr>
          <p:txBody>
            <a:bodyPr wrap="square" rtlCol="0">
              <a:spAutoFit/>
            </a:bodyPr>
            <a:lstStyle/>
            <a:p>
              <a:r>
                <a:rPr lang="zh-CN" altLang="en-US" sz="1400" dirty="0">
                  <a:solidFill>
                    <a:schemeClr val="accent4"/>
                  </a:solidFill>
                </a:rPr>
                <a:t>②</a:t>
              </a:r>
            </a:p>
          </p:txBody>
        </p:sp>
        <p:sp>
          <p:nvSpPr>
            <p:cNvPr id="31" name="文本框 30">
              <a:extLst>
                <a:ext uri="{FF2B5EF4-FFF2-40B4-BE49-F238E27FC236}">
                  <a16:creationId xmlns:a16="http://schemas.microsoft.com/office/drawing/2014/main" id="{F383D623-0F6B-4975-B1F4-FB50E82EBC96}"/>
                </a:ext>
              </a:extLst>
            </p:cNvPr>
            <p:cNvSpPr txBox="1"/>
            <p:nvPr/>
          </p:nvSpPr>
          <p:spPr>
            <a:xfrm>
              <a:off x="1976143" y="2139912"/>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32" name="文本框 31">
              <a:extLst>
                <a:ext uri="{FF2B5EF4-FFF2-40B4-BE49-F238E27FC236}">
                  <a16:creationId xmlns:a16="http://schemas.microsoft.com/office/drawing/2014/main" id="{F650CF05-BED7-4DBA-ADCB-03722CFC746D}"/>
                </a:ext>
              </a:extLst>
            </p:cNvPr>
            <p:cNvSpPr txBox="1"/>
            <p:nvPr/>
          </p:nvSpPr>
          <p:spPr>
            <a:xfrm>
              <a:off x="2309412" y="2730706"/>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33" name="文本框 32">
              <a:extLst>
                <a:ext uri="{FF2B5EF4-FFF2-40B4-BE49-F238E27FC236}">
                  <a16:creationId xmlns:a16="http://schemas.microsoft.com/office/drawing/2014/main" id="{341EEC8F-14E0-44B3-9094-DC1211A65EF3}"/>
                </a:ext>
              </a:extLst>
            </p:cNvPr>
            <p:cNvSpPr txBox="1"/>
            <p:nvPr/>
          </p:nvSpPr>
          <p:spPr>
            <a:xfrm>
              <a:off x="1407371" y="2676162"/>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34" name="文本框 33">
              <a:extLst>
                <a:ext uri="{FF2B5EF4-FFF2-40B4-BE49-F238E27FC236}">
                  <a16:creationId xmlns:a16="http://schemas.microsoft.com/office/drawing/2014/main" id="{0B1A8E95-9B3E-41E7-A0C2-9BE1F8AFFA5E}"/>
                </a:ext>
              </a:extLst>
            </p:cNvPr>
            <p:cNvSpPr txBox="1"/>
            <p:nvPr/>
          </p:nvSpPr>
          <p:spPr>
            <a:xfrm>
              <a:off x="1482382" y="1556735"/>
              <a:ext cx="409903" cy="307777"/>
            </a:xfrm>
            <a:prstGeom prst="rect">
              <a:avLst/>
            </a:prstGeom>
            <a:noFill/>
          </p:spPr>
          <p:txBody>
            <a:bodyPr wrap="square" rtlCol="0">
              <a:spAutoFit/>
            </a:bodyPr>
            <a:lstStyle/>
            <a:p>
              <a:r>
                <a:rPr lang="zh-CN" altLang="en-US" sz="1400" dirty="0">
                  <a:solidFill>
                    <a:schemeClr val="accent4"/>
                  </a:solidFill>
                </a:rPr>
                <a:t>⑥</a:t>
              </a:r>
            </a:p>
          </p:txBody>
        </p:sp>
      </p:grpSp>
      <p:grpSp>
        <p:nvGrpSpPr>
          <p:cNvPr id="46" name="组合 45">
            <a:extLst>
              <a:ext uri="{FF2B5EF4-FFF2-40B4-BE49-F238E27FC236}">
                <a16:creationId xmlns:a16="http://schemas.microsoft.com/office/drawing/2014/main" id="{A9452F3A-C191-4D5F-B237-46445741AE6B}"/>
              </a:ext>
            </a:extLst>
          </p:cNvPr>
          <p:cNvGrpSpPr/>
          <p:nvPr/>
        </p:nvGrpSpPr>
        <p:grpSpPr>
          <a:xfrm>
            <a:off x="4752199" y="2461162"/>
            <a:ext cx="1295325" cy="549368"/>
            <a:chOff x="4714473" y="1519581"/>
            <a:chExt cx="1295325" cy="549368"/>
          </a:xfrm>
        </p:grpSpPr>
        <p:grpSp>
          <p:nvGrpSpPr>
            <p:cNvPr id="40" name="组合 39">
              <a:extLst>
                <a:ext uri="{FF2B5EF4-FFF2-40B4-BE49-F238E27FC236}">
                  <a16:creationId xmlns:a16="http://schemas.microsoft.com/office/drawing/2014/main" id="{ABC2D098-8D33-411C-BD91-688D7ADD26D0}"/>
                </a:ext>
              </a:extLst>
            </p:cNvPr>
            <p:cNvGrpSpPr/>
            <p:nvPr/>
          </p:nvGrpSpPr>
          <p:grpSpPr>
            <a:xfrm>
              <a:off x="4714473" y="1519581"/>
              <a:ext cx="1295325" cy="549368"/>
              <a:chOff x="5764369" y="2234421"/>
              <a:chExt cx="1295325" cy="423438"/>
            </a:xfrm>
          </p:grpSpPr>
          <p:sp>
            <p:nvSpPr>
              <p:cNvPr id="41" name="Text Box 81">
                <a:extLst>
                  <a:ext uri="{FF2B5EF4-FFF2-40B4-BE49-F238E27FC236}">
                    <a16:creationId xmlns:a16="http://schemas.microsoft.com/office/drawing/2014/main" id="{0DE79CFB-8AFE-4B5B-9BE6-20A5FE0EB617}"/>
                  </a:ext>
                </a:extLst>
              </p:cNvPr>
              <p:cNvSpPr txBox="1">
                <a:spLocks noChangeArrowheads="1"/>
              </p:cNvSpPr>
              <p:nvPr/>
            </p:nvSpPr>
            <p:spPr bwMode="auto">
              <a:xfrm>
                <a:off x="5764369" y="2319237"/>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chemeClr val="tx1"/>
                    </a:solidFill>
                    <a:latin typeface="Times New Roman" panose="02020603050405020304" pitchFamily="18" charset="0"/>
                    <a:ea typeface="楷体_GB2312" pitchFamily="49" charset="-122"/>
                  </a:defRPr>
                </a:lvl1pPr>
                <a:lvl2pPr marL="742950" indent="-285750" eaLnBrk="0" hangingPunct="0">
                  <a:defRPr sz="2800" b="1">
                    <a:solidFill>
                      <a:schemeClr val="tx1"/>
                    </a:solidFill>
                    <a:latin typeface="Times New Roman" panose="02020603050405020304" pitchFamily="18" charset="0"/>
                    <a:ea typeface="楷体_GB2312" pitchFamily="49" charset="-122"/>
                  </a:defRPr>
                </a:lvl2pPr>
                <a:lvl3pPr marL="1143000" indent="-228600" eaLnBrk="0" hangingPunct="0">
                  <a:defRPr sz="2800" b="1">
                    <a:solidFill>
                      <a:schemeClr val="tx1"/>
                    </a:solidFill>
                    <a:latin typeface="Times New Roman" panose="02020603050405020304" pitchFamily="18" charset="0"/>
                    <a:ea typeface="楷体_GB2312" pitchFamily="49" charset="-122"/>
                  </a:defRPr>
                </a:lvl3pPr>
                <a:lvl4pPr marL="1600200" indent="-228600" eaLnBrk="0" hangingPunct="0">
                  <a:defRPr sz="2800" b="1">
                    <a:solidFill>
                      <a:schemeClr val="tx1"/>
                    </a:solidFill>
                    <a:latin typeface="Times New Roman" panose="02020603050405020304" pitchFamily="18" charset="0"/>
                    <a:ea typeface="楷体_GB2312" pitchFamily="49" charset="-122"/>
                  </a:defRPr>
                </a:lvl4pPr>
                <a:lvl5pPr marL="2057400" indent="-228600" eaLnBrk="0" hangingPunct="0">
                  <a:defRPr sz="2800" b="1">
                    <a:solidFill>
                      <a:schemeClr val="tx1"/>
                    </a:solidFill>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pPr>
                <a:r>
                  <a:rPr lang="en-GB" altLang="zh-CN" sz="1600" dirty="0">
                    <a:solidFill>
                      <a:srgbClr val="FF0000"/>
                    </a:solidFill>
                  </a:rPr>
                  <a:t>+</a:t>
                </a:r>
                <a:endParaRPr lang="en-US" altLang="zh-CN" sz="1600" dirty="0">
                  <a:solidFill>
                    <a:srgbClr val="FF0000"/>
                  </a:solidFill>
                </a:endParaRPr>
              </a:p>
            </p:txBody>
          </p:sp>
          <p:sp>
            <p:nvSpPr>
              <p:cNvPr id="42" name="Text Box 82">
                <a:extLst>
                  <a:ext uri="{FF2B5EF4-FFF2-40B4-BE49-F238E27FC236}">
                    <a16:creationId xmlns:a16="http://schemas.microsoft.com/office/drawing/2014/main" id="{1539DEDC-5070-48FE-B316-216D2A7E3848}"/>
                  </a:ext>
                </a:extLst>
              </p:cNvPr>
              <p:cNvSpPr txBox="1">
                <a:spLocks noChangeArrowheads="1"/>
              </p:cNvSpPr>
              <p:nvPr/>
            </p:nvSpPr>
            <p:spPr bwMode="auto">
              <a:xfrm>
                <a:off x="6595979" y="2234421"/>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nSpc>
                    <a:spcPct val="100000"/>
                  </a:lnSpc>
                  <a:spcBef>
                    <a:spcPct val="50000"/>
                  </a:spcBef>
                  <a:defRPr sz="1600" b="1">
                    <a:solidFill>
                      <a:srgbClr val="FF0000"/>
                    </a:solidFill>
                    <a:latin typeface="Times New Roman" panose="02020603050405020304" pitchFamily="18" charset="0"/>
                    <a:ea typeface="楷体_GB2312" pitchFamily="49" charset="-122"/>
                  </a:defRPr>
                </a:lvl1pPr>
                <a:lvl2pPr marL="742950" indent="-285750" eaLnBrk="0" hangingPunct="0">
                  <a:defRPr sz="2800" b="1">
                    <a:latin typeface="Times New Roman" panose="02020603050405020304" pitchFamily="18" charset="0"/>
                    <a:ea typeface="楷体_GB2312" pitchFamily="49" charset="-122"/>
                  </a:defRPr>
                </a:lvl2pPr>
                <a:lvl3pPr marL="1143000" indent="-228600" eaLnBrk="0" hangingPunct="0">
                  <a:defRPr sz="2800" b="1">
                    <a:latin typeface="Times New Roman" panose="02020603050405020304" pitchFamily="18" charset="0"/>
                    <a:ea typeface="楷体_GB2312" pitchFamily="49" charset="-122"/>
                  </a:defRPr>
                </a:lvl3pPr>
                <a:lvl4pPr marL="1600200" indent="-228600" eaLnBrk="0" hangingPunct="0">
                  <a:defRPr sz="2800" b="1">
                    <a:latin typeface="Times New Roman" panose="02020603050405020304" pitchFamily="18" charset="0"/>
                    <a:ea typeface="楷体_GB2312" pitchFamily="49" charset="-122"/>
                  </a:defRPr>
                </a:lvl4pPr>
                <a:lvl5pPr marL="2057400" indent="-228600" eaLnBrk="0" hangingPunct="0">
                  <a:defRPr sz="2800" b="1">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9pPr>
              </a:lstStyle>
              <a:p>
                <a:pPr algn="ctr"/>
                <a:r>
                  <a:rPr lang="en-GB" altLang="zh-CN" dirty="0"/>
                  <a:t>_</a:t>
                </a:r>
                <a:endParaRPr lang="en-US" altLang="zh-CN" dirty="0"/>
              </a:p>
            </p:txBody>
          </p:sp>
        </p:grpSp>
        <p:graphicFrame>
          <p:nvGraphicFramePr>
            <p:cNvPr id="43" name="对象 42">
              <a:extLst>
                <a:ext uri="{FF2B5EF4-FFF2-40B4-BE49-F238E27FC236}">
                  <a16:creationId xmlns:a16="http://schemas.microsoft.com/office/drawing/2014/main" id="{FD72DFF2-FA53-4500-BBD7-761B28EC4775}"/>
                </a:ext>
              </a:extLst>
            </p:cNvPr>
            <p:cNvGraphicFramePr>
              <a:graphicFrameLocks noChangeAspect="1"/>
            </p:cNvGraphicFramePr>
            <p:nvPr/>
          </p:nvGraphicFramePr>
          <p:xfrm>
            <a:off x="5309400" y="1746778"/>
            <a:ext cx="163513" cy="179387"/>
          </p:xfrm>
          <a:graphic>
            <a:graphicData uri="http://schemas.openxmlformats.org/presentationml/2006/ole">
              <mc:AlternateContent xmlns:mc="http://schemas.openxmlformats.org/markup-compatibility/2006">
                <mc:Choice xmlns:v="urn:schemas-microsoft-com:vml" Requires="v">
                  <p:oleObj spid="_x0000_s3074" name="Equation" r:id="rId6" imgW="163109" imgH="180095" progId="Equation.DSMT4">
                    <p:embed/>
                  </p:oleObj>
                </mc:Choice>
                <mc:Fallback>
                  <p:oleObj name="Equation" r:id="rId6" imgW="163109" imgH="180095" progId="Equation.DSMT4">
                    <p:embed/>
                    <p:pic>
                      <p:nvPicPr>
                        <p:cNvPr id="43" name="对象 42">
                          <a:extLst>
                            <a:ext uri="{FF2B5EF4-FFF2-40B4-BE49-F238E27FC236}">
                              <a16:creationId xmlns:a16="http://schemas.microsoft.com/office/drawing/2014/main" id="{FD72DFF2-FA53-4500-BBD7-761B28EC4775}"/>
                            </a:ext>
                          </a:extLst>
                        </p:cNvPr>
                        <p:cNvPicPr/>
                        <p:nvPr/>
                      </p:nvPicPr>
                      <p:blipFill>
                        <a:blip r:embed="rId7"/>
                        <a:stretch>
                          <a:fillRect/>
                        </a:stretch>
                      </p:blipFill>
                      <p:spPr>
                        <a:xfrm>
                          <a:off x="5309400" y="1746778"/>
                          <a:ext cx="163513" cy="179387"/>
                        </a:xfrm>
                        <a:prstGeom prst="rect">
                          <a:avLst/>
                        </a:prstGeom>
                      </p:spPr>
                    </p:pic>
                  </p:oleObj>
                </mc:Fallback>
              </mc:AlternateContent>
            </a:graphicData>
          </a:graphic>
        </p:graphicFrame>
      </p:grpSp>
      <p:graphicFrame>
        <p:nvGraphicFramePr>
          <p:cNvPr id="44" name="Object 48">
            <a:extLst>
              <a:ext uri="{FF2B5EF4-FFF2-40B4-BE49-F238E27FC236}">
                <a16:creationId xmlns:a16="http://schemas.microsoft.com/office/drawing/2014/main" id="{874E2C09-CEE6-4B01-AA7A-F51642F32D62}"/>
              </a:ext>
            </a:extLst>
          </p:cNvPr>
          <p:cNvGraphicFramePr>
            <a:graphicFrameLocks noChangeAspect="1"/>
          </p:cNvGraphicFramePr>
          <p:nvPr>
            <p:extLst>
              <p:ext uri="{D42A27DB-BD31-4B8C-83A1-F6EECF244321}">
                <p14:modId xmlns:p14="http://schemas.microsoft.com/office/powerpoint/2010/main" val="6895436"/>
              </p:ext>
            </p:extLst>
          </p:nvPr>
        </p:nvGraphicFramePr>
        <p:xfrm>
          <a:off x="569084" y="3442774"/>
          <a:ext cx="896938" cy="303212"/>
        </p:xfrm>
        <a:graphic>
          <a:graphicData uri="http://schemas.openxmlformats.org/presentationml/2006/ole">
            <mc:AlternateContent xmlns:mc="http://schemas.openxmlformats.org/markup-compatibility/2006">
              <mc:Choice xmlns:v="urn:schemas-microsoft-com:vml" Requires="v">
                <p:oleObj spid="_x0000_s3075" name="Equation" r:id="rId8" imgW="672840" imgH="228600" progId="Equation.DSMT4">
                  <p:embed/>
                </p:oleObj>
              </mc:Choice>
              <mc:Fallback>
                <p:oleObj name="Equation" r:id="rId8" imgW="672840" imgH="228600" progId="Equation.DSMT4">
                  <p:embed/>
                  <p:pic>
                    <p:nvPicPr>
                      <p:cNvPr id="44" name="Object 48">
                        <a:extLst>
                          <a:ext uri="{FF2B5EF4-FFF2-40B4-BE49-F238E27FC236}">
                            <a16:creationId xmlns:a16="http://schemas.microsoft.com/office/drawing/2014/main" id="{874E2C09-CEE6-4B01-AA7A-F51642F32D62}"/>
                          </a:ext>
                        </a:extLst>
                      </p:cNvPr>
                      <p:cNvPicPr>
                        <a:picLocks noChangeAspect="1" noChangeArrowheads="1"/>
                      </p:cNvPicPr>
                      <p:nvPr/>
                    </p:nvPicPr>
                    <p:blipFill>
                      <a:blip r:embed="rId9"/>
                      <a:srcRect/>
                      <a:stretch>
                        <a:fillRect/>
                      </a:stretch>
                    </p:blipFill>
                    <p:spPr bwMode="auto">
                      <a:xfrm>
                        <a:off x="569084" y="3442774"/>
                        <a:ext cx="896938" cy="303212"/>
                      </a:xfrm>
                      <a:prstGeom prst="rect">
                        <a:avLst/>
                      </a:prstGeom>
                      <a:noFill/>
                    </p:spPr>
                  </p:pic>
                </p:oleObj>
              </mc:Fallback>
            </mc:AlternateContent>
          </a:graphicData>
        </a:graphic>
      </p:graphicFrame>
      <p:graphicFrame>
        <p:nvGraphicFramePr>
          <p:cNvPr id="45" name="Object 48">
            <a:extLst>
              <a:ext uri="{FF2B5EF4-FFF2-40B4-BE49-F238E27FC236}">
                <a16:creationId xmlns:a16="http://schemas.microsoft.com/office/drawing/2014/main" id="{AD923421-BD24-477B-9BEE-AAD7C8EFDE4F}"/>
              </a:ext>
            </a:extLst>
          </p:cNvPr>
          <p:cNvGraphicFramePr>
            <a:graphicFrameLocks noChangeAspect="1"/>
          </p:cNvGraphicFramePr>
          <p:nvPr>
            <p:extLst>
              <p:ext uri="{D42A27DB-BD31-4B8C-83A1-F6EECF244321}">
                <p14:modId xmlns:p14="http://schemas.microsoft.com/office/powerpoint/2010/main" val="2359524608"/>
              </p:ext>
            </p:extLst>
          </p:nvPr>
        </p:nvGraphicFramePr>
        <p:xfrm>
          <a:off x="559386" y="3944972"/>
          <a:ext cx="996950" cy="303213"/>
        </p:xfrm>
        <a:graphic>
          <a:graphicData uri="http://schemas.openxmlformats.org/presentationml/2006/ole">
            <mc:AlternateContent xmlns:mc="http://schemas.openxmlformats.org/markup-compatibility/2006">
              <mc:Choice xmlns:v="urn:schemas-microsoft-com:vml" Requires="v">
                <p:oleObj spid="_x0000_s3076" name="Equation" r:id="rId10" imgW="749160" imgH="228600" progId="Equation.DSMT4">
                  <p:embed/>
                </p:oleObj>
              </mc:Choice>
              <mc:Fallback>
                <p:oleObj name="Equation" r:id="rId10" imgW="749160" imgH="228600" progId="Equation.DSMT4">
                  <p:embed/>
                  <p:pic>
                    <p:nvPicPr>
                      <p:cNvPr id="45" name="Object 48">
                        <a:extLst>
                          <a:ext uri="{FF2B5EF4-FFF2-40B4-BE49-F238E27FC236}">
                            <a16:creationId xmlns:a16="http://schemas.microsoft.com/office/drawing/2014/main" id="{AD923421-BD24-477B-9BEE-AAD7C8EFDE4F}"/>
                          </a:ext>
                        </a:extLst>
                      </p:cNvPr>
                      <p:cNvPicPr>
                        <a:picLocks noChangeAspect="1" noChangeArrowheads="1"/>
                      </p:cNvPicPr>
                      <p:nvPr/>
                    </p:nvPicPr>
                    <p:blipFill>
                      <a:blip r:embed="rId11"/>
                      <a:srcRect/>
                      <a:stretch>
                        <a:fillRect/>
                      </a:stretch>
                    </p:blipFill>
                    <p:spPr bwMode="auto">
                      <a:xfrm>
                        <a:off x="559386" y="3944972"/>
                        <a:ext cx="996950" cy="303213"/>
                      </a:xfrm>
                      <a:prstGeom prst="rect">
                        <a:avLst/>
                      </a:prstGeom>
                      <a:noFill/>
                    </p:spPr>
                  </p:pic>
                </p:oleObj>
              </mc:Fallback>
            </mc:AlternateContent>
          </a:graphicData>
        </a:graphic>
      </p:graphicFrame>
      <p:grpSp>
        <p:nvGrpSpPr>
          <p:cNvPr id="50" name="组合 49">
            <a:extLst>
              <a:ext uri="{FF2B5EF4-FFF2-40B4-BE49-F238E27FC236}">
                <a16:creationId xmlns:a16="http://schemas.microsoft.com/office/drawing/2014/main" id="{DD362A39-773E-4637-84B0-B39C69C8909B}"/>
              </a:ext>
            </a:extLst>
          </p:cNvPr>
          <p:cNvGrpSpPr/>
          <p:nvPr/>
        </p:nvGrpSpPr>
        <p:grpSpPr>
          <a:xfrm>
            <a:off x="3753120" y="2885320"/>
            <a:ext cx="1671145" cy="1592039"/>
            <a:chOff x="3715394" y="2165621"/>
            <a:chExt cx="1671145" cy="1592039"/>
          </a:xfrm>
        </p:grpSpPr>
        <p:pic>
          <p:nvPicPr>
            <p:cNvPr id="47" name="图片 46">
              <a:extLst>
                <a:ext uri="{FF2B5EF4-FFF2-40B4-BE49-F238E27FC236}">
                  <a16:creationId xmlns:a16="http://schemas.microsoft.com/office/drawing/2014/main" id="{F4669229-2506-426C-98CD-D58EEBA035AF}"/>
                </a:ext>
              </a:extLst>
            </p:cNvPr>
            <p:cNvPicPr>
              <a:picLocks noChangeAspect="1"/>
            </p:cNvPicPr>
            <p:nvPr/>
          </p:nvPicPr>
          <p:blipFill>
            <a:blip r:embed="rId12"/>
            <a:stretch>
              <a:fillRect/>
            </a:stretch>
          </p:blipFill>
          <p:spPr>
            <a:xfrm>
              <a:off x="3715394" y="2165621"/>
              <a:ext cx="1671145" cy="1592039"/>
            </a:xfrm>
            <a:prstGeom prst="rect">
              <a:avLst/>
            </a:prstGeom>
          </p:spPr>
        </p:pic>
        <p:sp>
          <p:nvSpPr>
            <p:cNvPr id="49" name="文本框 48">
              <a:extLst>
                <a:ext uri="{FF2B5EF4-FFF2-40B4-BE49-F238E27FC236}">
                  <a16:creationId xmlns:a16="http://schemas.microsoft.com/office/drawing/2014/main" id="{A7CB6758-B1B3-41BC-BB5A-9AF344ABDF75}"/>
                </a:ext>
              </a:extLst>
            </p:cNvPr>
            <p:cNvSpPr txBox="1"/>
            <p:nvPr/>
          </p:nvSpPr>
          <p:spPr>
            <a:xfrm>
              <a:off x="4307868" y="3434755"/>
              <a:ext cx="409903" cy="307777"/>
            </a:xfrm>
            <a:prstGeom prst="rect">
              <a:avLst/>
            </a:prstGeom>
            <a:noFill/>
          </p:spPr>
          <p:txBody>
            <a:bodyPr wrap="square" rtlCol="0">
              <a:spAutoFit/>
            </a:bodyPr>
            <a:lstStyle/>
            <a:p>
              <a:r>
                <a:rPr lang="zh-CN" altLang="en-US" sz="1400" dirty="0">
                  <a:solidFill>
                    <a:schemeClr val="accent4"/>
                  </a:solidFill>
                </a:rPr>
                <a:t>②</a:t>
              </a:r>
            </a:p>
          </p:txBody>
        </p:sp>
      </p:grpSp>
      <p:grpSp>
        <p:nvGrpSpPr>
          <p:cNvPr id="55" name="组合 54">
            <a:extLst>
              <a:ext uri="{FF2B5EF4-FFF2-40B4-BE49-F238E27FC236}">
                <a16:creationId xmlns:a16="http://schemas.microsoft.com/office/drawing/2014/main" id="{CED7DA1F-7FD9-4D2F-A11D-EEC4FCD5E4B1}"/>
              </a:ext>
            </a:extLst>
          </p:cNvPr>
          <p:cNvGrpSpPr/>
          <p:nvPr/>
        </p:nvGrpSpPr>
        <p:grpSpPr>
          <a:xfrm>
            <a:off x="5366122" y="3023897"/>
            <a:ext cx="1097578" cy="636982"/>
            <a:chOff x="5328396" y="2075592"/>
            <a:chExt cx="1097578" cy="636982"/>
          </a:xfrm>
        </p:grpSpPr>
        <p:pic>
          <p:nvPicPr>
            <p:cNvPr id="51" name="图片 50">
              <a:extLst>
                <a:ext uri="{FF2B5EF4-FFF2-40B4-BE49-F238E27FC236}">
                  <a16:creationId xmlns:a16="http://schemas.microsoft.com/office/drawing/2014/main" id="{23A97034-E7BF-4911-9D87-7D54E6E31B81}"/>
                </a:ext>
              </a:extLst>
            </p:cNvPr>
            <p:cNvPicPr>
              <a:picLocks noChangeAspect="1"/>
            </p:cNvPicPr>
            <p:nvPr/>
          </p:nvPicPr>
          <p:blipFill rotWithShape="1">
            <a:blip r:embed="rId13"/>
            <a:srcRect l="22246"/>
            <a:stretch/>
          </p:blipFill>
          <p:spPr>
            <a:xfrm>
              <a:off x="5328396" y="2133907"/>
              <a:ext cx="1097578" cy="578667"/>
            </a:xfrm>
            <a:prstGeom prst="rect">
              <a:avLst/>
            </a:prstGeom>
          </p:spPr>
        </p:pic>
        <p:sp>
          <p:nvSpPr>
            <p:cNvPr id="52" name="文本框 51">
              <a:extLst>
                <a:ext uri="{FF2B5EF4-FFF2-40B4-BE49-F238E27FC236}">
                  <a16:creationId xmlns:a16="http://schemas.microsoft.com/office/drawing/2014/main" id="{F9839133-3C82-42D7-A3AB-02599F925A83}"/>
                </a:ext>
              </a:extLst>
            </p:cNvPr>
            <p:cNvSpPr txBox="1"/>
            <p:nvPr/>
          </p:nvSpPr>
          <p:spPr>
            <a:xfrm>
              <a:off x="5896908" y="2075592"/>
              <a:ext cx="409903" cy="307777"/>
            </a:xfrm>
            <a:prstGeom prst="rect">
              <a:avLst/>
            </a:prstGeom>
            <a:noFill/>
          </p:spPr>
          <p:txBody>
            <a:bodyPr wrap="square" rtlCol="0">
              <a:spAutoFit/>
            </a:bodyPr>
            <a:lstStyle/>
            <a:p>
              <a:r>
                <a:rPr lang="zh-CN" altLang="en-US" sz="1400" dirty="0">
                  <a:solidFill>
                    <a:schemeClr val="accent4"/>
                  </a:solidFill>
                </a:rPr>
                <a:t>③</a:t>
              </a:r>
            </a:p>
          </p:txBody>
        </p:sp>
      </p:grpSp>
      <p:graphicFrame>
        <p:nvGraphicFramePr>
          <p:cNvPr id="53" name="Object 48">
            <a:extLst>
              <a:ext uri="{FF2B5EF4-FFF2-40B4-BE49-F238E27FC236}">
                <a16:creationId xmlns:a16="http://schemas.microsoft.com/office/drawing/2014/main" id="{2FE29AEC-FC18-4006-BE7F-31291851AAA1}"/>
              </a:ext>
            </a:extLst>
          </p:cNvPr>
          <p:cNvGraphicFramePr>
            <a:graphicFrameLocks noChangeAspect="1"/>
          </p:cNvGraphicFramePr>
          <p:nvPr>
            <p:extLst>
              <p:ext uri="{D42A27DB-BD31-4B8C-83A1-F6EECF244321}">
                <p14:modId xmlns:p14="http://schemas.microsoft.com/office/powerpoint/2010/main" val="852831667"/>
              </p:ext>
            </p:extLst>
          </p:nvPr>
        </p:nvGraphicFramePr>
        <p:xfrm>
          <a:off x="7032340" y="2907213"/>
          <a:ext cx="1319213" cy="336550"/>
        </p:xfrm>
        <a:graphic>
          <a:graphicData uri="http://schemas.openxmlformats.org/presentationml/2006/ole">
            <mc:AlternateContent xmlns:mc="http://schemas.openxmlformats.org/markup-compatibility/2006">
              <mc:Choice xmlns:v="urn:schemas-microsoft-com:vml" Requires="v">
                <p:oleObj spid="_x0000_s3077" name="Equation" r:id="rId14" imgW="990360" imgH="253800" progId="Equation.DSMT4">
                  <p:embed/>
                </p:oleObj>
              </mc:Choice>
              <mc:Fallback>
                <p:oleObj name="Equation" r:id="rId14" imgW="990360" imgH="253800" progId="Equation.DSMT4">
                  <p:embed/>
                  <p:pic>
                    <p:nvPicPr>
                      <p:cNvPr id="53" name="Object 48">
                        <a:extLst>
                          <a:ext uri="{FF2B5EF4-FFF2-40B4-BE49-F238E27FC236}">
                            <a16:creationId xmlns:a16="http://schemas.microsoft.com/office/drawing/2014/main" id="{2FE29AEC-FC18-4006-BE7F-31291851AAA1}"/>
                          </a:ext>
                        </a:extLst>
                      </p:cNvPr>
                      <p:cNvPicPr>
                        <a:picLocks noChangeAspect="1" noChangeArrowheads="1"/>
                      </p:cNvPicPr>
                      <p:nvPr/>
                    </p:nvPicPr>
                    <p:blipFill>
                      <a:blip r:embed="rId15"/>
                      <a:srcRect/>
                      <a:stretch>
                        <a:fillRect/>
                      </a:stretch>
                    </p:blipFill>
                    <p:spPr bwMode="auto">
                      <a:xfrm>
                        <a:off x="7032340" y="2907213"/>
                        <a:ext cx="1319213" cy="336550"/>
                      </a:xfrm>
                      <a:prstGeom prst="rect">
                        <a:avLst/>
                      </a:prstGeom>
                      <a:noFill/>
                    </p:spPr>
                  </p:pic>
                </p:oleObj>
              </mc:Fallback>
            </mc:AlternateContent>
          </a:graphicData>
        </a:graphic>
      </p:graphicFrame>
      <p:graphicFrame>
        <p:nvGraphicFramePr>
          <p:cNvPr id="54" name="Object 48">
            <a:extLst>
              <a:ext uri="{FF2B5EF4-FFF2-40B4-BE49-F238E27FC236}">
                <a16:creationId xmlns:a16="http://schemas.microsoft.com/office/drawing/2014/main" id="{5F4F7C34-B1F3-4D37-92AF-C2888647183E}"/>
              </a:ext>
            </a:extLst>
          </p:cNvPr>
          <p:cNvGraphicFramePr>
            <a:graphicFrameLocks noChangeAspect="1"/>
          </p:cNvGraphicFramePr>
          <p:nvPr>
            <p:extLst>
              <p:ext uri="{D42A27DB-BD31-4B8C-83A1-F6EECF244321}">
                <p14:modId xmlns:p14="http://schemas.microsoft.com/office/powerpoint/2010/main" val="3068635137"/>
              </p:ext>
            </p:extLst>
          </p:nvPr>
        </p:nvGraphicFramePr>
        <p:xfrm>
          <a:off x="7008439" y="2478281"/>
          <a:ext cx="1301750" cy="336550"/>
        </p:xfrm>
        <a:graphic>
          <a:graphicData uri="http://schemas.openxmlformats.org/presentationml/2006/ole">
            <mc:AlternateContent xmlns:mc="http://schemas.openxmlformats.org/markup-compatibility/2006">
              <mc:Choice xmlns:v="urn:schemas-microsoft-com:vml" Requires="v">
                <p:oleObj spid="_x0000_s3078" name="Equation" r:id="rId16" imgW="977760" imgH="253800" progId="Equation.DSMT4">
                  <p:embed/>
                </p:oleObj>
              </mc:Choice>
              <mc:Fallback>
                <p:oleObj name="Equation" r:id="rId16" imgW="977760" imgH="253800" progId="Equation.DSMT4">
                  <p:embed/>
                  <p:pic>
                    <p:nvPicPr>
                      <p:cNvPr id="54" name="Object 48">
                        <a:extLst>
                          <a:ext uri="{FF2B5EF4-FFF2-40B4-BE49-F238E27FC236}">
                            <a16:creationId xmlns:a16="http://schemas.microsoft.com/office/drawing/2014/main" id="{5F4F7C34-B1F3-4D37-92AF-C2888647183E}"/>
                          </a:ext>
                        </a:extLst>
                      </p:cNvPr>
                      <p:cNvPicPr>
                        <a:picLocks noChangeAspect="1" noChangeArrowheads="1"/>
                      </p:cNvPicPr>
                      <p:nvPr/>
                    </p:nvPicPr>
                    <p:blipFill>
                      <a:blip r:embed="rId17"/>
                      <a:srcRect/>
                      <a:stretch>
                        <a:fillRect/>
                      </a:stretch>
                    </p:blipFill>
                    <p:spPr bwMode="auto">
                      <a:xfrm>
                        <a:off x="7008439" y="2478281"/>
                        <a:ext cx="1301750" cy="336550"/>
                      </a:xfrm>
                      <a:prstGeom prst="rect">
                        <a:avLst/>
                      </a:prstGeom>
                      <a:noFill/>
                    </p:spPr>
                  </p:pic>
                </p:oleObj>
              </mc:Fallback>
            </mc:AlternateContent>
          </a:graphicData>
        </a:graphic>
      </p:graphicFrame>
      <p:grpSp>
        <p:nvGrpSpPr>
          <p:cNvPr id="58" name="组合 57">
            <a:extLst>
              <a:ext uri="{FF2B5EF4-FFF2-40B4-BE49-F238E27FC236}">
                <a16:creationId xmlns:a16="http://schemas.microsoft.com/office/drawing/2014/main" id="{D929415C-738F-4B43-AFDE-886C2AB19351}"/>
              </a:ext>
            </a:extLst>
          </p:cNvPr>
          <p:cNvGrpSpPr/>
          <p:nvPr/>
        </p:nvGrpSpPr>
        <p:grpSpPr>
          <a:xfrm>
            <a:off x="5048624" y="3305662"/>
            <a:ext cx="455413" cy="1183866"/>
            <a:chOff x="5010898" y="2364081"/>
            <a:chExt cx="455413" cy="1183866"/>
          </a:xfrm>
        </p:grpSpPr>
        <p:pic>
          <p:nvPicPr>
            <p:cNvPr id="56" name="图片 55">
              <a:extLst>
                <a:ext uri="{FF2B5EF4-FFF2-40B4-BE49-F238E27FC236}">
                  <a16:creationId xmlns:a16="http://schemas.microsoft.com/office/drawing/2014/main" id="{B7241E15-4DD6-4244-BE4A-30CE988B747E}"/>
                </a:ext>
              </a:extLst>
            </p:cNvPr>
            <p:cNvPicPr>
              <a:picLocks noChangeAspect="1"/>
            </p:cNvPicPr>
            <p:nvPr/>
          </p:nvPicPr>
          <p:blipFill>
            <a:blip r:embed="rId18"/>
            <a:stretch>
              <a:fillRect/>
            </a:stretch>
          </p:blipFill>
          <p:spPr>
            <a:xfrm>
              <a:off x="5010898" y="2364081"/>
              <a:ext cx="437732" cy="1183866"/>
            </a:xfrm>
            <a:prstGeom prst="rect">
              <a:avLst/>
            </a:prstGeom>
          </p:spPr>
        </p:pic>
        <p:sp>
          <p:nvSpPr>
            <p:cNvPr id="57" name="文本框 56">
              <a:extLst>
                <a:ext uri="{FF2B5EF4-FFF2-40B4-BE49-F238E27FC236}">
                  <a16:creationId xmlns:a16="http://schemas.microsoft.com/office/drawing/2014/main" id="{9F57352F-E9DB-4487-A4A6-C3F08622B21B}"/>
                </a:ext>
              </a:extLst>
            </p:cNvPr>
            <p:cNvSpPr txBox="1"/>
            <p:nvPr/>
          </p:nvSpPr>
          <p:spPr>
            <a:xfrm>
              <a:off x="5056408" y="3060990"/>
              <a:ext cx="409903" cy="307777"/>
            </a:xfrm>
            <a:prstGeom prst="rect">
              <a:avLst/>
            </a:prstGeom>
            <a:noFill/>
          </p:spPr>
          <p:txBody>
            <a:bodyPr wrap="square" rtlCol="0">
              <a:spAutoFit/>
            </a:bodyPr>
            <a:lstStyle/>
            <a:p>
              <a:r>
                <a:rPr lang="zh-CN" altLang="en-US" sz="1400" dirty="0">
                  <a:solidFill>
                    <a:schemeClr val="accent4"/>
                  </a:solidFill>
                </a:rPr>
                <a:t>④</a:t>
              </a:r>
            </a:p>
          </p:txBody>
        </p:sp>
      </p:grpSp>
      <p:grpSp>
        <p:nvGrpSpPr>
          <p:cNvPr id="63" name="组合 62">
            <a:extLst>
              <a:ext uri="{FF2B5EF4-FFF2-40B4-BE49-F238E27FC236}">
                <a16:creationId xmlns:a16="http://schemas.microsoft.com/office/drawing/2014/main" id="{263E66AC-795E-4621-8AE6-EB4E1FE21171}"/>
              </a:ext>
            </a:extLst>
          </p:cNvPr>
          <p:cNvGrpSpPr/>
          <p:nvPr/>
        </p:nvGrpSpPr>
        <p:grpSpPr>
          <a:xfrm>
            <a:off x="4186202" y="2947103"/>
            <a:ext cx="1271127" cy="658122"/>
            <a:chOff x="4148476" y="2005522"/>
            <a:chExt cx="1271127" cy="658122"/>
          </a:xfrm>
        </p:grpSpPr>
        <p:pic>
          <p:nvPicPr>
            <p:cNvPr id="59" name="图片 58">
              <a:extLst>
                <a:ext uri="{FF2B5EF4-FFF2-40B4-BE49-F238E27FC236}">
                  <a16:creationId xmlns:a16="http://schemas.microsoft.com/office/drawing/2014/main" id="{2785CEBD-A979-4E50-AEDB-A05E90E45307}"/>
                </a:ext>
              </a:extLst>
            </p:cNvPr>
            <p:cNvPicPr>
              <a:picLocks noChangeAspect="1"/>
            </p:cNvPicPr>
            <p:nvPr/>
          </p:nvPicPr>
          <p:blipFill>
            <a:blip r:embed="rId19"/>
            <a:stretch>
              <a:fillRect/>
            </a:stretch>
          </p:blipFill>
          <p:spPr>
            <a:xfrm>
              <a:off x="4148476" y="2005522"/>
              <a:ext cx="1271127" cy="567118"/>
            </a:xfrm>
            <a:prstGeom prst="rect">
              <a:avLst/>
            </a:prstGeom>
          </p:spPr>
        </p:pic>
        <p:sp>
          <p:nvSpPr>
            <p:cNvPr id="60" name="文本框 59">
              <a:extLst>
                <a:ext uri="{FF2B5EF4-FFF2-40B4-BE49-F238E27FC236}">
                  <a16:creationId xmlns:a16="http://schemas.microsoft.com/office/drawing/2014/main" id="{26C58706-DAA5-498C-9F06-0BAC0992752A}"/>
                </a:ext>
              </a:extLst>
            </p:cNvPr>
            <p:cNvSpPr txBox="1"/>
            <p:nvPr/>
          </p:nvSpPr>
          <p:spPr>
            <a:xfrm>
              <a:off x="4444169" y="2355867"/>
              <a:ext cx="409903" cy="307777"/>
            </a:xfrm>
            <a:prstGeom prst="rect">
              <a:avLst/>
            </a:prstGeom>
            <a:noFill/>
          </p:spPr>
          <p:txBody>
            <a:bodyPr wrap="square" rtlCol="0">
              <a:spAutoFit/>
            </a:bodyPr>
            <a:lstStyle/>
            <a:p>
              <a:r>
                <a:rPr lang="zh-CN" altLang="en-US" sz="1400" dirty="0">
                  <a:solidFill>
                    <a:schemeClr val="accent4"/>
                  </a:solidFill>
                </a:rPr>
                <a:t>⑤</a:t>
              </a:r>
            </a:p>
          </p:txBody>
        </p:sp>
      </p:grpSp>
      <p:graphicFrame>
        <p:nvGraphicFramePr>
          <p:cNvPr id="61" name="Object 48">
            <a:extLst>
              <a:ext uri="{FF2B5EF4-FFF2-40B4-BE49-F238E27FC236}">
                <a16:creationId xmlns:a16="http://schemas.microsoft.com/office/drawing/2014/main" id="{9CD96CC6-242A-4DBB-B634-CC13B909AFD0}"/>
              </a:ext>
            </a:extLst>
          </p:cNvPr>
          <p:cNvGraphicFramePr>
            <a:graphicFrameLocks noChangeAspect="1"/>
          </p:cNvGraphicFramePr>
          <p:nvPr>
            <p:extLst>
              <p:ext uri="{D42A27DB-BD31-4B8C-83A1-F6EECF244321}">
                <p14:modId xmlns:p14="http://schemas.microsoft.com/office/powerpoint/2010/main" val="874554382"/>
              </p:ext>
            </p:extLst>
          </p:nvPr>
        </p:nvGraphicFramePr>
        <p:xfrm>
          <a:off x="1849463" y="3472410"/>
          <a:ext cx="1149350" cy="303213"/>
        </p:xfrm>
        <a:graphic>
          <a:graphicData uri="http://schemas.openxmlformats.org/presentationml/2006/ole">
            <mc:AlternateContent xmlns:mc="http://schemas.openxmlformats.org/markup-compatibility/2006">
              <mc:Choice xmlns:v="urn:schemas-microsoft-com:vml" Requires="v">
                <p:oleObj spid="_x0000_s3079" name="Equation" r:id="rId20" imgW="863280" imgH="228600" progId="Equation.DSMT4">
                  <p:embed/>
                </p:oleObj>
              </mc:Choice>
              <mc:Fallback>
                <p:oleObj name="Equation" r:id="rId20" imgW="863280" imgH="228600" progId="Equation.DSMT4">
                  <p:embed/>
                  <p:pic>
                    <p:nvPicPr>
                      <p:cNvPr id="61" name="Object 48">
                        <a:extLst>
                          <a:ext uri="{FF2B5EF4-FFF2-40B4-BE49-F238E27FC236}">
                            <a16:creationId xmlns:a16="http://schemas.microsoft.com/office/drawing/2014/main" id="{9CD96CC6-242A-4DBB-B634-CC13B909AFD0}"/>
                          </a:ext>
                        </a:extLst>
                      </p:cNvPr>
                      <p:cNvPicPr>
                        <a:picLocks noChangeAspect="1" noChangeArrowheads="1"/>
                      </p:cNvPicPr>
                      <p:nvPr/>
                    </p:nvPicPr>
                    <p:blipFill>
                      <a:blip r:embed="rId21"/>
                      <a:srcRect/>
                      <a:stretch>
                        <a:fillRect/>
                      </a:stretch>
                    </p:blipFill>
                    <p:spPr bwMode="auto">
                      <a:xfrm>
                        <a:off x="1849463" y="3472410"/>
                        <a:ext cx="1149350" cy="303213"/>
                      </a:xfrm>
                      <a:prstGeom prst="rect">
                        <a:avLst/>
                      </a:prstGeom>
                      <a:noFill/>
                    </p:spPr>
                  </p:pic>
                </p:oleObj>
              </mc:Fallback>
            </mc:AlternateContent>
          </a:graphicData>
        </a:graphic>
      </p:graphicFrame>
      <p:graphicFrame>
        <p:nvGraphicFramePr>
          <p:cNvPr id="62" name="Object 48">
            <a:extLst>
              <a:ext uri="{FF2B5EF4-FFF2-40B4-BE49-F238E27FC236}">
                <a16:creationId xmlns:a16="http://schemas.microsoft.com/office/drawing/2014/main" id="{DA8501D7-C34E-4008-9F52-7F37F565D6E1}"/>
              </a:ext>
            </a:extLst>
          </p:cNvPr>
          <p:cNvGraphicFramePr>
            <a:graphicFrameLocks noChangeAspect="1"/>
          </p:cNvGraphicFramePr>
          <p:nvPr>
            <p:extLst>
              <p:ext uri="{D42A27DB-BD31-4B8C-83A1-F6EECF244321}">
                <p14:modId xmlns:p14="http://schemas.microsoft.com/office/powerpoint/2010/main" val="2152437259"/>
              </p:ext>
            </p:extLst>
          </p:nvPr>
        </p:nvGraphicFramePr>
        <p:xfrm>
          <a:off x="1849463" y="3997560"/>
          <a:ext cx="1250950" cy="303212"/>
        </p:xfrm>
        <a:graphic>
          <a:graphicData uri="http://schemas.openxmlformats.org/presentationml/2006/ole">
            <mc:AlternateContent xmlns:mc="http://schemas.openxmlformats.org/markup-compatibility/2006">
              <mc:Choice xmlns:v="urn:schemas-microsoft-com:vml" Requires="v">
                <p:oleObj spid="_x0000_s3080" name="Equation" r:id="rId22" imgW="939600" imgH="228600" progId="Equation.DSMT4">
                  <p:embed/>
                </p:oleObj>
              </mc:Choice>
              <mc:Fallback>
                <p:oleObj name="Equation" r:id="rId22" imgW="939600" imgH="228600" progId="Equation.DSMT4">
                  <p:embed/>
                  <p:pic>
                    <p:nvPicPr>
                      <p:cNvPr id="62" name="Object 48">
                        <a:extLst>
                          <a:ext uri="{FF2B5EF4-FFF2-40B4-BE49-F238E27FC236}">
                            <a16:creationId xmlns:a16="http://schemas.microsoft.com/office/drawing/2014/main" id="{DA8501D7-C34E-4008-9F52-7F37F565D6E1}"/>
                          </a:ext>
                        </a:extLst>
                      </p:cNvPr>
                      <p:cNvPicPr>
                        <a:picLocks noChangeAspect="1" noChangeArrowheads="1"/>
                      </p:cNvPicPr>
                      <p:nvPr/>
                    </p:nvPicPr>
                    <p:blipFill>
                      <a:blip r:embed="rId23"/>
                      <a:srcRect/>
                      <a:stretch>
                        <a:fillRect/>
                      </a:stretch>
                    </p:blipFill>
                    <p:spPr bwMode="auto">
                      <a:xfrm>
                        <a:off x="1849463" y="3997560"/>
                        <a:ext cx="1250950" cy="303212"/>
                      </a:xfrm>
                      <a:prstGeom prst="rect">
                        <a:avLst/>
                      </a:prstGeom>
                      <a:noFill/>
                    </p:spPr>
                  </p:pic>
                </p:oleObj>
              </mc:Fallback>
            </mc:AlternateContent>
          </a:graphicData>
        </a:graphic>
      </p:graphicFrame>
      <p:grpSp>
        <p:nvGrpSpPr>
          <p:cNvPr id="27" name="组合 26">
            <a:extLst>
              <a:ext uri="{FF2B5EF4-FFF2-40B4-BE49-F238E27FC236}">
                <a16:creationId xmlns:a16="http://schemas.microsoft.com/office/drawing/2014/main" id="{BF46FD61-7A46-4EC7-8ABB-DF4F1C70F1DD}"/>
              </a:ext>
            </a:extLst>
          </p:cNvPr>
          <p:cNvGrpSpPr/>
          <p:nvPr/>
        </p:nvGrpSpPr>
        <p:grpSpPr>
          <a:xfrm>
            <a:off x="3951995" y="2982137"/>
            <a:ext cx="2879737" cy="1852750"/>
            <a:chOff x="3914269" y="2040556"/>
            <a:chExt cx="2879737" cy="1852750"/>
          </a:xfrm>
        </p:grpSpPr>
        <p:sp>
          <p:nvSpPr>
            <p:cNvPr id="18" name="椭圆 17">
              <a:extLst>
                <a:ext uri="{FF2B5EF4-FFF2-40B4-BE49-F238E27FC236}">
                  <a16:creationId xmlns:a16="http://schemas.microsoft.com/office/drawing/2014/main" id="{579CAD80-7C88-4FC3-AB7F-76595C7F9180}"/>
                </a:ext>
              </a:extLst>
            </p:cNvPr>
            <p:cNvSpPr/>
            <p:nvPr/>
          </p:nvSpPr>
          <p:spPr>
            <a:xfrm>
              <a:off x="4276164" y="2353236"/>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19422E21-BB6A-4F97-8324-5A91B44C3090}"/>
                </a:ext>
              </a:extLst>
            </p:cNvPr>
            <p:cNvSpPr/>
            <p:nvPr/>
          </p:nvSpPr>
          <p:spPr>
            <a:xfrm>
              <a:off x="5310467" y="2353236"/>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9A7A446F-0FF3-4C27-957F-7722663EE9EA}"/>
                </a:ext>
              </a:extLst>
            </p:cNvPr>
            <p:cNvSpPr/>
            <p:nvPr/>
          </p:nvSpPr>
          <p:spPr>
            <a:xfrm>
              <a:off x="6344770" y="2353236"/>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32CCC867-B394-4D68-B9A8-A3079BC77CB2}"/>
                </a:ext>
              </a:extLst>
            </p:cNvPr>
            <p:cNvSpPr txBox="1"/>
            <p:nvPr/>
          </p:nvSpPr>
          <p:spPr>
            <a:xfrm>
              <a:off x="3914269" y="2194443"/>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22" name="文本框 21">
              <a:extLst>
                <a:ext uri="{FF2B5EF4-FFF2-40B4-BE49-F238E27FC236}">
                  <a16:creationId xmlns:a16="http://schemas.microsoft.com/office/drawing/2014/main" id="{B004576E-C8B0-48A1-A241-FD7C7A2B102A}"/>
                </a:ext>
              </a:extLst>
            </p:cNvPr>
            <p:cNvSpPr txBox="1"/>
            <p:nvPr/>
          </p:nvSpPr>
          <p:spPr>
            <a:xfrm>
              <a:off x="5159409" y="2040556"/>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23" name="文本框 22">
              <a:extLst>
                <a:ext uri="{FF2B5EF4-FFF2-40B4-BE49-F238E27FC236}">
                  <a16:creationId xmlns:a16="http://schemas.microsoft.com/office/drawing/2014/main" id="{B2149301-468E-4A1A-9DE8-D58D7D7BD170}"/>
                </a:ext>
              </a:extLst>
            </p:cNvPr>
            <p:cNvSpPr txBox="1"/>
            <p:nvPr/>
          </p:nvSpPr>
          <p:spPr>
            <a:xfrm>
              <a:off x="6412006" y="2194444"/>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24" name="文本框 23">
              <a:extLst>
                <a:ext uri="{FF2B5EF4-FFF2-40B4-BE49-F238E27FC236}">
                  <a16:creationId xmlns:a16="http://schemas.microsoft.com/office/drawing/2014/main" id="{20CB0480-A699-4009-87EC-A01914E7BA29}"/>
                </a:ext>
              </a:extLst>
            </p:cNvPr>
            <p:cNvSpPr txBox="1"/>
            <p:nvPr/>
          </p:nvSpPr>
          <p:spPr>
            <a:xfrm>
              <a:off x="5172751" y="3585529"/>
              <a:ext cx="409903" cy="307777"/>
            </a:xfrm>
            <a:prstGeom prst="rect">
              <a:avLst/>
            </a:prstGeom>
            <a:noFill/>
          </p:spPr>
          <p:txBody>
            <a:bodyPr wrap="square" rtlCol="0">
              <a:spAutoFit/>
            </a:bodyPr>
            <a:lstStyle/>
            <a:p>
              <a:r>
                <a:rPr lang="zh-CN" altLang="en-US" sz="1400" dirty="0">
                  <a:solidFill>
                    <a:srgbClr val="FF0000"/>
                  </a:solidFill>
                </a:rPr>
                <a:t>④</a:t>
              </a:r>
            </a:p>
          </p:txBody>
        </p:sp>
        <p:sp>
          <p:nvSpPr>
            <p:cNvPr id="25" name="椭圆 24">
              <a:extLst>
                <a:ext uri="{FF2B5EF4-FFF2-40B4-BE49-F238E27FC236}">
                  <a16:creationId xmlns:a16="http://schemas.microsoft.com/office/drawing/2014/main" id="{017B7748-6FEA-4119-A5D2-E6C19047EDC8}"/>
                </a:ext>
              </a:extLst>
            </p:cNvPr>
            <p:cNvSpPr/>
            <p:nvPr/>
          </p:nvSpPr>
          <p:spPr>
            <a:xfrm>
              <a:off x="5321672" y="3460391"/>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a:extLst>
                <a:ext uri="{FF2B5EF4-FFF2-40B4-BE49-F238E27FC236}">
                  <a16:creationId xmlns:a16="http://schemas.microsoft.com/office/drawing/2014/main" id="{DE895C13-6F72-479D-8DE9-D0D5EB4E1FA5}"/>
                </a:ext>
              </a:extLst>
            </p:cNvPr>
            <p:cNvPicPr>
              <a:picLocks noChangeAspect="1"/>
            </p:cNvPicPr>
            <p:nvPr/>
          </p:nvPicPr>
          <p:blipFill>
            <a:blip r:embed="rId24"/>
            <a:stretch>
              <a:fillRect/>
            </a:stretch>
          </p:blipFill>
          <p:spPr>
            <a:xfrm>
              <a:off x="5265197" y="3507458"/>
              <a:ext cx="171450" cy="120650"/>
            </a:xfrm>
            <a:prstGeom prst="rect">
              <a:avLst/>
            </a:prstGeom>
          </p:spPr>
        </p:pic>
      </p:grpSp>
      <p:graphicFrame>
        <p:nvGraphicFramePr>
          <p:cNvPr id="67" name="Object 48">
            <a:extLst>
              <a:ext uri="{FF2B5EF4-FFF2-40B4-BE49-F238E27FC236}">
                <a16:creationId xmlns:a16="http://schemas.microsoft.com/office/drawing/2014/main" id="{08B5E7D8-715F-4F40-AB59-EB3E1EBDD697}"/>
              </a:ext>
            </a:extLst>
          </p:cNvPr>
          <p:cNvGraphicFramePr>
            <a:graphicFrameLocks noChangeAspect="1"/>
          </p:cNvGraphicFramePr>
          <p:nvPr>
            <p:extLst>
              <p:ext uri="{D42A27DB-BD31-4B8C-83A1-F6EECF244321}">
                <p14:modId xmlns:p14="http://schemas.microsoft.com/office/powerpoint/2010/main" val="677545185"/>
              </p:ext>
            </p:extLst>
          </p:nvPr>
        </p:nvGraphicFramePr>
        <p:xfrm>
          <a:off x="7165601" y="3808606"/>
          <a:ext cx="928688" cy="303213"/>
        </p:xfrm>
        <a:graphic>
          <a:graphicData uri="http://schemas.openxmlformats.org/presentationml/2006/ole">
            <mc:AlternateContent xmlns:mc="http://schemas.openxmlformats.org/markup-compatibility/2006">
              <mc:Choice xmlns:v="urn:schemas-microsoft-com:vml" Requires="v">
                <p:oleObj spid="_x0000_s3081" name="Equation" r:id="rId25" imgW="698400" imgH="228600" progId="Equation.DSMT4">
                  <p:embed/>
                </p:oleObj>
              </mc:Choice>
              <mc:Fallback>
                <p:oleObj name="Equation" r:id="rId25" imgW="698400" imgH="228600" progId="Equation.DSMT4">
                  <p:embed/>
                  <p:pic>
                    <p:nvPicPr>
                      <p:cNvPr id="67" name="Object 48">
                        <a:extLst>
                          <a:ext uri="{FF2B5EF4-FFF2-40B4-BE49-F238E27FC236}">
                            <a16:creationId xmlns:a16="http://schemas.microsoft.com/office/drawing/2014/main" id="{08B5E7D8-715F-4F40-AB59-EB3E1EBDD697}"/>
                          </a:ext>
                        </a:extLst>
                      </p:cNvPr>
                      <p:cNvPicPr>
                        <a:picLocks noChangeAspect="1" noChangeArrowheads="1"/>
                      </p:cNvPicPr>
                      <p:nvPr/>
                    </p:nvPicPr>
                    <p:blipFill>
                      <a:blip r:embed="rId26"/>
                      <a:srcRect/>
                      <a:stretch>
                        <a:fillRect/>
                      </a:stretch>
                    </p:blipFill>
                    <p:spPr bwMode="auto">
                      <a:xfrm>
                        <a:off x="7165601" y="3808606"/>
                        <a:ext cx="928688" cy="303213"/>
                      </a:xfrm>
                      <a:prstGeom prst="rect">
                        <a:avLst/>
                      </a:prstGeom>
                      <a:noFill/>
                    </p:spPr>
                  </p:pic>
                </p:oleObj>
              </mc:Fallback>
            </mc:AlternateContent>
          </a:graphicData>
        </a:graphic>
      </p:graphicFrame>
      <p:graphicFrame>
        <p:nvGraphicFramePr>
          <p:cNvPr id="68" name="Object 48">
            <a:extLst>
              <a:ext uri="{FF2B5EF4-FFF2-40B4-BE49-F238E27FC236}">
                <a16:creationId xmlns:a16="http://schemas.microsoft.com/office/drawing/2014/main" id="{D499D8A3-E255-40C1-9BAC-55BD165D23D6}"/>
              </a:ext>
            </a:extLst>
          </p:cNvPr>
          <p:cNvGraphicFramePr>
            <a:graphicFrameLocks noChangeAspect="1"/>
          </p:cNvGraphicFramePr>
          <p:nvPr>
            <p:extLst>
              <p:ext uri="{D42A27DB-BD31-4B8C-83A1-F6EECF244321}">
                <p14:modId xmlns:p14="http://schemas.microsoft.com/office/powerpoint/2010/main" val="1337203723"/>
              </p:ext>
            </p:extLst>
          </p:nvPr>
        </p:nvGraphicFramePr>
        <p:xfrm>
          <a:off x="7214814" y="4215006"/>
          <a:ext cx="911225" cy="303213"/>
        </p:xfrm>
        <a:graphic>
          <a:graphicData uri="http://schemas.openxmlformats.org/presentationml/2006/ole">
            <mc:AlternateContent xmlns:mc="http://schemas.openxmlformats.org/markup-compatibility/2006">
              <mc:Choice xmlns:v="urn:schemas-microsoft-com:vml" Requires="v">
                <p:oleObj spid="_x0000_s3082" name="Equation" r:id="rId27" imgW="685800" imgH="228600" progId="Equation.DSMT4">
                  <p:embed/>
                </p:oleObj>
              </mc:Choice>
              <mc:Fallback>
                <p:oleObj name="Equation" r:id="rId27" imgW="685800" imgH="228600" progId="Equation.DSMT4">
                  <p:embed/>
                  <p:pic>
                    <p:nvPicPr>
                      <p:cNvPr id="68" name="Object 48">
                        <a:extLst>
                          <a:ext uri="{FF2B5EF4-FFF2-40B4-BE49-F238E27FC236}">
                            <a16:creationId xmlns:a16="http://schemas.microsoft.com/office/drawing/2014/main" id="{D499D8A3-E255-40C1-9BAC-55BD165D23D6}"/>
                          </a:ext>
                        </a:extLst>
                      </p:cNvPr>
                      <p:cNvPicPr>
                        <a:picLocks noChangeAspect="1" noChangeArrowheads="1"/>
                      </p:cNvPicPr>
                      <p:nvPr/>
                    </p:nvPicPr>
                    <p:blipFill>
                      <a:blip r:embed="rId28"/>
                      <a:srcRect/>
                      <a:stretch>
                        <a:fillRect/>
                      </a:stretch>
                    </p:blipFill>
                    <p:spPr bwMode="auto">
                      <a:xfrm>
                        <a:off x="7214814" y="4215006"/>
                        <a:ext cx="911225" cy="303213"/>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id="{3341C9C3-3C62-9AE7-8BAE-E846AFC06E58}"/>
              </a:ext>
            </a:extLst>
          </p:cNvPr>
          <p:cNvSpPr/>
          <p:nvPr/>
        </p:nvSpPr>
        <p:spPr>
          <a:xfrm>
            <a:off x="265308" y="592106"/>
            <a:ext cx="6113580" cy="338554"/>
          </a:xfrm>
          <a:prstGeom prst="rect">
            <a:avLst/>
          </a:prstGeom>
        </p:spPr>
        <p:txBody>
          <a:bodyPr wrap="square">
            <a:spAutoFit/>
          </a:bodyPr>
          <a:lstStyle/>
          <a:p>
            <a:r>
              <a:rPr lang="zh-CN" altLang="en-US" sz="1600" b="1" dirty="0">
                <a:solidFill>
                  <a:srgbClr val="C00000"/>
                </a:solidFill>
                <a:latin typeface="楷体" panose="02010609060101010101" pitchFamily="49" charset="-122"/>
                <a:ea typeface="楷体" panose="02010609060101010101" pitchFamily="49" charset="-122"/>
              </a:rPr>
              <a:t>也可以跳过线图这一步骤</a:t>
            </a:r>
            <a:endParaRPr lang="zh-CN" altLang="en-US" sz="1600" b="1" dirty="0">
              <a:solidFill>
                <a:srgbClr val="C00000"/>
              </a:solidFill>
            </a:endParaRPr>
          </a:p>
        </p:txBody>
      </p:sp>
      <p:sp>
        <p:nvSpPr>
          <p:cNvPr id="7" name="矩形 6">
            <a:extLst>
              <a:ext uri="{FF2B5EF4-FFF2-40B4-BE49-F238E27FC236}">
                <a16:creationId xmlns:a16="http://schemas.microsoft.com/office/drawing/2014/main" id="{70AAE4D6-95AE-D0D5-5ABB-B77F7E386EBF}"/>
              </a:ext>
            </a:extLst>
          </p:cNvPr>
          <p:cNvSpPr/>
          <p:nvPr/>
        </p:nvSpPr>
        <p:spPr>
          <a:xfrm>
            <a:off x="2977552" y="1419512"/>
            <a:ext cx="5816126" cy="830997"/>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）网孔编号就是对偶电路的结点编号，原电路两网孔之间的公共支路编号就是对偶电路中相应两结点之间的支路编号，并根据原电路的支路元件确定对偶支路相应支路的对偶元件。</a:t>
            </a:r>
            <a:endParaRPr lang="zh-CN" altLang="en-US" sz="1600" dirty="0"/>
          </a:p>
        </p:txBody>
      </p:sp>
    </p:spTree>
    <p:extLst>
      <p:ext uri="{BB962C8B-B14F-4D97-AF65-F5344CB8AC3E}">
        <p14:creationId xmlns:p14="http://schemas.microsoft.com/office/powerpoint/2010/main" val="120281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1000"/>
                                        <p:tgtEl>
                                          <p:spTgt spid="12"/>
                                        </p:tgtEl>
                                      </p:cBhvr>
                                    </p:animEffect>
                                  </p:childTnLst>
                                </p:cTn>
                              </p:par>
                            </p:childTnLst>
                          </p:cTn>
                        </p:par>
                        <p:par>
                          <p:cTn id="12" fill="hold">
                            <p:stCondLst>
                              <p:cond delay="15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par>
                          <p:cTn id="16" fill="hold">
                            <p:stCondLst>
                              <p:cond delay="2000"/>
                            </p:stCondLst>
                            <p:childTnLst>
                              <p:par>
                                <p:cTn id="17" presetID="14" presetClass="entr" presetSubtype="1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randombar(horizontal)">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arn(outVertical)">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500"/>
                                        <p:tgtEl>
                                          <p:spTgt spid="44"/>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down)">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left)">
                                      <p:cBhvr>
                                        <p:cTn id="61" dur="500"/>
                                        <p:tgtEl>
                                          <p:spTgt spid="54"/>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wipe(left)">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down)">
                                      <p:cBhvr>
                                        <p:cTn id="70" dur="500"/>
                                        <p:tgtEl>
                                          <p:spTgt spid="5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left)">
                                      <p:cBhvr>
                                        <p:cTn id="75" dur="500"/>
                                        <p:tgtEl>
                                          <p:spTgt spid="63"/>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wipe(left)">
                                      <p:cBhvr>
                                        <p:cTn id="79" dur="500"/>
                                        <p:tgtEl>
                                          <p:spTgt spid="61"/>
                                        </p:tgtEl>
                                      </p:cBhvr>
                                    </p:animEffect>
                                  </p:childTnLst>
                                </p:cTn>
                              </p:par>
                            </p:childTnLst>
                          </p:cTn>
                        </p:par>
                        <p:par>
                          <p:cTn id="80" fill="hold">
                            <p:stCondLst>
                              <p:cond delay="1000"/>
                            </p:stCondLst>
                            <p:childTnLst>
                              <p:par>
                                <p:cTn id="81" presetID="22" presetClass="entr" presetSubtype="8" fill="hold" nodeType="after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lef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wipe(down)">
                                      <p:cBhvr>
                                        <p:cTn id="88" dur="500"/>
                                        <p:tgtEl>
                                          <p:spTgt spid="66"/>
                                        </p:tgtEl>
                                      </p:cBhvr>
                                    </p:animEffect>
                                  </p:childTnLst>
                                </p:cTn>
                              </p:par>
                            </p:childTnLst>
                          </p:cTn>
                        </p:par>
                        <p:par>
                          <p:cTn id="89" fill="hold">
                            <p:stCondLst>
                              <p:cond delay="500"/>
                            </p:stCondLst>
                            <p:childTnLst>
                              <p:par>
                                <p:cTn id="90" presetID="22" presetClass="entr" presetSubtype="8" fill="hold" nodeType="after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wipe(left)">
                                      <p:cBhvr>
                                        <p:cTn id="92" dur="500"/>
                                        <p:tgtEl>
                                          <p:spTgt spid="67"/>
                                        </p:tgtEl>
                                      </p:cBhvr>
                                    </p:animEffect>
                                  </p:childTnLst>
                                </p:cTn>
                              </p:par>
                            </p:childTnLst>
                          </p:cTn>
                        </p:par>
                        <p:par>
                          <p:cTn id="93" fill="hold">
                            <p:stCondLst>
                              <p:cond delay="1000"/>
                            </p:stCondLst>
                            <p:childTnLst>
                              <p:par>
                                <p:cTn id="94" presetID="22" presetClass="entr" presetSubtype="8" fill="hold" nodeType="after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wipe(left)">
                                      <p:cBhvr>
                                        <p:cTn id="9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10874C8-A34F-4086-B760-74237D02AAB2}"/>
              </a:ext>
            </a:extLst>
          </p:cNvPr>
          <p:cNvSpPr/>
          <p:nvPr/>
        </p:nvSpPr>
        <p:spPr>
          <a:xfrm>
            <a:off x="337542" y="4524423"/>
            <a:ext cx="4173358"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秘诀：打蛇打七寸，挖树先挖根！</a:t>
            </a:r>
            <a:endParaRPr lang="zh-CN" altLang="en-US" sz="1600" dirty="0"/>
          </a:p>
        </p:txBody>
      </p:sp>
      <p:grpSp>
        <p:nvGrpSpPr>
          <p:cNvPr id="7" name="组合 6">
            <a:extLst>
              <a:ext uri="{FF2B5EF4-FFF2-40B4-BE49-F238E27FC236}">
                <a16:creationId xmlns:a16="http://schemas.microsoft.com/office/drawing/2014/main" id="{84AD2D85-64F7-40BF-B6D0-6946EF5D2582}"/>
              </a:ext>
            </a:extLst>
          </p:cNvPr>
          <p:cNvGrpSpPr/>
          <p:nvPr/>
        </p:nvGrpSpPr>
        <p:grpSpPr>
          <a:xfrm>
            <a:off x="202565" y="1044279"/>
            <a:ext cx="3013601" cy="1942557"/>
            <a:chOff x="202565" y="1241307"/>
            <a:chExt cx="3013601" cy="1942557"/>
          </a:xfrm>
        </p:grpSpPr>
        <p:pic>
          <p:nvPicPr>
            <p:cNvPr id="5" name="图片 4">
              <a:extLst>
                <a:ext uri="{FF2B5EF4-FFF2-40B4-BE49-F238E27FC236}">
                  <a16:creationId xmlns:a16="http://schemas.microsoft.com/office/drawing/2014/main" id="{9F7EBFF3-519E-46D0-A29C-0662A7413D5F}"/>
                </a:ext>
              </a:extLst>
            </p:cNvPr>
            <p:cNvPicPr>
              <a:picLocks noChangeAspect="1"/>
            </p:cNvPicPr>
            <p:nvPr/>
          </p:nvPicPr>
          <p:blipFill>
            <a:blip r:embed="rId3"/>
            <a:stretch>
              <a:fillRect/>
            </a:stretch>
          </p:blipFill>
          <p:spPr>
            <a:xfrm>
              <a:off x="202565" y="1564415"/>
              <a:ext cx="2221656" cy="1619449"/>
            </a:xfrm>
            <a:prstGeom prst="rect">
              <a:avLst/>
            </a:prstGeom>
          </p:spPr>
        </p:pic>
        <p:sp>
          <p:nvSpPr>
            <p:cNvPr id="6" name="文本框 5">
              <a:extLst>
                <a:ext uri="{FF2B5EF4-FFF2-40B4-BE49-F238E27FC236}">
                  <a16:creationId xmlns:a16="http://schemas.microsoft.com/office/drawing/2014/main" id="{7B4E5628-C5C2-4B60-BB04-58DB9E92CCE9}"/>
                </a:ext>
              </a:extLst>
            </p:cNvPr>
            <p:cNvSpPr txBox="1"/>
            <p:nvPr/>
          </p:nvSpPr>
          <p:spPr>
            <a:xfrm>
              <a:off x="260174" y="1241307"/>
              <a:ext cx="2955992" cy="338554"/>
            </a:xfrm>
            <a:prstGeom prst="rect">
              <a:avLst/>
            </a:prstGeom>
            <a:noFill/>
          </p:spPr>
          <p:txBody>
            <a:bodyPr wrap="square" rtlCol="0">
              <a:spAutoFit/>
            </a:bodyPr>
            <a:lstStyle/>
            <a:p>
              <a:r>
                <a:rPr lang="zh-CN" altLang="en-US" sz="1600" dirty="0">
                  <a:solidFill>
                    <a:srgbClr val="FF0000"/>
                  </a:solidFill>
                  <a:latin typeface="楷体" panose="02010609060101010101" pitchFamily="49" charset="-122"/>
                  <a:ea typeface="楷体" panose="02010609060101010101" pitchFamily="49" charset="-122"/>
                </a:rPr>
                <a:t>例</a:t>
              </a:r>
              <a:r>
                <a:rPr lang="zh-CN" altLang="en-US" sz="1600" dirty="0">
                  <a:latin typeface="楷体" panose="02010609060101010101" pitchFamily="49" charset="-122"/>
                  <a:ea typeface="楷体" panose="02010609060101010101" pitchFamily="49" charset="-122"/>
                </a:rPr>
                <a:t>：做出下图的对偶电路</a:t>
              </a:r>
            </a:p>
          </p:txBody>
        </p:sp>
      </p:grpSp>
      <p:sp>
        <p:nvSpPr>
          <p:cNvPr id="8" name="矩形 7">
            <a:extLst>
              <a:ext uri="{FF2B5EF4-FFF2-40B4-BE49-F238E27FC236}">
                <a16:creationId xmlns:a16="http://schemas.microsoft.com/office/drawing/2014/main" id="{8C234158-2B4E-4761-B617-24502FEE72DE}"/>
              </a:ext>
            </a:extLst>
          </p:cNvPr>
          <p:cNvSpPr/>
          <p:nvPr/>
        </p:nvSpPr>
        <p:spPr>
          <a:xfrm>
            <a:off x="2705364" y="1249479"/>
            <a:ext cx="6113580"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）对原电路的结点和支路进行编号，并选定参考结点</a:t>
            </a:r>
            <a:endParaRPr lang="zh-CN" altLang="en-US" sz="1600" dirty="0"/>
          </a:p>
        </p:txBody>
      </p:sp>
      <p:sp>
        <p:nvSpPr>
          <p:cNvPr id="9" name="矩形 8">
            <a:extLst>
              <a:ext uri="{FF2B5EF4-FFF2-40B4-BE49-F238E27FC236}">
                <a16:creationId xmlns:a16="http://schemas.microsoft.com/office/drawing/2014/main" id="{588EA684-DAE0-45AB-A545-E412F8E96B8A}"/>
              </a:ext>
            </a:extLst>
          </p:cNvPr>
          <p:cNvSpPr/>
          <p:nvPr/>
        </p:nvSpPr>
        <p:spPr>
          <a:xfrm>
            <a:off x="2711521" y="1629756"/>
            <a:ext cx="5980402"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）确定对偶电路的网孔，并按对偶关系</a:t>
            </a:r>
            <a:r>
              <a:rPr lang="zh-CN" altLang="en-US" sz="1600" dirty="0">
                <a:solidFill>
                  <a:srgbClr val="FF0000"/>
                </a:solidFill>
                <a:latin typeface="楷体" panose="02010609060101010101" pitchFamily="49" charset="-122"/>
                <a:ea typeface="楷体" panose="02010609060101010101" pitchFamily="49" charset="-122"/>
              </a:rPr>
              <a:t>标注</a:t>
            </a:r>
            <a:r>
              <a:rPr lang="zh-CN" altLang="en-US" sz="1600" dirty="0">
                <a:latin typeface="楷体" panose="02010609060101010101" pitchFamily="49" charset="-122"/>
                <a:ea typeface="楷体" panose="02010609060101010101" pitchFamily="49" charset="-122"/>
              </a:rPr>
              <a:t>支路编号（简图）</a:t>
            </a:r>
            <a:endParaRPr lang="zh-CN" altLang="en-US" sz="1600" dirty="0"/>
          </a:p>
        </p:txBody>
      </p:sp>
      <p:grpSp>
        <p:nvGrpSpPr>
          <p:cNvPr id="17" name="组合 16">
            <a:extLst>
              <a:ext uri="{FF2B5EF4-FFF2-40B4-BE49-F238E27FC236}">
                <a16:creationId xmlns:a16="http://schemas.microsoft.com/office/drawing/2014/main" id="{17D2C50D-B342-4203-B41B-3A2EDC982354}"/>
              </a:ext>
            </a:extLst>
          </p:cNvPr>
          <p:cNvGrpSpPr/>
          <p:nvPr/>
        </p:nvGrpSpPr>
        <p:grpSpPr>
          <a:xfrm>
            <a:off x="260174" y="1727963"/>
            <a:ext cx="2445190" cy="1504372"/>
            <a:chOff x="260174" y="1924991"/>
            <a:chExt cx="2445190" cy="1504372"/>
          </a:xfrm>
        </p:grpSpPr>
        <p:sp>
          <p:nvSpPr>
            <p:cNvPr id="13" name="文本框 12">
              <a:extLst>
                <a:ext uri="{FF2B5EF4-FFF2-40B4-BE49-F238E27FC236}">
                  <a16:creationId xmlns:a16="http://schemas.microsoft.com/office/drawing/2014/main" id="{F18429FF-7593-4E68-991C-20DE1C9A5AB6}"/>
                </a:ext>
              </a:extLst>
            </p:cNvPr>
            <p:cNvSpPr txBox="1"/>
            <p:nvPr/>
          </p:nvSpPr>
          <p:spPr>
            <a:xfrm>
              <a:off x="260174" y="2033666"/>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14" name="文本框 13">
              <a:extLst>
                <a:ext uri="{FF2B5EF4-FFF2-40B4-BE49-F238E27FC236}">
                  <a16:creationId xmlns:a16="http://schemas.microsoft.com/office/drawing/2014/main" id="{97BE0A1B-3AD2-4119-ABF1-4FBDA1E54CB1}"/>
                </a:ext>
              </a:extLst>
            </p:cNvPr>
            <p:cNvSpPr txBox="1"/>
            <p:nvPr/>
          </p:nvSpPr>
          <p:spPr>
            <a:xfrm>
              <a:off x="1313393" y="1924991"/>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15" name="文本框 14">
              <a:extLst>
                <a:ext uri="{FF2B5EF4-FFF2-40B4-BE49-F238E27FC236}">
                  <a16:creationId xmlns:a16="http://schemas.microsoft.com/office/drawing/2014/main" id="{C97AF1C9-4619-4BB0-836C-7FB84C5478D2}"/>
                </a:ext>
              </a:extLst>
            </p:cNvPr>
            <p:cNvSpPr txBox="1"/>
            <p:nvPr/>
          </p:nvSpPr>
          <p:spPr>
            <a:xfrm>
              <a:off x="2323364" y="2018954"/>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16" name="文本框 15">
              <a:extLst>
                <a:ext uri="{FF2B5EF4-FFF2-40B4-BE49-F238E27FC236}">
                  <a16:creationId xmlns:a16="http://schemas.microsoft.com/office/drawing/2014/main" id="{EE58B30C-EEFF-4823-AC46-82FA8336F836}"/>
                </a:ext>
              </a:extLst>
            </p:cNvPr>
            <p:cNvSpPr txBox="1"/>
            <p:nvPr/>
          </p:nvSpPr>
          <p:spPr>
            <a:xfrm>
              <a:off x="1296941" y="3121586"/>
              <a:ext cx="409903" cy="307777"/>
            </a:xfrm>
            <a:prstGeom prst="rect">
              <a:avLst/>
            </a:prstGeom>
            <a:noFill/>
          </p:spPr>
          <p:txBody>
            <a:bodyPr wrap="square" rtlCol="0">
              <a:spAutoFit/>
            </a:bodyPr>
            <a:lstStyle/>
            <a:p>
              <a:r>
                <a:rPr lang="zh-CN" altLang="en-US" sz="1400" dirty="0">
                  <a:solidFill>
                    <a:srgbClr val="FF0000"/>
                  </a:solidFill>
                </a:rPr>
                <a:t>④</a:t>
              </a:r>
            </a:p>
          </p:txBody>
        </p:sp>
      </p:grpSp>
      <p:grpSp>
        <p:nvGrpSpPr>
          <p:cNvPr id="24" name="组合 23">
            <a:extLst>
              <a:ext uri="{FF2B5EF4-FFF2-40B4-BE49-F238E27FC236}">
                <a16:creationId xmlns:a16="http://schemas.microsoft.com/office/drawing/2014/main" id="{4DF29AF1-5363-4566-B9F1-3C68AB2AA8D4}"/>
              </a:ext>
            </a:extLst>
          </p:cNvPr>
          <p:cNvGrpSpPr/>
          <p:nvPr/>
        </p:nvGrpSpPr>
        <p:grpSpPr>
          <a:xfrm>
            <a:off x="511319" y="1359707"/>
            <a:ext cx="2207996" cy="1571513"/>
            <a:chOff x="511319" y="1556735"/>
            <a:chExt cx="2207996" cy="1571513"/>
          </a:xfrm>
        </p:grpSpPr>
        <p:sp>
          <p:nvSpPr>
            <p:cNvPr id="18" name="文本框 17">
              <a:extLst>
                <a:ext uri="{FF2B5EF4-FFF2-40B4-BE49-F238E27FC236}">
                  <a16:creationId xmlns:a16="http://schemas.microsoft.com/office/drawing/2014/main" id="{71D98750-AAE2-4223-BE7E-3A5170D23AE7}"/>
                </a:ext>
              </a:extLst>
            </p:cNvPr>
            <p:cNvSpPr txBox="1"/>
            <p:nvPr/>
          </p:nvSpPr>
          <p:spPr>
            <a:xfrm>
              <a:off x="641203" y="1895408"/>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19" name="文本框 18">
              <a:extLst>
                <a:ext uri="{FF2B5EF4-FFF2-40B4-BE49-F238E27FC236}">
                  <a16:creationId xmlns:a16="http://schemas.microsoft.com/office/drawing/2014/main" id="{1ED65D94-CD73-4861-B10F-7B7AC46A76EA}"/>
                </a:ext>
              </a:extLst>
            </p:cNvPr>
            <p:cNvSpPr txBox="1"/>
            <p:nvPr/>
          </p:nvSpPr>
          <p:spPr>
            <a:xfrm>
              <a:off x="511319" y="2820471"/>
              <a:ext cx="409903" cy="307777"/>
            </a:xfrm>
            <a:prstGeom prst="rect">
              <a:avLst/>
            </a:prstGeom>
            <a:noFill/>
          </p:spPr>
          <p:txBody>
            <a:bodyPr wrap="square" rtlCol="0">
              <a:spAutoFit/>
            </a:bodyPr>
            <a:lstStyle/>
            <a:p>
              <a:r>
                <a:rPr lang="zh-CN" altLang="en-US" sz="1400" dirty="0">
                  <a:solidFill>
                    <a:schemeClr val="accent4"/>
                  </a:solidFill>
                </a:rPr>
                <a:t>②</a:t>
              </a:r>
            </a:p>
          </p:txBody>
        </p:sp>
        <p:sp>
          <p:nvSpPr>
            <p:cNvPr id="20" name="文本框 19">
              <a:extLst>
                <a:ext uri="{FF2B5EF4-FFF2-40B4-BE49-F238E27FC236}">
                  <a16:creationId xmlns:a16="http://schemas.microsoft.com/office/drawing/2014/main" id="{0A520551-0D23-42FA-8388-AFEB3E09B100}"/>
                </a:ext>
              </a:extLst>
            </p:cNvPr>
            <p:cNvSpPr txBox="1"/>
            <p:nvPr/>
          </p:nvSpPr>
          <p:spPr>
            <a:xfrm>
              <a:off x="1976143" y="2139912"/>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21" name="文本框 20">
              <a:extLst>
                <a:ext uri="{FF2B5EF4-FFF2-40B4-BE49-F238E27FC236}">
                  <a16:creationId xmlns:a16="http://schemas.microsoft.com/office/drawing/2014/main" id="{B33C24E6-83DB-4FD9-A853-33D5E846493D}"/>
                </a:ext>
              </a:extLst>
            </p:cNvPr>
            <p:cNvSpPr txBox="1"/>
            <p:nvPr/>
          </p:nvSpPr>
          <p:spPr>
            <a:xfrm>
              <a:off x="2309412" y="2730706"/>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22" name="文本框 21">
              <a:extLst>
                <a:ext uri="{FF2B5EF4-FFF2-40B4-BE49-F238E27FC236}">
                  <a16:creationId xmlns:a16="http://schemas.microsoft.com/office/drawing/2014/main" id="{E9F11D1E-F61F-4A5C-A530-ED2F6B64AB12}"/>
                </a:ext>
              </a:extLst>
            </p:cNvPr>
            <p:cNvSpPr txBox="1"/>
            <p:nvPr/>
          </p:nvSpPr>
          <p:spPr>
            <a:xfrm>
              <a:off x="1407371" y="2676162"/>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23" name="文本框 22">
              <a:extLst>
                <a:ext uri="{FF2B5EF4-FFF2-40B4-BE49-F238E27FC236}">
                  <a16:creationId xmlns:a16="http://schemas.microsoft.com/office/drawing/2014/main" id="{81775112-2E9B-4C8C-AF7A-6342624D8036}"/>
                </a:ext>
              </a:extLst>
            </p:cNvPr>
            <p:cNvSpPr txBox="1"/>
            <p:nvPr/>
          </p:nvSpPr>
          <p:spPr>
            <a:xfrm>
              <a:off x="1482382" y="1556735"/>
              <a:ext cx="409903" cy="307777"/>
            </a:xfrm>
            <a:prstGeom prst="rect">
              <a:avLst/>
            </a:prstGeom>
            <a:noFill/>
          </p:spPr>
          <p:txBody>
            <a:bodyPr wrap="square" rtlCol="0">
              <a:spAutoFit/>
            </a:bodyPr>
            <a:lstStyle/>
            <a:p>
              <a:r>
                <a:rPr lang="zh-CN" altLang="en-US" sz="1400" dirty="0">
                  <a:solidFill>
                    <a:schemeClr val="accent4"/>
                  </a:solidFill>
                </a:rPr>
                <a:t>⑥</a:t>
              </a:r>
            </a:p>
          </p:txBody>
        </p:sp>
      </p:grpSp>
      <p:pic>
        <p:nvPicPr>
          <p:cNvPr id="32" name="图片 31">
            <a:extLst>
              <a:ext uri="{FF2B5EF4-FFF2-40B4-BE49-F238E27FC236}">
                <a16:creationId xmlns:a16="http://schemas.microsoft.com/office/drawing/2014/main" id="{9BB12549-774E-4345-B284-468E60440655}"/>
              </a:ext>
            </a:extLst>
          </p:cNvPr>
          <p:cNvPicPr>
            <a:picLocks noChangeAspect="1"/>
          </p:cNvPicPr>
          <p:nvPr/>
        </p:nvPicPr>
        <p:blipFill>
          <a:blip r:embed="rId4"/>
          <a:stretch>
            <a:fillRect/>
          </a:stretch>
        </p:blipFill>
        <p:spPr>
          <a:xfrm>
            <a:off x="2937160" y="2569075"/>
            <a:ext cx="1783691" cy="1668366"/>
          </a:xfrm>
          <a:prstGeom prst="rect">
            <a:avLst/>
          </a:prstGeom>
        </p:spPr>
      </p:pic>
      <p:sp>
        <p:nvSpPr>
          <p:cNvPr id="33" name="矩形 32">
            <a:extLst>
              <a:ext uri="{FF2B5EF4-FFF2-40B4-BE49-F238E27FC236}">
                <a16:creationId xmlns:a16="http://schemas.microsoft.com/office/drawing/2014/main" id="{B1987D28-7CEF-4233-B1B0-BBF54FCDC62A}"/>
              </a:ext>
            </a:extLst>
          </p:cNvPr>
          <p:cNvSpPr/>
          <p:nvPr/>
        </p:nvSpPr>
        <p:spPr>
          <a:xfrm>
            <a:off x="305897" y="3195794"/>
            <a:ext cx="2009419" cy="307777"/>
          </a:xfrm>
          <a:prstGeom prst="rect">
            <a:avLst/>
          </a:prstGeom>
        </p:spPr>
        <p:txBody>
          <a:bodyPr wrap="square">
            <a:spAutoFit/>
          </a:bodyPr>
          <a:lstStyle/>
          <a:p>
            <a:r>
              <a:rPr lang="zh-CN" altLang="en-US" sz="1400" dirty="0">
                <a:latin typeface="楷体" panose="02010609060101010101" pitchFamily="49" charset="-122"/>
                <a:ea typeface="楷体" panose="02010609060101010101" pitchFamily="49" charset="-122"/>
              </a:rPr>
              <a:t>编号对应：结点</a:t>
            </a:r>
            <a:r>
              <a:rPr lang="zh-CN" altLang="en-US" sz="1400" dirty="0">
                <a:latin typeface="楷体" panose="02010609060101010101" pitchFamily="49" charset="-122"/>
                <a:ea typeface="楷体" panose="02010609060101010101" pitchFamily="49" charset="-122"/>
                <a:sym typeface="Symbol" panose="05050102010706020507" pitchFamily="18" charset="2"/>
              </a:rPr>
              <a:t>网孔</a:t>
            </a:r>
            <a:endParaRPr lang="en-US" altLang="zh-CN" sz="1400" dirty="0">
              <a:latin typeface="楷体" panose="02010609060101010101" pitchFamily="49" charset="-122"/>
              <a:ea typeface="楷体" panose="02010609060101010101" pitchFamily="49" charset="-122"/>
              <a:sym typeface="Symbol" panose="05050102010706020507" pitchFamily="18" charset="2"/>
            </a:endParaRPr>
          </a:p>
        </p:txBody>
      </p:sp>
      <p:grpSp>
        <p:nvGrpSpPr>
          <p:cNvPr id="47" name="组合 46">
            <a:extLst>
              <a:ext uri="{FF2B5EF4-FFF2-40B4-BE49-F238E27FC236}">
                <a16:creationId xmlns:a16="http://schemas.microsoft.com/office/drawing/2014/main" id="{2183752E-C887-4DEE-A8D4-DE71787F5988}"/>
              </a:ext>
            </a:extLst>
          </p:cNvPr>
          <p:cNvGrpSpPr/>
          <p:nvPr/>
        </p:nvGrpSpPr>
        <p:grpSpPr>
          <a:xfrm>
            <a:off x="2789720" y="2392018"/>
            <a:ext cx="2036155" cy="2000479"/>
            <a:chOff x="2789720" y="2541795"/>
            <a:chExt cx="2036155" cy="2000479"/>
          </a:xfrm>
        </p:grpSpPr>
        <p:sp>
          <p:nvSpPr>
            <p:cNvPr id="34" name="任意多边形: 形状 33">
              <a:extLst>
                <a:ext uri="{FF2B5EF4-FFF2-40B4-BE49-F238E27FC236}">
                  <a16:creationId xmlns:a16="http://schemas.microsoft.com/office/drawing/2014/main" id="{D989D6E7-3C44-4D40-A879-A4438482986E}"/>
                </a:ext>
              </a:extLst>
            </p:cNvPr>
            <p:cNvSpPr/>
            <p:nvPr/>
          </p:nvSpPr>
          <p:spPr>
            <a:xfrm>
              <a:off x="3218082" y="3611958"/>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940CB918-9D05-43A4-97FA-0DD4485D5D6D}"/>
                </a:ext>
              </a:extLst>
            </p:cNvPr>
            <p:cNvSpPr/>
            <p:nvPr/>
          </p:nvSpPr>
          <p:spPr>
            <a:xfrm>
              <a:off x="4035836" y="3611958"/>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FEE89BFB-AE1B-4748-B300-C8126261FB96}"/>
                </a:ext>
              </a:extLst>
            </p:cNvPr>
            <p:cNvSpPr/>
            <p:nvPr/>
          </p:nvSpPr>
          <p:spPr>
            <a:xfrm>
              <a:off x="3563306" y="2826013"/>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1CD2C472-56D2-4417-8CEB-E2175BE69CB9}"/>
                </a:ext>
              </a:extLst>
            </p:cNvPr>
            <p:cNvSpPr/>
            <p:nvPr/>
          </p:nvSpPr>
          <p:spPr>
            <a:xfrm>
              <a:off x="2789720" y="2541795"/>
              <a:ext cx="2036155" cy="2000479"/>
            </a:xfrm>
            <a:custGeom>
              <a:avLst/>
              <a:gdLst>
                <a:gd name="connsiteX0" fmla="*/ 989713 w 2126458"/>
                <a:gd name="connsiteY0" fmla="*/ 1979755 h 2000479"/>
                <a:gd name="connsiteX1" fmla="*/ 1904113 w 2126458"/>
                <a:gd name="connsiteY1" fmla="*/ 1973449 h 2000479"/>
                <a:gd name="connsiteX2" fmla="*/ 2099605 w 2126458"/>
                <a:gd name="connsiteY2" fmla="*/ 1714895 h 2000479"/>
                <a:gd name="connsiteX3" fmla="*/ 2099605 w 2126458"/>
                <a:gd name="connsiteY3" fmla="*/ 264467 h 2000479"/>
                <a:gd name="connsiteX4" fmla="*/ 1866276 w 2126458"/>
                <a:gd name="connsiteY4" fmla="*/ 31137 h 2000479"/>
                <a:gd name="connsiteX5" fmla="*/ 314949 w 2126458"/>
                <a:gd name="connsiteY5" fmla="*/ 43750 h 2000479"/>
                <a:gd name="connsiteX6" fmla="*/ 12251 w 2126458"/>
                <a:gd name="connsiteY6" fmla="*/ 409510 h 2000479"/>
                <a:gd name="connsiteX7" fmla="*/ 87925 w 2126458"/>
                <a:gd name="connsiteY7" fmla="*/ 1746426 h 200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458" h="2000479">
                  <a:moveTo>
                    <a:pt x="989713" y="1979755"/>
                  </a:moveTo>
                  <a:cubicBezTo>
                    <a:pt x="1354422" y="1998673"/>
                    <a:pt x="1719131" y="2017592"/>
                    <a:pt x="1904113" y="1973449"/>
                  </a:cubicBezTo>
                  <a:cubicBezTo>
                    <a:pt x="2089095" y="1929306"/>
                    <a:pt x="2067023" y="1999725"/>
                    <a:pt x="2099605" y="1714895"/>
                  </a:cubicBezTo>
                  <a:cubicBezTo>
                    <a:pt x="2132187" y="1430065"/>
                    <a:pt x="2138493" y="545093"/>
                    <a:pt x="2099605" y="264467"/>
                  </a:cubicBezTo>
                  <a:cubicBezTo>
                    <a:pt x="2060717" y="-16159"/>
                    <a:pt x="2163719" y="67923"/>
                    <a:pt x="1866276" y="31137"/>
                  </a:cubicBezTo>
                  <a:cubicBezTo>
                    <a:pt x="1568833" y="-5649"/>
                    <a:pt x="623953" y="-19312"/>
                    <a:pt x="314949" y="43750"/>
                  </a:cubicBezTo>
                  <a:cubicBezTo>
                    <a:pt x="5945" y="106812"/>
                    <a:pt x="50088" y="125731"/>
                    <a:pt x="12251" y="409510"/>
                  </a:cubicBezTo>
                  <a:cubicBezTo>
                    <a:pt x="-25586" y="693289"/>
                    <a:pt x="31169" y="1219857"/>
                    <a:pt x="87925" y="1746426"/>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pic>
        <p:nvPicPr>
          <p:cNvPr id="40" name="图片 39">
            <a:extLst>
              <a:ext uri="{FF2B5EF4-FFF2-40B4-BE49-F238E27FC236}">
                <a16:creationId xmlns:a16="http://schemas.microsoft.com/office/drawing/2014/main" id="{F207E4F7-146B-4A6C-BBD0-E5CA1143CBF9}"/>
              </a:ext>
            </a:extLst>
          </p:cNvPr>
          <p:cNvPicPr>
            <a:picLocks noChangeAspect="1"/>
          </p:cNvPicPr>
          <p:nvPr/>
        </p:nvPicPr>
        <p:blipFill>
          <a:blip r:embed="rId5"/>
          <a:stretch>
            <a:fillRect/>
          </a:stretch>
        </p:blipFill>
        <p:spPr>
          <a:xfrm>
            <a:off x="1396237" y="2877184"/>
            <a:ext cx="171450" cy="120650"/>
          </a:xfrm>
          <a:prstGeom prst="rect">
            <a:avLst/>
          </a:prstGeom>
        </p:spPr>
      </p:pic>
      <p:grpSp>
        <p:nvGrpSpPr>
          <p:cNvPr id="41" name="组合 40">
            <a:extLst>
              <a:ext uri="{FF2B5EF4-FFF2-40B4-BE49-F238E27FC236}">
                <a16:creationId xmlns:a16="http://schemas.microsoft.com/office/drawing/2014/main" id="{C30A1A1F-A404-4C61-907D-099C57CADF34}"/>
              </a:ext>
            </a:extLst>
          </p:cNvPr>
          <p:cNvGrpSpPr/>
          <p:nvPr/>
        </p:nvGrpSpPr>
        <p:grpSpPr>
          <a:xfrm>
            <a:off x="2513338" y="2686921"/>
            <a:ext cx="1955023" cy="1083037"/>
            <a:chOff x="-2678509" y="1828828"/>
            <a:chExt cx="1955023" cy="1083037"/>
          </a:xfrm>
        </p:grpSpPr>
        <p:sp>
          <p:nvSpPr>
            <p:cNvPr id="42" name="文本框 41">
              <a:extLst>
                <a:ext uri="{FF2B5EF4-FFF2-40B4-BE49-F238E27FC236}">
                  <a16:creationId xmlns:a16="http://schemas.microsoft.com/office/drawing/2014/main" id="{6FB7E968-836C-49A5-B663-7C125334D41A}"/>
                </a:ext>
              </a:extLst>
            </p:cNvPr>
            <p:cNvSpPr txBox="1"/>
            <p:nvPr/>
          </p:nvSpPr>
          <p:spPr>
            <a:xfrm>
              <a:off x="-1953615" y="2604088"/>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43" name="文本框 42">
              <a:extLst>
                <a:ext uri="{FF2B5EF4-FFF2-40B4-BE49-F238E27FC236}">
                  <a16:creationId xmlns:a16="http://schemas.microsoft.com/office/drawing/2014/main" id="{FACBCF59-5732-4A39-893E-A1482752DE8B}"/>
                </a:ext>
              </a:extLst>
            </p:cNvPr>
            <p:cNvSpPr txBox="1"/>
            <p:nvPr/>
          </p:nvSpPr>
          <p:spPr>
            <a:xfrm>
              <a:off x="-1133389" y="2604088"/>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44" name="文本框 43">
              <a:extLst>
                <a:ext uri="{FF2B5EF4-FFF2-40B4-BE49-F238E27FC236}">
                  <a16:creationId xmlns:a16="http://schemas.microsoft.com/office/drawing/2014/main" id="{B91F5848-CD4E-476C-AD30-C68BC331C3AC}"/>
                </a:ext>
              </a:extLst>
            </p:cNvPr>
            <p:cNvSpPr txBox="1"/>
            <p:nvPr/>
          </p:nvSpPr>
          <p:spPr>
            <a:xfrm>
              <a:off x="-1593752" y="1828828"/>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45" name="文本框 44">
              <a:extLst>
                <a:ext uri="{FF2B5EF4-FFF2-40B4-BE49-F238E27FC236}">
                  <a16:creationId xmlns:a16="http://schemas.microsoft.com/office/drawing/2014/main" id="{1CF22EA7-BEE4-46A6-9BF2-8267BA4FAA54}"/>
                </a:ext>
              </a:extLst>
            </p:cNvPr>
            <p:cNvSpPr txBox="1"/>
            <p:nvPr/>
          </p:nvSpPr>
          <p:spPr>
            <a:xfrm>
              <a:off x="-2678509" y="2505531"/>
              <a:ext cx="409903" cy="307777"/>
            </a:xfrm>
            <a:prstGeom prst="rect">
              <a:avLst/>
            </a:prstGeom>
            <a:noFill/>
          </p:spPr>
          <p:txBody>
            <a:bodyPr wrap="square" rtlCol="0">
              <a:spAutoFit/>
            </a:bodyPr>
            <a:lstStyle/>
            <a:p>
              <a:r>
                <a:rPr lang="zh-CN" altLang="en-US" sz="1400" dirty="0">
                  <a:solidFill>
                    <a:srgbClr val="FF0000"/>
                  </a:solidFill>
                </a:rPr>
                <a:t>④</a:t>
              </a:r>
            </a:p>
          </p:txBody>
        </p:sp>
      </p:grpSp>
      <p:sp>
        <p:nvSpPr>
          <p:cNvPr id="59" name="矩形 58">
            <a:extLst>
              <a:ext uri="{FF2B5EF4-FFF2-40B4-BE49-F238E27FC236}">
                <a16:creationId xmlns:a16="http://schemas.microsoft.com/office/drawing/2014/main" id="{05A1B18B-124D-4E65-A1D8-433C132AABD1}"/>
              </a:ext>
            </a:extLst>
          </p:cNvPr>
          <p:cNvSpPr/>
          <p:nvPr/>
        </p:nvSpPr>
        <p:spPr>
          <a:xfrm>
            <a:off x="4825875" y="2155420"/>
            <a:ext cx="5980402"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3</a:t>
            </a:r>
            <a:r>
              <a:rPr lang="zh-CN" altLang="en-US" sz="1600" dirty="0">
                <a:latin typeface="楷体" panose="02010609060101010101" pitchFamily="49" charset="-122"/>
                <a:ea typeface="楷体" panose="02010609060101010101" pitchFamily="49" charset="-122"/>
              </a:rPr>
              <a:t>）确定支路元件并标注电量及其参考方向</a:t>
            </a:r>
            <a:endParaRPr lang="zh-CN" altLang="en-US" sz="1600" dirty="0"/>
          </a:p>
        </p:txBody>
      </p:sp>
      <p:pic>
        <p:nvPicPr>
          <p:cNvPr id="61" name="图片 60">
            <a:extLst>
              <a:ext uri="{FF2B5EF4-FFF2-40B4-BE49-F238E27FC236}">
                <a16:creationId xmlns:a16="http://schemas.microsoft.com/office/drawing/2014/main" id="{D48D59E7-2FD9-4243-9874-916029F4DECF}"/>
              </a:ext>
            </a:extLst>
          </p:cNvPr>
          <p:cNvPicPr>
            <a:picLocks noChangeAspect="1"/>
          </p:cNvPicPr>
          <p:nvPr/>
        </p:nvPicPr>
        <p:blipFill>
          <a:blip r:embed="rId6"/>
          <a:stretch>
            <a:fillRect/>
          </a:stretch>
        </p:blipFill>
        <p:spPr>
          <a:xfrm>
            <a:off x="2584946" y="3358572"/>
            <a:ext cx="438150" cy="869950"/>
          </a:xfrm>
          <a:prstGeom prst="rect">
            <a:avLst/>
          </a:prstGeom>
        </p:spPr>
      </p:pic>
      <p:pic>
        <p:nvPicPr>
          <p:cNvPr id="64" name="图片 63">
            <a:extLst>
              <a:ext uri="{FF2B5EF4-FFF2-40B4-BE49-F238E27FC236}">
                <a16:creationId xmlns:a16="http://schemas.microsoft.com/office/drawing/2014/main" id="{BD79DD32-A0A4-4DB1-929A-EF5A9C5C2BCC}"/>
              </a:ext>
            </a:extLst>
          </p:cNvPr>
          <p:cNvPicPr>
            <a:picLocks noChangeAspect="1"/>
          </p:cNvPicPr>
          <p:nvPr/>
        </p:nvPicPr>
        <p:blipFill>
          <a:blip r:embed="rId7"/>
          <a:stretch>
            <a:fillRect/>
          </a:stretch>
        </p:blipFill>
        <p:spPr>
          <a:xfrm>
            <a:off x="3589573" y="3518687"/>
            <a:ext cx="298450" cy="228600"/>
          </a:xfrm>
          <a:prstGeom prst="rect">
            <a:avLst/>
          </a:prstGeom>
        </p:spPr>
      </p:pic>
      <p:pic>
        <p:nvPicPr>
          <p:cNvPr id="65" name="图片 64">
            <a:extLst>
              <a:ext uri="{FF2B5EF4-FFF2-40B4-BE49-F238E27FC236}">
                <a16:creationId xmlns:a16="http://schemas.microsoft.com/office/drawing/2014/main" id="{978B20D7-1C60-4EC8-8FA6-BD5BCD9AFDF3}"/>
              </a:ext>
            </a:extLst>
          </p:cNvPr>
          <p:cNvPicPr>
            <a:picLocks noChangeAspect="1"/>
          </p:cNvPicPr>
          <p:nvPr/>
        </p:nvPicPr>
        <p:blipFill>
          <a:blip r:embed="rId8"/>
          <a:stretch>
            <a:fillRect/>
          </a:stretch>
        </p:blipFill>
        <p:spPr>
          <a:xfrm>
            <a:off x="3307156" y="2869073"/>
            <a:ext cx="317500" cy="381000"/>
          </a:xfrm>
          <a:prstGeom prst="rect">
            <a:avLst/>
          </a:prstGeom>
        </p:spPr>
      </p:pic>
      <p:grpSp>
        <p:nvGrpSpPr>
          <p:cNvPr id="67" name="组合 66">
            <a:extLst>
              <a:ext uri="{FF2B5EF4-FFF2-40B4-BE49-F238E27FC236}">
                <a16:creationId xmlns:a16="http://schemas.microsoft.com/office/drawing/2014/main" id="{84AC4B88-4B9B-4845-B28B-2EEA3E3CEA9D}"/>
              </a:ext>
            </a:extLst>
          </p:cNvPr>
          <p:cNvGrpSpPr/>
          <p:nvPr/>
        </p:nvGrpSpPr>
        <p:grpSpPr>
          <a:xfrm>
            <a:off x="3031584" y="2792627"/>
            <a:ext cx="822450" cy="449997"/>
            <a:chOff x="5764369" y="2537645"/>
            <a:chExt cx="822450" cy="449997"/>
          </a:xfrm>
        </p:grpSpPr>
        <p:sp>
          <p:nvSpPr>
            <p:cNvPr id="70" name="Text Box 81">
              <a:extLst>
                <a:ext uri="{FF2B5EF4-FFF2-40B4-BE49-F238E27FC236}">
                  <a16:creationId xmlns:a16="http://schemas.microsoft.com/office/drawing/2014/main" id="{4EE528E1-B482-47FF-96C8-7B2470A57DC2}"/>
                </a:ext>
              </a:extLst>
            </p:cNvPr>
            <p:cNvSpPr txBox="1">
              <a:spLocks noChangeArrowheads="1"/>
            </p:cNvSpPr>
            <p:nvPr/>
          </p:nvSpPr>
          <p:spPr bwMode="auto">
            <a:xfrm>
              <a:off x="6123104" y="2649020"/>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chemeClr val="tx1"/>
                  </a:solidFill>
                  <a:latin typeface="Times New Roman" panose="02020603050405020304" pitchFamily="18" charset="0"/>
                  <a:ea typeface="楷体_GB2312" pitchFamily="49" charset="-122"/>
                </a:defRPr>
              </a:lvl1pPr>
              <a:lvl2pPr marL="742950" indent="-285750" eaLnBrk="0" hangingPunct="0">
                <a:defRPr sz="2800" b="1">
                  <a:solidFill>
                    <a:schemeClr val="tx1"/>
                  </a:solidFill>
                  <a:latin typeface="Times New Roman" panose="02020603050405020304" pitchFamily="18" charset="0"/>
                  <a:ea typeface="楷体_GB2312" pitchFamily="49" charset="-122"/>
                </a:defRPr>
              </a:lvl2pPr>
              <a:lvl3pPr marL="1143000" indent="-228600" eaLnBrk="0" hangingPunct="0">
                <a:defRPr sz="2800" b="1">
                  <a:solidFill>
                    <a:schemeClr val="tx1"/>
                  </a:solidFill>
                  <a:latin typeface="Times New Roman" panose="02020603050405020304" pitchFamily="18" charset="0"/>
                  <a:ea typeface="楷体_GB2312" pitchFamily="49" charset="-122"/>
                </a:defRPr>
              </a:lvl3pPr>
              <a:lvl4pPr marL="1600200" indent="-228600" eaLnBrk="0" hangingPunct="0">
                <a:defRPr sz="2800" b="1">
                  <a:solidFill>
                    <a:schemeClr val="tx1"/>
                  </a:solidFill>
                  <a:latin typeface="Times New Roman" panose="02020603050405020304" pitchFamily="18" charset="0"/>
                  <a:ea typeface="楷体_GB2312" pitchFamily="49" charset="-122"/>
                </a:defRPr>
              </a:lvl4pPr>
              <a:lvl5pPr marL="2057400" indent="-228600" eaLnBrk="0" hangingPunct="0">
                <a:defRPr sz="2800" b="1">
                  <a:solidFill>
                    <a:schemeClr val="tx1"/>
                  </a:solidFill>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pPr>
              <a:r>
                <a:rPr lang="en-GB" altLang="zh-CN" sz="1600" dirty="0">
                  <a:solidFill>
                    <a:srgbClr val="FF0000"/>
                  </a:solidFill>
                </a:rPr>
                <a:t>+</a:t>
              </a:r>
              <a:endParaRPr lang="en-US" altLang="zh-CN" sz="1600" dirty="0">
                <a:solidFill>
                  <a:srgbClr val="FF0000"/>
                </a:solidFill>
              </a:endParaRPr>
            </a:p>
          </p:txBody>
        </p:sp>
        <p:sp>
          <p:nvSpPr>
            <p:cNvPr id="71" name="Text Box 82">
              <a:extLst>
                <a:ext uri="{FF2B5EF4-FFF2-40B4-BE49-F238E27FC236}">
                  <a16:creationId xmlns:a16="http://schemas.microsoft.com/office/drawing/2014/main" id="{CD0992B2-15AF-4A73-866A-402DAB53D0E3}"/>
                </a:ext>
              </a:extLst>
            </p:cNvPr>
            <p:cNvSpPr txBox="1">
              <a:spLocks noChangeArrowheads="1"/>
            </p:cNvSpPr>
            <p:nvPr/>
          </p:nvSpPr>
          <p:spPr bwMode="auto">
            <a:xfrm>
              <a:off x="5764369" y="2537645"/>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nSpc>
                  <a:spcPct val="100000"/>
                </a:lnSpc>
                <a:spcBef>
                  <a:spcPct val="50000"/>
                </a:spcBef>
                <a:defRPr sz="1600" b="1">
                  <a:solidFill>
                    <a:srgbClr val="FF0000"/>
                  </a:solidFill>
                  <a:latin typeface="Times New Roman" panose="02020603050405020304" pitchFamily="18" charset="0"/>
                  <a:ea typeface="楷体_GB2312" pitchFamily="49" charset="-122"/>
                </a:defRPr>
              </a:lvl1pPr>
              <a:lvl2pPr marL="742950" indent="-285750" eaLnBrk="0" hangingPunct="0">
                <a:defRPr sz="2800" b="1">
                  <a:latin typeface="Times New Roman" panose="02020603050405020304" pitchFamily="18" charset="0"/>
                  <a:ea typeface="楷体_GB2312" pitchFamily="49" charset="-122"/>
                </a:defRPr>
              </a:lvl2pPr>
              <a:lvl3pPr marL="1143000" indent="-228600" eaLnBrk="0" hangingPunct="0">
                <a:defRPr sz="2800" b="1">
                  <a:latin typeface="Times New Roman" panose="02020603050405020304" pitchFamily="18" charset="0"/>
                  <a:ea typeface="楷体_GB2312" pitchFamily="49" charset="-122"/>
                </a:defRPr>
              </a:lvl3pPr>
              <a:lvl4pPr marL="1600200" indent="-228600" eaLnBrk="0" hangingPunct="0">
                <a:defRPr sz="2800" b="1">
                  <a:latin typeface="Times New Roman" panose="02020603050405020304" pitchFamily="18" charset="0"/>
                  <a:ea typeface="楷体_GB2312" pitchFamily="49" charset="-122"/>
                </a:defRPr>
              </a:lvl4pPr>
              <a:lvl5pPr marL="2057400" indent="-228600" eaLnBrk="0" hangingPunct="0">
                <a:defRPr sz="2800" b="1">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9pPr>
            </a:lstStyle>
            <a:p>
              <a:pPr algn="ctr"/>
              <a:r>
                <a:rPr lang="en-GB" altLang="zh-CN" dirty="0"/>
                <a:t>_</a:t>
              </a:r>
              <a:endParaRPr lang="en-US" altLang="zh-CN" dirty="0"/>
            </a:p>
          </p:txBody>
        </p:sp>
      </p:grpSp>
      <p:cxnSp>
        <p:nvCxnSpPr>
          <p:cNvPr id="25" name="直接连接符 24">
            <a:extLst>
              <a:ext uri="{FF2B5EF4-FFF2-40B4-BE49-F238E27FC236}">
                <a16:creationId xmlns:a16="http://schemas.microsoft.com/office/drawing/2014/main" id="{85104CDA-0E38-40C5-8438-790AA84271CA}"/>
              </a:ext>
            </a:extLst>
          </p:cNvPr>
          <p:cNvCxnSpPr>
            <a:cxnSpLocks/>
          </p:cNvCxnSpPr>
          <p:nvPr/>
        </p:nvCxnSpPr>
        <p:spPr>
          <a:xfrm>
            <a:off x="584566" y="1991612"/>
            <a:ext cx="88409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635E05D5-4BA9-48E1-B6DB-3347512F94CB}"/>
              </a:ext>
            </a:extLst>
          </p:cNvPr>
          <p:cNvCxnSpPr>
            <a:cxnSpLocks/>
          </p:cNvCxnSpPr>
          <p:nvPr/>
        </p:nvCxnSpPr>
        <p:spPr>
          <a:xfrm>
            <a:off x="3829005" y="3173384"/>
            <a:ext cx="0" cy="104019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EA9DC5E5-95F3-4342-9D19-928E3FD02A35}"/>
              </a:ext>
            </a:extLst>
          </p:cNvPr>
          <p:cNvGrpSpPr/>
          <p:nvPr/>
        </p:nvGrpSpPr>
        <p:grpSpPr>
          <a:xfrm>
            <a:off x="577552" y="2070977"/>
            <a:ext cx="785084" cy="833686"/>
            <a:chOff x="5371112" y="3053779"/>
            <a:chExt cx="785084" cy="833686"/>
          </a:xfrm>
        </p:grpSpPr>
        <p:cxnSp>
          <p:nvCxnSpPr>
            <p:cNvPr id="62" name="直接连接符 61">
              <a:extLst>
                <a:ext uri="{FF2B5EF4-FFF2-40B4-BE49-F238E27FC236}">
                  <a16:creationId xmlns:a16="http://schemas.microsoft.com/office/drawing/2014/main" id="{B8619AFE-C4C3-403B-97C1-620B224DD314}"/>
                </a:ext>
              </a:extLst>
            </p:cNvPr>
            <p:cNvCxnSpPr>
              <a:cxnSpLocks/>
            </p:cNvCxnSpPr>
            <p:nvPr/>
          </p:nvCxnSpPr>
          <p:spPr>
            <a:xfrm>
              <a:off x="5375026" y="3053779"/>
              <a:ext cx="0" cy="833686"/>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4086B3E-B98C-4D7F-9C89-3F7E7FF5CF09}"/>
                </a:ext>
              </a:extLst>
            </p:cNvPr>
            <p:cNvCxnSpPr>
              <a:cxnSpLocks/>
            </p:cNvCxnSpPr>
            <p:nvPr/>
          </p:nvCxnSpPr>
          <p:spPr>
            <a:xfrm>
              <a:off x="5371112" y="3872516"/>
              <a:ext cx="785084" cy="655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10F78981-551B-4E8E-BECE-961A2B767E5B}"/>
              </a:ext>
            </a:extLst>
          </p:cNvPr>
          <p:cNvGrpSpPr/>
          <p:nvPr/>
        </p:nvGrpSpPr>
        <p:grpSpPr>
          <a:xfrm>
            <a:off x="2920505" y="2346584"/>
            <a:ext cx="1905370" cy="1786563"/>
            <a:chOff x="2920505" y="2496361"/>
            <a:chExt cx="1905370" cy="1786563"/>
          </a:xfrm>
        </p:grpSpPr>
        <p:grpSp>
          <p:nvGrpSpPr>
            <p:cNvPr id="58" name="组合 57">
              <a:extLst>
                <a:ext uri="{FF2B5EF4-FFF2-40B4-BE49-F238E27FC236}">
                  <a16:creationId xmlns:a16="http://schemas.microsoft.com/office/drawing/2014/main" id="{E3A62229-A057-4026-B706-87DD426E90B7}"/>
                </a:ext>
              </a:extLst>
            </p:cNvPr>
            <p:cNvGrpSpPr/>
            <p:nvPr/>
          </p:nvGrpSpPr>
          <p:grpSpPr>
            <a:xfrm>
              <a:off x="3092204" y="2496361"/>
              <a:ext cx="1733671" cy="1481415"/>
              <a:chOff x="3092204" y="2496361"/>
              <a:chExt cx="1733671" cy="1481415"/>
            </a:xfrm>
          </p:grpSpPr>
          <p:sp>
            <p:nvSpPr>
              <p:cNvPr id="51" name="文本框 50">
                <a:extLst>
                  <a:ext uri="{FF2B5EF4-FFF2-40B4-BE49-F238E27FC236}">
                    <a16:creationId xmlns:a16="http://schemas.microsoft.com/office/drawing/2014/main" id="{01FD05E1-9D91-4BD0-B20F-2394BF13D882}"/>
                  </a:ext>
                </a:extLst>
              </p:cNvPr>
              <p:cNvSpPr txBox="1"/>
              <p:nvPr/>
            </p:nvSpPr>
            <p:spPr>
              <a:xfrm>
                <a:off x="4100997" y="3229910"/>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52" name="文本框 51">
                <a:extLst>
                  <a:ext uri="{FF2B5EF4-FFF2-40B4-BE49-F238E27FC236}">
                    <a16:creationId xmlns:a16="http://schemas.microsoft.com/office/drawing/2014/main" id="{7BBDE483-0097-4E04-86C6-DC3100B2AD5F}"/>
                  </a:ext>
                </a:extLst>
              </p:cNvPr>
              <p:cNvSpPr txBox="1"/>
              <p:nvPr/>
            </p:nvSpPr>
            <p:spPr>
              <a:xfrm>
                <a:off x="3815939" y="2496361"/>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53" name="文本框 52">
                <a:extLst>
                  <a:ext uri="{FF2B5EF4-FFF2-40B4-BE49-F238E27FC236}">
                    <a16:creationId xmlns:a16="http://schemas.microsoft.com/office/drawing/2014/main" id="{2F3AD0AA-66B1-4796-9621-F8A3D0067E5F}"/>
                  </a:ext>
                </a:extLst>
              </p:cNvPr>
              <p:cNvSpPr txBox="1"/>
              <p:nvPr/>
            </p:nvSpPr>
            <p:spPr>
              <a:xfrm>
                <a:off x="4415972" y="3669999"/>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54" name="文本框 53">
                <a:extLst>
                  <a:ext uri="{FF2B5EF4-FFF2-40B4-BE49-F238E27FC236}">
                    <a16:creationId xmlns:a16="http://schemas.microsoft.com/office/drawing/2014/main" id="{27CB2249-0CBB-4185-A307-384634D1E2AA}"/>
                  </a:ext>
                </a:extLst>
              </p:cNvPr>
              <p:cNvSpPr txBox="1"/>
              <p:nvPr/>
            </p:nvSpPr>
            <p:spPr>
              <a:xfrm>
                <a:off x="3092204" y="3232335"/>
                <a:ext cx="409903" cy="307777"/>
              </a:xfrm>
              <a:prstGeom prst="rect">
                <a:avLst/>
              </a:prstGeom>
              <a:noFill/>
            </p:spPr>
            <p:txBody>
              <a:bodyPr wrap="square" rtlCol="0">
                <a:spAutoFit/>
              </a:bodyPr>
              <a:lstStyle/>
              <a:p>
                <a:r>
                  <a:rPr lang="zh-CN" altLang="en-US" sz="1400" dirty="0">
                    <a:solidFill>
                      <a:schemeClr val="accent4"/>
                    </a:solidFill>
                  </a:rPr>
                  <a:t>⑥</a:t>
                </a:r>
              </a:p>
            </p:txBody>
          </p:sp>
        </p:grpSp>
        <p:sp>
          <p:nvSpPr>
            <p:cNvPr id="66" name="文本框 65">
              <a:extLst>
                <a:ext uri="{FF2B5EF4-FFF2-40B4-BE49-F238E27FC236}">
                  <a16:creationId xmlns:a16="http://schemas.microsoft.com/office/drawing/2014/main" id="{3F7A9218-86CE-4944-A1C6-51EAF7954955}"/>
                </a:ext>
              </a:extLst>
            </p:cNvPr>
            <p:cNvSpPr txBox="1"/>
            <p:nvPr/>
          </p:nvSpPr>
          <p:spPr>
            <a:xfrm>
              <a:off x="3534572" y="3885444"/>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69" name="文本框 68">
              <a:extLst>
                <a:ext uri="{FF2B5EF4-FFF2-40B4-BE49-F238E27FC236}">
                  <a16:creationId xmlns:a16="http://schemas.microsoft.com/office/drawing/2014/main" id="{FA07B6F1-C3D6-437A-8625-15AAB5854433}"/>
                </a:ext>
              </a:extLst>
            </p:cNvPr>
            <p:cNvSpPr txBox="1"/>
            <p:nvPr/>
          </p:nvSpPr>
          <p:spPr>
            <a:xfrm>
              <a:off x="2920505" y="3975147"/>
              <a:ext cx="409903" cy="307777"/>
            </a:xfrm>
            <a:prstGeom prst="rect">
              <a:avLst/>
            </a:prstGeom>
            <a:noFill/>
          </p:spPr>
          <p:txBody>
            <a:bodyPr wrap="square" rtlCol="0">
              <a:spAutoFit/>
            </a:bodyPr>
            <a:lstStyle/>
            <a:p>
              <a:r>
                <a:rPr lang="zh-CN" altLang="en-US" sz="1400" dirty="0">
                  <a:solidFill>
                    <a:schemeClr val="accent4"/>
                  </a:solidFill>
                </a:rPr>
                <a:t>②</a:t>
              </a:r>
            </a:p>
          </p:txBody>
        </p:sp>
      </p:grpSp>
      <p:grpSp>
        <p:nvGrpSpPr>
          <p:cNvPr id="72" name="组合 71">
            <a:extLst>
              <a:ext uri="{FF2B5EF4-FFF2-40B4-BE49-F238E27FC236}">
                <a16:creationId xmlns:a16="http://schemas.microsoft.com/office/drawing/2014/main" id="{B561FD90-35B4-49AC-94E1-77185728C293}"/>
              </a:ext>
            </a:extLst>
          </p:cNvPr>
          <p:cNvGrpSpPr/>
          <p:nvPr/>
        </p:nvGrpSpPr>
        <p:grpSpPr>
          <a:xfrm>
            <a:off x="2945750" y="3147777"/>
            <a:ext cx="785084" cy="1064977"/>
            <a:chOff x="5371112" y="2822488"/>
            <a:chExt cx="785084" cy="1064977"/>
          </a:xfrm>
        </p:grpSpPr>
        <p:cxnSp>
          <p:nvCxnSpPr>
            <p:cNvPr id="73" name="直接连接符 72">
              <a:extLst>
                <a:ext uri="{FF2B5EF4-FFF2-40B4-BE49-F238E27FC236}">
                  <a16:creationId xmlns:a16="http://schemas.microsoft.com/office/drawing/2014/main" id="{4502ED90-057A-4456-9DD0-91162A9A0D8A}"/>
                </a:ext>
              </a:extLst>
            </p:cNvPr>
            <p:cNvCxnSpPr>
              <a:cxnSpLocks/>
            </p:cNvCxnSpPr>
            <p:nvPr/>
          </p:nvCxnSpPr>
          <p:spPr>
            <a:xfrm>
              <a:off x="5384560" y="2822488"/>
              <a:ext cx="0" cy="1064977"/>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33BAE344-7DB3-48D7-A5EB-BA675DB268FD}"/>
                </a:ext>
              </a:extLst>
            </p:cNvPr>
            <p:cNvCxnSpPr>
              <a:cxnSpLocks/>
            </p:cNvCxnSpPr>
            <p:nvPr/>
          </p:nvCxnSpPr>
          <p:spPr>
            <a:xfrm>
              <a:off x="5371112" y="3872516"/>
              <a:ext cx="785084" cy="655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5" name="组合 74">
            <a:extLst>
              <a:ext uri="{FF2B5EF4-FFF2-40B4-BE49-F238E27FC236}">
                <a16:creationId xmlns:a16="http://schemas.microsoft.com/office/drawing/2014/main" id="{079CE86A-B000-4242-AA0E-10DF7D9B9E5F}"/>
              </a:ext>
            </a:extLst>
          </p:cNvPr>
          <p:cNvGrpSpPr/>
          <p:nvPr/>
        </p:nvGrpSpPr>
        <p:grpSpPr>
          <a:xfrm>
            <a:off x="3692235" y="3236446"/>
            <a:ext cx="463715" cy="722693"/>
            <a:chOff x="5764369" y="2319237"/>
            <a:chExt cx="463715" cy="557030"/>
          </a:xfrm>
        </p:grpSpPr>
        <p:sp>
          <p:nvSpPr>
            <p:cNvPr id="76" name="Text Box 81">
              <a:extLst>
                <a:ext uri="{FF2B5EF4-FFF2-40B4-BE49-F238E27FC236}">
                  <a16:creationId xmlns:a16="http://schemas.microsoft.com/office/drawing/2014/main" id="{6D19D86E-8DF0-40AD-8346-C8C6380493A3}"/>
                </a:ext>
              </a:extLst>
            </p:cNvPr>
            <p:cNvSpPr txBox="1">
              <a:spLocks noChangeArrowheads="1"/>
            </p:cNvSpPr>
            <p:nvPr/>
          </p:nvSpPr>
          <p:spPr bwMode="auto">
            <a:xfrm>
              <a:off x="5764369" y="2319237"/>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chemeClr val="tx1"/>
                  </a:solidFill>
                  <a:latin typeface="Times New Roman" panose="02020603050405020304" pitchFamily="18" charset="0"/>
                  <a:ea typeface="楷体_GB2312" pitchFamily="49" charset="-122"/>
                </a:defRPr>
              </a:lvl1pPr>
              <a:lvl2pPr marL="742950" indent="-285750" eaLnBrk="0" hangingPunct="0">
                <a:defRPr sz="2800" b="1">
                  <a:solidFill>
                    <a:schemeClr val="tx1"/>
                  </a:solidFill>
                  <a:latin typeface="Times New Roman" panose="02020603050405020304" pitchFamily="18" charset="0"/>
                  <a:ea typeface="楷体_GB2312" pitchFamily="49" charset="-122"/>
                </a:defRPr>
              </a:lvl2pPr>
              <a:lvl3pPr marL="1143000" indent="-228600" eaLnBrk="0" hangingPunct="0">
                <a:defRPr sz="2800" b="1">
                  <a:solidFill>
                    <a:schemeClr val="tx1"/>
                  </a:solidFill>
                  <a:latin typeface="Times New Roman" panose="02020603050405020304" pitchFamily="18" charset="0"/>
                  <a:ea typeface="楷体_GB2312" pitchFamily="49" charset="-122"/>
                </a:defRPr>
              </a:lvl3pPr>
              <a:lvl4pPr marL="1600200" indent="-228600" eaLnBrk="0" hangingPunct="0">
                <a:defRPr sz="2800" b="1">
                  <a:solidFill>
                    <a:schemeClr val="tx1"/>
                  </a:solidFill>
                  <a:latin typeface="Times New Roman" panose="02020603050405020304" pitchFamily="18" charset="0"/>
                  <a:ea typeface="楷体_GB2312" pitchFamily="49" charset="-122"/>
                </a:defRPr>
              </a:lvl4pPr>
              <a:lvl5pPr marL="2057400" indent="-228600" eaLnBrk="0" hangingPunct="0">
                <a:defRPr sz="2800" b="1">
                  <a:solidFill>
                    <a:schemeClr val="tx1"/>
                  </a:solidFill>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pPr>
              <a:r>
                <a:rPr lang="en-GB" altLang="zh-CN" sz="1600" dirty="0">
                  <a:solidFill>
                    <a:srgbClr val="FF0000"/>
                  </a:solidFill>
                </a:rPr>
                <a:t>+</a:t>
              </a:r>
              <a:endParaRPr lang="en-US" altLang="zh-CN" sz="1600" dirty="0">
                <a:solidFill>
                  <a:srgbClr val="FF0000"/>
                </a:solidFill>
              </a:endParaRPr>
            </a:p>
          </p:txBody>
        </p:sp>
        <p:sp>
          <p:nvSpPr>
            <p:cNvPr id="77" name="Text Box 82">
              <a:extLst>
                <a:ext uri="{FF2B5EF4-FFF2-40B4-BE49-F238E27FC236}">
                  <a16:creationId xmlns:a16="http://schemas.microsoft.com/office/drawing/2014/main" id="{CB95B6E9-AE0A-4154-B8B0-C271C8F0E337}"/>
                </a:ext>
              </a:extLst>
            </p:cNvPr>
            <p:cNvSpPr txBox="1">
              <a:spLocks noChangeArrowheads="1"/>
            </p:cNvSpPr>
            <p:nvPr/>
          </p:nvSpPr>
          <p:spPr bwMode="auto">
            <a:xfrm>
              <a:off x="5764369" y="2537645"/>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nSpc>
                  <a:spcPct val="100000"/>
                </a:lnSpc>
                <a:spcBef>
                  <a:spcPct val="50000"/>
                </a:spcBef>
                <a:defRPr sz="1600" b="1">
                  <a:solidFill>
                    <a:srgbClr val="FF0000"/>
                  </a:solidFill>
                  <a:latin typeface="Times New Roman" panose="02020603050405020304" pitchFamily="18" charset="0"/>
                  <a:ea typeface="楷体_GB2312" pitchFamily="49" charset="-122"/>
                </a:defRPr>
              </a:lvl1pPr>
              <a:lvl2pPr marL="742950" indent="-285750" eaLnBrk="0" hangingPunct="0">
                <a:defRPr sz="2800" b="1">
                  <a:latin typeface="Times New Roman" panose="02020603050405020304" pitchFamily="18" charset="0"/>
                  <a:ea typeface="楷体_GB2312" pitchFamily="49" charset="-122"/>
                </a:defRPr>
              </a:lvl2pPr>
              <a:lvl3pPr marL="1143000" indent="-228600" eaLnBrk="0" hangingPunct="0">
                <a:defRPr sz="2800" b="1">
                  <a:latin typeface="Times New Roman" panose="02020603050405020304" pitchFamily="18" charset="0"/>
                  <a:ea typeface="楷体_GB2312" pitchFamily="49" charset="-122"/>
                </a:defRPr>
              </a:lvl3pPr>
              <a:lvl4pPr marL="1600200" indent="-228600" eaLnBrk="0" hangingPunct="0">
                <a:defRPr sz="2800" b="1">
                  <a:latin typeface="Times New Roman" panose="02020603050405020304" pitchFamily="18" charset="0"/>
                  <a:ea typeface="楷体_GB2312" pitchFamily="49" charset="-122"/>
                </a:defRPr>
              </a:lvl4pPr>
              <a:lvl5pPr marL="2057400" indent="-228600" eaLnBrk="0" hangingPunct="0">
                <a:defRPr sz="2800" b="1">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9pPr>
            </a:lstStyle>
            <a:p>
              <a:pPr algn="ctr"/>
              <a:r>
                <a:rPr lang="en-GB" altLang="zh-CN" dirty="0"/>
                <a:t>_</a:t>
              </a:r>
              <a:endParaRPr lang="en-US" altLang="zh-CN" dirty="0"/>
            </a:p>
          </p:txBody>
        </p:sp>
      </p:grpSp>
      <p:sp>
        <p:nvSpPr>
          <p:cNvPr id="48" name="椭圆 47">
            <a:extLst>
              <a:ext uri="{FF2B5EF4-FFF2-40B4-BE49-F238E27FC236}">
                <a16:creationId xmlns:a16="http://schemas.microsoft.com/office/drawing/2014/main" id="{9AB9AC35-0E80-4C2A-B503-F91D7F2D44D5}"/>
              </a:ext>
            </a:extLst>
          </p:cNvPr>
          <p:cNvSpPr/>
          <p:nvPr/>
        </p:nvSpPr>
        <p:spPr>
          <a:xfrm>
            <a:off x="465125" y="1725276"/>
            <a:ext cx="482768" cy="498431"/>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8" name="对象 77">
            <a:extLst>
              <a:ext uri="{FF2B5EF4-FFF2-40B4-BE49-F238E27FC236}">
                <a16:creationId xmlns:a16="http://schemas.microsoft.com/office/drawing/2014/main" id="{36D8E991-77B8-47E4-A984-AF639A106AF2}"/>
              </a:ext>
            </a:extLst>
          </p:cNvPr>
          <p:cNvGraphicFramePr>
            <a:graphicFrameLocks noChangeAspect="1"/>
          </p:cNvGraphicFramePr>
          <p:nvPr>
            <p:extLst>
              <p:ext uri="{D42A27DB-BD31-4B8C-83A1-F6EECF244321}">
                <p14:modId xmlns:p14="http://schemas.microsoft.com/office/powerpoint/2010/main" val="2192521528"/>
              </p:ext>
            </p:extLst>
          </p:nvPr>
        </p:nvGraphicFramePr>
        <p:xfrm>
          <a:off x="3859742" y="3540269"/>
          <a:ext cx="163513" cy="179387"/>
        </p:xfrm>
        <a:graphic>
          <a:graphicData uri="http://schemas.openxmlformats.org/presentationml/2006/ole">
            <mc:AlternateContent xmlns:mc="http://schemas.openxmlformats.org/markup-compatibility/2006">
              <mc:Choice xmlns:v="urn:schemas-microsoft-com:vml" Requires="v">
                <p:oleObj spid="_x0000_s4098" name="Equation" r:id="rId9" imgW="163109" imgH="180095" progId="Equation.DSMT4">
                  <p:embed/>
                </p:oleObj>
              </mc:Choice>
              <mc:Fallback>
                <p:oleObj name="Equation" r:id="rId9" imgW="163109" imgH="180095" progId="Equation.DSMT4">
                  <p:embed/>
                  <p:pic>
                    <p:nvPicPr>
                      <p:cNvPr id="3" name="对象 2">
                        <a:extLst>
                          <a:ext uri="{FF2B5EF4-FFF2-40B4-BE49-F238E27FC236}">
                            <a16:creationId xmlns:a16="http://schemas.microsoft.com/office/drawing/2014/main" id="{BC3D2D91-808C-426F-9E15-57C5E5713868}"/>
                          </a:ext>
                        </a:extLst>
                      </p:cNvPr>
                      <p:cNvPicPr/>
                      <p:nvPr/>
                    </p:nvPicPr>
                    <p:blipFill>
                      <a:blip r:embed="rId10"/>
                      <a:stretch>
                        <a:fillRect/>
                      </a:stretch>
                    </p:blipFill>
                    <p:spPr>
                      <a:xfrm>
                        <a:off x="3859742" y="3540269"/>
                        <a:ext cx="163513" cy="179387"/>
                      </a:xfrm>
                      <a:prstGeom prst="rect">
                        <a:avLst/>
                      </a:prstGeom>
                    </p:spPr>
                  </p:pic>
                </p:oleObj>
              </mc:Fallback>
            </mc:AlternateContent>
          </a:graphicData>
        </a:graphic>
      </p:graphicFrame>
      <p:graphicFrame>
        <p:nvGraphicFramePr>
          <p:cNvPr id="79" name="Object 48">
            <a:extLst>
              <a:ext uri="{FF2B5EF4-FFF2-40B4-BE49-F238E27FC236}">
                <a16:creationId xmlns:a16="http://schemas.microsoft.com/office/drawing/2014/main" id="{8971E3F3-B102-4186-BC58-E4300435D78A}"/>
              </a:ext>
            </a:extLst>
          </p:cNvPr>
          <p:cNvGraphicFramePr>
            <a:graphicFrameLocks noChangeAspect="1"/>
          </p:cNvGraphicFramePr>
          <p:nvPr>
            <p:extLst>
              <p:ext uri="{D42A27DB-BD31-4B8C-83A1-F6EECF244321}">
                <p14:modId xmlns:p14="http://schemas.microsoft.com/office/powerpoint/2010/main" val="3960101105"/>
              </p:ext>
            </p:extLst>
          </p:nvPr>
        </p:nvGraphicFramePr>
        <p:xfrm>
          <a:off x="5203247" y="3088538"/>
          <a:ext cx="1014413" cy="522288"/>
        </p:xfrm>
        <a:graphic>
          <a:graphicData uri="http://schemas.openxmlformats.org/presentationml/2006/ole">
            <mc:AlternateContent xmlns:mc="http://schemas.openxmlformats.org/markup-compatibility/2006">
              <mc:Choice xmlns:v="urn:schemas-microsoft-com:vml" Requires="v">
                <p:oleObj spid="_x0000_s4099" name="Equation" r:id="rId11" imgW="761760" imgH="393480" progId="Equation.DSMT4">
                  <p:embed/>
                </p:oleObj>
              </mc:Choice>
              <mc:Fallback>
                <p:oleObj name="Equation" r:id="rId11" imgW="761760" imgH="393480" progId="Equation.DSMT4">
                  <p:embed/>
                  <p:pic>
                    <p:nvPicPr>
                      <p:cNvPr id="17" name="Object 48">
                        <a:extLst>
                          <a:ext uri="{FF2B5EF4-FFF2-40B4-BE49-F238E27FC236}">
                            <a16:creationId xmlns:a16="http://schemas.microsoft.com/office/drawing/2014/main" id="{B1C6236B-A8B2-4034-ACAE-809D44214BFF}"/>
                          </a:ext>
                        </a:extLst>
                      </p:cNvPr>
                      <p:cNvPicPr>
                        <a:picLocks noChangeAspect="1" noChangeArrowheads="1"/>
                      </p:cNvPicPr>
                      <p:nvPr/>
                    </p:nvPicPr>
                    <p:blipFill>
                      <a:blip r:embed="rId12"/>
                      <a:srcRect/>
                      <a:stretch>
                        <a:fillRect/>
                      </a:stretch>
                    </p:blipFill>
                    <p:spPr bwMode="auto">
                      <a:xfrm>
                        <a:off x="5203247" y="3088538"/>
                        <a:ext cx="1014413" cy="522288"/>
                      </a:xfrm>
                      <a:prstGeom prst="rect">
                        <a:avLst/>
                      </a:prstGeom>
                      <a:noFill/>
                    </p:spPr>
                  </p:pic>
                </p:oleObj>
              </mc:Fallback>
            </mc:AlternateContent>
          </a:graphicData>
        </a:graphic>
      </p:graphicFrame>
      <p:graphicFrame>
        <p:nvGraphicFramePr>
          <p:cNvPr id="80" name="Object 48">
            <a:extLst>
              <a:ext uri="{FF2B5EF4-FFF2-40B4-BE49-F238E27FC236}">
                <a16:creationId xmlns:a16="http://schemas.microsoft.com/office/drawing/2014/main" id="{FCA6B0D6-2030-45FC-BEB9-20E6DFAEF923}"/>
              </a:ext>
            </a:extLst>
          </p:cNvPr>
          <p:cNvGraphicFramePr>
            <a:graphicFrameLocks noChangeAspect="1"/>
          </p:cNvGraphicFramePr>
          <p:nvPr>
            <p:extLst>
              <p:ext uri="{D42A27DB-BD31-4B8C-83A1-F6EECF244321}">
                <p14:modId xmlns:p14="http://schemas.microsoft.com/office/powerpoint/2010/main" val="1070701539"/>
              </p:ext>
            </p:extLst>
          </p:nvPr>
        </p:nvGraphicFramePr>
        <p:xfrm>
          <a:off x="5203247" y="3765846"/>
          <a:ext cx="996950" cy="522288"/>
        </p:xfrm>
        <a:graphic>
          <a:graphicData uri="http://schemas.openxmlformats.org/presentationml/2006/ole">
            <mc:AlternateContent xmlns:mc="http://schemas.openxmlformats.org/markup-compatibility/2006">
              <mc:Choice xmlns:v="urn:schemas-microsoft-com:vml" Requires="v">
                <p:oleObj spid="_x0000_s4100" name="Equation" r:id="rId13" imgW="749160" imgH="393480" progId="Equation.DSMT4">
                  <p:embed/>
                </p:oleObj>
              </mc:Choice>
              <mc:Fallback>
                <p:oleObj name="Equation" r:id="rId13" imgW="749160" imgH="393480" progId="Equation.DSMT4">
                  <p:embed/>
                  <p:pic>
                    <p:nvPicPr>
                      <p:cNvPr id="79" name="Object 48">
                        <a:extLst>
                          <a:ext uri="{FF2B5EF4-FFF2-40B4-BE49-F238E27FC236}">
                            <a16:creationId xmlns:a16="http://schemas.microsoft.com/office/drawing/2014/main" id="{8971E3F3-B102-4186-BC58-E4300435D78A}"/>
                          </a:ext>
                        </a:extLst>
                      </p:cNvPr>
                      <p:cNvPicPr>
                        <a:picLocks noChangeAspect="1" noChangeArrowheads="1"/>
                      </p:cNvPicPr>
                      <p:nvPr/>
                    </p:nvPicPr>
                    <p:blipFill>
                      <a:blip r:embed="rId14"/>
                      <a:srcRect/>
                      <a:stretch>
                        <a:fillRect/>
                      </a:stretch>
                    </p:blipFill>
                    <p:spPr bwMode="auto">
                      <a:xfrm>
                        <a:off x="5203247" y="3765846"/>
                        <a:ext cx="996950" cy="522288"/>
                      </a:xfrm>
                      <a:prstGeom prst="rect">
                        <a:avLst/>
                      </a:prstGeom>
                      <a:noFill/>
                    </p:spPr>
                  </p:pic>
                </p:oleObj>
              </mc:Fallback>
            </mc:AlternateContent>
          </a:graphicData>
        </a:graphic>
      </p:graphicFrame>
      <p:graphicFrame>
        <p:nvGraphicFramePr>
          <p:cNvPr id="81" name="Object 7">
            <a:extLst>
              <a:ext uri="{FF2B5EF4-FFF2-40B4-BE49-F238E27FC236}">
                <a16:creationId xmlns:a16="http://schemas.microsoft.com/office/drawing/2014/main" id="{8B0A4B92-48F7-4D49-9109-B664B2E7436D}"/>
              </a:ext>
            </a:extLst>
          </p:cNvPr>
          <p:cNvGraphicFramePr>
            <a:graphicFrameLocks noChangeAspect="1"/>
          </p:cNvGraphicFramePr>
          <p:nvPr>
            <p:extLst>
              <p:ext uri="{D42A27DB-BD31-4B8C-83A1-F6EECF244321}">
                <p14:modId xmlns:p14="http://schemas.microsoft.com/office/powerpoint/2010/main" val="1561599450"/>
              </p:ext>
            </p:extLst>
          </p:nvPr>
        </p:nvGraphicFramePr>
        <p:xfrm>
          <a:off x="6250659" y="2864564"/>
          <a:ext cx="2778125" cy="1701800"/>
        </p:xfrm>
        <a:graphic>
          <a:graphicData uri="http://schemas.openxmlformats.org/presentationml/2006/ole">
            <mc:AlternateContent xmlns:mc="http://schemas.openxmlformats.org/markup-compatibility/2006">
              <mc:Choice xmlns:v="urn:schemas-microsoft-com:vml" Requires="v">
                <p:oleObj spid="_x0000_s4101" name="Visio" r:id="rId15" imgW="2129224" imgH="1332610" progId="Visio.Drawing.11">
                  <p:embed/>
                </p:oleObj>
              </mc:Choice>
              <mc:Fallback>
                <p:oleObj name="Visio" r:id="rId15" imgW="2129224" imgH="1332610" progId="Visio.Drawing.11">
                  <p:embed/>
                  <p:pic>
                    <p:nvPicPr>
                      <p:cNvPr id="2" name="Object 7">
                        <a:extLst>
                          <a:ext uri="{FF2B5EF4-FFF2-40B4-BE49-F238E27FC236}">
                            <a16:creationId xmlns:a16="http://schemas.microsoft.com/office/drawing/2014/main" id="{DAF9CC0B-8E87-430F-B2C9-6974B9F23A44}"/>
                          </a:ext>
                        </a:extLst>
                      </p:cNvPr>
                      <p:cNvPicPr>
                        <a:picLocks noChangeAspect="1" noChangeArrowheads="1"/>
                      </p:cNvPicPr>
                      <p:nvPr/>
                    </p:nvPicPr>
                    <p:blipFill>
                      <a:blip r:embed="rId16"/>
                      <a:srcRect/>
                      <a:stretch>
                        <a:fillRect/>
                      </a:stretch>
                    </p:blipFill>
                    <p:spPr bwMode="auto">
                      <a:xfrm>
                        <a:off x="6250659" y="2864564"/>
                        <a:ext cx="2778125" cy="1701800"/>
                      </a:xfrm>
                      <a:prstGeom prst="rect">
                        <a:avLst/>
                      </a:prstGeom>
                      <a:noFill/>
                      <a:ln>
                        <a:noFill/>
                      </a:ln>
                    </p:spPr>
                  </p:pic>
                </p:oleObj>
              </mc:Fallback>
            </mc:AlternateContent>
          </a:graphicData>
        </a:graphic>
      </p:graphicFrame>
      <p:sp>
        <p:nvSpPr>
          <p:cNvPr id="4" name="矩形 3">
            <a:extLst>
              <a:ext uri="{FF2B5EF4-FFF2-40B4-BE49-F238E27FC236}">
                <a16:creationId xmlns:a16="http://schemas.microsoft.com/office/drawing/2014/main" id="{EA8D80F3-7AA4-EC5E-C6FE-96F2517508B1}"/>
              </a:ext>
            </a:extLst>
          </p:cNvPr>
          <p:cNvSpPr/>
          <p:nvPr/>
        </p:nvSpPr>
        <p:spPr>
          <a:xfrm>
            <a:off x="308815" y="547847"/>
            <a:ext cx="6113580" cy="338554"/>
          </a:xfrm>
          <a:prstGeom prst="rect">
            <a:avLst/>
          </a:prstGeom>
        </p:spPr>
        <p:txBody>
          <a:bodyPr wrap="square">
            <a:spAutoFit/>
          </a:bodyPr>
          <a:lstStyle/>
          <a:p>
            <a:r>
              <a:rPr lang="zh-CN" altLang="en-US" sz="1600" b="1" dirty="0">
                <a:solidFill>
                  <a:srgbClr val="C00000"/>
                </a:solidFill>
                <a:latin typeface="楷体" panose="02010609060101010101" pitchFamily="49" charset="-122"/>
                <a:ea typeface="楷体" panose="02010609060101010101" pitchFamily="49" charset="-122"/>
              </a:rPr>
              <a:t>情况二：已知电路的结点电压方程</a:t>
            </a:r>
            <a:r>
              <a:rPr lang="zh-CN" altLang="en-US" sz="1600" b="1" dirty="0">
                <a:solidFill>
                  <a:srgbClr val="C00000"/>
                </a:solidFill>
                <a:latin typeface="楷体" panose="02010609060101010101" pitchFamily="49" charset="-122"/>
                <a:ea typeface="楷体" panose="02010609060101010101" pitchFamily="49" charset="-122"/>
                <a:sym typeface="Symbol" panose="05050102010706020507" pitchFamily="18" charset="2"/>
              </a:rPr>
              <a:t>对偶电路的网孔电流方程</a:t>
            </a:r>
            <a:endParaRPr lang="zh-CN" altLang="en-US" sz="1600" b="1" dirty="0">
              <a:solidFill>
                <a:srgbClr val="C00000"/>
              </a:solidFill>
            </a:endParaRPr>
          </a:p>
        </p:txBody>
      </p:sp>
    </p:spTree>
    <p:extLst>
      <p:ext uri="{BB962C8B-B14F-4D97-AF65-F5344CB8AC3E}">
        <p14:creationId xmlns:p14="http://schemas.microsoft.com/office/powerpoint/2010/main" val="43902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randombar(horizontal)">
                                      <p:cBhvr>
                                        <p:cTn id="20" dur="500"/>
                                        <p:tgtEl>
                                          <p:spTgt spid="24"/>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randombar(horizontal)">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childTnLst>
                          </p:cTn>
                        </p:par>
                        <p:par>
                          <p:cTn id="34" fill="hold">
                            <p:stCondLst>
                              <p:cond delay="1500"/>
                            </p:stCondLst>
                            <p:childTnLst>
                              <p:par>
                                <p:cTn id="35" presetID="14" presetClass="entr" presetSubtype="10"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randombar(horizontal)">
                                      <p:cBhvr>
                                        <p:cTn id="37" dur="500"/>
                                        <p:tgtEl>
                                          <p:spTgt spid="32"/>
                                        </p:tgtEl>
                                      </p:cBhvr>
                                    </p:animEffect>
                                  </p:childTnLst>
                                </p:cTn>
                              </p:par>
                            </p:childTnLst>
                          </p:cTn>
                        </p:par>
                        <p:par>
                          <p:cTn id="38" fill="hold">
                            <p:stCondLst>
                              <p:cond delay="2000"/>
                            </p:stCondLst>
                            <p:childTnLst>
                              <p:par>
                                <p:cTn id="39" presetID="21" presetClass="entr" presetSubtype="1" fill="hold"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heel(1)">
                                      <p:cBhvr>
                                        <p:cTn id="41" dur="1000"/>
                                        <p:tgtEl>
                                          <p:spTgt spid="47"/>
                                        </p:tgtEl>
                                      </p:cBhvr>
                                    </p:animEffect>
                                  </p:childTnLst>
                                </p:cTn>
                              </p:par>
                            </p:childTnLst>
                          </p:cTn>
                        </p:par>
                        <p:par>
                          <p:cTn id="42" fill="hold">
                            <p:stCondLst>
                              <p:cond delay="3000"/>
                            </p:stCondLst>
                            <p:childTnLst>
                              <p:par>
                                <p:cTn id="43" presetID="14" presetClass="entr" presetSubtype="10"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randombar(horizontal)">
                                      <p:cBhvr>
                                        <p:cTn id="45" dur="500"/>
                                        <p:tgtEl>
                                          <p:spTgt spid="41"/>
                                        </p:tgtEl>
                                      </p:cBhvr>
                                    </p:animEffect>
                                  </p:childTnLst>
                                </p:cTn>
                              </p:par>
                            </p:childTnLst>
                          </p:cTn>
                        </p:par>
                        <p:par>
                          <p:cTn id="46" fill="hold">
                            <p:stCondLst>
                              <p:cond delay="3500"/>
                            </p:stCondLst>
                            <p:childTnLst>
                              <p:par>
                                <p:cTn id="47" presetID="10" presetClass="entr" presetSubtype="0" fill="hold" nodeType="after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down)">
                                      <p:cBhvr>
                                        <p:cTn id="54" dur="500"/>
                                        <p:tgtEl>
                                          <p:spTgt spid="59"/>
                                        </p:tgtEl>
                                      </p:cBhvr>
                                    </p:animEffect>
                                  </p:childTnLst>
                                </p:cTn>
                              </p:par>
                            </p:childTnLst>
                          </p:cTn>
                        </p:par>
                        <p:par>
                          <p:cTn id="55" fill="hold">
                            <p:stCondLst>
                              <p:cond delay="500"/>
                            </p:stCondLst>
                            <p:childTnLst>
                              <p:par>
                                <p:cTn id="56" presetID="16" presetClass="entr" presetSubtype="37" repeatCount="3000"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outVertical)">
                                      <p:cBhvr>
                                        <p:cTn id="58" dur="1000"/>
                                        <p:tgtEl>
                                          <p:spTgt spid="25"/>
                                        </p:tgtEl>
                                      </p:cBhvr>
                                    </p:animEffect>
                                  </p:childTnLst>
                                </p:cTn>
                              </p:par>
                              <p:par>
                                <p:cTn id="59" presetID="16" presetClass="entr" presetSubtype="42" repeatCount="300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barn(outHorizontal)">
                                      <p:cBhvr>
                                        <p:cTn id="61" dur="10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25"/>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56"/>
                                        </p:tgtEl>
                                        <p:attrNameLst>
                                          <p:attrName>style.visibility</p:attrName>
                                        </p:attrNameLst>
                                      </p:cBhvr>
                                      <p:to>
                                        <p:strVal val="hidden"/>
                                      </p:to>
                                    </p:set>
                                  </p:childTnLst>
                                </p:cTn>
                              </p:par>
                            </p:childTnLst>
                          </p:cTn>
                        </p:par>
                        <p:par>
                          <p:cTn id="68" fill="hold">
                            <p:stCondLst>
                              <p:cond delay="0"/>
                            </p:stCondLst>
                            <p:childTnLst>
                              <p:par>
                                <p:cTn id="69" presetID="22" presetClass="entr" presetSubtype="4" fill="hold" nodeType="after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wipe(down)">
                                      <p:cBhvr>
                                        <p:cTn id="71" dur="500"/>
                                        <p:tgtEl>
                                          <p:spTgt spid="6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wipe(down)">
                                      <p:cBhvr>
                                        <p:cTn id="7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par>
                                <p:cTn id="77" presetID="26" presetClass="entr" presetSubtype="0"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wipe(down)">
                                      <p:cBhvr>
                                        <p:cTn id="79" dur="580">
                                          <p:stCondLst>
                                            <p:cond delay="0"/>
                                          </p:stCondLst>
                                        </p:cTn>
                                        <p:tgtEl>
                                          <p:spTgt spid="78"/>
                                        </p:tgtEl>
                                      </p:cBhvr>
                                    </p:animEffect>
                                    <p:anim calcmode="lin" valueType="num">
                                      <p:cBhvr>
                                        <p:cTn id="80" dur="1822" tmFilter="0,0; 0.14,0.36; 0.43,0.73; 0.71,0.91; 1.0,1.0">
                                          <p:stCondLst>
                                            <p:cond delay="0"/>
                                          </p:stCondLst>
                                        </p:cTn>
                                        <p:tgtEl>
                                          <p:spTgt spid="78"/>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78"/>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78"/>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78"/>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78"/>
                                        </p:tgtEl>
                                        <p:attrNameLst>
                                          <p:attrName>ppt_y</p:attrName>
                                        </p:attrNameLst>
                                      </p:cBhvr>
                                      <p:tavLst>
                                        <p:tav tm="0" fmla="#ppt_y-sin(pi*$)/81">
                                          <p:val>
                                            <p:fltVal val="0"/>
                                          </p:val>
                                        </p:tav>
                                        <p:tav tm="100000">
                                          <p:val>
                                            <p:fltVal val="1"/>
                                          </p:val>
                                        </p:tav>
                                      </p:tavLst>
                                    </p:anim>
                                    <p:animScale>
                                      <p:cBhvr>
                                        <p:cTn id="85" dur="26">
                                          <p:stCondLst>
                                            <p:cond delay="650"/>
                                          </p:stCondLst>
                                        </p:cTn>
                                        <p:tgtEl>
                                          <p:spTgt spid="78"/>
                                        </p:tgtEl>
                                      </p:cBhvr>
                                      <p:to x="100000" y="60000"/>
                                    </p:animScale>
                                    <p:animScale>
                                      <p:cBhvr>
                                        <p:cTn id="86" dur="166" decel="50000">
                                          <p:stCondLst>
                                            <p:cond delay="676"/>
                                          </p:stCondLst>
                                        </p:cTn>
                                        <p:tgtEl>
                                          <p:spTgt spid="78"/>
                                        </p:tgtEl>
                                      </p:cBhvr>
                                      <p:to x="100000" y="100000"/>
                                    </p:animScale>
                                    <p:animScale>
                                      <p:cBhvr>
                                        <p:cTn id="87" dur="26">
                                          <p:stCondLst>
                                            <p:cond delay="1312"/>
                                          </p:stCondLst>
                                        </p:cTn>
                                        <p:tgtEl>
                                          <p:spTgt spid="78"/>
                                        </p:tgtEl>
                                      </p:cBhvr>
                                      <p:to x="100000" y="80000"/>
                                    </p:animScale>
                                    <p:animScale>
                                      <p:cBhvr>
                                        <p:cTn id="88" dur="166" decel="50000">
                                          <p:stCondLst>
                                            <p:cond delay="1338"/>
                                          </p:stCondLst>
                                        </p:cTn>
                                        <p:tgtEl>
                                          <p:spTgt spid="78"/>
                                        </p:tgtEl>
                                      </p:cBhvr>
                                      <p:to x="100000" y="100000"/>
                                    </p:animScale>
                                    <p:animScale>
                                      <p:cBhvr>
                                        <p:cTn id="89" dur="26">
                                          <p:stCondLst>
                                            <p:cond delay="1642"/>
                                          </p:stCondLst>
                                        </p:cTn>
                                        <p:tgtEl>
                                          <p:spTgt spid="78"/>
                                        </p:tgtEl>
                                      </p:cBhvr>
                                      <p:to x="100000" y="90000"/>
                                    </p:animScale>
                                    <p:animScale>
                                      <p:cBhvr>
                                        <p:cTn id="90" dur="166" decel="50000">
                                          <p:stCondLst>
                                            <p:cond delay="1668"/>
                                          </p:stCondLst>
                                        </p:cTn>
                                        <p:tgtEl>
                                          <p:spTgt spid="78"/>
                                        </p:tgtEl>
                                      </p:cBhvr>
                                      <p:to x="100000" y="100000"/>
                                    </p:animScale>
                                    <p:animScale>
                                      <p:cBhvr>
                                        <p:cTn id="91" dur="26">
                                          <p:stCondLst>
                                            <p:cond delay="1808"/>
                                          </p:stCondLst>
                                        </p:cTn>
                                        <p:tgtEl>
                                          <p:spTgt spid="78"/>
                                        </p:tgtEl>
                                      </p:cBhvr>
                                      <p:to x="100000" y="95000"/>
                                    </p:animScale>
                                    <p:animScale>
                                      <p:cBhvr>
                                        <p:cTn id="92" dur="166" decel="50000">
                                          <p:stCondLst>
                                            <p:cond delay="1834"/>
                                          </p:stCondLst>
                                        </p:cTn>
                                        <p:tgtEl>
                                          <p:spTgt spid="78"/>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wipe(left)">
                                      <p:cBhvr>
                                        <p:cTn id="97" dur="500"/>
                                        <p:tgtEl>
                                          <p:spTgt spid="79"/>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80"/>
                                        </p:tgtEl>
                                        <p:attrNameLst>
                                          <p:attrName>style.visibility</p:attrName>
                                        </p:attrNameLst>
                                      </p:cBhvr>
                                      <p:to>
                                        <p:strVal val="visible"/>
                                      </p:to>
                                    </p:set>
                                    <p:animEffect transition="in" filter="wipe(left)">
                                      <p:cBhvr>
                                        <p:cTn id="101" dur="500"/>
                                        <p:tgtEl>
                                          <p:spTgt spid="80"/>
                                        </p:tgtEl>
                                      </p:cBhvr>
                                    </p:animEffect>
                                  </p:childTnLst>
                                </p:cTn>
                              </p:par>
                            </p:childTnLst>
                          </p:cTn>
                        </p:par>
                        <p:par>
                          <p:cTn id="102" fill="hold">
                            <p:stCondLst>
                              <p:cond delay="1000"/>
                            </p:stCondLst>
                            <p:childTnLst>
                              <p:par>
                                <p:cTn id="103" presetID="22" presetClass="entr" presetSubtype="1" fill="hold" nodeType="after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up)">
                                      <p:cBhvr>
                                        <p:cTn id="105" dur="500"/>
                                        <p:tgtEl>
                                          <p:spTgt spid="7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repeatCount="3000" fill="hold" nodeType="click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wipe(up)">
                                      <p:cBhvr>
                                        <p:cTn id="110" dur="1000"/>
                                        <p:tgtEl>
                                          <p:spTgt spid="38"/>
                                        </p:tgtEl>
                                      </p:cBhvr>
                                    </p:animEffect>
                                  </p:childTnLst>
                                </p:cTn>
                              </p:par>
                              <p:par>
                                <p:cTn id="111" presetID="22" presetClass="entr" presetSubtype="1" repeatCount="300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animEffect transition="in" filter="wipe(up)">
                                      <p:cBhvr>
                                        <p:cTn id="113" dur="10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61"/>
                                        </p:tgtEl>
                                        <p:attrNameLst>
                                          <p:attrName>style.visibility</p:attrName>
                                        </p:attrNameLst>
                                      </p:cBhvr>
                                      <p:to>
                                        <p:strVal val="visible"/>
                                      </p:to>
                                    </p:set>
                                    <p:animEffect transition="in" filter="wipe(down)">
                                      <p:cBhvr>
                                        <p:cTn id="118" dur="500"/>
                                        <p:tgtEl>
                                          <p:spTgt spid="61"/>
                                        </p:tgtEl>
                                      </p:cBhvr>
                                    </p:animEffect>
                                  </p:childTnLst>
                                </p:cTn>
                              </p:par>
                              <p:par>
                                <p:cTn id="119" presetID="1" presetClass="exit" presetSubtype="0" fill="hold" nodeType="with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2" fill="hold" nodeType="click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wipe(right)">
                                      <p:cBhvr>
                                        <p:cTn id="125" dur="500"/>
                                        <p:tgtEl>
                                          <p:spTgt spid="6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67"/>
                                        </p:tgtEl>
                                        <p:attrNameLst>
                                          <p:attrName>style.visibility</p:attrName>
                                        </p:attrNameLst>
                                      </p:cBhvr>
                                      <p:to>
                                        <p:strVal val="visible"/>
                                      </p:to>
                                    </p:set>
                                    <p:animEffect transition="in" filter="wipe(left)">
                                      <p:cBhvr>
                                        <p:cTn id="130" dur="500"/>
                                        <p:tgtEl>
                                          <p:spTgt spid="6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2"/>
                                        </p:tgtEl>
                                        <p:attrNameLst>
                                          <p:attrName>style.visibility</p:attrName>
                                        </p:attrNameLst>
                                      </p:cBhvr>
                                      <p:to>
                                        <p:strVal val="visible"/>
                                      </p:to>
                                    </p:set>
                                    <p:animEffect transition="in" filter="wipe(down)">
                                      <p:cBhvr>
                                        <p:cTn id="135" dur="500"/>
                                        <p:tgtEl>
                                          <p:spTgt spid="2"/>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81"/>
                                        </p:tgtEl>
                                        <p:attrNameLst>
                                          <p:attrName>style.visibility</p:attrName>
                                        </p:attrNameLst>
                                      </p:cBhvr>
                                      <p:to>
                                        <p:strVal val="visible"/>
                                      </p:to>
                                    </p:set>
                                    <p:animEffect transition="in" filter="fade">
                                      <p:cBhvr>
                                        <p:cTn id="14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33" grpId="0"/>
      <p:bldP spid="59"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
            <a:extLst>
              <a:ext uri="{FF2B5EF4-FFF2-40B4-BE49-F238E27FC236}">
                <a16:creationId xmlns:a16="http://schemas.microsoft.com/office/drawing/2014/main" id="{DAF9CC0B-8E87-430F-B2C9-6974B9F23A44}"/>
              </a:ext>
            </a:extLst>
          </p:cNvPr>
          <p:cNvGraphicFramePr>
            <a:graphicFrameLocks noChangeAspect="1"/>
          </p:cNvGraphicFramePr>
          <p:nvPr>
            <p:extLst>
              <p:ext uri="{D42A27DB-BD31-4B8C-83A1-F6EECF244321}">
                <p14:modId xmlns:p14="http://schemas.microsoft.com/office/powerpoint/2010/main" val="1613025260"/>
              </p:ext>
            </p:extLst>
          </p:nvPr>
        </p:nvGraphicFramePr>
        <p:xfrm>
          <a:off x="367466" y="2928366"/>
          <a:ext cx="2778125" cy="1701800"/>
        </p:xfrm>
        <a:graphic>
          <a:graphicData uri="http://schemas.openxmlformats.org/presentationml/2006/ole">
            <mc:AlternateContent xmlns:mc="http://schemas.openxmlformats.org/markup-compatibility/2006">
              <mc:Choice xmlns:v="urn:schemas-microsoft-com:vml" Requires="v">
                <p:oleObj spid="_x0000_s5122" name="Visio" r:id="rId3" imgW="2129224" imgH="1332610" progId="Visio.Drawing.11">
                  <p:embed/>
                </p:oleObj>
              </mc:Choice>
              <mc:Fallback>
                <p:oleObj name="Visio" r:id="rId3" imgW="2129224" imgH="1332610" progId="Visio.Drawing.11">
                  <p:embed/>
                  <p:pic>
                    <p:nvPicPr>
                      <p:cNvPr id="178" name="Object 7">
                        <a:extLst>
                          <a:ext uri="{FF2B5EF4-FFF2-40B4-BE49-F238E27FC236}">
                            <a16:creationId xmlns:a16="http://schemas.microsoft.com/office/drawing/2014/main" id="{674D0155-0F12-4D5B-8F35-E33B8EB4B0CE}"/>
                          </a:ext>
                        </a:extLst>
                      </p:cNvPr>
                      <p:cNvPicPr>
                        <a:picLocks noChangeAspect="1" noChangeArrowheads="1"/>
                      </p:cNvPicPr>
                      <p:nvPr/>
                    </p:nvPicPr>
                    <p:blipFill>
                      <a:blip r:embed="rId4"/>
                      <a:srcRect/>
                      <a:stretch>
                        <a:fillRect/>
                      </a:stretch>
                    </p:blipFill>
                    <p:spPr bwMode="auto">
                      <a:xfrm>
                        <a:off x="367466" y="2928366"/>
                        <a:ext cx="2778125" cy="1701800"/>
                      </a:xfrm>
                      <a:prstGeom prst="rect">
                        <a:avLst/>
                      </a:prstGeom>
                      <a:noFill/>
                      <a:ln>
                        <a:noFill/>
                      </a:ln>
                    </p:spPr>
                  </p:pic>
                </p:oleObj>
              </mc:Fallback>
            </mc:AlternateContent>
          </a:graphicData>
        </a:graphic>
      </p:graphicFrame>
      <p:pic>
        <p:nvPicPr>
          <p:cNvPr id="5" name="图片 4">
            <a:extLst>
              <a:ext uri="{FF2B5EF4-FFF2-40B4-BE49-F238E27FC236}">
                <a16:creationId xmlns:a16="http://schemas.microsoft.com/office/drawing/2014/main" id="{AD006055-7293-4F5B-9FB1-DB10D18E6901}"/>
              </a:ext>
            </a:extLst>
          </p:cNvPr>
          <p:cNvPicPr>
            <a:picLocks noChangeAspect="1"/>
          </p:cNvPicPr>
          <p:nvPr/>
        </p:nvPicPr>
        <p:blipFill>
          <a:blip r:embed="rId5"/>
          <a:stretch>
            <a:fillRect/>
          </a:stretch>
        </p:blipFill>
        <p:spPr>
          <a:xfrm>
            <a:off x="645700" y="999369"/>
            <a:ext cx="2221656" cy="1619449"/>
          </a:xfrm>
          <a:prstGeom prst="rect">
            <a:avLst/>
          </a:prstGeom>
        </p:spPr>
      </p:pic>
      <p:sp>
        <p:nvSpPr>
          <p:cNvPr id="9" name="任意多边形: 形状 8">
            <a:extLst>
              <a:ext uri="{FF2B5EF4-FFF2-40B4-BE49-F238E27FC236}">
                <a16:creationId xmlns:a16="http://schemas.microsoft.com/office/drawing/2014/main" id="{A16CD6AB-CC1D-4EED-A266-4162F8582F74}"/>
              </a:ext>
            </a:extLst>
          </p:cNvPr>
          <p:cNvSpPr/>
          <p:nvPr/>
        </p:nvSpPr>
        <p:spPr>
          <a:xfrm>
            <a:off x="1284852" y="3827816"/>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4E33FD5D-24DF-4C89-B49C-2FAB7F0D33EF}"/>
              </a:ext>
            </a:extLst>
          </p:cNvPr>
          <p:cNvSpPr/>
          <p:nvPr/>
        </p:nvSpPr>
        <p:spPr>
          <a:xfrm>
            <a:off x="2215221" y="3794983"/>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CFE92237-3709-434B-BBBF-7852C49B6644}"/>
              </a:ext>
            </a:extLst>
          </p:cNvPr>
          <p:cNvSpPr/>
          <p:nvPr/>
        </p:nvSpPr>
        <p:spPr>
          <a:xfrm>
            <a:off x="1826004" y="3284883"/>
            <a:ext cx="238126" cy="235156"/>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B4652429-D728-4CCE-9F6D-7A292BBA3AD3}"/>
              </a:ext>
            </a:extLst>
          </p:cNvPr>
          <p:cNvGrpSpPr/>
          <p:nvPr/>
        </p:nvGrpSpPr>
        <p:grpSpPr>
          <a:xfrm>
            <a:off x="696592" y="1373385"/>
            <a:ext cx="2445190" cy="1504372"/>
            <a:chOff x="260174" y="1924991"/>
            <a:chExt cx="2445190" cy="1504372"/>
          </a:xfrm>
        </p:grpSpPr>
        <p:sp>
          <p:nvSpPr>
            <p:cNvPr id="47" name="文本框 46">
              <a:extLst>
                <a:ext uri="{FF2B5EF4-FFF2-40B4-BE49-F238E27FC236}">
                  <a16:creationId xmlns:a16="http://schemas.microsoft.com/office/drawing/2014/main" id="{C2CC062A-2537-47F9-95D4-6C7CB2521872}"/>
                </a:ext>
              </a:extLst>
            </p:cNvPr>
            <p:cNvSpPr txBox="1"/>
            <p:nvPr/>
          </p:nvSpPr>
          <p:spPr>
            <a:xfrm>
              <a:off x="260174" y="2033666"/>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48" name="文本框 47">
              <a:extLst>
                <a:ext uri="{FF2B5EF4-FFF2-40B4-BE49-F238E27FC236}">
                  <a16:creationId xmlns:a16="http://schemas.microsoft.com/office/drawing/2014/main" id="{CF8C6F72-7E95-483A-8A0A-88BEBA3A99BA}"/>
                </a:ext>
              </a:extLst>
            </p:cNvPr>
            <p:cNvSpPr txBox="1"/>
            <p:nvPr/>
          </p:nvSpPr>
          <p:spPr>
            <a:xfrm>
              <a:off x="1313393" y="1924991"/>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49" name="文本框 48">
              <a:extLst>
                <a:ext uri="{FF2B5EF4-FFF2-40B4-BE49-F238E27FC236}">
                  <a16:creationId xmlns:a16="http://schemas.microsoft.com/office/drawing/2014/main" id="{00EE29E4-9B81-4790-87F8-8BB406A3BFED}"/>
                </a:ext>
              </a:extLst>
            </p:cNvPr>
            <p:cNvSpPr txBox="1"/>
            <p:nvPr/>
          </p:nvSpPr>
          <p:spPr>
            <a:xfrm>
              <a:off x="2323364" y="2018954"/>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50" name="文本框 49">
              <a:extLst>
                <a:ext uri="{FF2B5EF4-FFF2-40B4-BE49-F238E27FC236}">
                  <a16:creationId xmlns:a16="http://schemas.microsoft.com/office/drawing/2014/main" id="{6548BA4D-F062-4C45-B36E-43ED9ADF1AF3}"/>
                </a:ext>
              </a:extLst>
            </p:cNvPr>
            <p:cNvSpPr txBox="1"/>
            <p:nvPr/>
          </p:nvSpPr>
          <p:spPr>
            <a:xfrm>
              <a:off x="1296941" y="3121586"/>
              <a:ext cx="409903" cy="307777"/>
            </a:xfrm>
            <a:prstGeom prst="rect">
              <a:avLst/>
            </a:prstGeom>
            <a:noFill/>
          </p:spPr>
          <p:txBody>
            <a:bodyPr wrap="square" rtlCol="0">
              <a:spAutoFit/>
            </a:bodyPr>
            <a:lstStyle/>
            <a:p>
              <a:r>
                <a:rPr lang="zh-CN" altLang="en-US" sz="1400" dirty="0">
                  <a:solidFill>
                    <a:srgbClr val="FF0000"/>
                  </a:solidFill>
                </a:rPr>
                <a:t>④</a:t>
              </a:r>
            </a:p>
          </p:txBody>
        </p:sp>
      </p:grpSp>
      <p:pic>
        <p:nvPicPr>
          <p:cNvPr id="51" name="图片 50">
            <a:extLst>
              <a:ext uri="{FF2B5EF4-FFF2-40B4-BE49-F238E27FC236}">
                <a16:creationId xmlns:a16="http://schemas.microsoft.com/office/drawing/2014/main" id="{CC5FF5E2-EC1A-4332-895C-174146A84E80}"/>
              </a:ext>
            </a:extLst>
          </p:cNvPr>
          <p:cNvPicPr>
            <a:picLocks noChangeAspect="1"/>
          </p:cNvPicPr>
          <p:nvPr/>
        </p:nvPicPr>
        <p:blipFill>
          <a:blip r:embed="rId6"/>
          <a:stretch>
            <a:fillRect/>
          </a:stretch>
        </p:blipFill>
        <p:spPr>
          <a:xfrm>
            <a:off x="1839137" y="2498168"/>
            <a:ext cx="171450" cy="120650"/>
          </a:xfrm>
          <a:prstGeom prst="rect">
            <a:avLst/>
          </a:prstGeom>
        </p:spPr>
      </p:pic>
      <p:sp>
        <p:nvSpPr>
          <p:cNvPr id="53" name="文本框 52">
            <a:extLst>
              <a:ext uri="{FF2B5EF4-FFF2-40B4-BE49-F238E27FC236}">
                <a16:creationId xmlns:a16="http://schemas.microsoft.com/office/drawing/2014/main" id="{A8F92631-A90B-4599-B1B6-E1A5E303C369}"/>
              </a:ext>
            </a:extLst>
          </p:cNvPr>
          <p:cNvSpPr txBox="1"/>
          <p:nvPr/>
        </p:nvSpPr>
        <p:spPr>
          <a:xfrm>
            <a:off x="1323456" y="3846561"/>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54" name="文本框 53">
            <a:extLst>
              <a:ext uri="{FF2B5EF4-FFF2-40B4-BE49-F238E27FC236}">
                <a16:creationId xmlns:a16="http://schemas.microsoft.com/office/drawing/2014/main" id="{4B3BC2D4-EECE-4455-BE5F-C70791CD61AD}"/>
              </a:ext>
            </a:extLst>
          </p:cNvPr>
          <p:cNvSpPr txBox="1"/>
          <p:nvPr/>
        </p:nvSpPr>
        <p:spPr>
          <a:xfrm>
            <a:off x="2159714" y="3820771"/>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55" name="文本框 54">
            <a:extLst>
              <a:ext uri="{FF2B5EF4-FFF2-40B4-BE49-F238E27FC236}">
                <a16:creationId xmlns:a16="http://schemas.microsoft.com/office/drawing/2014/main" id="{59388674-2FD6-4C18-9436-5F2B08CEAAC5}"/>
              </a:ext>
            </a:extLst>
          </p:cNvPr>
          <p:cNvSpPr txBox="1"/>
          <p:nvPr/>
        </p:nvSpPr>
        <p:spPr>
          <a:xfrm>
            <a:off x="1777714" y="3234867"/>
            <a:ext cx="382000" cy="307777"/>
          </a:xfrm>
          <a:prstGeom prst="rect">
            <a:avLst/>
          </a:prstGeom>
          <a:noFill/>
        </p:spPr>
        <p:txBody>
          <a:bodyPr wrap="square" rtlCol="0">
            <a:spAutoFit/>
          </a:bodyPr>
          <a:lstStyle/>
          <a:p>
            <a:r>
              <a:rPr lang="zh-CN" altLang="en-US" sz="1400" dirty="0">
                <a:solidFill>
                  <a:srgbClr val="FF0000"/>
                </a:solidFill>
              </a:rPr>
              <a:t>③</a:t>
            </a:r>
          </a:p>
        </p:txBody>
      </p:sp>
      <p:graphicFrame>
        <p:nvGraphicFramePr>
          <p:cNvPr id="57" name="Object 48">
            <a:extLst>
              <a:ext uri="{FF2B5EF4-FFF2-40B4-BE49-F238E27FC236}">
                <a16:creationId xmlns:a16="http://schemas.microsoft.com/office/drawing/2014/main" id="{F6E02F87-BA74-4982-B568-7191F9EFA1FA}"/>
              </a:ext>
            </a:extLst>
          </p:cNvPr>
          <p:cNvGraphicFramePr>
            <a:graphicFrameLocks noChangeAspect="1"/>
          </p:cNvGraphicFramePr>
          <p:nvPr>
            <p:extLst>
              <p:ext uri="{D42A27DB-BD31-4B8C-83A1-F6EECF244321}">
                <p14:modId xmlns:p14="http://schemas.microsoft.com/office/powerpoint/2010/main" val="622878733"/>
              </p:ext>
            </p:extLst>
          </p:nvPr>
        </p:nvGraphicFramePr>
        <p:xfrm>
          <a:off x="3681340" y="1097581"/>
          <a:ext cx="3146425" cy="1651000"/>
        </p:xfrm>
        <a:graphic>
          <a:graphicData uri="http://schemas.openxmlformats.org/presentationml/2006/ole">
            <mc:AlternateContent xmlns:mc="http://schemas.openxmlformats.org/markup-compatibility/2006">
              <mc:Choice xmlns:v="urn:schemas-microsoft-com:vml" Requires="v">
                <p:oleObj spid="_x0000_s5123" name="Equation" r:id="rId7" imgW="2361960" imgH="1244520" progId="Equation.DSMT4">
                  <p:embed/>
                </p:oleObj>
              </mc:Choice>
              <mc:Fallback>
                <p:oleObj name="Equation" r:id="rId7" imgW="2361960" imgH="1244520" progId="Equation.DSMT4">
                  <p:embed/>
                  <p:pic>
                    <p:nvPicPr>
                      <p:cNvPr id="67" name="Object 48">
                        <a:extLst>
                          <a:ext uri="{FF2B5EF4-FFF2-40B4-BE49-F238E27FC236}">
                            <a16:creationId xmlns:a16="http://schemas.microsoft.com/office/drawing/2014/main" id="{366EAB2D-9E96-4270-B9C4-060F4EA4ADFF}"/>
                          </a:ext>
                        </a:extLst>
                      </p:cNvPr>
                      <p:cNvPicPr>
                        <a:picLocks noChangeAspect="1" noChangeArrowheads="1"/>
                      </p:cNvPicPr>
                      <p:nvPr/>
                    </p:nvPicPr>
                    <p:blipFill>
                      <a:blip r:embed="rId8"/>
                      <a:srcRect/>
                      <a:stretch>
                        <a:fillRect/>
                      </a:stretch>
                    </p:blipFill>
                    <p:spPr bwMode="auto">
                      <a:xfrm>
                        <a:off x="3681340" y="1097581"/>
                        <a:ext cx="3146425" cy="1651000"/>
                      </a:xfrm>
                      <a:prstGeom prst="rect">
                        <a:avLst/>
                      </a:prstGeom>
                      <a:noFill/>
                    </p:spPr>
                  </p:pic>
                </p:oleObj>
              </mc:Fallback>
            </mc:AlternateContent>
          </a:graphicData>
        </a:graphic>
      </p:graphicFrame>
      <p:sp>
        <p:nvSpPr>
          <p:cNvPr id="58" name="矩形 57">
            <a:extLst>
              <a:ext uri="{FF2B5EF4-FFF2-40B4-BE49-F238E27FC236}">
                <a16:creationId xmlns:a16="http://schemas.microsoft.com/office/drawing/2014/main" id="{C0FCB8D6-4AC7-4326-A08C-6B659EA4EDB7}"/>
              </a:ext>
            </a:extLst>
          </p:cNvPr>
          <p:cNvSpPr/>
          <p:nvPr/>
        </p:nvSpPr>
        <p:spPr>
          <a:xfrm>
            <a:off x="219645" y="651443"/>
            <a:ext cx="2859738"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4</a:t>
            </a:r>
            <a:r>
              <a:rPr lang="zh-CN" altLang="en-US" sz="1600" dirty="0">
                <a:latin typeface="楷体" panose="02010609060101010101" pitchFamily="49" charset="-122"/>
                <a:ea typeface="楷体" panose="02010609060101010101" pitchFamily="49" charset="-122"/>
              </a:rPr>
              <a:t>）列写方程检验一下</a:t>
            </a:r>
            <a:endParaRPr lang="zh-CN" altLang="en-US" sz="1600" dirty="0"/>
          </a:p>
        </p:txBody>
      </p:sp>
      <p:graphicFrame>
        <p:nvGraphicFramePr>
          <p:cNvPr id="59" name="Object 48">
            <a:extLst>
              <a:ext uri="{FF2B5EF4-FFF2-40B4-BE49-F238E27FC236}">
                <a16:creationId xmlns:a16="http://schemas.microsoft.com/office/drawing/2014/main" id="{78C37235-67DB-46E1-9FDB-97E10D0351E6}"/>
              </a:ext>
            </a:extLst>
          </p:cNvPr>
          <p:cNvGraphicFramePr>
            <a:graphicFrameLocks noChangeAspect="1"/>
          </p:cNvGraphicFramePr>
          <p:nvPr>
            <p:extLst>
              <p:ext uri="{D42A27DB-BD31-4B8C-83A1-F6EECF244321}">
                <p14:modId xmlns:p14="http://schemas.microsoft.com/office/powerpoint/2010/main" val="1315950524"/>
              </p:ext>
            </p:extLst>
          </p:nvPr>
        </p:nvGraphicFramePr>
        <p:xfrm>
          <a:off x="3681340" y="3117411"/>
          <a:ext cx="3079750" cy="1651000"/>
        </p:xfrm>
        <a:graphic>
          <a:graphicData uri="http://schemas.openxmlformats.org/presentationml/2006/ole">
            <mc:AlternateContent xmlns:mc="http://schemas.openxmlformats.org/markup-compatibility/2006">
              <mc:Choice xmlns:v="urn:schemas-microsoft-com:vml" Requires="v">
                <p:oleObj spid="_x0000_s5124" name="Equation" r:id="rId9" imgW="2311200" imgH="1244520" progId="Equation.DSMT4">
                  <p:embed/>
                </p:oleObj>
              </mc:Choice>
              <mc:Fallback>
                <p:oleObj name="Equation" r:id="rId9" imgW="2311200" imgH="1244520" progId="Equation.DSMT4">
                  <p:embed/>
                  <p:pic>
                    <p:nvPicPr>
                      <p:cNvPr id="57" name="Object 48">
                        <a:extLst>
                          <a:ext uri="{FF2B5EF4-FFF2-40B4-BE49-F238E27FC236}">
                            <a16:creationId xmlns:a16="http://schemas.microsoft.com/office/drawing/2014/main" id="{F6E02F87-BA74-4982-B568-7191F9EFA1FA}"/>
                          </a:ext>
                        </a:extLst>
                      </p:cNvPr>
                      <p:cNvPicPr>
                        <a:picLocks noChangeAspect="1" noChangeArrowheads="1"/>
                      </p:cNvPicPr>
                      <p:nvPr/>
                    </p:nvPicPr>
                    <p:blipFill>
                      <a:blip r:embed="rId10"/>
                      <a:srcRect/>
                      <a:stretch>
                        <a:fillRect/>
                      </a:stretch>
                    </p:blipFill>
                    <p:spPr bwMode="auto">
                      <a:xfrm>
                        <a:off x="3681340" y="3117411"/>
                        <a:ext cx="3079750" cy="1651000"/>
                      </a:xfrm>
                      <a:prstGeom prst="rect">
                        <a:avLst/>
                      </a:prstGeom>
                      <a:noFill/>
                    </p:spPr>
                  </p:pic>
                </p:oleObj>
              </mc:Fallback>
            </mc:AlternateContent>
          </a:graphicData>
        </a:graphic>
      </p:graphicFrame>
      <p:sp>
        <p:nvSpPr>
          <p:cNvPr id="60" name="矩形 59">
            <a:extLst>
              <a:ext uri="{FF2B5EF4-FFF2-40B4-BE49-F238E27FC236}">
                <a16:creationId xmlns:a16="http://schemas.microsoft.com/office/drawing/2014/main" id="{400DA97D-0640-4D86-8E44-F0DCBE1DC785}"/>
              </a:ext>
            </a:extLst>
          </p:cNvPr>
          <p:cNvSpPr/>
          <p:nvPr/>
        </p:nvSpPr>
        <p:spPr>
          <a:xfrm>
            <a:off x="3480562" y="790399"/>
            <a:ext cx="3280527"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原电路的结点电压方程（未整理）</a:t>
            </a:r>
            <a:endParaRPr lang="zh-CN" altLang="en-US" sz="1600" dirty="0"/>
          </a:p>
        </p:txBody>
      </p:sp>
      <p:sp>
        <p:nvSpPr>
          <p:cNvPr id="61" name="矩形 60">
            <a:extLst>
              <a:ext uri="{FF2B5EF4-FFF2-40B4-BE49-F238E27FC236}">
                <a16:creationId xmlns:a16="http://schemas.microsoft.com/office/drawing/2014/main" id="{F7FC0F92-0F7B-4902-B1E2-A3BDCF17F1E2}"/>
              </a:ext>
            </a:extLst>
          </p:cNvPr>
          <p:cNvSpPr/>
          <p:nvPr/>
        </p:nvSpPr>
        <p:spPr>
          <a:xfrm>
            <a:off x="3480562" y="2778857"/>
            <a:ext cx="3585877"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对偶电路的网孔电流方程（未整理）</a:t>
            </a:r>
            <a:endParaRPr lang="zh-CN" altLang="en-US" sz="1600" dirty="0"/>
          </a:p>
        </p:txBody>
      </p:sp>
      <p:graphicFrame>
        <p:nvGraphicFramePr>
          <p:cNvPr id="62" name="Object 48">
            <a:extLst>
              <a:ext uri="{FF2B5EF4-FFF2-40B4-BE49-F238E27FC236}">
                <a16:creationId xmlns:a16="http://schemas.microsoft.com/office/drawing/2014/main" id="{C043C661-A313-4CFB-A1BC-3BA925A4BA68}"/>
              </a:ext>
            </a:extLst>
          </p:cNvPr>
          <p:cNvGraphicFramePr>
            <a:graphicFrameLocks noChangeAspect="1"/>
          </p:cNvGraphicFramePr>
          <p:nvPr>
            <p:extLst>
              <p:ext uri="{D42A27DB-BD31-4B8C-83A1-F6EECF244321}">
                <p14:modId xmlns:p14="http://schemas.microsoft.com/office/powerpoint/2010/main" val="3062536949"/>
              </p:ext>
            </p:extLst>
          </p:nvPr>
        </p:nvGraphicFramePr>
        <p:xfrm>
          <a:off x="7399685" y="1727018"/>
          <a:ext cx="1014413" cy="842962"/>
        </p:xfrm>
        <a:graphic>
          <a:graphicData uri="http://schemas.openxmlformats.org/presentationml/2006/ole">
            <mc:AlternateContent xmlns:mc="http://schemas.openxmlformats.org/markup-compatibility/2006">
              <mc:Choice xmlns:v="urn:schemas-microsoft-com:vml" Requires="v">
                <p:oleObj spid="_x0000_s5125" name="Equation" r:id="rId11" imgW="761760" imgH="634680" progId="Equation.DSMT4">
                  <p:embed/>
                </p:oleObj>
              </mc:Choice>
              <mc:Fallback>
                <p:oleObj name="Equation" r:id="rId11" imgW="761760" imgH="634680" progId="Equation.DSMT4">
                  <p:embed/>
                  <p:pic>
                    <p:nvPicPr>
                      <p:cNvPr id="57" name="Object 48">
                        <a:extLst>
                          <a:ext uri="{FF2B5EF4-FFF2-40B4-BE49-F238E27FC236}">
                            <a16:creationId xmlns:a16="http://schemas.microsoft.com/office/drawing/2014/main" id="{F6E02F87-BA74-4982-B568-7191F9EFA1FA}"/>
                          </a:ext>
                        </a:extLst>
                      </p:cNvPr>
                      <p:cNvPicPr>
                        <a:picLocks noChangeAspect="1" noChangeArrowheads="1"/>
                      </p:cNvPicPr>
                      <p:nvPr/>
                    </p:nvPicPr>
                    <p:blipFill>
                      <a:blip r:embed="rId12"/>
                      <a:srcRect/>
                      <a:stretch>
                        <a:fillRect/>
                      </a:stretch>
                    </p:blipFill>
                    <p:spPr bwMode="auto">
                      <a:xfrm>
                        <a:off x="7399685" y="1727018"/>
                        <a:ext cx="1014413" cy="842962"/>
                      </a:xfrm>
                      <a:prstGeom prst="rect">
                        <a:avLst/>
                      </a:prstGeom>
                      <a:noFill/>
                    </p:spPr>
                  </p:pic>
                </p:oleObj>
              </mc:Fallback>
            </mc:AlternateContent>
          </a:graphicData>
        </a:graphic>
      </p:graphicFrame>
      <p:sp>
        <p:nvSpPr>
          <p:cNvPr id="63" name="矩形 62">
            <a:extLst>
              <a:ext uri="{FF2B5EF4-FFF2-40B4-BE49-F238E27FC236}">
                <a16:creationId xmlns:a16="http://schemas.microsoft.com/office/drawing/2014/main" id="{E073C4FF-1DAB-4948-9443-2666959ABE90}"/>
              </a:ext>
            </a:extLst>
          </p:cNvPr>
          <p:cNvSpPr/>
          <p:nvPr/>
        </p:nvSpPr>
        <p:spPr>
          <a:xfrm>
            <a:off x="7274128" y="1342608"/>
            <a:ext cx="1139970"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控制量</a:t>
            </a:r>
            <a:endParaRPr lang="zh-CN" altLang="en-US" sz="1600" dirty="0"/>
          </a:p>
        </p:txBody>
      </p:sp>
      <p:graphicFrame>
        <p:nvGraphicFramePr>
          <p:cNvPr id="64" name="Object 48">
            <a:extLst>
              <a:ext uri="{FF2B5EF4-FFF2-40B4-BE49-F238E27FC236}">
                <a16:creationId xmlns:a16="http://schemas.microsoft.com/office/drawing/2014/main" id="{44D3BD76-4D51-427C-BDF2-02000D303906}"/>
              </a:ext>
            </a:extLst>
          </p:cNvPr>
          <p:cNvGraphicFramePr>
            <a:graphicFrameLocks noChangeAspect="1"/>
          </p:cNvGraphicFramePr>
          <p:nvPr>
            <p:extLst>
              <p:ext uri="{D42A27DB-BD31-4B8C-83A1-F6EECF244321}">
                <p14:modId xmlns:p14="http://schemas.microsoft.com/office/powerpoint/2010/main" val="2938636354"/>
              </p:ext>
            </p:extLst>
          </p:nvPr>
        </p:nvGraphicFramePr>
        <p:xfrm>
          <a:off x="7485349" y="3657600"/>
          <a:ext cx="996950" cy="842963"/>
        </p:xfrm>
        <a:graphic>
          <a:graphicData uri="http://schemas.openxmlformats.org/presentationml/2006/ole">
            <mc:AlternateContent xmlns:mc="http://schemas.openxmlformats.org/markup-compatibility/2006">
              <mc:Choice xmlns:v="urn:schemas-microsoft-com:vml" Requires="v">
                <p:oleObj spid="_x0000_s5126" name="Equation" r:id="rId13" imgW="749160" imgH="634680" progId="Equation.DSMT4">
                  <p:embed/>
                </p:oleObj>
              </mc:Choice>
              <mc:Fallback>
                <p:oleObj name="Equation" r:id="rId13" imgW="749160" imgH="634680" progId="Equation.DSMT4">
                  <p:embed/>
                  <p:pic>
                    <p:nvPicPr>
                      <p:cNvPr id="62" name="Object 48">
                        <a:extLst>
                          <a:ext uri="{FF2B5EF4-FFF2-40B4-BE49-F238E27FC236}">
                            <a16:creationId xmlns:a16="http://schemas.microsoft.com/office/drawing/2014/main" id="{C043C661-A313-4CFB-A1BC-3BA925A4BA68}"/>
                          </a:ext>
                        </a:extLst>
                      </p:cNvPr>
                      <p:cNvPicPr>
                        <a:picLocks noChangeAspect="1" noChangeArrowheads="1"/>
                      </p:cNvPicPr>
                      <p:nvPr/>
                    </p:nvPicPr>
                    <p:blipFill>
                      <a:blip r:embed="rId14"/>
                      <a:srcRect/>
                      <a:stretch>
                        <a:fillRect/>
                      </a:stretch>
                    </p:blipFill>
                    <p:spPr bwMode="auto">
                      <a:xfrm>
                        <a:off x="7485349" y="3657600"/>
                        <a:ext cx="996950" cy="842963"/>
                      </a:xfrm>
                      <a:prstGeom prst="rect">
                        <a:avLst/>
                      </a:prstGeom>
                      <a:noFill/>
                    </p:spPr>
                  </p:pic>
                </p:oleObj>
              </mc:Fallback>
            </mc:AlternateContent>
          </a:graphicData>
        </a:graphic>
      </p:graphicFrame>
      <p:sp>
        <p:nvSpPr>
          <p:cNvPr id="65" name="矩形 64">
            <a:extLst>
              <a:ext uri="{FF2B5EF4-FFF2-40B4-BE49-F238E27FC236}">
                <a16:creationId xmlns:a16="http://schemas.microsoft.com/office/drawing/2014/main" id="{105450F8-F841-4D0F-B2FC-D15E09F1C728}"/>
              </a:ext>
            </a:extLst>
          </p:cNvPr>
          <p:cNvSpPr/>
          <p:nvPr/>
        </p:nvSpPr>
        <p:spPr>
          <a:xfrm>
            <a:off x="7352570" y="3273866"/>
            <a:ext cx="1139970" cy="338554"/>
          </a:xfrm>
          <a:prstGeom prst="rect">
            <a:avLst/>
          </a:prstGeom>
        </p:spPr>
        <p:txBody>
          <a:bodyPr wrap="square">
            <a:spAutoFit/>
          </a:bodyPr>
          <a:lstStyle/>
          <a:p>
            <a:r>
              <a:rPr lang="zh-CN" altLang="en-US" sz="1600" dirty="0">
                <a:latin typeface="楷体" panose="02010609060101010101" pitchFamily="49" charset="-122"/>
                <a:ea typeface="楷体" panose="02010609060101010101" pitchFamily="49" charset="-122"/>
              </a:rPr>
              <a:t>控制量</a:t>
            </a:r>
            <a:endParaRPr lang="zh-CN" altLang="en-US" sz="1600" dirty="0"/>
          </a:p>
        </p:txBody>
      </p:sp>
    </p:spTree>
    <p:extLst>
      <p:ext uri="{BB962C8B-B14F-4D97-AF65-F5344CB8AC3E}">
        <p14:creationId xmlns:p14="http://schemas.microsoft.com/office/powerpoint/2010/main" val="380162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FB61B80-FD12-4E66-8A49-FBE2F70CC3F3}"/>
              </a:ext>
            </a:extLst>
          </p:cNvPr>
          <p:cNvPicPr>
            <a:picLocks noChangeAspect="1"/>
          </p:cNvPicPr>
          <p:nvPr/>
        </p:nvPicPr>
        <p:blipFill>
          <a:blip r:embed="rId3"/>
          <a:stretch>
            <a:fillRect/>
          </a:stretch>
        </p:blipFill>
        <p:spPr>
          <a:xfrm>
            <a:off x="1193908" y="996901"/>
            <a:ext cx="2221656" cy="1619449"/>
          </a:xfrm>
          <a:prstGeom prst="rect">
            <a:avLst/>
          </a:prstGeom>
        </p:spPr>
      </p:pic>
      <p:sp>
        <p:nvSpPr>
          <p:cNvPr id="4" name="文本框 3">
            <a:extLst>
              <a:ext uri="{FF2B5EF4-FFF2-40B4-BE49-F238E27FC236}">
                <a16:creationId xmlns:a16="http://schemas.microsoft.com/office/drawing/2014/main" id="{8716372B-AF25-4A23-ABDC-D8173521E08B}"/>
              </a:ext>
            </a:extLst>
          </p:cNvPr>
          <p:cNvSpPr txBox="1"/>
          <p:nvPr/>
        </p:nvSpPr>
        <p:spPr>
          <a:xfrm>
            <a:off x="121882" y="628015"/>
            <a:ext cx="2955992" cy="338554"/>
          </a:xfrm>
          <a:prstGeom prst="rect">
            <a:avLst/>
          </a:prstGeom>
          <a:noFill/>
        </p:spPr>
        <p:txBody>
          <a:bodyPr wrap="square" rtlCol="0">
            <a:spAutoFit/>
          </a:bodyPr>
          <a:lstStyle/>
          <a:p>
            <a:r>
              <a:rPr lang="zh-CN" altLang="en-US" sz="1600" dirty="0">
                <a:solidFill>
                  <a:srgbClr val="FF0000"/>
                </a:solidFill>
                <a:latin typeface="楷体" panose="02010609060101010101" pitchFamily="49" charset="-122"/>
                <a:ea typeface="楷体" panose="02010609060101010101" pitchFamily="49" charset="-122"/>
              </a:rPr>
              <a:t>例</a:t>
            </a:r>
            <a:r>
              <a:rPr lang="zh-CN" altLang="en-US" sz="1600" dirty="0">
                <a:latin typeface="楷体" panose="02010609060101010101" pitchFamily="49" charset="-122"/>
                <a:ea typeface="楷体" panose="02010609060101010101" pitchFamily="49" charset="-122"/>
              </a:rPr>
              <a:t>：做出下图的对偶电路</a:t>
            </a:r>
          </a:p>
        </p:txBody>
      </p:sp>
      <p:graphicFrame>
        <p:nvGraphicFramePr>
          <p:cNvPr id="5" name="Object 7">
            <a:extLst>
              <a:ext uri="{FF2B5EF4-FFF2-40B4-BE49-F238E27FC236}">
                <a16:creationId xmlns:a16="http://schemas.microsoft.com/office/drawing/2014/main" id="{E0B44B96-E427-4EFE-8EF8-3947537DFDB2}"/>
              </a:ext>
            </a:extLst>
          </p:cNvPr>
          <p:cNvGraphicFramePr>
            <a:graphicFrameLocks noChangeAspect="1"/>
          </p:cNvGraphicFramePr>
          <p:nvPr>
            <p:extLst>
              <p:ext uri="{D42A27DB-BD31-4B8C-83A1-F6EECF244321}">
                <p14:modId xmlns:p14="http://schemas.microsoft.com/office/powerpoint/2010/main" val="2825246373"/>
              </p:ext>
            </p:extLst>
          </p:nvPr>
        </p:nvGraphicFramePr>
        <p:xfrm>
          <a:off x="918582" y="2958433"/>
          <a:ext cx="2778125" cy="1701800"/>
        </p:xfrm>
        <a:graphic>
          <a:graphicData uri="http://schemas.openxmlformats.org/presentationml/2006/ole">
            <mc:AlternateContent xmlns:mc="http://schemas.openxmlformats.org/markup-compatibility/2006">
              <mc:Choice xmlns:v="urn:schemas-microsoft-com:vml" Requires="v">
                <p:oleObj spid="_x0000_s6146" name="Visio" r:id="rId4" imgW="2129224" imgH="1332610" progId="Visio.Drawing.11">
                  <p:embed/>
                </p:oleObj>
              </mc:Choice>
              <mc:Fallback>
                <p:oleObj name="Visio" r:id="rId4" imgW="2129224" imgH="1332610" progId="Visio.Drawing.11">
                  <p:embed/>
                  <p:pic>
                    <p:nvPicPr>
                      <p:cNvPr id="81" name="Object 7">
                        <a:extLst>
                          <a:ext uri="{FF2B5EF4-FFF2-40B4-BE49-F238E27FC236}">
                            <a16:creationId xmlns:a16="http://schemas.microsoft.com/office/drawing/2014/main" id="{8B0A4B92-48F7-4D49-9109-B664B2E7436D}"/>
                          </a:ext>
                        </a:extLst>
                      </p:cNvPr>
                      <p:cNvPicPr>
                        <a:picLocks noChangeAspect="1" noChangeArrowheads="1"/>
                      </p:cNvPicPr>
                      <p:nvPr/>
                    </p:nvPicPr>
                    <p:blipFill>
                      <a:blip r:embed="rId5"/>
                      <a:srcRect/>
                      <a:stretch>
                        <a:fillRect/>
                      </a:stretch>
                    </p:blipFill>
                    <p:spPr bwMode="auto">
                      <a:xfrm>
                        <a:off x="918582" y="2958433"/>
                        <a:ext cx="2778125" cy="1701800"/>
                      </a:xfrm>
                      <a:prstGeom prst="rect">
                        <a:avLst/>
                      </a:prstGeom>
                      <a:noFill/>
                      <a:ln>
                        <a:noFill/>
                      </a:ln>
                    </p:spPr>
                  </p:pic>
                </p:oleObj>
              </mc:Fallback>
            </mc:AlternateContent>
          </a:graphicData>
        </a:graphic>
      </p:graphicFrame>
      <p:graphicFrame>
        <p:nvGraphicFramePr>
          <p:cNvPr id="39" name="Object 7">
            <a:extLst>
              <a:ext uri="{FF2B5EF4-FFF2-40B4-BE49-F238E27FC236}">
                <a16:creationId xmlns:a16="http://schemas.microsoft.com/office/drawing/2014/main" id="{32CBC3BF-25E2-4EC6-943A-9308455CCF71}"/>
              </a:ext>
            </a:extLst>
          </p:cNvPr>
          <p:cNvGraphicFramePr>
            <a:graphicFrameLocks noChangeAspect="1"/>
          </p:cNvGraphicFramePr>
          <p:nvPr>
            <p:extLst>
              <p:ext uri="{D42A27DB-BD31-4B8C-83A1-F6EECF244321}">
                <p14:modId xmlns:p14="http://schemas.microsoft.com/office/powerpoint/2010/main" val="28001193"/>
              </p:ext>
            </p:extLst>
          </p:nvPr>
        </p:nvGraphicFramePr>
        <p:xfrm>
          <a:off x="5372288" y="2988996"/>
          <a:ext cx="2778125" cy="1701800"/>
        </p:xfrm>
        <a:graphic>
          <a:graphicData uri="http://schemas.openxmlformats.org/presentationml/2006/ole">
            <mc:AlternateContent xmlns:mc="http://schemas.openxmlformats.org/markup-compatibility/2006">
              <mc:Choice xmlns:v="urn:schemas-microsoft-com:vml" Requires="v">
                <p:oleObj spid="_x0000_s6147" name="Visio" r:id="rId6" imgW="2129224" imgH="1332610" progId="Visio.Drawing.11">
                  <p:embed/>
                </p:oleObj>
              </mc:Choice>
              <mc:Fallback>
                <p:oleObj name="Visio" r:id="rId6" imgW="2129224" imgH="1332610" progId="Visio.Drawing.11">
                  <p:embed/>
                  <p:pic>
                    <p:nvPicPr>
                      <p:cNvPr id="5" name="Object 7">
                        <a:extLst>
                          <a:ext uri="{FF2B5EF4-FFF2-40B4-BE49-F238E27FC236}">
                            <a16:creationId xmlns:a16="http://schemas.microsoft.com/office/drawing/2014/main" id="{E0B44B96-E427-4EFE-8EF8-3947537DFDB2}"/>
                          </a:ext>
                        </a:extLst>
                      </p:cNvPr>
                      <p:cNvPicPr>
                        <a:picLocks noChangeAspect="1" noChangeArrowheads="1"/>
                      </p:cNvPicPr>
                      <p:nvPr/>
                    </p:nvPicPr>
                    <p:blipFill>
                      <a:blip r:embed="rId7"/>
                      <a:srcRect/>
                      <a:stretch>
                        <a:fillRect/>
                      </a:stretch>
                    </p:blipFill>
                    <p:spPr bwMode="auto">
                      <a:xfrm>
                        <a:off x="5372288" y="2988996"/>
                        <a:ext cx="2778125" cy="1701800"/>
                      </a:xfrm>
                      <a:prstGeom prst="rect">
                        <a:avLst/>
                      </a:prstGeom>
                      <a:noFill/>
                      <a:ln>
                        <a:noFill/>
                      </a:ln>
                    </p:spPr>
                  </p:pic>
                </p:oleObj>
              </mc:Fallback>
            </mc:AlternateContent>
          </a:graphicData>
        </a:graphic>
      </p:graphicFrame>
      <p:grpSp>
        <p:nvGrpSpPr>
          <p:cNvPr id="40" name="组合 39">
            <a:extLst>
              <a:ext uri="{FF2B5EF4-FFF2-40B4-BE49-F238E27FC236}">
                <a16:creationId xmlns:a16="http://schemas.microsoft.com/office/drawing/2014/main" id="{4440639C-E91C-4544-8F19-BF21F0CFAFCB}"/>
              </a:ext>
            </a:extLst>
          </p:cNvPr>
          <p:cNvGrpSpPr/>
          <p:nvPr/>
        </p:nvGrpSpPr>
        <p:grpSpPr>
          <a:xfrm>
            <a:off x="5653503" y="3340517"/>
            <a:ext cx="2597338" cy="1524048"/>
            <a:chOff x="4015128" y="2113756"/>
            <a:chExt cx="2597338" cy="1524048"/>
          </a:xfrm>
        </p:grpSpPr>
        <p:sp>
          <p:nvSpPr>
            <p:cNvPr id="41" name="椭圆 40">
              <a:extLst>
                <a:ext uri="{FF2B5EF4-FFF2-40B4-BE49-F238E27FC236}">
                  <a16:creationId xmlns:a16="http://schemas.microsoft.com/office/drawing/2014/main" id="{F9514E07-FFC8-446A-B0A6-3EDB43CD94E4}"/>
                </a:ext>
              </a:extLst>
            </p:cNvPr>
            <p:cNvSpPr/>
            <p:nvPr/>
          </p:nvSpPr>
          <p:spPr>
            <a:xfrm>
              <a:off x="4276164" y="2353236"/>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0F488B50-B849-4AB8-BD73-62F7A3EA204E}"/>
                </a:ext>
              </a:extLst>
            </p:cNvPr>
            <p:cNvSpPr/>
            <p:nvPr/>
          </p:nvSpPr>
          <p:spPr>
            <a:xfrm>
              <a:off x="5310467" y="2353236"/>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E30D839B-4082-4029-9910-CD505416CBE0}"/>
                </a:ext>
              </a:extLst>
            </p:cNvPr>
            <p:cNvSpPr/>
            <p:nvPr/>
          </p:nvSpPr>
          <p:spPr>
            <a:xfrm>
              <a:off x="6243910" y="2359960"/>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9BCC2C4F-C49D-4BE5-BD2F-9C69FC03FF0C}"/>
                </a:ext>
              </a:extLst>
            </p:cNvPr>
            <p:cNvSpPr txBox="1"/>
            <p:nvPr/>
          </p:nvSpPr>
          <p:spPr>
            <a:xfrm>
              <a:off x="4015128" y="2113756"/>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45" name="文本框 44">
              <a:extLst>
                <a:ext uri="{FF2B5EF4-FFF2-40B4-BE49-F238E27FC236}">
                  <a16:creationId xmlns:a16="http://schemas.microsoft.com/office/drawing/2014/main" id="{50898246-B09C-4B4E-9C63-9B7F1D060DFF}"/>
                </a:ext>
              </a:extLst>
            </p:cNvPr>
            <p:cNvSpPr txBox="1"/>
            <p:nvPr/>
          </p:nvSpPr>
          <p:spPr>
            <a:xfrm>
              <a:off x="5058557" y="2329673"/>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46" name="文本框 45">
              <a:extLst>
                <a:ext uri="{FF2B5EF4-FFF2-40B4-BE49-F238E27FC236}">
                  <a16:creationId xmlns:a16="http://schemas.microsoft.com/office/drawing/2014/main" id="{EABB1B3B-FEFB-4727-A4AB-B6DC52B929D4}"/>
                </a:ext>
              </a:extLst>
            </p:cNvPr>
            <p:cNvSpPr txBox="1"/>
            <p:nvPr/>
          </p:nvSpPr>
          <p:spPr>
            <a:xfrm>
              <a:off x="6230466" y="2160824"/>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47" name="文本框 46">
              <a:extLst>
                <a:ext uri="{FF2B5EF4-FFF2-40B4-BE49-F238E27FC236}">
                  <a16:creationId xmlns:a16="http://schemas.microsoft.com/office/drawing/2014/main" id="{3D1778E6-D394-4887-80E9-050932A37991}"/>
                </a:ext>
              </a:extLst>
            </p:cNvPr>
            <p:cNvSpPr txBox="1"/>
            <p:nvPr/>
          </p:nvSpPr>
          <p:spPr>
            <a:xfrm>
              <a:off x="5172751" y="3330027"/>
              <a:ext cx="409903" cy="307777"/>
            </a:xfrm>
            <a:prstGeom prst="rect">
              <a:avLst/>
            </a:prstGeom>
            <a:noFill/>
          </p:spPr>
          <p:txBody>
            <a:bodyPr wrap="square" rtlCol="0">
              <a:spAutoFit/>
            </a:bodyPr>
            <a:lstStyle/>
            <a:p>
              <a:r>
                <a:rPr lang="zh-CN" altLang="en-US" sz="1400" dirty="0">
                  <a:solidFill>
                    <a:srgbClr val="FF0000"/>
                  </a:solidFill>
                </a:rPr>
                <a:t>④</a:t>
              </a:r>
            </a:p>
          </p:txBody>
        </p:sp>
        <p:sp>
          <p:nvSpPr>
            <p:cNvPr id="48" name="椭圆 47">
              <a:extLst>
                <a:ext uri="{FF2B5EF4-FFF2-40B4-BE49-F238E27FC236}">
                  <a16:creationId xmlns:a16="http://schemas.microsoft.com/office/drawing/2014/main" id="{7147C3C0-63D3-4789-B79F-04F1F1787106}"/>
                </a:ext>
              </a:extLst>
            </p:cNvPr>
            <p:cNvSpPr/>
            <p:nvPr/>
          </p:nvSpPr>
          <p:spPr>
            <a:xfrm>
              <a:off x="5314948" y="3258685"/>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a:extLst>
                <a:ext uri="{FF2B5EF4-FFF2-40B4-BE49-F238E27FC236}">
                  <a16:creationId xmlns:a16="http://schemas.microsoft.com/office/drawing/2014/main" id="{A49323B7-FB24-441A-8BF9-25FF8220858F}"/>
                </a:ext>
              </a:extLst>
            </p:cNvPr>
            <p:cNvPicPr>
              <a:picLocks noChangeAspect="1"/>
            </p:cNvPicPr>
            <p:nvPr/>
          </p:nvPicPr>
          <p:blipFill>
            <a:blip r:embed="rId8"/>
            <a:stretch>
              <a:fillRect/>
            </a:stretch>
          </p:blipFill>
          <p:spPr>
            <a:xfrm>
              <a:off x="5271921" y="3285582"/>
              <a:ext cx="171450" cy="120650"/>
            </a:xfrm>
            <a:prstGeom prst="rect">
              <a:avLst/>
            </a:prstGeom>
          </p:spPr>
        </p:pic>
      </p:grpSp>
      <p:grpSp>
        <p:nvGrpSpPr>
          <p:cNvPr id="50" name="组合 49">
            <a:extLst>
              <a:ext uri="{FF2B5EF4-FFF2-40B4-BE49-F238E27FC236}">
                <a16:creationId xmlns:a16="http://schemas.microsoft.com/office/drawing/2014/main" id="{5191011E-298B-4623-AE03-5077BADECD05}"/>
              </a:ext>
            </a:extLst>
          </p:cNvPr>
          <p:cNvGrpSpPr/>
          <p:nvPr/>
        </p:nvGrpSpPr>
        <p:grpSpPr>
          <a:xfrm>
            <a:off x="1251517" y="1335455"/>
            <a:ext cx="2445190" cy="1544716"/>
            <a:chOff x="260174" y="1924991"/>
            <a:chExt cx="2445190" cy="1544716"/>
          </a:xfrm>
        </p:grpSpPr>
        <p:sp>
          <p:nvSpPr>
            <p:cNvPr id="51" name="文本框 50">
              <a:extLst>
                <a:ext uri="{FF2B5EF4-FFF2-40B4-BE49-F238E27FC236}">
                  <a16:creationId xmlns:a16="http://schemas.microsoft.com/office/drawing/2014/main" id="{171779DD-2536-450F-A94A-845A08833216}"/>
                </a:ext>
              </a:extLst>
            </p:cNvPr>
            <p:cNvSpPr txBox="1"/>
            <p:nvPr/>
          </p:nvSpPr>
          <p:spPr>
            <a:xfrm>
              <a:off x="260174" y="2033666"/>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52" name="文本框 51">
              <a:extLst>
                <a:ext uri="{FF2B5EF4-FFF2-40B4-BE49-F238E27FC236}">
                  <a16:creationId xmlns:a16="http://schemas.microsoft.com/office/drawing/2014/main" id="{A176BAA2-845A-4FE2-85DF-F1401A4E3561}"/>
                </a:ext>
              </a:extLst>
            </p:cNvPr>
            <p:cNvSpPr txBox="1"/>
            <p:nvPr/>
          </p:nvSpPr>
          <p:spPr>
            <a:xfrm>
              <a:off x="1313393" y="1924991"/>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53" name="文本框 52">
              <a:extLst>
                <a:ext uri="{FF2B5EF4-FFF2-40B4-BE49-F238E27FC236}">
                  <a16:creationId xmlns:a16="http://schemas.microsoft.com/office/drawing/2014/main" id="{0DDBEAE1-383D-4AAF-A4E3-3698D87A5CBA}"/>
                </a:ext>
              </a:extLst>
            </p:cNvPr>
            <p:cNvSpPr txBox="1"/>
            <p:nvPr/>
          </p:nvSpPr>
          <p:spPr>
            <a:xfrm>
              <a:off x="2323364" y="2018954"/>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54" name="文本框 53">
              <a:extLst>
                <a:ext uri="{FF2B5EF4-FFF2-40B4-BE49-F238E27FC236}">
                  <a16:creationId xmlns:a16="http://schemas.microsoft.com/office/drawing/2014/main" id="{8213232F-0736-4577-9D48-9291A97FBAB1}"/>
                </a:ext>
              </a:extLst>
            </p:cNvPr>
            <p:cNvSpPr txBox="1"/>
            <p:nvPr/>
          </p:nvSpPr>
          <p:spPr>
            <a:xfrm>
              <a:off x="1296941" y="3161930"/>
              <a:ext cx="409903" cy="307777"/>
            </a:xfrm>
            <a:prstGeom prst="rect">
              <a:avLst/>
            </a:prstGeom>
            <a:noFill/>
          </p:spPr>
          <p:txBody>
            <a:bodyPr wrap="square" rtlCol="0">
              <a:spAutoFit/>
            </a:bodyPr>
            <a:lstStyle/>
            <a:p>
              <a:r>
                <a:rPr lang="zh-CN" altLang="en-US" sz="1400" dirty="0">
                  <a:solidFill>
                    <a:srgbClr val="FF0000"/>
                  </a:solidFill>
                </a:rPr>
                <a:t>④</a:t>
              </a:r>
            </a:p>
          </p:txBody>
        </p:sp>
      </p:grpSp>
      <p:pic>
        <p:nvPicPr>
          <p:cNvPr id="55" name="图片 54">
            <a:extLst>
              <a:ext uri="{FF2B5EF4-FFF2-40B4-BE49-F238E27FC236}">
                <a16:creationId xmlns:a16="http://schemas.microsoft.com/office/drawing/2014/main" id="{6D38EE3A-BE5A-413E-95AA-14710C5C2B45}"/>
              </a:ext>
            </a:extLst>
          </p:cNvPr>
          <p:cNvPicPr>
            <a:picLocks noChangeAspect="1"/>
          </p:cNvPicPr>
          <p:nvPr/>
        </p:nvPicPr>
        <p:blipFill>
          <a:blip r:embed="rId8"/>
          <a:stretch>
            <a:fillRect/>
          </a:stretch>
        </p:blipFill>
        <p:spPr>
          <a:xfrm>
            <a:off x="2387575" y="2520139"/>
            <a:ext cx="171450" cy="120650"/>
          </a:xfrm>
          <a:prstGeom prst="rect">
            <a:avLst/>
          </a:prstGeom>
        </p:spPr>
      </p:pic>
      <p:sp>
        <p:nvSpPr>
          <p:cNvPr id="56" name="任意多边形: 形状 55">
            <a:extLst>
              <a:ext uri="{FF2B5EF4-FFF2-40B4-BE49-F238E27FC236}">
                <a16:creationId xmlns:a16="http://schemas.microsoft.com/office/drawing/2014/main" id="{04D14030-1409-4401-95A2-79D415EE8B3B}"/>
              </a:ext>
            </a:extLst>
          </p:cNvPr>
          <p:cNvSpPr/>
          <p:nvPr/>
        </p:nvSpPr>
        <p:spPr>
          <a:xfrm>
            <a:off x="1806646" y="3855056"/>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8AD98A94-6205-4230-A22E-23DF7B333D39}"/>
              </a:ext>
            </a:extLst>
          </p:cNvPr>
          <p:cNvSpPr/>
          <p:nvPr/>
        </p:nvSpPr>
        <p:spPr>
          <a:xfrm>
            <a:off x="2737015" y="3822223"/>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任意多边形: 形状 57">
            <a:extLst>
              <a:ext uri="{FF2B5EF4-FFF2-40B4-BE49-F238E27FC236}">
                <a16:creationId xmlns:a16="http://schemas.microsoft.com/office/drawing/2014/main" id="{966FF07F-3019-4EFD-A9C6-96B92A96DC1A}"/>
              </a:ext>
            </a:extLst>
          </p:cNvPr>
          <p:cNvSpPr/>
          <p:nvPr/>
        </p:nvSpPr>
        <p:spPr>
          <a:xfrm>
            <a:off x="2347798" y="3312123"/>
            <a:ext cx="238126" cy="235156"/>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F1F44B06-1B9D-45C0-99E9-F87C15CACE89}"/>
              </a:ext>
            </a:extLst>
          </p:cNvPr>
          <p:cNvSpPr txBox="1"/>
          <p:nvPr/>
        </p:nvSpPr>
        <p:spPr>
          <a:xfrm>
            <a:off x="1845250" y="3873801"/>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60" name="文本框 59">
            <a:extLst>
              <a:ext uri="{FF2B5EF4-FFF2-40B4-BE49-F238E27FC236}">
                <a16:creationId xmlns:a16="http://schemas.microsoft.com/office/drawing/2014/main" id="{95E0BACF-B6A9-49C0-807F-CC49DAD927EE}"/>
              </a:ext>
            </a:extLst>
          </p:cNvPr>
          <p:cNvSpPr txBox="1"/>
          <p:nvPr/>
        </p:nvSpPr>
        <p:spPr>
          <a:xfrm>
            <a:off x="2681508" y="3848011"/>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61" name="文本框 60">
            <a:extLst>
              <a:ext uri="{FF2B5EF4-FFF2-40B4-BE49-F238E27FC236}">
                <a16:creationId xmlns:a16="http://schemas.microsoft.com/office/drawing/2014/main" id="{1EC5BC48-A565-4F33-BEB6-1D37AA86EFBD}"/>
              </a:ext>
            </a:extLst>
          </p:cNvPr>
          <p:cNvSpPr txBox="1"/>
          <p:nvPr/>
        </p:nvSpPr>
        <p:spPr>
          <a:xfrm>
            <a:off x="2299508" y="3262107"/>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66" name="任意多边形: 形状 65">
            <a:extLst>
              <a:ext uri="{FF2B5EF4-FFF2-40B4-BE49-F238E27FC236}">
                <a16:creationId xmlns:a16="http://schemas.microsoft.com/office/drawing/2014/main" id="{0DA5A4AF-607F-44FB-A7C1-667E4B475D23}"/>
              </a:ext>
            </a:extLst>
          </p:cNvPr>
          <p:cNvSpPr/>
          <p:nvPr/>
        </p:nvSpPr>
        <p:spPr>
          <a:xfrm>
            <a:off x="918582" y="2967026"/>
            <a:ext cx="2742733" cy="1710394"/>
          </a:xfrm>
          <a:custGeom>
            <a:avLst/>
            <a:gdLst>
              <a:gd name="connsiteX0" fmla="*/ 989713 w 2126458"/>
              <a:gd name="connsiteY0" fmla="*/ 1979755 h 2000479"/>
              <a:gd name="connsiteX1" fmla="*/ 1904113 w 2126458"/>
              <a:gd name="connsiteY1" fmla="*/ 1973449 h 2000479"/>
              <a:gd name="connsiteX2" fmla="*/ 2099605 w 2126458"/>
              <a:gd name="connsiteY2" fmla="*/ 1714895 h 2000479"/>
              <a:gd name="connsiteX3" fmla="*/ 2099605 w 2126458"/>
              <a:gd name="connsiteY3" fmla="*/ 264467 h 2000479"/>
              <a:gd name="connsiteX4" fmla="*/ 1866276 w 2126458"/>
              <a:gd name="connsiteY4" fmla="*/ 31137 h 2000479"/>
              <a:gd name="connsiteX5" fmla="*/ 314949 w 2126458"/>
              <a:gd name="connsiteY5" fmla="*/ 43750 h 2000479"/>
              <a:gd name="connsiteX6" fmla="*/ 12251 w 2126458"/>
              <a:gd name="connsiteY6" fmla="*/ 409510 h 2000479"/>
              <a:gd name="connsiteX7" fmla="*/ 87925 w 2126458"/>
              <a:gd name="connsiteY7" fmla="*/ 1746426 h 200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458" h="2000479">
                <a:moveTo>
                  <a:pt x="989713" y="1979755"/>
                </a:moveTo>
                <a:cubicBezTo>
                  <a:pt x="1354422" y="1998673"/>
                  <a:pt x="1719131" y="2017592"/>
                  <a:pt x="1904113" y="1973449"/>
                </a:cubicBezTo>
                <a:cubicBezTo>
                  <a:pt x="2089095" y="1929306"/>
                  <a:pt x="2067023" y="1999725"/>
                  <a:pt x="2099605" y="1714895"/>
                </a:cubicBezTo>
                <a:cubicBezTo>
                  <a:pt x="2132187" y="1430065"/>
                  <a:pt x="2138493" y="545093"/>
                  <a:pt x="2099605" y="264467"/>
                </a:cubicBezTo>
                <a:cubicBezTo>
                  <a:pt x="2060717" y="-16159"/>
                  <a:pt x="2163719" y="67923"/>
                  <a:pt x="1866276" y="31137"/>
                </a:cubicBezTo>
                <a:cubicBezTo>
                  <a:pt x="1568833" y="-5649"/>
                  <a:pt x="623953" y="-19312"/>
                  <a:pt x="314949" y="43750"/>
                </a:cubicBezTo>
                <a:cubicBezTo>
                  <a:pt x="5945" y="106812"/>
                  <a:pt x="50088" y="125731"/>
                  <a:pt x="12251" y="409510"/>
                </a:cubicBezTo>
                <a:cubicBezTo>
                  <a:pt x="-25586" y="693289"/>
                  <a:pt x="31169" y="1219857"/>
                  <a:pt x="87925" y="1746426"/>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7" name="文本框 66">
            <a:extLst>
              <a:ext uri="{FF2B5EF4-FFF2-40B4-BE49-F238E27FC236}">
                <a16:creationId xmlns:a16="http://schemas.microsoft.com/office/drawing/2014/main" id="{812BC56E-1384-48B4-B677-8D50B450C9FA}"/>
              </a:ext>
            </a:extLst>
          </p:cNvPr>
          <p:cNvSpPr txBox="1"/>
          <p:nvPr/>
        </p:nvSpPr>
        <p:spPr>
          <a:xfrm>
            <a:off x="622873" y="3319544"/>
            <a:ext cx="409903" cy="307777"/>
          </a:xfrm>
          <a:prstGeom prst="rect">
            <a:avLst/>
          </a:prstGeom>
          <a:noFill/>
        </p:spPr>
        <p:txBody>
          <a:bodyPr wrap="square" rtlCol="0">
            <a:spAutoFit/>
          </a:bodyPr>
          <a:lstStyle/>
          <a:p>
            <a:r>
              <a:rPr lang="zh-CN" altLang="en-US" sz="1400" dirty="0">
                <a:solidFill>
                  <a:srgbClr val="FF0000"/>
                </a:solidFill>
              </a:rPr>
              <a:t>④</a:t>
            </a:r>
          </a:p>
        </p:txBody>
      </p:sp>
      <p:grpSp>
        <p:nvGrpSpPr>
          <p:cNvPr id="68" name="组合 67">
            <a:extLst>
              <a:ext uri="{FF2B5EF4-FFF2-40B4-BE49-F238E27FC236}">
                <a16:creationId xmlns:a16="http://schemas.microsoft.com/office/drawing/2014/main" id="{F72AE69B-B396-4BAE-8408-BA3549F150F6}"/>
              </a:ext>
            </a:extLst>
          </p:cNvPr>
          <p:cNvGrpSpPr/>
          <p:nvPr/>
        </p:nvGrpSpPr>
        <p:grpSpPr>
          <a:xfrm>
            <a:off x="1506414" y="989914"/>
            <a:ext cx="2207996" cy="1571513"/>
            <a:chOff x="511319" y="1556735"/>
            <a:chExt cx="2207996" cy="1571513"/>
          </a:xfrm>
        </p:grpSpPr>
        <p:sp>
          <p:nvSpPr>
            <p:cNvPr id="69" name="文本框 68">
              <a:extLst>
                <a:ext uri="{FF2B5EF4-FFF2-40B4-BE49-F238E27FC236}">
                  <a16:creationId xmlns:a16="http://schemas.microsoft.com/office/drawing/2014/main" id="{42F89611-BD23-440C-9416-4201FA31D769}"/>
                </a:ext>
              </a:extLst>
            </p:cNvPr>
            <p:cNvSpPr txBox="1"/>
            <p:nvPr/>
          </p:nvSpPr>
          <p:spPr>
            <a:xfrm>
              <a:off x="641203" y="1895408"/>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70" name="文本框 69">
              <a:extLst>
                <a:ext uri="{FF2B5EF4-FFF2-40B4-BE49-F238E27FC236}">
                  <a16:creationId xmlns:a16="http://schemas.microsoft.com/office/drawing/2014/main" id="{22EC5BB6-0AEB-4359-8583-2A94F12688C3}"/>
                </a:ext>
              </a:extLst>
            </p:cNvPr>
            <p:cNvSpPr txBox="1"/>
            <p:nvPr/>
          </p:nvSpPr>
          <p:spPr>
            <a:xfrm>
              <a:off x="511319" y="2820471"/>
              <a:ext cx="409903" cy="307777"/>
            </a:xfrm>
            <a:prstGeom prst="rect">
              <a:avLst/>
            </a:prstGeom>
            <a:noFill/>
          </p:spPr>
          <p:txBody>
            <a:bodyPr wrap="square" rtlCol="0">
              <a:spAutoFit/>
            </a:bodyPr>
            <a:lstStyle/>
            <a:p>
              <a:r>
                <a:rPr lang="zh-CN" altLang="en-US" sz="1400" dirty="0">
                  <a:solidFill>
                    <a:schemeClr val="accent4"/>
                  </a:solidFill>
                </a:rPr>
                <a:t>②</a:t>
              </a:r>
            </a:p>
          </p:txBody>
        </p:sp>
        <p:sp>
          <p:nvSpPr>
            <p:cNvPr id="71" name="文本框 70">
              <a:extLst>
                <a:ext uri="{FF2B5EF4-FFF2-40B4-BE49-F238E27FC236}">
                  <a16:creationId xmlns:a16="http://schemas.microsoft.com/office/drawing/2014/main" id="{441E94B3-4810-45A8-BA3E-1F97F0CE8B83}"/>
                </a:ext>
              </a:extLst>
            </p:cNvPr>
            <p:cNvSpPr txBox="1"/>
            <p:nvPr/>
          </p:nvSpPr>
          <p:spPr>
            <a:xfrm>
              <a:off x="1976143" y="2139912"/>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72" name="文本框 71">
              <a:extLst>
                <a:ext uri="{FF2B5EF4-FFF2-40B4-BE49-F238E27FC236}">
                  <a16:creationId xmlns:a16="http://schemas.microsoft.com/office/drawing/2014/main" id="{BCF70AB7-0BE7-449F-B6F5-DD640F6DB6B9}"/>
                </a:ext>
              </a:extLst>
            </p:cNvPr>
            <p:cNvSpPr txBox="1"/>
            <p:nvPr/>
          </p:nvSpPr>
          <p:spPr>
            <a:xfrm>
              <a:off x="2309412" y="2730706"/>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73" name="文本框 72">
              <a:extLst>
                <a:ext uri="{FF2B5EF4-FFF2-40B4-BE49-F238E27FC236}">
                  <a16:creationId xmlns:a16="http://schemas.microsoft.com/office/drawing/2014/main" id="{8AD0506D-1045-40AF-9079-A08BC63A6847}"/>
                </a:ext>
              </a:extLst>
            </p:cNvPr>
            <p:cNvSpPr txBox="1"/>
            <p:nvPr/>
          </p:nvSpPr>
          <p:spPr>
            <a:xfrm>
              <a:off x="1407371" y="2676162"/>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74" name="文本框 73">
              <a:extLst>
                <a:ext uri="{FF2B5EF4-FFF2-40B4-BE49-F238E27FC236}">
                  <a16:creationId xmlns:a16="http://schemas.microsoft.com/office/drawing/2014/main" id="{15C8C6DC-349B-42CD-BBD5-96A24D989596}"/>
                </a:ext>
              </a:extLst>
            </p:cNvPr>
            <p:cNvSpPr txBox="1"/>
            <p:nvPr/>
          </p:nvSpPr>
          <p:spPr>
            <a:xfrm>
              <a:off x="1482382" y="1556735"/>
              <a:ext cx="409903" cy="307777"/>
            </a:xfrm>
            <a:prstGeom prst="rect">
              <a:avLst/>
            </a:prstGeom>
            <a:noFill/>
          </p:spPr>
          <p:txBody>
            <a:bodyPr wrap="square" rtlCol="0">
              <a:spAutoFit/>
            </a:bodyPr>
            <a:lstStyle/>
            <a:p>
              <a:r>
                <a:rPr lang="zh-CN" altLang="en-US" sz="1400" dirty="0">
                  <a:solidFill>
                    <a:schemeClr val="accent4"/>
                  </a:solidFill>
                </a:rPr>
                <a:t>⑥</a:t>
              </a:r>
            </a:p>
          </p:txBody>
        </p:sp>
      </p:grpSp>
      <p:grpSp>
        <p:nvGrpSpPr>
          <p:cNvPr id="75" name="组合 74">
            <a:extLst>
              <a:ext uri="{FF2B5EF4-FFF2-40B4-BE49-F238E27FC236}">
                <a16:creationId xmlns:a16="http://schemas.microsoft.com/office/drawing/2014/main" id="{AA66389C-FFD7-495F-949B-863AADF1D0DA}"/>
              </a:ext>
            </a:extLst>
          </p:cNvPr>
          <p:cNvGrpSpPr/>
          <p:nvPr/>
        </p:nvGrpSpPr>
        <p:grpSpPr>
          <a:xfrm>
            <a:off x="1165948" y="2971396"/>
            <a:ext cx="2631517" cy="1427628"/>
            <a:chOff x="2651563" y="2657727"/>
            <a:chExt cx="2631517" cy="1427628"/>
          </a:xfrm>
        </p:grpSpPr>
        <p:grpSp>
          <p:nvGrpSpPr>
            <p:cNvPr id="76" name="组合 75">
              <a:extLst>
                <a:ext uri="{FF2B5EF4-FFF2-40B4-BE49-F238E27FC236}">
                  <a16:creationId xmlns:a16="http://schemas.microsoft.com/office/drawing/2014/main" id="{A0B0C933-0A82-4FFF-93A5-C78B9E6ABFA9}"/>
                </a:ext>
              </a:extLst>
            </p:cNvPr>
            <p:cNvGrpSpPr/>
            <p:nvPr/>
          </p:nvGrpSpPr>
          <p:grpSpPr>
            <a:xfrm>
              <a:off x="3112376" y="2657727"/>
              <a:ext cx="2170704" cy="1427628"/>
              <a:chOff x="3112376" y="2657727"/>
              <a:chExt cx="2170704" cy="1427628"/>
            </a:xfrm>
          </p:grpSpPr>
          <p:sp>
            <p:nvSpPr>
              <p:cNvPr id="79" name="文本框 78">
                <a:extLst>
                  <a:ext uri="{FF2B5EF4-FFF2-40B4-BE49-F238E27FC236}">
                    <a16:creationId xmlns:a16="http://schemas.microsoft.com/office/drawing/2014/main" id="{AA698FE3-8CAC-4951-B615-E5D88DBA1B81}"/>
                  </a:ext>
                </a:extLst>
              </p:cNvPr>
              <p:cNvSpPr txBox="1"/>
              <p:nvPr/>
            </p:nvSpPr>
            <p:spPr>
              <a:xfrm>
                <a:off x="4504409" y="3209746"/>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80" name="文本框 79">
                <a:extLst>
                  <a:ext uri="{FF2B5EF4-FFF2-40B4-BE49-F238E27FC236}">
                    <a16:creationId xmlns:a16="http://schemas.microsoft.com/office/drawing/2014/main" id="{152DAD0E-E22F-433D-ACF7-D6739351F157}"/>
                  </a:ext>
                </a:extLst>
              </p:cNvPr>
              <p:cNvSpPr txBox="1"/>
              <p:nvPr/>
            </p:nvSpPr>
            <p:spPr>
              <a:xfrm>
                <a:off x="3587333" y="2657727"/>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81" name="文本框 80">
                <a:extLst>
                  <a:ext uri="{FF2B5EF4-FFF2-40B4-BE49-F238E27FC236}">
                    <a16:creationId xmlns:a16="http://schemas.microsoft.com/office/drawing/2014/main" id="{9E41C897-8DC0-452E-AF99-5AB7740C4E5E}"/>
                  </a:ext>
                </a:extLst>
              </p:cNvPr>
              <p:cNvSpPr txBox="1"/>
              <p:nvPr/>
            </p:nvSpPr>
            <p:spPr>
              <a:xfrm>
                <a:off x="4873177" y="3777578"/>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82" name="文本框 81">
                <a:extLst>
                  <a:ext uri="{FF2B5EF4-FFF2-40B4-BE49-F238E27FC236}">
                    <a16:creationId xmlns:a16="http://schemas.microsoft.com/office/drawing/2014/main" id="{67DB9B9D-A702-4F7E-916D-DE058148D84B}"/>
                  </a:ext>
                </a:extLst>
              </p:cNvPr>
              <p:cNvSpPr txBox="1"/>
              <p:nvPr/>
            </p:nvSpPr>
            <p:spPr>
              <a:xfrm>
                <a:off x="3112376" y="3212163"/>
                <a:ext cx="409903" cy="307777"/>
              </a:xfrm>
              <a:prstGeom prst="rect">
                <a:avLst/>
              </a:prstGeom>
              <a:noFill/>
            </p:spPr>
            <p:txBody>
              <a:bodyPr wrap="square" rtlCol="0">
                <a:spAutoFit/>
              </a:bodyPr>
              <a:lstStyle/>
              <a:p>
                <a:r>
                  <a:rPr lang="zh-CN" altLang="en-US" sz="1400" dirty="0">
                    <a:solidFill>
                      <a:schemeClr val="accent4"/>
                    </a:solidFill>
                  </a:rPr>
                  <a:t>⑥</a:t>
                </a:r>
              </a:p>
            </p:txBody>
          </p:sp>
        </p:grpSp>
        <p:sp>
          <p:nvSpPr>
            <p:cNvPr id="77" name="文本框 76">
              <a:extLst>
                <a:ext uri="{FF2B5EF4-FFF2-40B4-BE49-F238E27FC236}">
                  <a16:creationId xmlns:a16="http://schemas.microsoft.com/office/drawing/2014/main" id="{4047690E-54C2-462D-BCFC-00CC8283F2C4}"/>
                </a:ext>
              </a:extLst>
            </p:cNvPr>
            <p:cNvSpPr txBox="1"/>
            <p:nvPr/>
          </p:nvSpPr>
          <p:spPr>
            <a:xfrm>
              <a:off x="3736276" y="3757694"/>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78" name="文本框 77">
              <a:extLst>
                <a:ext uri="{FF2B5EF4-FFF2-40B4-BE49-F238E27FC236}">
                  <a16:creationId xmlns:a16="http://schemas.microsoft.com/office/drawing/2014/main" id="{7B452EE4-E948-4CE7-92A8-86996EC06689}"/>
                </a:ext>
              </a:extLst>
            </p:cNvPr>
            <p:cNvSpPr txBox="1"/>
            <p:nvPr/>
          </p:nvSpPr>
          <p:spPr>
            <a:xfrm>
              <a:off x="2651563" y="3753260"/>
              <a:ext cx="409903" cy="307777"/>
            </a:xfrm>
            <a:prstGeom prst="rect">
              <a:avLst/>
            </a:prstGeom>
            <a:noFill/>
          </p:spPr>
          <p:txBody>
            <a:bodyPr wrap="square" rtlCol="0">
              <a:spAutoFit/>
            </a:bodyPr>
            <a:lstStyle/>
            <a:p>
              <a:r>
                <a:rPr lang="zh-CN" altLang="en-US" sz="1400" dirty="0">
                  <a:solidFill>
                    <a:schemeClr val="accent4"/>
                  </a:solidFill>
                </a:rPr>
                <a:t>②</a:t>
              </a:r>
            </a:p>
          </p:txBody>
        </p:sp>
      </p:grpSp>
      <p:grpSp>
        <p:nvGrpSpPr>
          <p:cNvPr id="83" name="组合 82">
            <a:extLst>
              <a:ext uri="{FF2B5EF4-FFF2-40B4-BE49-F238E27FC236}">
                <a16:creationId xmlns:a16="http://schemas.microsoft.com/office/drawing/2014/main" id="{E9390729-BC60-48A2-8525-93DF5BABB237}"/>
              </a:ext>
            </a:extLst>
          </p:cNvPr>
          <p:cNvGrpSpPr/>
          <p:nvPr/>
        </p:nvGrpSpPr>
        <p:grpSpPr>
          <a:xfrm>
            <a:off x="5611311" y="2945010"/>
            <a:ext cx="2653481" cy="1498757"/>
            <a:chOff x="2878373" y="4523402"/>
            <a:chExt cx="2653481" cy="1498757"/>
          </a:xfrm>
        </p:grpSpPr>
        <p:grpSp>
          <p:nvGrpSpPr>
            <p:cNvPr id="84" name="组合 83">
              <a:extLst>
                <a:ext uri="{FF2B5EF4-FFF2-40B4-BE49-F238E27FC236}">
                  <a16:creationId xmlns:a16="http://schemas.microsoft.com/office/drawing/2014/main" id="{949B1E3B-4283-4583-91F2-0CC0B480E85B}"/>
                </a:ext>
              </a:extLst>
            </p:cNvPr>
            <p:cNvGrpSpPr/>
            <p:nvPr/>
          </p:nvGrpSpPr>
          <p:grpSpPr>
            <a:xfrm>
              <a:off x="3361129" y="5134826"/>
              <a:ext cx="2170725" cy="887333"/>
              <a:chOff x="3361129" y="5134826"/>
              <a:chExt cx="2170725" cy="887333"/>
            </a:xfrm>
          </p:grpSpPr>
          <p:sp>
            <p:nvSpPr>
              <p:cNvPr id="87" name="文本框 86">
                <a:extLst>
                  <a:ext uri="{FF2B5EF4-FFF2-40B4-BE49-F238E27FC236}">
                    <a16:creationId xmlns:a16="http://schemas.microsoft.com/office/drawing/2014/main" id="{C23D50A7-501A-4A14-B161-3E2872089BB6}"/>
                  </a:ext>
                </a:extLst>
              </p:cNvPr>
              <p:cNvSpPr txBox="1"/>
              <p:nvPr/>
            </p:nvSpPr>
            <p:spPr>
              <a:xfrm>
                <a:off x="4734191" y="5134826"/>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88" name="文本框 87">
                <a:extLst>
                  <a:ext uri="{FF2B5EF4-FFF2-40B4-BE49-F238E27FC236}">
                    <a16:creationId xmlns:a16="http://schemas.microsoft.com/office/drawing/2014/main" id="{5D2C2F30-F0F8-4EB9-9F16-AE38465929D2}"/>
                  </a:ext>
                </a:extLst>
              </p:cNvPr>
              <p:cNvSpPr txBox="1"/>
              <p:nvPr/>
            </p:nvSpPr>
            <p:spPr>
              <a:xfrm>
                <a:off x="3970571" y="5695830"/>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89" name="文本框 88">
                <a:extLst>
                  <a:ext uri="{FF2B5EF4-FFF2-40B4-BE49-F238E27FC236}">
                    <a16:creationId xmlns:a16="http://schemas.microsoft.com/office/drawing/2014/main" id="{32F439AF-A74B-46F5-8EBB-48BCFB8D24B9}"/>
                  </a:ext>
                </a:extLst>
              </p:cNvPr>
              <p:cNvSpPr txBox="1"/>
              <p:nvPr/>
            </p:nvSpPr>
            <p:spPr>
              <a:xfrm>
                <a:off x="3361129" y="5141819"/>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90" name="文本框 89">
                <a:extLst>
                  <a:ext uri="{FF2B5EF4-FFF2-40B4-BE49-F238E27FC236}">
                    <a16:creationId xmlns:a16="http://schemas.microsoft.com/office/drawing/2014/main" id="{0C193726-0385-46D4-B2FA-B763E619AA3E}"/>
                  </a:ext>
                </a:extLst>
              </p:cNvPr>
              <p:cNvSpPr txBox="1"/>
              <p:nvPr/>
            </p:nvSpPr>
            <p:spPr>
              <a:xfrm>
                <a:off x="5121951" y="5714382"/>
                <a:ext cx="409903" cy="307777"/>
              </a:xfrm>
              <a:prstGeom prst="rect">
                <a:avLst/>
              </a:prstGeom>
              <a:noFill/>
            </p:spPr>
            <p:txBody>
              <a:bodyPr wrap="square" rtlCol="0">
                <a:spAutoFit/>
              </a:bodyPr>
              <a:lstStyle/>
              <a:p>
                <a:r>
                  <a:rPr lang="zh-CN" altLang="en-US" sz="1400" dirty="0">
                    <a:solidFill>
                      <a:schemeClr val="accent4"/>
                    </a:solidFill>
                  </a:rPr>
                  <a:t>⑥</a:t>
                </a:r>
              </a:p>
            </p:txBody>
          </p:sp>
        </p:grpSp>
        <p:sp>
          <p:nvSpPr>
            <p:cNvPr id="85" name="文本框 84">
              <a:extLst>
                <a:ext uri="{FF2B5EF4-FFF2-40B4-BE49-F238E27FC236}">
                  <a16:creationId xmlns:a16="http://schemas.microsoft.com/office/drawing/2014/main" id="{7BC7B497-F881-4302-8690-7EA4C0A769D3}"/>
                </a:ext>
              </a:extLst>
            </p:cNvPr>
            <p:cNvSpPr txBox="1"/>
            <p:nvPr/>
          </p:nvSpPr>
          <p:spPr>
            <a:xfrm>
              <a:off x="3603796" y="4523402"/>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86" name="文本框 85">
              <a:extLst>
                <a:ext uri="{FF2B5EF4-FFF2-40B4-BE49-F238E27FC236}">
                  <a16:creationId xmlns:a16="http://schemas.microsoft.com/office/drawing/2014/main" id="{84C8F320-E126-4F6F-9C3D-D1F42C69B0B9}"/>
                </a:ext>
              </a:extLst>
            </p:cNvPr>
            <p:cNvSpPr txBox="1"/>
            <p:nvPr/>
          </p:nvSpPr>
          <p:spPr>
            <a:xfrm>
              <a:off x="2878373" y="5667042"/>
              <a:ext cx="409903" cy="307777"/>
            </a:xfrm>
            <a:prstGeom prst="rect">
              <a:avLst/>
            </a:prstGeom>
            <a:noFill/>
          </p:spPr>
          <p:txBody>
            <a:bodyPr wrap="square" rtlCol="0">
              <a:spAutoFit/>
            </a:bodyPr>
            <a:lstStyle/>
            <a:p>
              <a:r>
                <a:rPr lang="zh-CN" altLang="en-US" sz="1400" dirty="0">
                  <a:solidFill>
                    <a:schemeClr val="accent4"/>
                  </a:solidFill>
                </a:rPr>
                <a:t>②</a:t>
              </a:r>
            </a:p>
          </p:txBody>
        </p:sp>
      </p:grpSp>
      <p:pic>
        <p:nvPicPr>
          <p:cNvPr id="92" name="图片 91">
            <a:extLst>
              <a:ext uri="{FF2B5EF4-FFF2-40B4-BE49-F238E27FC236}">
                <a16:creationId xmlns:a16="http://schemas.microsoft.com/office/drawing/2014/main" id="{5F42E59E-D7B5-4259-B6BF-24FF8FA73962}"/>
              </a:ext>
            </a:extLst>
          </p:cNvPr>
          <p:cNvPicPr>
            <a:picLocks noChangeAspect="1"/>
          </p:cNvPicPr>
          <p:nvPr/>
        </p:nvPicPr>
        <p:blipFill>
          <a:blip r:embed="rId3"/>
          <a:stretch>
            <a:fillRect/>
          </a:stretch>
        </p:blipFill>
        <p:spPr>
          <a:xfrm>
            <a:off x="5521245" y="973985"/>
            <a:ext cx="2221656" cy="1619449"/>
          </a:xfrm>
          <a:prstGeom prst="rect">
            <a:avLst/>
          </a:prstGeom>
        </p:spPr>
      </p:pic>
      <p:sp>
        <p:nvSpPr>
          <p:cNvPr id="95" name="任意多边形: 形状 94">
            <a:extLst>
              <a:ext uri="{FF2B5EF4-FFF2-40B4-BE49-F238E27FC236}">
                <a16:creationId xmlns:a16="http://schemas.microsoft.com/office/drawing/2014/main" id="{D533B5D8-E9DD-4AC5-B88A-13410D7873B6}"/>
              </a:ext>
            </a:extLst>
          </p:cNvPr>
          <p:cNvSpPr/>
          <p:nvPr/>
        </p:nvSpPr>
        <p:spPr>
          <a:xfrm>
            <a:off x="6197772" y="1884881"/>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988BB121-2A4C-4618-88E6-2801ABB91ACA}"/>
              </a:ext>
            </a:extLst>
          </p:cNvPr>
          <p:cNvSpPr/>
          <p:nvPr/>
        </p:nvSpPr>
        <p:spPr>
          <a:xfrm>
            <a:off x="7163444" y="1878157"/>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A95DDD4F-EF76-454D-933F-117DFF7D481B}"/>
              </a:ext>
            </a:extLst>
          </p:cNvPr>
          <p:cNvSpPr/>
          <p:nvPr/>
        </p:nvSpPr>
        <p:spPr>
          <a:xfrm>
            <a:off x="6421398" y="1281159"/>
            <a:ext cx="310815" cy="282466"/>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0A9442C7-CF44-40F9-A9FA-C1F66511CA99}"/>
              </a:ext>
            </a:extLst>
          </p:cNvPr>
          <p:cNvSpPr/>
          <p:nvPr/>
        </p:nvSpPr>
        <p:spPr>
          <a:xfrm>
            <a:off x="5487625" y="973985"/>
            <a:ext cx="2545236" cy="1744825"/>
          </a:xfrm>
          <a:custGeom>
            <a:avLst/>
            <a:gdLst>
              <a:gd name="connsiteX0" fmla="*/ 989713 w 2126458"/>
              <a:gd name="connsiteY0" fmla="*/ 1979755 h 2000479"/>
              <a:gd name="connsiteX1" fmla="*/ 1904113 w 2126458"/>
              <a:gd name="connsiteY1" fmla="*/ 1973449 h 2000479"/>
              <a:gd name="connsiteX2" fmla="*/ 2099605 w 2126458"/>
              <a:gd name="connsiteY2" fmla="*/ 1714895 h 2000479"/>
              <a:gd name="connsiteX3" fmla="*/ 2099605 w 2126458"/>
              <a:gd name="connsiteY3" fmla="*/ 264467 h 2000479"/>
              <a:gd name="connsiteX4" fmla="*/ 1866276 w 2126458"/>
              <a:gd name="connsiteY4" fmla="*/ 31137 h 2000479"/>
              <a:gd name="connsiteX5" fmla="*/ 314949 w 2126458"/>
              <a:gd name="connsiteY5" fmla="*/ 43750 h 2000479"/>
              <a:gd name="connsiteX6" fmla="*/ 12251 w 2126458"/>
              <a:gd name="connsiteY6" fmla="*/ 409510 h 2000479"/>
              <a:gd name="connsiteX7" fmla="*/ 87925 w 2126458"/>
              <a:gd name="connsiteY7" fmla="*/ 1746426 h 200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458" h="2000479">
                <a:moveTo>
                  <a:pt x="989713" y="1979755"/>
                </a:moveTo>
                <a:cubicBezTo>
                  <a:pt x="1354422" y="1998673"/>
                  <a:pt x="1719131" y="2017592"/>
                  <a:pt x="1904113" y="1973449"/>
                </a:cubicBezTo>
                <a:cubicBezTo>
                  <a:pt x="2089095" y="1929306"/>
                  <a:pt x="2067023" y="1999725"/>
                  <a:pt x="2099605" y="1714895"/>
                </a:cubicBezTo>
                <a:cubicBezTo>
                  <a:pt x="2132187" y="1430065"/>
                  <a:pt x="2138493" y="545093"/>
                  <a:pt x="2099605" y="264467"/>
                </a:cubicBezTo>
                <a:cubicBezTo>
                  <a:pt x="2060717" y="-16159"/>
                  <a:pt x="2163719" y="67923"/>
                  <a:pt x="1866276" y="31137"/>
                </a:cubicBezTo>
                <a:cubicBezTo>
                  <a:pt x="1568833" y="-5649"/>
                  <a:pt x="623953" y="-19312"/>
                  <a:pt x="314949" y="43750"/>
                </a:cubicBezTo>
                <a:cubicBezTo>
                  <a:pt x="5945" y="106812"/>
                  <a:pt x="50088" y="125731"/>
                  <a:pt x="12251" y="409510"/>
                </a:cubicBezTo>
                <a:cubicBezTo>
                  <a:pt x="-25586" y="693289"/>
                  <a:pt x="31169" y="1219857"/>
                  <a:pt x="87925" y="1746426"/>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nvGrpSpPr>
          <p:cNvPr id="99" name="组合 98">
            <a:extLst>
              <a:ext uri="{FF2B5EF4-FFF2-40B4-BE49-F238E27FC236}">
                <a16:creationId xmlns:a16="http://schemas.microsoft.com/office/drawing/2014/main" id="{441E19BD-011B-44CD-9283-89526EB4E422}"/>
              </a:ext>
            </a:extLst>
          </p:cNvPr>
          <p:cNvGrpSpPr/>
          <p:nvPr/>
        </p:nvGrpSpPr>
        <p:grpSpPr>
          <a:xfrm>
            <a:off x="5185059" y="1257786"/>
            <a:ext cx="2405511" cy="968729"/>
            <a:chOff x="-2987799" y="1943136"/>
            <a:chExt cx="2405511" cy="968729"/>
          </a:xfrm>
        </p:grpSpPr>
        <p:sp>
          <p:nvSpPr>
            <p:cNvPr id="100" name="文本框 99">
              <a:extLst>
                <a:ext uri="{FF2B5EF4-FFF2-40B4-BE49-F238E27FC236}">
                  <a16:creationId xmlns:a16="http://schemas.microsoft.com/office/drawing/2014/main" id="{7A3A1F3E-1436-4E32-833D-5F91E4B98DC9}"/>
                </a:ext>
              </a:extLst>
            </p:cNvPr>
            <p:cNvSpPr txBox="1"/>
            <p:nvPr/>
          </p:nvSpPr>
          <p:spPr>
            <a:xfrm>
              <a:off x="-1953615" y="2604088"/>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101" name="文本框 100">
              <a:extLst>
                <a:ext uri="{FF2B5EF4-FFF2-40B4-BE49-F238E27FC236}">
                  <a16:creationId xmlns:a16="http://schemas.microsoft.com/office/drawing/2014/main" id="{271A99B3-0B02-4ECD-8535-178343356AA4}"/>
                </a:ext>
              </a:extLst>
            </p:cNvPr>
            <p:cNvSpPr txBox="1"/>
            <p:nvPr/>
          </p:nvSpPr>
          <p:spPr>
            <a:xfrm>
              <a:off x="-992191" y="2604088"/>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102" name="文本框 101">
              <a:extLst>
                <a:ext uri="{FF2B5EF4-FFF2-40B4-BE49-F238E27FC236}">
                  <a16:creationId xmlns:a16="http://schemas.microsoft.com/office/drawing/2014/main" id="{42EF912C-2648-4283-8F85-26384D1B937E}"/>
                </a:ext>
              </a:extLst>
            </p:cNvPr>
            <p:cNvSpPr txBox="1"/>
            <p:nvPr/>
          </p:nvSpPr>
          <p:spPr>
            <a:xfrm>
              <a:off x="-1775290" y="1943136"/>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103" name="文本框 102">
              <a:extLst>
                <a:ext uri="{FF2B5EF4-FFF2-40B4-BE49-F238E27FC236}">
                  <a16:creationId xmlns:a16="http://schemas.microsoft.com/office/drawing/2014/main" id="{81794452-94E5-4C50-91E3-44E168F1CB2D}"/>
                </a:ext>
              </a:extLst>
            </p:cNvPr>
            <p:cNvSpPr txBox="1"/>
            <p:nvPr/>
          </p:nvSpPr>
          <p:spPr>
            <a:xfrm>
              <a:off x="-2987799" y="2283651"/>
              <a:ext cx="409903" cy="307777"/>
            </a:xfrm>
            <a:prstGeom prst="rect">
              <a:avLst/>
            </a:prstGeom>
            <a:noFill/>
          </p:spPr>
          <p:txBody>
            <a:bodyPr wrap="square" rtlCol="0">
              <a:spAutoFit/>
            </a:bodyPr>
            <a:lstStyle/>
            <a:p>
              <a:r>
                <a:rPr lang="zh-CN" altLang="en-US" sz="1400" dirty="0">
                  <a:solidFill>
                    <a:srgbClr val="FF0000"/>
                  </a:solidFill>
                </a:rPr>
                <a:t>④</a:t>
              </a:r>
            </a:p>
          </p:txBody>
        </p:sp>
      </p:grpSp>
      <p:grpSp>
        <p:nvGrpSpPr>
          <p:cNvPr id="104" name="组合 103">
            <a:extLst>
              <a:ext uri="{FF2B5EF4-FFF2-40B4-BE49-F238E27FC236}">
                <a16:creationId xmlns:a16="http://schemas.microsoft.com/office/drawing/2014/main" id="{A0F6D226-7D0C-451E-8DF7-14F117A0A54E}"/>
              </a:ext>
            </a:extLst>
          </p:cNvPr>
          <p:cNvGrpSpPr/>
          <p:nvPr/>
        </p:nvGrpSpPr>
        <p:grpSpPr>
          <a:xfrm>
            <a:off x="5824865" y="993594"/>
            <a:ext cx="2207996" cy="1571513"/>
            <a:chOff x="511319" y="1556735"/>
            <a:chExt cx="2207996" cy="1571513"/>
          </a:xfrm>
        </p:grpSpPr>
        <p:sp>
          <p:nvSpPr>
            <p:cNvPr id="105" name="文本框 104">
              <a:extLst>
                <a:ext uri="{FF2B5EF4-FFF2-40B4-BE49-F238E27FC236}">
                  <a16:creationId xmlns:a16="http://schemas.microsoft.com/office/drawing/2014/main" id="{8F1809E8-BB9E-45A8-AFFF-D07F0ED91B83}"/>
                </a:ext>
              </a:extLst>
            </p:cNvPr>
            <p:cNvSpPr txBox="1"/>
            <p:nvPr/>
          </p:nvSpPr>
          <p:spPr>
            <a:xfrm>
              <a:off x="641203" y="1895408"/>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106" name="文本框 105">
              <a:extLst>
                <a:ext uri="{FF2B5EF4-FFF2-40B4-BE49-F238E27FC236}">
                  <a16:creationId xmlns:a16="http://schemas.microsoft.com/office/drawing/2014/main" id="{777B95D2-DC17-49ED-BCB2-6FA223ADB103}"/>
                </a:ext>
              </a:extLst>
            </p:cNvPr>
            <p:cNvSpPr txBox="1"/>
            <p:nvPr/>
          </p:nvSpPr>
          <p:spPr>
            <a:xfrm>
              <a:off x="511319" y="2820471"/>
              <a:ext cx="409903" cy="307777"/>
            </a:xfrm>
            <a:prstGeom prst="rect">
              <a:avLst/>
            </a:prstGeom>
            <a:noFill/>
          </p:spPr>
          <p:txBody>
            <a:bodyPr wrap="square" rtlCol="0">
              <a:spAutoFit/>
            </a:bodyPr>
            <a:lstStyle/>
            <a:p>
              <a:r>
                <a:rPr lang="zh-CN" altLang="en-US" sz="1400" dirty="0">
                  <a:solidFill>
                    <a:schemeClr val="accent4"/>
                  </a:solidFill>
                </a:rPr>
                <a:t>②</a:t>
              </a:r>
            </a:p>
          </p:txBody>
        </p:sp>
        <p:sp>
          <p:nvSpPr>
            <p:cNvPr id="107" name="文本框 106">
              <a:extLst>
                <a:ext uri="{FF2B5EF4-FFF2-40B4-BE49-F238E27FC236}">
                  <a16:creationId xmlns:a16="http://schemas.microsoft.com/office/drawing/2014/main" id="{9F92A527-C717-4549-A4D0-23FB9EF49A11}"/>
                </a:ext>
              </a:extLst>
            </p:cNvPr>
            <p:cNvSpPr txBox="1"/>
            <p:nvPr/>
          </p:nvSpPr>
          <p:spPr>
            <a:xfrm>
              <a:off x="1976143" y="2139912"/>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108" name="文本框 107">
              <a:extLst>
                <a:ext uri="{FF2B5EF4-FFF2-40B4-BE49-F238E27FC236}">
                  <a16:creationId xmlns:a16="http://schemas.microsoft.com/office/drawing/2014/main" id="{A395EEEB-8BDA-42E8-9F63-6F88F560D9B5}"/>
                </a:ext>
              </a:extLst>
            </p:cNvPr>
            <p:cNvSpPr txBox="1"/>
            <p:nvPr/>
          </p:nvSpPr>
          <p:spPr>
            <a:xfrm>
              <a:off x="2309412" y="2730706"/>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109" name="文本框 108">
              <a:extLst>
                <a:ext uri="{FF2B5EF4-FFF2-40B4-BE49-F238E27FC236}">
                  <a16:creationId xmlns:a16="http://schemas.microsoft.com/office/drawing/2014/main" id="{3824A38D-2C00-478D-91A4-0067484786FF}"/>
                </a:ext>
              </a:extLst>
            </p:cNvPr>
            <p:cNvSpPr txBox="1"/>
            <p:nvPr/>
          </p:nvSpPr>
          <p:spPr>
            <a:xfrm>
              <a:off x="1407371" y="2676162"/>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110" name="文本框 109">
              <a:extLst>
                <a:ext uri="{FF2B5EF4-FFF2-40B4-BE49-F238E27FC236}">
                  <a16:creationId xmlns:a16="http://schemas.microsoft.com/office/drawing/2014/main" id="{C26669BC-D4FC-49EF-BF00-A498D80690E8}"/>
                </a:ext>
              </a:extLst>
            </p:cNvPr>
            <p:cNvSpPr txBox="1"/>
            <p:nvPr/>
          </p:nvSpPr>
          <p:spPr>
            <a:xfrm>
              <a:off x="1482382" y="1556735"/>
              <a:ext cx="409903" cy="307777"/>
            </a:xfrm>
            <a:prstGeom prst="rect">
              <a:avLst/>
            </a:prstGeom>
            <a:noFill/>
          </p:spPr>
          <p:txBody>
            <a:bodyPr wrap="square" rtlCol="0">
              <a:spAutoFit/>
            </a:bodyPr>
            <a:lstStyle/>
            <a:p>
              <a:r>
                <a:rPr lang="zh-CN" altLang="en-US" sz="1400" dirty="0">
                  <a:solidFill>
                    <a:schemeClr val="accent4"/>
                  </a:solidFill>
                </a:rPr>
                <a:t>⑥</a:t>
              </a:r>
            </a:p>
          </p:txBody>
        </p:sp>
      </p:grpSp>
      <p:cxnSp>
        <p:nvCxnSpPr>
          <p:cNvPr id="112" name="直接连接符 111">
            <a:extLst>
              <a:ext uri="{FF2B5EF4-FFF2-40B4-BE49-F238E27FC236}">
                <a16:creationId xmlns:a16="http://schemas.microsoft.com/office/drawing/2014/main" id="{1EE99861-D674-4428-9037-C1649FE35F38}"/>
              </a:ext>
            </a:extLst>
          </p:cNvPr>
          <p:cNvCxnSpPr/>
          <p:nvPr/>
        </p:nvCxnSpPr>
        <p:spPr>
          <a:xfrm>
            <a:off x="4471147" y="695829"/>
            <a:ext cx="0" cy="4188759"/>
          </a:xfrm>
          <a:prstGeom prst="line">
            <a:avLst/>
          </a:prstGeom>
          <a:ln w="63500"/>
        </p:spPr>
        <p:style>
          <a:lnRef idx="1">
            <a:schemeClr val="accent1"/>
          </a:lnRef>
          <a:fillRef idx="0">
            <a:schemeClr val="accent1"/>
          </a:fillRef>
          <a:effectRef idx="0">
            <a:schemeClr val="accent1"/>
          </a:effectRef>
          <a:fontRef idx="minor">
            <a:schemeClr val="tx1"/>
          </a:fontRef>
        </p:style>
      </p:cxnSp>
      <p:grpSp>
        <p:nvGrpSpPr>
          <p:cNvPr id="123" name="组合 122">
            <a:extLst>
              <a:ext uri="{FF2B5EF4-FFF2-40B4-BE49-F238E27FC236}">
                <a16:creationId xmlns:a16="http://schemas.microsoft.com/office/drawing/2014/main" id="{63FC8F51-39C8-4903-B9F7-B0EF7ACF9A75}"/>
              </a:ext>
            </a:extLst>
          </p:cNvPr>
          <p:cNvGrpSpPr/>
          <p:nvPr/>
        </p:nvGrpSpPr>
        <p:grpSpPr>
          <a:xfrm>
            <a:off x="4921624" y="628015"/>
            <a:ext cx="3758447" cy="2252156"/>
            <a:chOff x="4921624" y="628015"/>
            <a:chExt cx="3758447" cy="2252156"/>
          </a:xfrm>
        </p:grpSpPr>
        <p:sp>
          <p:nvSpPr>
            <p:cNvPr id="113" name="矩形 112">
              <a:extLst>
                <a:ext uri="{FF2B5EF4-FFF2-40B4-BE49-F238E27FC236}">
                  <a16:creationId xmlns:a16="http://schemas.microsoft.com/office/drawing/2014/main" id="{A44F6176-6D5D-4BA7-BAEE-086BD8732827}"/>
                </a:ext>
              </a:extLst>
            </p:cNvPr>
            <p:cNvSpPr/>
            <p:nvPr/>
          </p:nvSpPr>
          <p:spPr>
            <a:xfrm>
              <a:off x="4921624" y="628015"/>
              <a:ext cx="3758447" cy="22521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4" name="Object 7">
              <a:extLst>
                <a:ext uri="{FF2B5EF4-FFF2-40B4-BE49-F238E27FC236}">
                  <a16:creationId xmlns:a16="http://schemas.microsoft.com/office/drawing/2014/main" id="{C13E0D2C-1FBE-4F9C-9A9A-FB43F89F429E}"/>
                </a:ext>
              </a:extLst>
            </p:cNvPr>
            <p:cNvGraphicFramePr>
              <a:graphicFrameLocks noChangeAspect="1"/>
            </p:cNvGraphicFramePr>
            <p:nvPr>
              <p:extLst>
                <p:ext uri="{D42A27DB-BD31-4B8C-83A1-F6EECF244321}">
                  <p14:modId xmlns:p14="http://schemas.microsoft.com/office/powerpoint/2010/main" val="3048905473"/>
                </p:ext>
              </p:extLst>
            </p:nvPr>
          </p:nvGraphicFramePr>
          <p:xfrm>
            <a:off x="5343150" y="792332"/>
            <a:ext cx="2778125" cy="1701800"/>
          </p:xfrm>
          <a:graphic>
            <a:graphicData uri="http://schemas.openxmlformats.org/presentationml/2006/ole">
              <mc:AlternateContent xmlns:mc="http://schemas.openxmlformats.org/markup-compatibility/2006">
                <mc:Choice xmlns:v="urn:schemas-microsoft-com:vml" Requires="v">
                  <p:oleObj spid="_x0000_s6148" name="Visio" r:id="rId9" imgW="2129224" imgH="1332610" progId="Visio.Drawing.11">
                    <p:embed/>
                  </p:oleObj>
                </mc:Choice>
                <mc:Fallback>
                  <p:oleObj name="Visio" r:id="rId9" imgW="2129224" imgH="1332610" progId="Visio.Drawing.11">
                    <p:embed/>
                    <p:pic>
                      <p:nvPicPr>
                        <p:cNvPr id="5" name="Object 7">
                          <a:extLst>
                            <a:ext uri="{FF2B5EF4-FFF2-40B4-BE49-F238E27FC236}">
                              <a16:creationId xmlns:a16="http://schemas.microsoft.com/office/drawing/2014/main" id="{E0B44B96-E427-4EFE-8EF8-3947537DFDB2}"/>
                            </a:ext>
                          </a:extLst>
                        </p:cNvPr>
                        <p:cNvPicPr>
                          <a:picLocks noChangeAspect="1" noChangeArrowheads="1"/>
                        </p:cNvPicPr>
                        <p:nvPr/>
                      </p:nvPicPr>
                      <p:blipFill>
                        <a:blip r:embed="rId5"/>
                        <a:srcRect/>
                        <a:stretch>
                          <a:fillRect/>
                        </a:stretch>
                      </p:blipFill>
                      <p:spPr bwMode="auto">
                        <a:xfrm>
                          <a:off x="5343150" y="792332"/>
                          <a:ext cx="2778125" cy="1701800"/>
                        </a:xfrm>
                        <a:prstGeom prst="rect">
                          <a:avLst/>
                        </a:prstGeom>
                        <a:noFill/>
                        <a:ln>
                          <a:noFill/>
                        </a:ln>
                      </p:spPr>
                    </p:pic>
                  </p:oleObj>
                </mc:Fallback>
              </mc:AlternateContent>
            </a:graphicData>
          </a:graphic>
        </p:graphicFrame>
        <p:grpSp>
          <p:nvGrpSpPr>
            <p:cNvPr id="115" name="组合 114">
              <a:extLst>
                <a:ext uri="{FF2B5EF4-FFF2-40B4-BE49-F238E27FC236}">
                  <a16:creationId xmlns:a16="http://schemas.microsoft.com/office/drawing/2014/main" id="{3B0E0988-00C0-42CE-8CD9-FFCCFD46AFD1}"/>
                </a:ext>
              </a:extLst>
            </p:cNvPr>
            <p:cNvGrpSpPr/>
            <p:nvPr/>
          </p:nvGrpSpPr>
          <p:grpSpPr>
            <a:xfrm>
              <a:off x="5580145" y="805136"/>
              <a:ext cx="2631517" cy="1427628"/>
              <a:chOff x="2651563" y="2657727"/>
              <a:chExt cx="2631517" cy="1427628"/>
            </a:xfrm>
          </p:grpSpPr>
          <p:grpSp>
            <p:nvGrpSpPr>
              <p:cNvPr id="116" name="组合 115">
                <a:extLst>
                  <a:ext uri="{FF2B5EF4-FFF2-40B4-BE49-F238E27FC236}">
                    <a16:creationId xmlns:a16="http://schemas.microsoft.com/office/drawing/2014/main" id="{A9694FC5-6CE9-4BF7-8766-BDEB8D31502A}"/>
                  </a:ext>
                </a:extLst>
              </p:cNvPr>
              <p:cNvGrpSpPr/>
              <p:nvPr/>
            </p:nvGrpSpPr>
            <p:grpSpPr>
              <a:xfrm>
                <a:off x="3112376" y="2657727"/>
                <a:ext cx="2170704" cy="1427628"/>
                <a:chOff x="3112376" y="2657727"/>
                <a:chExt cx="2170704" cy="1427628"/>
              </a:xfrm>
            </p:grpSpPr>
            <p:sp>
              <p:nvSpPr>
                <p:cNvPr id="119" name="文本框 118">
                  <a:extLst>
                    <a:ext uri="{FF2B5EF4-FFF2-40B4-BE49-F238E27FC236}">
                      <a16:creationId xmlns:a16="http://schemas.microsoft.com/office/drawing/2014/main" id="{424FC9E0-5E7B-40C5-A983-C5777B531327}"/>
                    </a:ext>
                  </a:extLst>
                </p:cNvPr>
                <p:cNvSpPr txBox="1"/>
                <p:nvPr/>
              </p:nvSpPr>
              <p:spPr>
                <a:xfrm>
                  <a:off x="4504409" y="3209746"/>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120" name="文本框 119">
                  <a:extLst>
                    <a:ext uri="{FF2B5EF4-FFF2-40B4-BE49-F238E27FC236}">
                      <a16:creationId xmlns:a16="http://schemas.microsoft.com/office/drawing/2014/main" id="{FB2CBD18-5379-4751-B3E3-A43B2329D356}"/>
                    </a:ext>
                  </a:extLst>
                </p:cNvPr>
                <p:cNvSpPr txBox="1"/>
                <p:nvPr/>
              </p:nvSpPr>
              <p:spPr>
                <a:xfrm>
                  <a:off x="3587333" y="2657727"/>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121" name="文本框 120">
                  <a:extLst>
                    <a:ext uri="{FF2B5EF4-FFF2-40B4-BE49-F238E27FC236}">
                      <a16:creationId xmlns:a16="http://schemas.microsoft.com/office/drawing/2014/main" id="{E8FDBF39-92CA-421B-BEA1-27906A99B0D3}"/>
                    </a:ext>
                  </a:extLst>
                </p:cNvPr>
                <p:cNvSpPr txBox="1"/>
                <p:nvPr/>
              </p:nvSpPr>
              <p:spPr>
                <a:xfrm>
                  <a:off x="4873177" y="3777578"/>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122" name="文本框 121">
                  <a:extLst>
                    <a:ext uri="{FF2B5EF4-FFF2-40B4-BE49-F238E27FC236}">
                      <a16:creationId xmlns:a16="http://schemas.microsoft.com/office/drawing/2014/main" id="{3229D660-89A4-4A3A-BBF8-898C89048621}"/>
                    </a:ext>
                  </a:extLst>
                </p:cNvPr>
                <p:cNvSpPr txBox="1"/>
                <p:nvPr/>
              </p:nvSpPr>
              <p:spPr>
                <a:xfrm>
                  <a:off x="3112376" y="3212163"/>
                  <a:ext cx="409903" cy="307777"/>
                </a:xfrm>
                <a:prstGeom prst="rect">
                  <a:avLst/>
                </a:prstGeom>
                <a:noFill/>
              </p:spPr>
              <p:txBody>
                <a:bodyPr wrap="square" rtlCol="0">
                  <a:spAutoFit/>
                </a:bodyPr>
                <a:lstStyle/>
                <a:p>
                  <a:r>
                    <a:rPr lang="zh-CN" altLang="en-US" sz="1400" dirty="0">
                      <a:solidFill>
                        <a:schemeClr val="accent4"/>
                      </a:solidFill>
                    </a:rPr>
                    <a:t>⑥</a:t>
                  </a:r>
                </a:p>
              </p:txBody>
            </p:sp>
          </p:grpSp>
          <p:sp>
            <p:nvSpPr>
              <p:cNvPr id="117" name="文本框 116">
                <a:extLst>
                  <a:ext uri="{FF2B5EF4-FFF2-40B4-BE49-F238E27FC236}">
                    <a16:creationId xmlns:a16="http://schemas.microsoft.com/office/drawing/2014/main" id="{FA200E78-EFC7-439C-AF53-499099BB0396}"/>
                  </a:ext>
                </a:extLst>
              </p:cNvPr>
              <p:cNvSpPr txBox="1"/>
              <p:nvPr/>
            </p:nvSpPr>
            <p:spPr>
              <a:xfrm>
                <a:off x="3736276" y="3757694"/>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118" name="文本框 117">
                <a:extLst>
                  <a:ext uri="{FF2B5EF4-FFF2-40B4-BE49-F238E27FC236}">
                    <a16:creationId xmlns:a16="http://schemas.microsoft.com/office/drawing/2014/main" id="{6C1843E2-9827-449F-B6F1-3ADA0E8C5DA1}"/>
                  </a:ext>
                </a:extLst>
              </p:cNvPr>
              <p:cNvSpPr txBox="1"/>
              <p:nvPr/>
            </p:nvSpPr>
            <p:spPr>
              <a:xfrm>
                <a:off x="2651563" y="3753260"/>
                <a:ext cx="409903" cy="307777"/>
              </a:xfrm>
              <a:prstGeom prst="rect">
                <a:avLst/>
              </a:prstGeom>
              <a:noFill/>
            </p:spPr>
            <p:txBody>
              <a:bodyPr wrap="square" rtlCol="0">
                <a:spAutoFit/>
              </a:bodyPr>
              <a:lstStyle/>
              <a:p>
                <a:r>
                  <a:rPr lang="zh-CN" altLang="en-US" sz="1400" dirty="0">
                    <a:solidFill>
                      <a:schemeClr val="accent4"/>
                    </a:solidFill>
                  </a:rPr>
                  <a:t>②</a:t>
                </a:r>
              </a:p>
            </p:txBody>
          </p:sp>
        </p:grpSp>
      </p:grpSp>
      <p:sp>
        <p:nvSpPr>
          <p:cNvPr id="124" name="文本框 123">
            <a:extLst>
              <a:ext uri="{FF2B5EF4-FFF2-40B4-BE49-F238E27FC236}">
                <a16:creationId xmlns:a16="http://schemas.microsoft.com/office/drawing/2014/main" id="{94F513A3-F7E2-44B4-BF38-1F956019607A}"/>
              </a:ext>
            </a:extLst>
          </p:cNvPr>
          <p:cNvSpPr txBox="1"/>
          <p:nvPr/>
        </p:nvSpPr>
        <p:spPr>
          <a:xfrm>
            <a:off x="6780931" y="2295606"/>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125" name="文本框 124">
            <a:extLst>
              <a:ext uri="{FF2B5EF4-FFF2-40B4-BE49-F238E27FC236}">
                <a16:creationId xmlns:a16="http://schemas.microsoft.com/office/drawing/2014/main" id="{D7408D11-70C0-4678-9E44-B9B85863CE44}"/>
              </a:ext>
            </a:extLst>
          </p:cNvPr>
          <p:cNvSpPr txBox="1"/>
          <p:nvPr/>
        </p:nvSpPr>
        <p:spPr>
          <a:xfrm>
            <a:off x="7839513" y="1283905"/>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126" name="文本框 125">
            <a:extLst>
              <a:ext uri="{FF2B5EF4-FFF2-40B4-BE49-F238E27FC236}">
                <a16:creationId xmlns:a16="http://schemas.microsoft.com/office/drawing/2014/main" id="{37ECC0EC-97A8-4FC0-AA31-95A8C0466672}"/>
              </a:ext>
            </a:extLst>
          </p:cNvPr>
          <p:cNvSpPr txBox="1"/>
          <p:nvPr/>
        </p:nvSpPr>
        <p:spPr>
          <a:xfrm>
            <a:off x="6752036" y="1147462"/>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127" name="文本框 126">
            <a:extLst>
              <a:ext uri="{FF2B5EF4-FFF2-40B4-BE49-F238E27FC236}">
                <a16:creationId xmlns:a16="http://schemas.microsoft.com/office/drawing/2014/main" id="{B8B5DCF8-C2C8-4AE8-A90F-15F541CB575E}"/>
              </a:ext>
            </a:extLst>
          </p:cNvPr>
          <p:cNvSpPr txBox="1"/>
          <p:nvPr/>
        </p:nvSpPr>
        <p:spPr>
          <a:xfrm>
            <a:off x="5629310" y="1149737"/>
            <a:ext cx="409903" cy="307777"/>
          </a:xfrm>
          <a:prstGeom prst="rect">
            <a:avLst/>
          </a:prstGeom>
          <a:noFill/>
        </p:spPr>
        <p:txBody>
          <a:bodyPr wrap="square" rtlCol="0">
            <a:spAutoFit/>
          </a:bodyPr>
          <a:lstStyle/>
          <a:p>
            <a:r>
              <a:rPr lang="zh-CN" altLang="en-US" sz="1400" dirty="0">
                <a:solidFill>
                  <a:srgbClr val="FF0000"/>
                </a:solidFill>
              </a:rPr>
              <a:t>④</a:t>
            </a:r>
          </a:p>
        </p:txBody>
      </p:sp>
      <p:grpSp>
        <p:nvGrpSpPr>
          <p:cNvPr id="130" name="组合 129">
            <a:extLst>
              <a:ext uri="{FF2B5EF4-FFF2-40B4-BE49-F238E27FC236}">
                <a16:creationId xmlns:a16="http://schemas.microsoft.com/office/drawing/2014/main" id="{B31B8A38-E8CC-4613-ABF6-C5CAE36BFC2E}"/>
              </a:ext>
            </a:extLst>
          </p:cNvPr>
          <p:cNvGrpSpPr/>
          <p:nvPr/>
        </p:nvGrpSpPr>
        <p:grpSpPr>
          <a:xfrm>
            <a:off x="6254409" y="1477793"/>
            <a:ext cx="1368542" cy="1873012"/>
            <a:chOff x="6254409" y="1477793"/>
            <a:chExt cx="1368542" cy="1873012"/>
          </a:xfrm>
        </p:grpSpPr>
        <p:sp>
          <p:nvSpPr>
            <p:cNvPr id="128" name="椭圆 127">
              <a:extLst>
                <a:ext uri="{FF2B5EF4-FFF2-40B4-BE49-F238E27FC236}">
                  <a16:creationId xmlns:a16="http://schemas.microsoft.com/office/drawing/2014/main" id="{D7C93590-1465-4448-A135-A337281FC283}"/>
                </a:ext>
              </a:extLst>
            </p:cNvPr>
            <p:cNvSpPr/>
            <p:nvPr/>
          </p:nvSpPr>
          <p:spPr>
            <a:xfrm>
              <a:off x="6668426" y="1477793"/>
              <a:ext cx="521270" cy="8116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CB67C059-A631-4464-8599-5B7CAF5C72F9}"/>
                </a:ext>
              </a:extLst>
            </p:cNvPr>
            <p:cNvSpPr/>
            <p:nvPr/>
          </p:nvSpPr>
          <p:spPr>
            <a:xfrm>
              <a:off x="6254409" y="2883864"/>
              <a:ext cx="1368542" cy="46694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4" name="组合 133">
            <a:extLst>
              <a:ext uri="{FF2B5EF4-FFF2-40B4-BE49-F238E27FC236}">
                <a16:creationId xmlns:a16="http://schemas.microsoft.com/office/drawing/2014/main" id="{8C766683-DC01-439B-B1D0-059E346B3279}"/>
              </a:ext>
            </a:extLst>
          </p:cNvPr>
          <p:cNvGrpSpPr/>
          <p:nvPr/>
        </p:nvGrpSpPr>
        <p:grpSpPr>
          <a:xfrm>
            <a:off x="5303595" y="1396046"/>
            <a:ext cx="532217" cy="3058275"/>
            <a:chOff x="6657479" y="1477793"/>
            <a:chExt cx="532217" cy="3058275"/>
          </a:xfrm>
        </p:grpSpPr>
        <p:sp>
          <p:nvSpPr>
            <p:cNvPr id="135" name="椭圆 134">
              <a:extLst>
                <a:ext uri="{FF2B5EF4-FFF2-40B4-BE49-F238E27FC236}">
                  <a16:creationId xmlns:a16="http://schemas.microsoft.com/office/drawing/2014/main" id="{F8553992-E244-4350-B2A8-BDF096BF19D2}"/>
                </a:ext>
              </a:extLst>
            </p:cNvPr>
            <p:cNvSpPr/>
            <p:nvPr/>
          </p:nvSpPr>
          <p:spPr>
            <a:xfrm>
              <a:off x="6668426" y="1477793"/>
              <a:ext cx="521270" cy="8116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67D36DE7-5FA5-4369-8C9B-46861259C3B8}"/>
                </a:ext>
              </a:extLst>
            </p:cNvPr>
            <p:cNvSpPr/>
            <p:nvPr/>
          </p:nvSpPr>
          <p:spPr>
            <a:xfrm>
              <a:off x="6657479" y="3710864"/>
              <a:ext cx="521269" cy="82520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a:extLst>
              <a:ext uri="{FF2B5EF4-FFF2-40B4-BE49-F238E27FC236}">
                <a16:creationId xmlns:a16="http://schemas.microsoft.com/office/drawing/2014/main" id="{A9C4BBBC-98B6-4710-BB19-FF4F903CF76A}"/>
              </a:ext>
            </a:extLst>
          </p:cNvPr>
          <p:cNvGrpSpPr/>
          <p:nvPr/>
        </p:nvGrpSpPr>
        <p:grpSpPr>
          <a:xfrm>
            <a:off x="5990048" y="1514393"/>
            <a:ext cx="2123630" cy="2333618"/>
            <a:chOff x="5066066" y="1477793"/>
            <a:chExt cx="2123630" cy="2333618"/>
          </a:xfrm>
        </p:grpSpPr>
        <p:sp>
          <p:nvSpPr>
            <p:cNvPr id="138" name="椭圆 137">
              <a:extLst>
                <a:ext uri="{FF2B5EF4-FFF2-40B4-BE49-F238E27FC236}">
                  <a16:creationId xmlns:a16="http://schemas.microsoft.com/office/drawing/2014/main" id="{D0645309-8047-4FC2-AAD8-96A0E62E14E0}"/>
                </a:ext>
              </a:extLst>
            </p:cNvPr>
            <p:cNvSpPr/>
            <p:nvPr/>
          </p:nvSpPr>
          <p:spPr>
            <a:xfrm>
              <a:off x="6483279" y="1477793"/>
              <a:ext cx="706417" cy="8116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14D6BE85-41F5-4599-AEF6-180C1B17D897}"/>
                </a:ext>
              </a:extLst>
            </p:cNvPr>
            <p:cNvSpPr/>
            <p:nvPr/>
          </p:nvSpPr>
          <p:spPr>
            <a:xfrm>
              <a:off x="5066066" y="3302090"/>
              <a:ext cx="920248" cy="509321"/>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文本框 110">
            <a:extLst>
              <a:ext uri="{FF2B5EF4-FFF2-40B4-BE49-F238E27FC236}">
                <a16:creationId xmlns:a16="http://schemas.microsoft.com/office/drawing/2014/main" id="{E3E68A39-A523-4374-85C9-96FBA731395F}"/>
              </a:ext>
            </a:extLst>
          </p:cNvPr>
          <p:cNvSpPr txBox="1"/>
          <p:nvPr/>
        </p:nvSpPr>
        <p:spPr>
          <a:xfrm>
            <a:off x="4618608" y="2488513"/>
            <a:ext cx="4263173" cy="338554"/>
          </a:xfrm>
          <a:prstGeom prst="rect">
            <a:avLst/>
          </a:prstGeom>
          <a:noFill/>
        </p:spPr>
        <p:txBody>
          <a:bodyPr wrap="square" rtlCol="0">
            <a:spAutoFit/>
          </a:bodyPr>
          <a:lstStyle/>
          <a:p>
            <a:r>
              <a:rPr lang="zh-CN" altLang="en-US" sz="1600" dirty="0">
                <a:solidFill>
                  <a:srgbClr val="FF0000"/>
                </a:solidFill>
                <a:latin typeface="楷体" panose="02010609060101010101" pitchFamily="49" charset="-122"/>
                <a:ea typeface="楷体" panose="02010609060101010101" pitchFamily="49" charset="-122"/>
              </a:rPr>
              <a:t>思考</a:t>
            </a:r>
            <a:r>
              <a:rPr lang="zh-CN" altLang="en-US" sz="1600" dirty="0">
                <a:latin typeface="楷体" panose="02010609060101010101" pitchFamily="49" charset="-122"/>
                <a:ea typeface="楷体" panose="02010609060101010101" pitchFamily="49" charset="-122"/>
              </a:rPr>
              <a:t>：你认为导致电量方向相反的原因是什么？</a:t>
            </a:r>
          </a:p>
        </p:txBody>
      </p:sp>
    </p:spTree>
    <p:extLst>
      <p:ext uri="{BB962C8B-B14F-4D97-AF65-F5344CB8AC3E}">
        <p14:creationId xmlns:p14="http://schemas.microsoft.com/office/powerpoint/2010/main" val="193943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down)">
                                      <p:cBhvr>
                                        <p:cTn id="7" dur="500"/>
                                        <p:tgtEl>
                                          <p:spTgt spid="1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randombar(horizontal)">
                                      <p:cBhvr>
                                        <p:cTn id="15" dur="500"/>
                                        <p:tgtEl>
                                          <p:spTgt spid="12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26"/>
                                        </p:tgtEl>
                                        <p:attrNameLst>
                                          <p:attrName>style.visibility</p:attrName>
                                        </p:attrNameLst>
                                      </p:cBhvr>
                                      <p:to>
                                        <p:strVal val="visible"/>
                                      </p:to>
                                    </p:set>
                                    <p:animEffect transition="in" filter="wheel(1)">
                                      <p:cBhvr>
                                        <p:cTn id="18" dur="2000"/>
                                        <p:tgtEl>
                                          <p:spTgt spid="126"/>
                                        </p:tgtEl>
                                      </p:cBhvr>
                                    </p:animEffect>
                                  </p:childTnLst>
                                </p:cTn>
                              </p:par>
                              <p:par>
                                <p:cTn id="19" presetID="6" presetClass="entr" presetSubtype="32"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animEffect transition="in" filter="circle(out)">
                                      <p:cBhvr>
                                        <p:cTn id="21" dur="2000"/>
                                        <p:tgtEl>
                                          <p:spTgt spid="127"/>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randombar(horizontal)">
                                      <p:cBhvr>
                                        <p:cTn id="26"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34"/>
                                        </p:tgtEl>
                                        <p:attrNameLst>
                                          <p:attrName>style.visibility</p:attrName>
                                        </p:attrNameLst>
                                      </p:cBhvr>
                                      <p:to>
                                        <p:strVal val="visible"/>
                                      </p:to>
                                    </p:set>
                                    <p:animEffect transition="in" filter="randombar(horizontal)">
                                      <p:cBhvr>
                                        <p:cTn id="31"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37"/>
                                        </p:tgtEl>
                                        <p:attrNameLst>
                                          <p:attrName>style.visibility</p:attrName>
                                        </p:attrNameLst>
                                      </p:cBhvr>
                                      <p:to>
                                        <p:strVal val="visible"/>
                                      </p:to>
                                    </p:set>
                                    <p:animEffect transition="in" filter="randombar(horizontal)">
                                      <p:cBhvr>
                                        <p:cTn id="36" dur="500"/>
                                        <p:tgtEl>
                                          <p:spTgt spid="137"/>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ipe(down)">
                                      <p:cBhvr>
                                        <p:cTn id="40"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p:bldP spid="126" grpId="0"/>
      <p:bldP spid="127" grpId="0"/>
      <p:bldP spid="1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7">
            <a:extLst>
              <a:ext uri="{FF2B5EF4-FFF2-40B4-BE49-F238E27FC236}">
                <a16:creationId xmlns:a16="http://schemas.microsoft.com/office/drawing/2014/main" id="{CE4E6CD1-8E7C-4F46-9AD8-F26FA5EE4965}"/>
              </a:ext>
            </a:extLst>
          </p:cNvPr>
          <p:cNvGraphicFramePr>
            <a:graphicFrameLocks noChangeAspect="1"/>
          </p:cNvGraphicFramePr>
          <p:nvPr>
            <p:extLst>
              <p:ext uri="{D42A27DB-BD31-4B8C-83A1-F6EECF244321}">
                <p14:modId xmlns:p14="http://schemas.microsoft.com/office/powerpoint/2010/main" val="795270211"/>
              </p:ext>
            </p:extLst>
          </p:nvPr>
        </p:nvGraphicFramePr>
        <p:xfrm>
          <a:off x="476763" y="2888143"/>
          <a:ext cx="2778125" cy="1701800"/>
        </p:xfrm>
        <a:graphic>
          <a:graphicData uri="http://schemas.openxmlformats.org/presentationml/2006/ole">
            <mc:AlternateContent xmlns:mc="http://schemas.openxmlformats.org/markup-compatibility/2006">
              <mc:Choice xmlns:v="urn:schemas-microsoft-com:vml" Requires="v">
                <p:oleObj spid="_x0000_s7170" name="Visio" r:id="rId3" imgW="2129224" imgH="1332610" progId="Visio.Drawing.11">
                  <p:embed/>
                </p:oleObj>
              </mc:Choice>
              <mc:Fallback>
                <p:oleObj name="Visio" r:id="rId3" imgW="2129224" imgH="1332610" progId="Visio.Drawing.11">
                  <p:embed/>
                  <p:pic>
                    <p:nvPicPr>
                      <p:cNvPr id="39" name="Object 7">
                        <a:extLst>
                          <a:ext uri="{FF2B5EF4-FFF2-40B4-BE49-F238E27FC236}">
                            <a16:creationId xmlns:a16="http://schemas.microsoft.com/office/drawing/2014/main" id="{32CBC3BF-25E2-4EC6-943A-9308455CCF71}"/>
                          </a:ext>
                        </a:extLst>
                      </p:cNvPr>
                      <p:cNvPicPr>
                        <a:picLocks noChangeAspect="1" noChangeArrowheads="1"/>
                      </p:cNvPicPr>
                      <p:nvPr/>
                    </p:nvPicPr>
                    <p:blipFill>
                      <a:blip r:embed="rId4"/>
                      <a:srcRect/>
                      <a:stretch>
                        <a:fillRect/>
                      </a:stretch>
                    </p:blipFill>
                    <p:spPr bwMode="auto">
                      <a:xfrm>
                        <a:off x="476763" y="2888143"/>
                        <a:ext cx="2778125" cy="1701800"/>
                      </a:xfrm>
                      <a:prstGeom prst="rect">
                        <a:avLst/>
                      </a:prstGeom>
                      <a:noFill/>
                      <a:ln>
                        <a:noFill/>
                      </a:ln>
                    </p:spPr>
                  </p:pic>
                </p:oleObj>
              </mc:Fallback>
            </mc:AlternateContent>
          </a:graphicData>
        </a:graphic>
      </p:graphicFrame>
      <p:grpSp>
        <p:nvGrpSpPr>
          <p:cNvPr id="3" name="组合 2">
            <a:extLst>
              <a:ext uri="{FF2B5EF4-FFF2-40B4-BE49-F238E27FC236}">
                <a16:creationId xmlns:a16="http://schemas.microsoft.com/office/drawing/2014/main" id="{EBB94059-70C2-4457-B561-CE6427C40350}"/>
              </a:ext>
            </a:extLst>
          </p:cNvPr>
          <p:cNvGrpSpPr/>
          <p:nvPr/>
        </p:nvGrpSpPr>
        <p:grpSpPr>
          <a:xfrm>
            <a:off x="757978" y="3239664"/>
            <a:ext cx="2597338" cy="1524048"/>
            <a:chOff x="4015128" y="2113756"/>
            <a:chExt cx="2597338" cy="1524048"/>
          </a:xfrm>
        </p:grpSpPr>
        <p:sp>
          <p:nvSpPr>
            <p:cNvPr id="4" name="椭圆 3">
              <a:extLst>
                <a:ext uri="{FF2B5EF4-FFF2-40B4-BE49-F238E27FC236}">
                  <a16:creationId xmlns:a16="http://schemas.microsoft.com/office/drawing/2014/main" id="{3BB12DBC-0A1E-4BE6-8D51-80577DFA4B06}"/>
                </a:ext>
              </a:extLst>
            </p:cNvPr>
            <p:cNvSpPr/>
            <p:nvPr/>
          </p:nvSpPr>
          <p:spPr>
            <a:xfrm>
              <a:off x="4276164" y="2353236"/>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F78EB2B-8FBD-4C46-885E-7A62C1052176}"/>
                </a:ext>
              </a:extLst>
            </p:cNvPr>
            <p:cNvSpPr/>
            <p:nvPr/>
          </p:nvSpPr>
          <p:spPr>
            <a:xfrm>
              <a:off x="5310467" y="2353236"/>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5A21490B-103D-4E28-A0BD-7BC822ACC995}"/>
                </a:ext>
              </a:extLst>
            </p:cNvPr>
            <p:cNvSpPr/>
            <p:nvPr/>
          </p:nvSpPr>
          <p:spPr>
            <a:xfrm>
              <a:off x="6243910" y="2359960"/>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8A1E2FD-0410-4FB5-AD75-4F110D9016B9}"/>
                </a:ext>
              </a:extLst>
            </p:cNvPr>
            <p:cNvSpPr txBox="1"/>
            <p:nvPr/>
          </p:nvSpPr>
          <p:spPr>
            <a:xfrm>
              <a:off x="4015128" y="2113756"/>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8" name="文本框 7">
              <a:extLst>
                <a:ext uri="{FF2B5EF4-FFF2-40B4-BE49-F238E27FC236}">
                  <a16:creationId xmlns:a16="http://schemas.microsoft.com/office/drawing/2014/main" id="{BE195A05-C5A3-48E2-A187-43FECA32F75F}"/>
                </a:ext>
              </a:extLst>
            </p:cNvPr>
            <p:cNvSpPr txBox="1"/>
            <p:nvPr/>
          </p:nvSpPr>
          <p:spPr>
            <a:xfrm>
              <a:off x="5058557" y="2329673"/>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9" name="文本框 8">
              <a:extLst>
                <a:ext uri="{FF2B5EF4-FFF2-40B4-BE49-F238E27FC236}">
                  <a16:creationId xmlns:a16="http://schemas.microsoft.com/office/drawing/2014/main" id="{C2FDCE6B-2D72-4DE2-BA5B-A212B71C29A0}"/>
                </a:ext>
              </a:extLst>
            </p:cNvPr>
            <p:cNvSpPr txBox="1"/>
            <p:nvPr/>
          </p:nvSpPr>
          <p:spPr>
            <a:xfrm>
              <a:off x="6230466" y="2160824"/>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10" name="文本框 9">
              <a:extLst>
                <a:ext uri="{FF2B5EF4-FFF2-40B4-BE49-F238E27FC236}">
                  <a16:creationId xmlns:a16="http://schemas.microsoft.com/office/drawing/2014/main" id="{334F59BC-CFA2-42BA-83A5-6E6A12D26528}"/>
                </a:ext>
              </a:extLst>
            </p:cNvPr>
            <p:cNvSpPr txBox="1"/>
            <p:nvPr/>
          </p:nvSpPr>
          <p:spPr>
            <a:xfrm>
              <a:off x="5172751" y="3330027"/>
              <a:ext cx="409903" cy="307777"/>
            </a:xfrm>
            <a:prstGeom prst="rect">
              <a:avLst/>
            </a:prstGeom>
            <a:noFill/>
          </p:spPr>
          <p:txBody>
            <a:bodyPr wrap="square" rtlCol="0">
              <a:spAutoFit/>
            </a:bodyPr>
            <a:lstStyle/>
            <a:p>
              <a:r>
                <a:rPr lang="zh-CN" altLang="en-US" sz="1400" dirty="0">
                  <a:solidFill>
                    <a:srgbClr val="FF0000"/>
                  </a:solidFill>
                </a:rPr>
                <a:t>④</a:t>
              </a:r>
            </a:p>
          </p:txBody>
        </p:sp>
        <p:sp>
          <p:nvSpPr>
            <p:cNvPr id="11" name="椭圆 10">
              <a:extLst>
                <a:ext uri="{FF2B5EF4-FFF2-40B4-BE49-F238E27FC236}">
                  <a16:creationId xmlns:a16="http://schemas.microsoft.com/office/drawing/2014/main" id="{A96C7873-74BF-49F1-824F-A70DE39A1883}"/>
                </a:ext>
              </a:extLst>
            </p:cNvPr>
            <p:cNvSpPr/>
            <p:nvPr/>
          </p:nvSpPr>
          <p:spPr>
            <a:xfrm>
              <a:off x="5314948" y="3258685"/>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E43F6F0C-E40A-447D-AC09-202DF7F1CAFB}"/>
                </a:ext>
              </a:extLst>
            </p:cNvPr>
            <p:cNvPicPr>
              <a:picLocks noChangeAspect="1"/>
            </p:cNvPicPr>
            <p:nvPr/>
          </p:nvPicPr>
          <p:blipFill>
            <a:blip r:embed="rId5"/>
            <a:stretch>
              <a:fillRect/>
            </a:stretch>
          </p:blipFill>
          <p:spPr>
            <a:xfrm>
              <a:off x="5271921" y="3285582"/>
              <a:ext cx="171450" cy="120650"/>
            </a:xfrm>
            <a:prstGeom prst="rect">
              <a:avLst/>
            </a:prstGeom>
          </p:spPr>
        </p:pic>
      </p:grpSp>
      <p:grpSp>
        <p:nvGrpSpPr>
          <p:cNvPr id="13" name="组合 12">
            <a:extLst>
              <a:ext uri="{FF2B5EF4-FFF2-40B4-BE49-F238E27FC236}">
                <a16:creationId xmlns:a16="http://schemas.microsoft.com/office/drawing/2014/main" id="{09BF8ABE-A3C0-4806-A34F-7D4DE4631535}"/>
              </a:ext>
            </a:extLst>
          </p:cNvPr>
          <p:cNvGrpSpPr/>
          <p:nvPr/>
        </p:nvGrpSpPr>
        <p:grpSpPr>
          <a:xfrm>
            <a:off x="715786" y="2844157"/>
            <a:ext cx="2653481" cy="1498757"/>
            <a:chOff x="2878373" y="4523402"/>
            <a:chExt cx="2653481" cy="1498757"/>
          </a:xfrm>
        </p:grpSpPr>
        <p:grpSp>
          <p:nvGrpSpPr>
            <p:cNvPr id="14" name="组合 13">
              <a:extLst>
                <a:ext uri="{FF2B5EF4-FFF2-40B4-BE49-F238E27FC236}">
                  <a16:creationId xmlns:a16="http://schemas.microsoft.com/office/drawing/2014/main" id="{CF5CD8CD-96CC-40EB-9E9C-4137A816E2DD}"/>
                </a:ext>
              </a:extLst>
            </p:cNvPr>
            <p:cNvGrpSpPr/>
            <p:nvPr/>
          </p:nvGrpSpPr>
          <p:grpSpPr>
            <a:xfrm>
              <a:off x="3361129" y="5134826"/>
              <a:ext cx="2170725" cy="887333"/>
              <a:chOff x="3361129" y="5134826"/>
              <a:chExt cx="2170725" cy="887333"/>
            </a:xfrm>
          </p:grpSpPr>
          <p:sp>
            <p:nvSpPr>
              <p:cNvPr id="17" name="文本框 16">
                <a:extLst>
                  <a:ext uri="{FF2B5EF4-FFF2-40B4-BE49-F238E27FC236}">
                    <a16:creationId xmlns:a16="http://schemas.microsoft.com/office/drawing/2014/main" id="{510DB3EC-A172-4F35-A810-64820DC9B84C}"/>
                  </a:ext>
                </a:extLst>
              </p:cNvPr>
              <p:cNvSpPr txBox="1"/>
              <p:nvPr/>
            </p:nvSpPr>
            <p:spPr>
              <a:xfrm>
                <a:off x="4734191" y="5134826"/>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18" name="文本框 17">
                <a:extLst>
                  <a:ext uri="{FF2B5EF4-FFF2-40B4-BE49-F238E27FC236}">
                    <a16:creationId xmlns:a16="http://schemas.microsoft.com/office/drawing/2014/main" id="{52069CAF-2003-4F5F-9053-6F594FCE94AC}"/>
                  </a:ext>
                </a:extLst>
              </p:cNvPr>
              <p:cNvSpPr txBox="1"/>
              <p:nvPr/>
            </p:nvSpPr>
            <p:spPr>
              <a:xfrm>
                <a:off x="3970571" y="5695830"/>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19" name="文本框 18">
                <a:extLst>
                  <a:ext uri="{FF2B5EF4-FFF2-40B4-BE49-F238E27FC236}">
                    <a16:creationId xmlns:a16="http://schemas.microsoft.com/office/drawing/2014/main" id="{ED2CCA9C-FD04-4528-9757-70BDC820FBE6}"/>
                  </a:ext>
                </a:extLst>
              </p:cNvPr>
              <p:cNvSpPr txBox="1"/>
              <p:nvPr/>
            </p:nvSpPr>
            <p:spPr>
              <a:xfrm>
                <a:off x="3361129" y="5141819"/>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20" name="文本框 19">
                <a:extLst>
                  <a:ext uri="{FF2B5EF4-FFF2-40B4-BE49-F238E27FC236}">
                    <a16:creationId xmlns:a16="http://schemas.microsoft.com/office/drawing/2014/main" id="{BDDCC42F-1123-4BEB-8612-51EF66779205}"/>
                  </a:ext>
                </a:extLst>
              </p:cNvPr>
              <p:cNvSpPr txBox="1"/>
              <p:nvPr/>
            </p:nvSpPr>
            <p:spPr>
              <a:xfrm>
                <a:off x="5121951" y="5714382"/>
                <a:ext cx="409903" cy="307777"/>
              </a:xfrm>
              <a:prstGeom prst="rect">
                <a:avLst/>
              </a:prstGeom>
              <a:noFill/>
            </p:spPr>
            <p:txBody>
              <a:bodyPr wrap="square" rtlCol="0">
                <a:spAutoFit/>
              </a:bodyPr>
              <a:lstStyle/>
              <a:p>
                <a:r>
                  <a:rPr lang="zh-CN" altLang="en-US" sz="1400" dirty="0">
                    <a:solidFill>
                      <a:schemeClr val="accent4"/>
                    </a:solidFill>
                  </a:rPr>
                  <a:t>⑥</a:t>
                </a:r>
              </a:p>
            </p:txBody>
          </p:sp>
        </p:grpSp>
        <p:sp>
          <p:nvSpPr>
            <p:cNvPr id="15" name="文本框 14">
              <a:extLst>
                <a:ext uri="{FF2B5EF4-FFF2-40B4-BE49-F238E27FC236}">
                  <a16:creationId xmlns:a16="http://schemas.microsoft.com/office/drawing/2014/main" id="{3D058C19-A322-4754-8A1B-5C66BE8C5A92}"/>
                </a:ext>
              </a:extLst>
            </p:cNvPr>
            <p:cNvSpPr txBox="1"/>
            <p:nvPr/>
          </p:nvSpPr>
          <p:spPr>
            <a:xfrm>
              <a:off x="3603796" y="4523402"/>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16" name="文本框 15">
              <a:extLst>
                <a:ext uri="{FF2B5EF4-FFF2-40B4-BE49-F238E27FC236}">
                  <a16:creationId xmlns:a16="http://schemas.microsoft.com/office/drawing/2014/main" id="{CD19053B-60BD-4620-A836-D95F6537ECFB}"/>
                </a:ext>
              </a:extLst>
            </p:cNvPr>
            <p:cNvSpPr txBox="1"/>
            <p:nvPr/>
          </p:nvSpPr>
          <p:spPr>
            <a:xfrm>
              <a:off x="2878373" y="5667042"/>
              <a:ext cx="409903" cy="307777"/>
            </a:xfrm>
            <a:prstGeom prst="rect">
              <a:avLst/>
            </a:prstGeom>
            <a:noFill/>
          </p:spPr>
          <p:txBody>
            <a:bodyPr wrap="square" rtlCol="0">
              <a:spAutoFit/>
            </a:bodyPr>
            <a:lstStyle/>
            <a:p>
              <a:r>
                <a:rPr lang="zh-CN" altLang="en-US" sz="1400" dirty="0">
                  <a:solidFill>
                    <a:schemeClr val="accent4"/>
                  </a:solidFill>
                </a:rPr>
                <a:t>②</a:t>
              </a:r>
            </a:p>
          </p:txBody>
        </p:sp>
      </p:grpSp>
      <p:pic>
        <p:nvPicPr>
          <p:cNvPr id="21" name="图片 20">
            <a:extLst>
              <a:ext uri="{FF2B5EF4-FFF2-40B4-BE49-F238E27FC236}">
                <a16:creationId xmlns:a16="http://schemas.microsoft.com/office/drawing/2014/main" id="{3BEAF674-58FA-4A9A-974C-D4076C79549D}"/>
              </a:ext>
            </a:extLst>
          </p:cNvPr>
          <p:cNvPicPr>
            <a:picLocks noChangeAspect="1"/>
          </p:cNvPicPr>
          <p:nvPr/>
        </p:nvPicPr>
        <p:blipFill>
          <a:blip r:embed="rId6"/>
          <a:stretch>
            <a:fillRect/>
          </a:stretch>
        </p:blipFill>
        <p:spPr>
          <a:xfrm>
            <a:off x="625720" y="873132"/>
            <a:ext cx="2221656" cy="1619449"/>
          </a:xfrm>
          <a:prstGeom prst="rect">
            <a:avLst/>
          </a:prstGeom>
        </p:spPr>
      </p:pic>
      <p:sp>
        <p:nvSpPr>
          <p:cNvPr id="22" name="任意多边形: 形状 21">
            <a:extLst>
              <a:ext uri="{FF2B5EF4-FFF2-40B4-BE49-F238E27FC236}">
                <a16:creationId xmlns:a16="http://schemas.microsoft.com/office/drawing/2014/main" id="{8202A832-1ED0-4176-9AD9-7B0634BEFDE5}"/>
              </a:ext>
            </a:extLst>
          </p:cNvPr>
          <p:cNvSpPr/>
          <p:nvPr/>
        </p:nvSpPr>
        <p:spPr>
          <a:xfrm>
            <a:off x="1302247" y="1784028"/>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B6B38D93-5D8C-441C-8C8D-E5CC340C19AB}"/>
              </a:ext>
            </a:extLst>
          </p:cNvPr>
          <p:cNvSpPr/>
          <p:nvPr/>
        </p:nvSpPr>
        <p:spPr>
          <a:xfrm>
            <a:off x="2267919" y="1777304"/>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F06568E2-2AFA-4AFE-B5F1-2153B84035A5}"/>
              </a:ext>
            </a:extLst>
          </p:cNvPr>
          <p:cNvSpPr/>
          <p:nvPr/>
        </p:nvSpPr>
        <p:spPr>
          <a:xfrm>
            <a:off x="1525873" y="1180306"/>
            <a:ext cx="310815" cy="282466"/>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B55EBB9A-70ED-4FA1-8C11-7CDB4847D2B6}"/>
              </a:ext>
            </a:extLst>
          </p:cNvPr>
          <p:cNvSpPr/>
          <p:nvPr/>
        </p:nvSpPr>
        <p:spPr>
          <a:xfrm>
            <a:off x="592100" y="873132"/>
            <a:ext cx="2545236" cy="1744825"/>
          </a:xfrm>
          <a:custGeom>
            <a:avLst/>
            <a:gdLst>
              <a:gd name="connsiteX0" fmla="*/ 989713 w 2126458"/>
              <a:gd name="connsiteY0" fmla="*/ 1979755 h 2000479"/>
              <a:gd name="connsiteX1" fmla="*/ 1904113 w 2126458"/>
              <a:gd name="connsiteY1" fmla="*/ 1973449 h 2000479"/>
              <a:gd name="connsiteX2" fmla="*/ 2099605 w 2126458"/>
              <a:gd name="connsiteY2" fmla="*/ 1714895 h 2000479"/>
              <a:gd name="connsiteX3" fmla="*/ 2099605 w 2126458"/>
              <a:gd name="connsiteY3" fmla="*/ 264467 h 2000479"/>
              <a:gd name="connsiteX4" fmla="*/ 1866276 w 2126458"/>
              <a:gd name="connsiteY4" fmla="*/ 31137 h 2000479"/>
              <a:gd name="connsiteX5" fmla="*/ 314949 w 2126458"/>
              <a:gd name="connsiteY5" fmla="*/ 43750 h 2000479"/>
              <a:gd name="connsiteX6" fmla="*/ 12251 w 2126458"/>
              <a:gd name="connsiteY6" fmla="*/ 409510 h 2000479"/>
              <a:gd name="connsiteX7" fmla="*/ 87925 w 2126458"/>
              <a:gd name="connsiteY7" fmla="*/ 1746426 h 200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458" h="2000479">
                <a:moveTo>
                  <a:pt x="989713" y="1979755"/>
                </a:moveTo>
                <a:cubicBezTo>
                  <a:pt x="1354422" y="1998673"/>
                  <a:pt x="1719131" y="2017592"/>
                  <a:pt x="1904113" y="1973449"/>
                </a:cubicBezTo>
                <a:cubicBezTo>
                  <a:pt x="2089095" y="1929306"/>
                  <a:pt x="2067023" y="1999725"/>
                  <a:pt x="2099605" y="1714895"/>
                </a:cubicBezTo>
                <a:cubicBezTo>
                  <a:pt x="2132187" y="1430065"/>
                  <a:pt x="2138493" y="545093"/>
                  <a:pt x="2099605" y="264467"/>
                </a:cubicBezTo>
                <a:cubicBezTo>
                  <a:pt x="2060717" y="-16159"/>
                  <a:pt x="2163719" y="67923"/>
                  <a:pt x="1866276" y="31137"/>
                </a:cubicBezTo>
                <a:cubicBezTo>
                  <a:pt x="1568833" y="-5649"/>
                  <a:pt x="623953" y="-19312"/>
                  <a:pt x="314949" y="43750"/>
                </a:cubicBezTo>
                <a:cubicBezTo>
                  <a:pt x="5945" y="106812"/>
                  <a:pt x="50088" y="125731"/>
                  <a:pt x="12251" y="409510"/>
                </a:cubicBezTo>
                <a:cubicBezTo>
                  <a:pt x="-25586" y="693289"/>
                  <a:pt x="31169" y="1219857"/>
                  <a:pt x="87925" y="1746426"/>
                </a:cubicBezTo>
              </a:path>
            </a:pathLst>
          </a:custGeom>
          <a:ln w="12700">
            <a:prstDash val="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nvGrpSpPr>
          <p:cNvPr id="26" name="组合 25">
            <a:extLst>
              <a:ext uri="{FF2B5EF4-FFF2-40B4-BE49-F238E27FC236}">
                <a16:creationId xmlns:a16="http://schemas.microsoft.com/office/drawing/2014/main" id="{85DE5D8C-BD6C-4CF0-9FAA-F0ACE45CDEED}"/>
              </a:ext>
            </a:extLst>
          </p:cNvPr>
          <p:cNvGrpSpPr/>
          <p:nvPr/>
        </p:nvGrpSpPr>
        <p:grpSpPr>
          <a:xfrm>
            <a:off x="289534" y="1156933"/>
            <a:ext cx="2405511" cy="968729"/>
            <a:chOff x="-2987799" y="1943136"/>
            <a:chExt cx="2405511" cy="968729"/>
          </a:xfrm>
        </p:grpSpPr>
        <p:sp>
          <p:nvSpPr>
            <p:cNvPr id="27" name="文本框 26">
              <a:extLst>
                <a:ext uri="{FF2B5EF4-FFF2-40B4-BE49-F238E27FC236}">
                  <a16:creationId xmlns:a16="http://schemas.microsoft.com/office/drawing/2014/main" id="{D3BE1BD5-C188-46D7-9960-F75EC97647B3}"/>
                </a:ext>
              </a:extLst>
            </p:cNvPr>
            <p:cNvSpPr txBox="1"/>
            <p:nvPr/>
          </p:nvSpPr>
          <p:spPr>
            <a:xfrm>
              <a:off x="-1953615" y="2604088"/>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28" name="文本框 27">
              <a:extLst>
                <a:ext uri="{FF2B5EF4-FFF2-40B4-BE49-F238E27FC236}">
                  <a16:creationId xmlns:a16="http://schemas.microsoft.com/office/drawing/2014/main" id="{F59E69F9-7A85-40EE-83F5-E8D0F8B56C36}"/>
                </a:ext>
              </a:extLst>
            </p:cNvPr>
            <p:cNvSpPr txBox="1"/>
            <p:nvPr/>
          </p:nvSpPr>
          <p:spPr>
            <a:xfrm>
              <a:off x="-992191" y="2604088"/>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29" name="文本框 28">
              <a:extLst>
                <a:ext uri="{FF2B5EF4-FFF2-40B4-BE49-F238E27FC236}">
                  <a16:creationId xmlns:a16="http://schemas.microsoft.com/office/drawing/2014/main" id="{D16C3CD7-EEEC-4A8A-8FE9-C4F5A222B39E}"/>
                </a:ext>
              </a:extLst>
            </p:cNvPr>
            <p:cNvSpPr txBox="1"/>
            <p:nvPr/>
          </p:nvSpPr>
          <p:spPr>
            <a:xfrm>
              <a:off x="-1775290" y="1943136"/>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30" name="文本框 29">
              <a:extLst>
                <a:ext uri="{FF2B5EF4-FFF2-40B4-BE49-F238E27FC236}">
                  <a16:creationId xmlns:a16="http://schemas.microsoft.com/office/drawing/2014/main" id="{BB1935D7-DEBD-45BB-BF3B-EFDC5B7086BA}"/>
                </a:ext>
              </a:extLst>
            </p:cNvPr>
            <p:cNvSpPr txBox="1"/>
            <p:nvPr/>
          </p:nvSpPr>
          <p:spPr>
            <a:xfrm>
              <a:off x="-2987799" y="2283651"/>
              <a:ext cx="409903" cy="307777"/>
            </a:xfrm>
            <a:prstGeom prst="rect">
              <a:avLst/>
            </a:prstGeom>
            <a:noFill/>
          </p:spPr>
          <p:txBody>
            <a:bodyPr wrap="square" rtlCol="0">
              <a:spAutoFit/>
            </a:bodyPr>
            <a:lstStyle/>
            <a:p>
              <a:r>
                <a:rPr lang="zh-CN" altLang="en-US" sz="1400" dirty="0">
                  <a:solidFill>
                    <a:srgbClr val="FF0000"/>
                  </a:solidFill>
                </a:rPr>
                <a:t>④</a:t>
              </a:r>
            </a:p>
          </p:txBody>
        </p:sp>
      </p:grpSp>
      <p:grpSp>
        <p:nvGrpSpPr>
          <p:cNvPr id="31" name="组合 30">
            <a:extLst>
              <a:ext uri="{FF2B5EF4-FFF2-40B4-BE49-F238E27FC236}">
                <a16:creationId xmlns:a16="http://schemas.microsoft.com/office/drawing/2014/main" id="{FC2EB998-B870-4032-BBA3-844BC7D1F490}"/>
              </a:ext>
            </a:extLst>
          </p:cNvPr>
          <p:cNvGrpSpPr/>
          <p:nvPr/>
        </p:nvGrpSpPr>
        <p:grpSpPr>
          <a:xfrm>
            <a:off x="929340" y="892741"/>
            <a:ext cx="2207996" cy="1571513"/>
            <a:chOff x="511319" y="1556735"/>
            <a:chExt cx="2207996" cy="1571513"/>
          </a:xfrm>
        </p:grpSpPr>
        <p:sp>
          <p:nvSpPr>
            <p:cNvPr id="32" name="文本框 31">
              <a:extLst>
                <a:ext uri="{FF2B5EF4-FFF2-40B4-BE49-F238E27FC236}">
                  <a16:creationId xmlns:a16="http://schemas.microsoft.com/office/drawing/2014/main" id="{3A35F3A4-2394-4ED7-934F-0E686709986A}"/>
                </a:ext>
              </a:extLst>
            </p:cNvPr>
            <p:cNvSpPr txBox="1"/>
            <p:nvPr/>
          </p:nvSpPr>
          <p:spPr>
            <a:xfrm>
              <a:off x="641203" y="1895408"/>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33" name="文本框 32">
              <a:extLst>
                <a:ext uri="{FF2B5EF4-FFF2-40B4-BE49-F238E27FC236}">
                  <a16:creationId xmlns:a16="http://schemas.microsoft.com/office/drawing/2014/main" id="{3C3BC5F8-2559-49B6-A980-490F2B581659}"/>
                </a:ext>
              </a:extLst>
            </p:cNvPr>
            <p:cNvSpPr txBox="1"/>
            <p:nvPr/>
          </p:nvSpPr>
          <p:spPr>
            <a:xfrm>
              <a:off x="511319" y="2820471"/>
              <a:ext cx="409903" cy="307777"/>
            </a:xfrm>
            <a:prstGeom prst="rect">
              <a:avLst/>
            </a:prstGeom>
            <a:noFill/>
          </p:spPr>
          <p:txBody>
            <a:bodyPr wrap="square" rtlCol="0">
              <a:spAutoFit/>
            </a:bodyPr>
            <a:lstStyle/>
            <a:p>
              <a:r>
                <a:rPr lang="zh-CN" altLang="en-US" sz="1400" dirty="0">
                  <a:solidFill>
                    <a:schemeClr val="accent4"/>
                  </a:solidFill>
                </a:rPr>
                <a:t>②</a:t>
              </a:r>
            </a:p>
          </p:txBody>
        </p:sp>
        <p:sp>
          <p:nvSpPr>
            <p:cNvPr id="34" name="文本框 33">
              <a:extLst>
                <a:ext uri="{FF2B5EF4-FFF2-40B4-BE49-F238E27FC236}">
                  <a16:creationId xmlns:a16="http://schemas.microsoft.com/office/drawing/2014/main" id="{D7F216CE-E2D6-4B33-8C0B-74E8803EFDB6}"/>
                </a:ext>
              </a:extLst>
            </p:cNvPr>
            <p:cNvSpPr txBox="1"/>
            <p:nvPr/>
          </p:nvSpPr>
          <p:spPr>
            <a:xfrm>
              <a:off x="1976143" y="2139912"/>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35" name="文本框 34">
              <a:extLst>
                <a:ext uri="{FF2B5EF4-FFF2-40B4-BE49-F238E27FC236}">
                  <a16:creationId xmlns:a16="http://schemas.microsoft.com/office/drawing/2014/main" id="{29076C4F-8A1E-4F7C-83EF-A762FDB97D00}"/>
                </a:ext>
              </a:extLst>
            </p:cNvPr>
            <p:cNvSpPr txBox="1"/>
            <p:nvPr/>
          </p:nvSpPr>
          <p:spPr>
            <a:xfrm>
              <a:off x="2309412" y="2730706"/>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36" name="文本框 35">
              <a:extLst>
                <a:ext uri="{FF2B5EF4-FFF2-40B4-BE49-F238E27FC236}">
                  <a16:creationId xmlns:a16="http://schemas.microsoft.com/office/drawing/2014/main" id="{AD6911B0-B1F3-4810-962B-9282CDA6B915}"/>
                </a:ext>
              </a:extLst>
            </p:cNvPr>
            <p:cNvSpPr txBox="1"/>
            <p:nvPr/>
          </p:nvSpPr>
          <p:spPr>
            <a:xfrm>
              <a:off x="1407371" y="2676162"/>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37" name="文本框 36">
              <a:extLst>
                <a:ext uri="{FF2B5EF4-FFF2-40B4-BE49-F238E27FC236}">
                  <a16:creationId xmlns:a16="http://schemas.microsoft.com/office/drawing/2014/main" id="{15121D23-6FAC-4912-8D96-D551A42CAD0D}"/>
                </a:ext>
              </a:extLst>
            </p:cNvPr>
            <p:cNvSpPr txBox="1"/>
            <p:nvPr/>
          </p:nvSpPr>
          <p:spPr>
            <a:xfrm>
              <a:off x="1482382" y="1556735"/>
              <a:ext cx="409903" cy="307777"/>
            </a:xfrm>
            <a:prstGeom prst="rect">
              <a:avLst/>
            </a:prstGeom>
            <a:noFill/>
          </p:spPr>
          <p:txBody>
            <a:bodyPr wrap="square" rtlCol="0">
              <a:spAutoFit/>
            </a:bodyPr>
            <a:lstStyle/>
            <a:p>
              <a:r>
                <a:rPr lang="zh-CN" altLang="en-US" sz="1400" dirty="0">
                  <a:solidFill>
                    <a:schemeClr val="accent4"/>
                  </a:solidFill>
                </a:rPr>
                <a:t>⑥</a:t>
              </a:r>
            </a:p>
          </p:txBody>
        </p:sp>
      </p:grpSp>
      <p:grpSp>
        <p:nvGrpSpPr>
          <p:cNvPr id="79" name="组合 78">
            <a:extLst>
              <a:ext uri="{FF2B5EF4-FFF2-40B4-BE49-F238E27FC236}">
                <a16:creationId xmlns:a16="http://schemas.microsoft.com/office/drawing/2014/main" id="{E0591F46-BFCE-49AE-B8DD-936D4FB6A899}"/>
              </a:ext>
            </a:extLst>
          </p:cNvPr>
          <p:cNvGrpSpPr/>
          <p:nvPr/>
        </p:nvGrpSpPr>
        <p:grpSpPr>
          <a:xfrm>
            <a:off x="4077590" y="904891"/>
            <a:ext cx="2847802" cy="1744825"/>
            <a:chOff x="3710354" y="837268"/>
            <a:chExt cx="2847802" cy="1744825"/>
          </a:xfrm>
        </p:grpSpPr>
        <p:pic>
          <p:nvPicPr>
            <p:cNvPr id="62" name="图片 61">
              <a:extLst>
                <a:ext uri="{FF2B5EF4-FFF2-40B4-BE49-F238E27FC236}">
                  <a16:creationId xmlns:a16="http://schemas.microsoft.com/office/drawing/2014/main" id="{4A2AD2FE-2EEC-41A9-BA84-99A290B6C827}"/>
                </a:ext>
              </a:extLst>
            </p:cNvPr>
            <p:cNvPicPr>
              <a:picLocks noChangeAspect="1"/>
            </p:cNvPicPr>
            <p:nvPr/>
          </p:nvPicPr>
          <p:blipFill>
            <a:blip r:embed="rId6"/>
            <a:stretch>
              <a:fillRect/>
            </a:stretch>
          </p:blipFill>
          <p:spPr>
            <a:xfrm>
              <a:off x="4046540" y="837268"/>
              <a:ext cx="2221656" cy="1619449"/>
            </a:xfrm>
            <a:prstGeom prst="rect">
              <a:avLst/>
            </a:prstGeom>
          </p:spPr>
        </p:pic>
        <p:sp>
          <p:nvSpPr>
            <p:cNvPr id="63" name="任意多边形: 形状 62">
              <a:extLst>
                <a:ext uri="{FF2B5EF4-FFF2-40B4-BE49-F238E27FC236}">
                  <a16:creationId xmlns:a16="http://schemas.microsoft.com/office/drawing/2014/main" id="{A0A17560-3733-426C-9B51-B28DAFEB8290}"/>
                </a:ext>
              </a:extLst>
            </p:cNvPr>
            <p:cNvSpPr/>
            <p:nvPr/>
          </p:nvSpPr>
          <p:spPr>
            <a:xfrm>
              <a:off x="4723067" y="1748164"/>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任意多边形: 形状 63">
              <a:extLst>
                <a:ext uri="{FF2B5EF4-FFF2-40B4-BE49-F238E27FC236}">
                  <a16:creationId xmlns:a16="http://schemas.microsoft.com/office/drawing/2014/main" id="{5AF72F4D-DD05-46C8-994A-F629DDEF97F7}"/>
                </a:ext>
              </a:extLst>
            </p:cNvPr>
            <p:cNvSpPr/>
            <p:nvPr/>
          </p:nvSpPr>
          <p:spPr>
            <a:xfrm>
              <a:off x="5688739" y="1741440"/>
              <a:ext cx="380013" cy="359355"/>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DF15BB95-BE66-4759-B1BD-798A69D27C34}"/>
                </a:ext>
              </a:extLst>
            </p:cNvPr>
            <p:cNvSpPr/>
            <p:nvPr/>
          </p:nvSpPr>
          <p:spPr>
            <a:xfrm>
              <a:off x="4946693" y="1144442"/>
              <a:ext cx="310815" cy="282466"/>
            </a:xfrm>
            <a:custGeom>
              <a:avLst/>
              <a:gdLst>
                <a:gd name="connsiteX0" fmla="*/ 0 w 380013"/>
                <a:gd name="connsiteY0" fmla="*/ 151733 h 359355"/>
                <a:gd name="connsiteX1" fmla="*/ 186921 w 380013"/>
                <a:gd name="connsiteY1" fmla="*/ 175 h 359355"/>
                <a:gd name="connsiteX2" fmla="*/ 378895 w 380013"/>
                <a:gd name="connsiteY2" fmla="*/ 126473 h 359355"/>
                <a:gd name="connsiteX3" fmla="*/ 257648 w 380013"/>
                <a:gd name="connsiteY3" fmla="*/ 348758 h 359355"/>
                <a:gd name="connsiteX4" fmla="*/ 85883 w 380013"/>
                <a:gd name="connsiteY4" fmla="*/ 303291 h 359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013" h="359355">
                  <a:moveTo>
                    <a:pt x="0" y="151733"/>
                  </a:moveTo>
                  <a:cubicBezTo>
                    <a:pt x="61886" y="78059"/>
                    <a:pt x="123772" y="4385"/>
                    <a:pt x="186921" y="175"/>
                  </a:cubicBezTo>
                  <a:cubicBezTo>
                    <a:pt x="250070" y="-4035"/>
                    <a:pt x="367107" y="68376"/>
                    <a:pt x="378895" y="126473"/>
                  </a:cubicBezTo>
                  <a:cubicBezTo>
                    <a:pt x="390683" y="184570"/>
                    <a:pt x="306483" y="319288"/>
                    <a:pt x="257648" y="348758"/>
                  </a:cubicBezTo>
                  <a:cubicBezTo>
                    <a:pt x="208813" y="378228"/>
                    <a:pt x="147348" y="340759"/>
                    <a:pt x="85883" y="303291"/>
                  </a:cubicBezTo>
                </a:path>
              </a:pathLst>
            </a:cu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任意多边形: 形状 65">
              <a:extLst>
                <a:ext uri="{FF2B5EF4-FFF2-40B4-BE49-F238E27FC236}">
                  <a16:creationId xmlns:a16="http://schemas.microsoft.com/office/drawing/2014/main" id="{C6191568-0284-45D7-B82E-426D60A47D0F}"/>
                </a:ext>
              </a:extLst>
            </p:cNvPr>
            <p:cNvSpPr/>
            <p:nvPr/>
          </p:nvSpPr>
          <p:spPr>
            <a:xfrm>
              <a:off x="4012920" y="837268"/>
              <a:ext cx="2545236" cy="1744825"/>
            </a:xfrm>
            <a:custGeom>
              <a:avLst/>
              <a:gdLst>
                <a:gd name="connsiteX0" fmla="*/ 989713 w 2126458"/>
                <a:gd name="connsiteY0" fmla="*/ 1979755 h 2000479"/>
                <a:gd name="connsiteX1" fmla="*/ 1904113 w 2126458"/>
                <a:gd name="connsiteY1" fmla="*/ 1973449 h 2000479"/>
                <a:gd name="connsiteX2" fmla="*/ 2099605 w 2126458"/>
                <a:gd name="connsiteY2" fmla="*/ 1714895 h 2000479"/>
                <a:gd name="connsiteX3" fmla="*/ 2099605 w 2126458"/>
                <a:gd name="connsiteY3" fmla="*/ 264467 h 2000479"/>
                <a:gd name="connsiteX4" fmla="*/ 1866276 w 2126458"/>
                <a:gd name="connsiteY4" fmla="*/ 31137 h 2000479"/>
                <a:gd name="connsiteX5" fmla="*/ 314949 w 2126458"/>
                <a:gd name="connsiteY5" fmla="*/ 43750 h 2000479"/>
                <a:gd name="connsiteX6" fmla="*/ 12251 w 2126458"/>
                <a:gd name="connsiteY6" fmla="*/ 409510 h 2000479"/>
                <a:gd name="connsiteX7" fmla="*/ 87925 w 2126458"/>
                <a:gd name="connsiteY7" fmla="*/ 1746426 h 200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458" h="2000479">
                  <a:moveTo>
                    <a:pt x="989713" y="1979755"/>
                  </a:moveTo>
                  <a:cubicBezTo>
                    <a:pt x="1354422" y="1998673"/>
                    <a:pt x="1719131" y="2017592"/>
                    <a:pt x="1904113" y="1973449"/>
                  </a:cubicBezTo>
                  <a:cubicBezTo>
                    <a:pt x="2089095" y="1929306"/>
                    <a:pt x="2067023" y="1999725"/>
                    <a:pt x="2099605" y="1714895"/>
                  </a:cubicBezTo>
                  <a:cubicBezTo>
                    <a:pt x="2132187" y="1430065"/>
                    <a:pt x="2138493" y="545093"/>
                    <a:pt x="2099605" y="264467"/>
                  </a:cubicBezTo>
                  <a:cubicBezTo>
                    <a:pt x="2060717" y="-16159"/>
                    <a:pt x="2163719" y="67923"/>
                    <a:pt x="1866276" y="31137"/>
                  </a:cubicBezTo>
                  <a:cubicBezTo>
                    <a:pt x="1568833" y="-5649"/>
                    <a:pt x="623953" y="-19312"/>
                    <a:pt x="314949" y="43750"/>
                  </a:cubicBezTo>
                  <a:cubicBezTo>
                    <a:pt x="5945" y="106812"/>
                    <a:pt x="50088" y="125731"/>
                    <a:pt x="12251" y="409510"/>
                  </a:cubicBezTo>
                  <a:cubicBezTo>
                    <a:pt x="-25586" y="693289"/>
                    <a:pt x="31169" y="1219857"/>
                    <a:pt x="87925" y="1746426"/>
                  </a:cubicBezTo>
                </a:path>
              </a:pathLst>
            </a:custGeom>
            <a:ln w="12700">
              <a:prstDash val="dash"/>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nvGrpSpPr>
            <p:cNvPr id="67" name="组合 66">
              <a:extLst>
                <a:ext uri="{FF2B5EF4-FFF2-40B4-BE49-F238E27FC236}">
                  <a16:creationId xmlns:a16="http://schemas.microsoft.com/office/drawing/2014/main" id="{CDB6AB73-2877-4F50-AD84-0B8FEC86108F}"/>
                </a:ext>
              </a:extLst>
            </p:cNvPr>
            <p:cNvGrpSpPr/>
            <p:nvPr/>
          </p:nvGrpSpPr>
          <p:grpSpPr>
            <a:xfrm>
              <a:off x="3710354" y="1121069"/>
              <a:ext cx="2405511" cy="968729"/>
              <a:chOff x="-2987799" y="1943136"/>
              <a:chExt cx="2405511" cy="968729"/>
            </a:xfrm>
          </p:grpSpPr>
          <p:sp>
            <p:nvSpPr>
              <p:cNvPr id="68" name="文本框 67">
                <a:extLst>
                  <a:ext uri="{FF2B5EF4-FFF2-40B4-BE49-F238E27FC236}">
                    <a16:creationId xmlns:a16="http://schemas.microsoft.com/office/drawing/2014/main" id="{05F76F7F-86C8-4092-B7F3-3C58C81B9E02}"/>
                  </a:ext>
                </a:extLst>
              </p:cNvPr>
              <p:cNvSpPr txBox="1"/>
              <p:nvPr/>
            </p:nvSpPr>
            <p:spPr>
              <a:xfrm>
                <a:off x="-1953615" y="2604088"/>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69" name="文本框 68">
                <a:extLst>
                  <a:ext uri="{FF2B5EF4-FFF2-40B4-BE49-F238E27FC236}">
                    <a16:creationId xmlns:a16="http://schemas.microsoft.com/office/drawing/2014/main" id="{F5594870-1467-4A6D-B30B-53F878C77476}"/>
                  </a:ext>
                </a:extLst>
              </p:cNvPr>
              <p:cNvSpPr txBox="1"/>
              <p:nvPr/>
            </p:nvSpPr>
            <p:spPr>
              <a:xfrm>
                <a:off x="-992191" y="2604088"/>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70" name="文本框 69">
                <a:extLst>
                  <a:ext uri="{FF2B5EF4-FFF2-40B4-BE49-F238E27FC236}">
                    <a16:creationId xmlns:a16="http://schemas.microsoft.com/office/drawing/2014/main" id="{69F66581-26DB-4724-A138-88CA839C390F}"/>
                  </a:ext>
                </a:extLst>
              </p:cNvPr>
              <p:cNvSpPr txBox="1"/>
              <p:nvPr/>
            </p:nvSpPr>
            <p:spPr>
              <a:xfrm>
                <a:off x="-1775290" y="1943136"/>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71" name="文本框 70">
                <a:extLst>
                  <a:ext uri="{FF2B5EF4-FFF2-40B4-BE49-F238E27FC236}">
                    <a16:creationId xmlns:a16="http://schemas.microsoft.com/office/drawing/2014/main" id="{62C76D9C-F963-42F5-B209-2729C45947C0}"/>
                  </a:ext>
                </a:extLst>
              </p:cNvPr>
              <p:cNvSpPr txBox="1"/>
              <p:nvPr/>
            </p:nvSpPr>
            <p:spPr>
              <a:xfrm>
                <a:off x="-2987799" y="2283651"/>
                <a:ext cx="409903" cy="307777"/>
              </a:xfrm>
              <a:prstGeom prst="rect">
                <a:avLst/>
              </a:prstGeom>
              <a:noFill/>
            </p:spPr>
            <p:txBody>
              <a:bodyPr wrap="square" rtlCol="0">
                <a:spAutoFit/>
              </a:bodyPr>
              <a:lstStyle/>
              <a:p>
                <a:r>
                  <a:rPr lang="zh-CN" altLang="en-US" sz="1400" dirty="0">
                    <a:solidFill>
                      <a:srgbClr val="FF0000"/>
                    </a:solidFill>
                  </a:rPr>
                  <a:t>④</a:t>
                </a:r>
              </a:p>
            </p:txBody>
          </p:sp>
        </p:grpSp>
        <p:grpSp>
          <p:nvGrpSpPr>
            <p:cNvPr id="72" name="组合 71">
              <a:extLst>
                <a:ext uri="{FF2B5EF4-FFF2-40B4-BE49-F238E27FC236}">
                  <a16:creationId xmlns:a16="http://schemas.microsoft.com/office/drawing/2014/main" id="{3B5A57F1-0DF0-4CED-B01F-E0CB3697754E}"/>
                </a:ext>
              </a:extLst>
            </p:cNvPr>
            <p:cNvGrpSpPr/>
            <p:nvPr/>
          </p:nvGrpSpPr>
          <p:grpSpPr>
            <a:xfrm>
              <a:off x="4350160" y="856877"/>
              <a:ext cx="2207996" cy="1571513"/>
              <a:chOff x="511319" y="1556735"/>
              <a:chExt cx="2207996" cy="1571513"/>
            </a:xfrm>
          </p:grpSpPr>
          <p:sp>
            <p:nvSpPr>
              <p:cNvPr id="73" name="文本框 72">
                <a:extLst>
                  <a:ext uri="{FF2B5EF4-FFF2-40B4-BE49-F238E27FC236}">
                    <a16:creationId xmlns:a16="http://schemas.microsoft.com/office/drawing/2014/main" id="{4E455FA4-4983-47FF-B986-D510D7237007}"/>
                  </a:ext>
                </a:extLst>
              </p:cNvPr>
              <p:cNvSpPr txBox="1"/>
              <p:nvPr/>
            </p:nvSpPr>
            <p:spPr>
              <a:xfrm>
                <a:off x="641203" y="1895408"/>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74" name="文本框 73">
                <a:extLst>
                  <a:ext uri="{FF2B5EF4-FFF2-40B4-BE49-F238E27FC236}">
                    <a16:creationId xmlns:a16="http://schemas.microsoft.com/office/drawing/2014/main" id="{BD0A5C5C-1D4C-437F-A0EE-9BCE2EBCF487}"/>
                  </a:ext>
                </a:extLst>
              </p:cNvPr>
              <p:cNvSpPr txBox="1"/>
              <p:nvPr/>
            </p:nvSpPr>
            <p:spPr>
              <a:xfrm>
                <a:off x="511319" y="2820471"/>
                <a:ext cx="409903" cy="307777"/>
              </a:xfrm>
              <a:prstGeom prst="rect">
                <a:avLst/>
              </a:prstGeom>
              <a:noFill/>
            </p:spPr>
            <p:txBody>
              <a:bodyPr wrap="square" rtlCol="0">
                <a:spAutoFit/>
              </a:bodyPr>
              <a:lstStyle/>
              <a:p>
                <a:r>
                  <a:rPr lang="zh-CN" altLang="en-US" sz="1400" dirty="0">
                    <a:solidFill>
                      <a:schemeClr val="accent4"/>
                    </a:solidFill>
                  </a:rPr>
                  <a:t>②</a:t>
                </a:r>
              </a:p>
            </p:txBody>
          </p:sp>
          <p:sp>
            <p:nvSpPr>
              <p:cNvPr id="75" name="文本框 74">
                <a:extLst>
                  <a:ext uri="{FF2B5EF4-FFF2-40B4-BE49-F238E27FC236}">
                    <a16:creationId xmlns:a16="http://schemas.microsoft.com/office/drawing/2014/main" id="{8BF147F8-DD86-4AA3-9D10-ACD7368005B5}"/>
                  </a:ext>
                </a:extLst>
              </p:cNvPr>
              <p:cNvSpPr txBox="1"/>
              <p:nvPr/>
            </p:nvSpPr>
            <p:spPr>
              <a:xfrm>
                <a:off x="1976143" y="2139912"/>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76" name="文本框 75">
                <a:extLst>
                  <a:ext uri="{FF2B5EF4-FFF2-40B4-BE49-F238E27FC236}">
                    <a16:creationId xmlns:a16="http://schemas.microsoft.com/office/drawing/2014/main" id="{657C0A9C-3841-4DB7-B0F8-6277E8D76634}"/>
                  </a:ext>
                </a:extLst>
              </p:cNvPr>
              <p:cNvSpPr txBox="1"/>
              <p:nvPr/>
            </p:nvSpPr>
            <p:spPr>
              <a:xfrm>
                <a:off x="2309412" y="2730706"/>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77" name="文本框 76">
                <a:extLst>
                  <a:ext uri="{FF2B5EF4-FFF2-40B4-BE49-F238E27FC236}">
                    <a16:creationId xmlns:a16="http://schemas.microsoft.com/office/drawing/2014/main" id="{4C6AB96E-A4B5-4F35-A888-A549CEF48544}"/>
                  </a:ext>
                </a:extLst>
              </p:cNvPr>
              <p:cNvSpPr txBox="1"/>
              <p:nvPr/>
            </p:nvSpPr>
            <p:spPr>
              <a:xfrm>
                <a:off x="1407371" y="2676162"/>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78" name="文本框 77">
                <a:extLst>
                  <a:ext uri="{FF2B5EF4-FFF2-40B4-BE49-F238E27FC236}">
                    <a16:creationId xmlns:a16="http://schemas.microsoft.com/office/drawing/2014/main" id="{444F1DC9-E888-4310-BF8B-D505ADECFBE3}"/>
                  </a:ext>
                </a:extLst>
              </p:cNvPr>
              <p:cNvSpPr txBox="1"/>
              <p:nvPr/>
            </p:nvSpPr>
            <p:spPr>
              <a:xfrm>
                <a:off x="1482382" y="1556735"/>
                <a:ext cx="409903" cy="307777"/>
              </a:xfrm>
              <a:prstGeom prst="rect">
                <a:avLst/>
              </a:prstGeom>
              <a:noFill/>
            </p:spPr>
            <p:txBody>
              <a:bodyPr wrap="square" rtlCol="0">
                <a:spAutoFit/>
              </a:bodyPr>
              <a:lstStyle/>
              <a:p>
                <a:r>
                  <a:rPr lang="zh-CN" altLang="en-US" sz="1400" dirty="0">
                    <a:solidFill>
                      <a:schemeClr val="accent4"/>
                    </a:solidFill>
                  </a:rPr>
                  <a:t>⑥</a:t>
                </a:r>
              </a:p>
            </p:txBody>
          </p:sp>
        </p:grpSp>
      </p:grpSp>
      <p:grpSp>
        <p:nvGrpSpPr>
          <p:cNvPr id="100" name="组合 99">
            <a:extLst>
              <a:ext uri="{FF2B5EF4-FFF2-40B4-BE49-F238E27FC236}">
                <a16:creationId xmlns:a16="http://schemas.microsoft.com/office/drawing/2014/main" id="{B74296C5-F26D-4690-AA48-DDCF59E118C2}"/>
              </a:ext>
            </a:extLst>
          </p:cNvPr>
          <p:cNvGrpSpPr/>
          <p:nvPr/>
        </p:nvGrpSpPr>
        <p:grpSpPr>
          <a:xfrm>
            <a:off x="4219334" y="2894553"/>
            <a:ext cx="2897251" cy="1896820"/>
            <a:chOff x="4105821" y="2894553"/>
            <a:chExt cx="2897251" cy="1896820"/>
          </a:xfrm>
        </p:grpSpPr>
        <p:grpSp>
          <p:nvGrpSpPr>
            <p:cNvPr id="91" name="组合 90">
              <a:extLst>
                <a:ext uri="{FF2B5EF4-FFF2-40B4-BE49-F238E27FC236}">
                  <a16:creationId xmlns:a16="http://schemas.microsoft.com/office/drawing/2014/main" id="{E51F2A6C-89B1-4A2B-BA4D-8520F6DB22C3}"/>
                </a:ext>
              </a:extLst>
            </p:cNvPr>
            <p:cNvGrpSpPr/>
            <p:nvPr/>
          </p:nvGrpSpPr>
          <p:grpSpPr>
            <a:xfrm>
              <a:off x="4105821" y="2915044"/>
              <a:ext cx="2872510" cy="1876329"/>
              <a:chOff x="4105821" y="2915044"/>
              <a:chExt cx="2872510" cy="1876329"/>
            </a:xfrm>
          </p:grpSpPr>
          <p:graphicFrame>
            <p:nvGraphicFramePr>
              <p:cNvPr id="80" name="Object 7">
                <a:extLst>
                  <a:ext uri="{FF2B5EF4-FFF2-40B4-BE49-F238E27FC236}">
                    <a16:creationId xmlns:a16="http://schemas.microsoft.com/office/drawing/2014/main" id="{BF3A98E4-E270-42E7-945D-0BBBF3A3DC5A}"/>
                  </a:ext>
                </a:extLst>
              </p:cNvPr>
              <p:cNvGraphicFramePr>
                <a:graphicFrameLocks noChangeAspect="1"/>
              </p:cNvGraphicFramePr>
              <p:nvPr>
                <p:extLst>
                  <p:ext uri="{D42A27DB-BD31-4B8C-83A1-F6EECF244321}">
                    <p14:modId xmlns:p14="http://schemas.microsoft.com/office/powerpoint/2010/main" val="2976900284"/>
                  </p:ext>
                </p:extLst>
              </p:nvPr>
            </p:nvGraphicFramePr>
            <p:xfrm>
              <a:off x="4105821" y="2915044"/>
              <a:ext cx="2778125" cy="1701800"/>
            </p:xfrm>
            <a:graphic>
              <a:graphicData uri="http://schemas.openxmlformats.org/presentationml/2006/ole">
                <mc:AlternateContent xmlns:mc="http://schemas.openxmlformats.org/markup-compatibility/2006">
                  <mc:Choice xmlns:v="urn:schemas-microsoft-com:vml" Requires="v">
                    <p:oleObj spid="_x0000_s7171" name="Visio" r:id="rId7" imgW="2129224" imgH="1332610" progId="Visio.Drawing.11">
                      <p:embed/>
                    </p:oleObj>
                  </mc:Choice>
                  <mc:Fallback>
                    <p:oleObj name="Visio" r:id="rId7" imgW="2129224" imgH="1332610" progId="Visio.Drawing.11">
                      <p:embed/>
                      <p:pic>
                        <p:nvPicPr>
                          <p:cNvPr id="2" name="Object 7">
                            <a:extLst>
                              <a:ext uri="{FF2B5EF4-FFF2-40B4-BE49-F238E27FC236}">
                                <a16:creationId xmlns:a16="http://schemas.microsoft.com/office/drawing/2014/main" id="{CE4E6CD1-8E7C-4F46-9AD8-F26FA5EE4965}"/>
                              </a:ext>
                            </a:extLst>
                          </p:cNvPr>
                          <p:cNvPicPr>
                            <a:picLocks noChangeAspect="1" noChangeArrowheads="1"/>
                          </p:cNvPicPr>
                          <p:nvPr/>
                        </p:nvPicPr>
                        <p:blipFill>
                          <a:blip r:embed="rId8"/>
                          <a:srcRect/>
                          <a:stretch>
                            <a:fillRect/>
                          </a:stretch>
                        </p:blipFill>
                        <p:spPr bwMode="auto">
                          <a:xfrm>
                            <a:off x="4105821" y="2915044"/>
                            <a:ext cx="2778125" cy="1701800"/>
                          </a:xfrm>
                          <a:prstGeom prst="rect">
                            <a:avLst/>
                          </a:prstGeom>
                          <a:noFill/>
                          <a:ln>
                            <a:noFill/>
                          </a:ln>
                        </p:spPr>
                      </p:pic>
                    </p:oleObj>
                  </mc:Fallback>
                </mc:AlternateContent>
              </a:graphicData>
            </a:graphic>
          </p:graphicFrame>
          <p:grpSp>
            <p:nvGrpSpPr>
              <p:cNvPr id="81" name="组合 80">
                <a:extLst>
                  <a:ext uri="{FF2B5EF4-FFF2-40B4-BE49-F238E27FC236}">
                    <a16:creationId xmlns:a16="http://schemas.microsoft.com/office/drawing/2014/main" id="{12E4A5F8-1087-400B-92C6-86E2685A3BAC}"/>
                  </a:ext>
                </a:extLst>
              </p:cNvPr>
              <p:cNvGrpSpPr/>
              <p:nvPr/>
            </p:nvGrpSpPr>
            <p:grpSpPr>
              <a:xfrm>
                <a:off x="4380993" y="3267325"/>
                <a:ext cx="2597338" cy="1524048"/>
                <a:chOff x="4015128" y="2113756"/>
                <a:chExt cx="2597338" cy="1524048"/>
              </a:xfrm>
            </p:grpSpPr>
            <p:sp>
              <p:nvSpPr>
                <p:cNvPr id="82" name="椭圆 81">
                  <a:extLst>
                    <a:ext uri="{FF2B5EF4-FFF2-40B4-BE49-F238E27FC236}">
                      <a16:creationId xmlns:a16="http://schemas.microsoft.com/office/drawing/2014/main" id="{0D03D97F-0110-4B1E-8A4A-DE7035112309}"/>
                    </a:ext>
                  </a:extLst>
                </p:cNvPr>
                <p:cNvSpPr/>
                <p:nvPr/>
              </p:nvSpPr>
              <p:spPr>
                <a:xfrm>
                  <a:off x="4276164" y="2353236"/>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D9AB8BFF-6E70-43E6-B61F-4184D9C02196}"/>
                    </a:ext>
                  </a:extLst>
                </p:cNvPr>
                <p:cNvSpPr/>
                <p:nvPr/>
              </p:nvSpPr>
              <p:spPr>
                <a:xfrm>
                  <a:off x="5310467" y="2353236"/>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D8F6B5AB-F64D-4150-9AC3-C8892102AEE5}"/>
                    </a:ext>
                  </a:extLst>
                </p:cNvPr>
                <p:cNvSpPr/>
                <p:nvPr/>
              </p:nvSpPr>
              <p:spPr>
                <a:xfrm>
                  <a:off x="6243910" y="2359960"/>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F76D26E4-4256-487B-B194-585AF5A15C19}"/>
                    </a:ext>
                  </a:extLst>
                </p:cNvPr>
                <p:cNvSpPr txBox="1"/>
                <p:nvPr/>
              </p:nvSpPr>
              <p:spPr>
                <a:xfrm>
                  <a:off x="4015128" y="2113756"/>
                  <a:ext cx="409903" cy="307777"/>
                </a:xfrm>
                <a:prstGeom prst="rect">
                  <a:avLst/>
                </a:prstGeom>
                <a:noFill/>
              </p:spPr>
              <p:txBody>
                <a:bodyPr wrap="square" rtlCol="0">
                  <a:spAutoFit/>
                </a:bodyPr>
                <a:lstStyle/>
                <a:p>
                  <a:r>
                    <a:rPr lang="zh-CN" altLang="en-US" sz="1400" dirty="0">
                      <a:solidFill>
                        <a:srgbClr val="FF0000"/>
                      </a:solidFill>
                    </a:rPr>
                    <a:t>①</a:t>
                  </a:r>
                </a:p>
              </p:txBody>
            </p:sp>
            <p:sp>
              <p:nvSpPr>
                <p:cNvPr id="86" name="文本框 85">
                  <a:extLst>
                    <a:ext uri="{FF2B5EF4-FFF2-40B4-BE49-F238E27FC236}">
                      <a16:creationId xmlns:a16="http://schemas.microsoft.com/office/drawing/2014/main" id="{DEE97986-CECE-4445-BC97-B0729CE32C78}"/>
                    </a:ext>
                  </a:extLst>
                </p:cNvPr>
                <p:cNvSpPr txBox="1"/>
                <p:nvPr/>
              </p:nvSpPr>
              <p:spPr>
                <a:xfrm>
                  <a:off x="5058557" y="2329673"/>
                  <a:ext cx="409903" cy="307777"/>
                </a:xfrm>
                <a:prstGeom prst="rect">
                  <a:avLst/>
                </a:prstGeom>
                <a:noFill/>
              </p:spPr>
              <p:txBody>
                <a:bodyPr wrap="square" rtlCol="0">
                  <a:spAutoFit/>
                </a:bodyPr>
                <a:lstStyle/>
                <a:p>
                  <a:r>
                    <a:rPr lang="zh-CN" altLang="en-US" sz="1400" dirty="0">
                      <a:solidFill>
                        <a:srgbClr val="FF0000"/>
                      </a:solidFill>
                    </a:rPr>
                    <a:t>②</a:t>
                  </a:r>
                </a:p>
              </p:txBody>
            </p:sp>
            <p:sp>
              <p:nvSpPr>
                <p:cNvPr id="87" name="文本框 86">
                  <a:extLst>
                    <a:ext uri="{FF2B5EF4-FFF2-40B4-BE49-F238E27FC236}">
                      <a16:creationId xmlns:a16="http://schemas.microsoft.com/office/drawing/2014/main" id="{1CB49CCA-ABC7-44AB-877B-821EF36A1E0A}"/>
                    </a:ext>
                  </a:extLst>
                </p:cNvPr>
                <p:cNvSpPr txBox="1"/>
                <p:nvPr/>
              </p:nvSpPr>
              <p:spPr>
                <a:xfrm>
                  <a:off x="6230466" y="2160824"/>
                  <a:ext cx="382000" cy="307777"/>
                </a:xfrm>
                <a:prstGeom prst="rect">
                  <a:avLst/>
                </a:prstGeom>
                <a:noFill/>
              </p:spPr>
              <p:txBody>
                <a:bodyPr wrap="square" rtlCol="0">
                  <a:spAutoFit/>
                </a:bodyPr>
                <a:lstStyle/>
                <a:p>
                  <a:r>
                    <a:rPr lang="zh-CN" altLang="en-US" sz="1400" dirty="0">
                      <a:solidFill>
                        <a:srgbClr val="FF0000"/>
                      </a:solidFill>
                    </a:rPr>
                    <a:t>③</a:t>
                  </a:r>
                </a:p>
              </p:txBody>
            </p:sp>
            <p:sp>
              <p:nvSpPr>
                <p:cNvPr id="88" name="文本框 87">
                  <a:extLst>
                    <a:ext uri="{FF2B5EF4-FFF2-40B4-BE49-F238E27FC236}">
                      <a16:creationId xmlns:a16="http://schemas.microsoft.com/office/drawing/2014/main" id="{168D5EC0-BCEE-4E15-A0D9-F5B646E1C379}"/>
                    </a:ext>
                  </a:extLst>
                </p:cNvPr>
                <p:cNvSpPr txBox="1"/>
                <p:nvPr/>
              </p:nvSpPr>
              <p:spPr>
                <a:xfrm>
                  <a:off x="5172751" y="3330027"/>
                  <a:ext cx="409903" cy="307777"/>
                </a:xfrm>
                <a:prstGeom prst="rect">
                  <a:avLst/>
                </a:prstGeom>
                <a:noFill/>
              </p:spPr>
              <p:txBody>
                <a:bodyPr wrap="square" rtlCol="0">
                  <a:spAutoFit/>
                </a:bodyPr>
                <a:lstStyle/>
                <a:p>
                  <a:r>
                    <a:rPr lang="zh-CN" altLang="en-US" sz="1400" dirty="0">
                      <a:solidFill>
                        <a:srgbClr val="FF0000"/>
                      </a:solidFill>
                    </a:rPr>
                    <a:t>④</a:t>
                  </a:r>
                </a:p>
              </p:txBody>
            </p:sp>
            <p:sp>
              <p:nvSpPr>
                <p:cNvPr id="89" name="椭圆 88">
                  <a:extLst>
                    <a:ext uri="{FF2B5EF4-FFF2-40B4-BE49-F238E27FC236}">
                      <a16:creationId xmlns:a16="http://schemas.microsoft.com/office/drawing/2014/main" id="{0885505C-E604-412E-8B6E-949094EAC3F4}"/>
                    </a:ext>
                  </a:extLst>
                </p:cNvPr>
                <p:cNvSpPr/>
                <p:nvPr/>
              </p:nvSpPr>
              <p:spPr>
                <a:xfrm>
                  <a:off x="5314948" y="3258685"/>
                  <a:ext cx="67236" cy="67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0" name="图片 89">
                  <a:extLst>
                    <a:ext uri="{FF2B5EF4-FFF2-40B4-BE49-F238E27FC236}">
                      <a16:creationId xmlns:a16="http://schemas.microsoft.com/office/drawing/2014/main" id="{9C242613-E19E-44F1-B85E-463E6D0E2B8B}"/>
                    </a:ext>
                  </a:extLst>
                </p:cNvPr>
                <p:cNvPicPr>
                  <a:picLocks noChangeAspect="1"/>
                </p:cNvPicPr>
                <p:nvPr/>
              </p:nvPicPr>
              <p:blipFill>
                <a:blip r:embed="rId5"/>
                <a:stretch>
                  <a:fillRect/>
                </a:stretch>
              </p:blipFill>
              <p:spPr>
                <a:xfrm>
                  <a:off x="5271921" y="3285582"/>
                  <a:ext cx="171450" cy="120650"/>
                </a:xfrm>
                <a:prstGeom prst="rect">
                  <a:avLst/>
                </a:prstGeom>
              </p:spPr>
            </p:pic>
          </p:grpSp>
        </p:grpSp>
        <p:grpSp>
          <p:nvGrpSpPr>
            <p:cNvPr id="92" name="组合 91">
              <a:extLst>
                <a:ext uri="{FF2B5EF4-FFF2-40B4-BE49-F238E27FC236}">
                  <a16:creationId xmlns:a16="http://schemas.microsoft.com/office/drawing/2014/main" id="{774F5D49-53C2-4381-BB6A-A22EB9331CF5}"/>
                </a:ext>
              </a:extLst>
            </p:cNvPr>
            <p:cNvGrpSpPr/>
            <p:nvPr/>
          </p:nvGrpSpPr>
          <p:grpSpPr>
            <a:xfrm>
              <a:off x="4349591" y="2894553"/>
              <a:ext cx="2653481" cy="1498757"/>
              <a:chOff x="2878373" y="4523402"/>
              <a:chExt cx="2653481" cy="1498757"/>
            </a:xfrm>
          </p:grpSpPr>
          <p:grpSp>
            <p:nvGrpSpPr>
              <p:cNvPr id="93" name="组合 92">
                <a:extLst>
                  <a:ext uri="{FF2B5EF4-FFF2-40B4-BE49-F238E27FC236}">
                    <a16:creationId xmlns:a16="http://schemas.microsoft.com/office/drawing/2014/main" id="{157671BE-4D05-4ED4-A65A-2E6E3E6D9872}"/>
                  </a:ext>
                </a:extLst>
              </p:cNvPr>
              <p:cNvGrpSpPr/>
              <p:nvPr/>
            </p:nvGrpSpPr>
            <p:grpSpPr>
              <a:xfrm>
                <a:off x="3361129" y="5134826"/>
                <a:ext cx="2170725" cy="887333"/>
                <a:chOff x="3361129" y="5134826"/>
                <a:chExt cx="2170725" cy="887333"/>
              </a:xfrm>
            </p:grpSpPr>
            <p:sp>
              <p:nvSpPr>
                <p:cNvPr id="96" name="文本框 95">
                  <a:extLst>
                    <a:ext uri="{FF2B5EF4-FFF2-40B4-BE49-F238E27FC236}">
                      <a16:creationId xmlns:a16="http://schemas.microsoft.com/office/drawing/2014/main" id="{B02D3A6F-29E9-415C-9485-CA9F31AE6B1B}"/>
                    </a:ext>
                  </a:extLst>
                </p:cNvPr>
                <p:cNvSpPr txBox="1"/>
                <p:nvPr/>
              </p:nvSpPr>
              <p:spPr>
                <a:xfrm>
                  <a:off x="4734191" y="5134826"/>
                  <a:ext cx="409903" cy="307777"/>
                </a:xfrm>
                <a:prstGeom prst="rect">
                  <a:avLst/>
                </a:prstGeom>
                <a:noFill/>
              </p:spPr>
              <p:txBody>
                <a:bodyPr wrap="square" rtlCol="0">
                  <a:spAutoFit/>
                </a:bodyPr>
                <a:lstStyle/>
                <a:p>
                  <a:r>
                    <a:rPr lang="zh-CN" altLang="en-US" sz="1400" dirty="0">
                      <a:solidFill>
                        <a:schemeClr val="accent4"/>
                      </a:solidFill>
                    </a:rPr>
                    <a:t>③</a:t>
                  </a:r>
                </a:p>
              </p:txBody>
            </p:sp>
            <p:sp>
              <p:nvSpPr>
                <p:cNvPr id="97" name="文本框 96">
                  <a:extLst>
                    <a:ext uri="{FF2B5EF4-FFF2-40B4-BE49-F238E27FC236}">
                      <a16:creationId xmlns:a16="http://schemas.microsoft.com/office/drawing/2014/main" id="{75E86B9F-DF1D-4DF4-85A2-CDA8C693EC31}"/>
                    </a:ext>
                  </a:extLst>
                </p:cNvPr>
                <p:cNvSpPr txBox="1"/>
                <p:nvPr/>
              </p:nvSpPr>
              <p:spPr>
                <a:xfrm>
                  <a:off x="3970571" y="5695830"/>
                  <a:ext cx="409903" cy="307777"/>
                </a:xfrm>
                <a:prstGeom prst="rect">
                  <a:avLst/>
                </a:prstGeom>
                <a:noFill/>
              </p:spPr>
              <p:txBody>
                <a:bodyPr wrap="square" rtlCol="0">
                  <a:spAutoFit/>
                </a:bodyPr>
                <a:lstStyle/>
                <a:p>
                  <a:r>
                    <a:rPr lang="zh-CN" altLang="en-US" sz="1400" dirty="0">
                      <a:solidFill>
                        <a:schemeClr val="accent4"/>
                      </a:solidFill>
                    </a:rPr>
                    <a:t>④</a:t>
                  </a:r>
                </a:p>
              </p:txBody>
            </p:sp>
            <p:sp>
              <p:nvSpPr>
                <p:cNvPr id="98" name="文本框 97">
                  <a:extLst>
                    <a:ext uri="{FF2B5EF4-FFF2-40B4-BE49-F238E27FC236}">
                      <a16:creationId xmlns:a16="http://schemas.microsoft.com/office/drawing/2014/main" id="{496A59FA-4503-4A04-B543-5A4099C9C8D1}"/>
                    </a:ext>
                  </a:extLst>
                </p:cNvPr>
                <p:cNvSpPr txBox="1"/>
                <p:nvPr/>
              </p:nvSpPr>
              <p:spPr>
                <a:xfrm>
                  <a:off x="3361129" y="5141819"/>
                  <a:ext cx="409903" cy="307777"/>
                </a:xfrm>
                <a:prstGeom prst="rect">
                  <a:avLst/>
                </a:prstGeom>
                <a:noFill/>
              </p:spPr>
              <p:txBody>
                <a:bodyPr wrap="square" rtlCol="0">
                  <a:spAutoFit/>
                </a:bodyPr>
                <a:lstStyle/>
                <a:p>
                  <a:r>
                    <a:rPr lang="zh-CN" altLang="en-US" sz="1400" dirty="0">
                      <a:solidFill>
                        <a:schemeClr val="accent4"/>
                      </a:solidFill>
                    </a:rPr>
                    <a:t>⑤</a:t>
                  </a:r>
                </a:p>
              </p:txBody>
            </p:sp>
            <p:sp>
              <p:nvSpPr>
                <p:cNvPr id="99" name="文本框 98">
                  <a:extLst>
                    <a:ext uri="{FF2B5EF4-FFF2-40B4-BE49-F238E27FC236}">
                      <a16:creationId xmlns:a16="http://schemas.microsoft.com/office/drawing/2014/main" id="{83559196-00E8-4C02-B1F6-72877423EC85}"/>
                    </a:ext>
                  </a:extLst>
                </p:cNvPr>
                <p:cNvSpPr txBox="1"/>
                <p:nvPr/>
              </p:nvSpPr>
              <p:spPr>
                <a:xfrm>
                  <a:off x="5121951" y="5714382"/>
                  <a:ext cx="409903" cy="307777"/>
                </a:xfrm>
                <a:prstGeom prst="rect">
                  <a:avLst/>
                </a:prstGeom>
                <a:noFill/>
              </p:spPr>
              <p:txBody>
                <a:bodyPr wrap="square" rtlCol="0">
                  <a:spAutoFit/>
                </a:bodyPr>
                <a:lstStyle/>
                <a:p>
                  <a:r>
                    <a:rPr lang="zh-CN" altLang="en-US" sz="1400" dirty="0">
                      <a:solidFill>
                        <a:schemeClr val="accent4"/>
                      </a:solidFill>
                    </a:rPr>
                    <a:t>⑥</a:t>
                  </a:r>
                </a:p>
              </p:txBody>
            </p:sp>
          </p:grpSp>
          <p:sp>
            <p:nvSpPr>
              <p:cNvPr id="94" name="文本框 93">
                <a:extLst>
                  <a:ext uri="{FF2B5EF4-FFF2-40B4-BE49-F238E27FC236}">
                    <a16:creationId xmlns:a16="http://schemas.microsoft.com/office/drawing/2014/main" id="{A09BD50C-AA48-4729-8C71-57910D9B77BD}"/>
                  </a:ext>
                </a:extLst>
              </p:cNvPr>
              <p:cNvSpPr txBox="1"/>
              <p:nvPr/>
            </p:nvSpPr>
            <p:spPr>
              <a:xfrm>
                <a:off x="3603796" y="4523402"/>
                <a:ext cx="409903" cy="307777"/>
              </a:xfrm>
              <a:prstGeom prst="rect">
                <a:avLst/>
              </a:prstGeom>
              <a:noFill/>
            </p:spPr>
            <p:txBody>
              <a:bodyPr wrap="square" rtlCol="0">
                <a:spAutoFit/>
              </a:bodyPr>
              <a:lstStyle/>
              <a:p>
                <a:r>
                  <a:rPr lang="zh-CN" altLang="en-US" sz="1400" dirty="0">
                    <a:solidFill>
                      <a:schemeClr val="accent4"/>
                    </a:solidFill>
                  </a:rPr>
                  <a:t>①</a:t>
                </a:r>
              </a:p>
            </p:txBody>
          </p:sp>
          <p:sp>
            <p:nvSpPr>
              <p:cNvPr id="95" name="文本框 94">
                <a:extLst>
                  <a:ext uri="{FF2B5EF4-FFF2-40B4-BE49-F238E27FC236}">
                    <a16:creationId xmlns:a16="http://schemas.microsoft.com/office/drawing/2014/main" id="{03DCFB07-DAEC-4D0D-B8A3-2B2441FCF62F}"/>
                  </a:ext>
                </a:extLst>
              </p:cNvPr>
              <p:cNvSpPr txBox="1"/>
              <p:nvPr/>
            </p:nvSpPr>
            <p:spPr>
              <a:xfrm>
                <a:off x="2878373" y="5490471"/>
                <a:ext cx="409903" cy="307777"/>
              </a:xfrm>
              <a:prstGeom prst="rect">
                <a:avLst/>
              </a:prstGeom>
              <a:noFill/>
            </p:spPr>
            <p:txBody>
              <a:bodyPr wrap="square" rtlCol="0">
                <a:spAutoFit/>
              </a:bodyPr>
              <a:lstStyle/>
              <a:p>
                <a:r>
                  <a:rPr lang="zh-CN" altLang="en-US" sz="1400" dirty="0">
                    <a:solidFill>
                      <a:schemeClr val="accent4"/>
                    </a:solidFill>
                  </a:rPr>
                  <a:t>②</a:t>
                </a:r>
              </a:p>
            </p:txBody>
          </p:sp>
        </p:grpSp>
      </p:grpSp>
      <p:cxnSp>
        <p:nvCxnSpPr>
          <p:cNvPr id="102" name="直接箭头连接符 101">
            <a:extLst>
              <a:ext uri="{FF2B5EF4-FFF2-40B4-BE49-F238E27FC236}">
                <a16:creationId xmlns:a16="http://schemas.microsoft.com/office/drawing/2014/main" id="{2862C451-5619-41FB-BA8E-5AD6FABA43C7}"/>
              </a:ext>
            </a:extLst>
          </p:cNvPr>
          <p:cNvCxnSpPr/>
          <p:nvPr/>
        </p:nvCxnSpPr>
        <p:spPr>
          <a:xfrm flipH="1">
            <a:off x="5910932" y="3540423"/>
            <a:ext cx="214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51E45074-870D-49B0-885E-86BABB9089DC}"/>
              </a:ext>
            </a:extLst>
          </p:cNvPr>
          <p:cNvCxnSpPr>
            <a:cxnSpLocks/>
          </p:cNvCxnSpPr>
          <p:nvPr/>
        </p:nvCxnSpPr>
        <p:spPr>
          <a:xfrm>
            <a:off x="4439715" y="4153524"/>
            <a:ext cx="0" cy="201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 name="组合 105">
            <a:extLst>
              <a:ext uri="{FF2B5EF4-FFF2-40B4-BE49-F238E27FC236}">
                <a16:creationId xmlns:a16="http://schemas.microsoft.com/office/drawing/2014/main" id="{240B75A8-89E1-44FB-B126-E2E89A5D1475}"/>
              </a:ext>
            </a:extLst>
          </p:cNvPr>
          <p:cNvGrpSpPr/>
          <p:nvPr/>
        </p:nvGrpSpPr>
        <p:grpSpPr>
          <a:xfrm>
            <a:off x="5380119" y="2745204"/>
            <a:ext cx="895650" cy="546219"/>
            <a:chOff x="5332434" y="2236850"/>
            <a:chExt cx="895650" cy="421009"/>
          </a:xfrm>
        </p:grpSpPr>
        <p:sp>
          <p:nvSpPr>
            <p:cNvPr id="107" name="Text Box 81">
              <a:extLst>
                <a:ext uri="{FF2B5EF4-FFF2-40B4-BE49-F238E27FC236}">
                  <a16:creationId xmlns:a16="http://schemas.microsoft.com/office/drawing/2014/main" id="{66EF029C-1170-495F-9F8D-CF8380B2C713}"/>
                </a:ext>
              </a:extLst>
            </p:cNvPr>
            <p:cNvSpPr txBox="1">
              <a:spLocks noChangeArrowheads="1"/>
            </p:cNvSpPr>
            <p:nvPr/>
          </p:nvSpPr>
          <p:spPr bwMode="auto">
            <a:xfrm>
              <a:off x="5764369" y="2319237"/>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chemeClr val="tx1"/>
                  </a:solidFill>
                  <a:latin typeface="Times New Roman" panose="02020603050405020304" pitchFamily="18" charset="0"/>
                  <a:ea typeface="楷体_GB2312" pitchFamily="49" charset="-122"/>
                </a:defRPr>
              </a:lvl1pPr>
              <a:lvl2pPr marL="742950" indent="-285750" eaLnBrk="0" hangingPunct="0">
                <a:defRPr sz="2800" b="1">
                  <a:solidFill>
                    <a:schemeClr val="tx1"/>
                  </a:solidFill>
                  <a:latin typeface="Times New Roman" panose="02020603050405020304" pitchFamily="18" charset="0"/>
                  <a:ea typeface="楷体_GB2312" pitchFamily="49" charset="-122"/>
                </a:defRPr>
              </a:lvl2pPr>
              <a:lvl3pPr marL="1143000" indent="-228600" eaLnBrk="0" hangingPunct="0">
                <a:defRPr sz="2800" b="1">
                  <a:solidFill>
                    <a:schemeClr val="tx1"/>
                  </a:solidFill>
                  <a:latin typeface="Times New Roman" panose="02020603050405020304" pitchFamily="18" charset="0"/>
                  <a:ea typeface="楷体_GB2312" pitchFamily="49" charset="-122"/>
                </a:defRPr>
              </a:lvl3pPr>
              <a:lvl4pPr marL="1600200" indent="-228600" eaLnBrk="0" hangingPunct="0">
                <a:defRPr sz="2800" b="1">
                  <a:solidFill>
                    <a:schemeClr val="tx1"/>
                  </a:solidFill>
                  <a:latin typeface="Times New Roman" panose="02020603050405020304" pitchFamily="18" charset="0"/>
                  <a:ea typeface="楷体_GB2312" pitchFamily="49" charset="-122"/>
                </a:defRPr>
              </a:lvl4pPr>
              <a:lvl5pPr marL="2057400" indent="-228600" eaLnBrk="0" hangingPunct="0">
                <a:defRPr sz="2800" b="1">
                  <a:solidFill>
                    <a:schemeClr val="tx1"/>
                  </a:solidFill>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pPr>
              <a:r>
                <a:rPr lang="en-GB" altLang="zh-CN" sz="1600" dirty="0">
                  <a:solidFill>
                    <a:srgbClr val="FF0000"/>
                  </a:solidFill>
                </a:rPr>
                <a:t>+</a:t>
              </a:r>
              <a:endParaRPr lang="en-US" altLang="zh-CN" sz="1600" dirty="0">
                <a:solidFill>
                  <a:srgbClr val="FF0000"/>
                </a:solidFill>
              </a:endParaRPr>
            </a:p>
          </p:txBody>
        </p:sp>
        <p:sp>
          <p:nvSpPr>
            <p:cNvPr id="108" name="Text Box 82">
              <a:extLst>
                <a:ext uri="{FF2B5EF4-FFF2-40B4-BE49-F238E27FC236}">
                  <a16:creationId xmlns:a16="http://schemas.microsoft.com/office/drawing/2014/main" id="{FD44C316-3B1F-402E-AB8A-2578B0630C7B}"/>
                </a:ext>
              </a:extLst>
            </p:cNvPr>
            <p:cNvSpPr txBox="1">
              <a:spLocks noChangeArrowheads="1"/>
            </p:cNvSpPr>
            <p:nvPr/>
          </p:nvSpPr>
          <p:spPr bwMode="auto">
            <a:xfrm>
              <a:off x="5332434" y="2236850"/>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nSpc>
                  <a:spcPct val="100000"/>
                </a:lnSpc>
                <a:spcBef>
                  <a:spcPct val="50000"/>
                </a:spcBef>
                <a:defRPr sz="1600" b="1">
                  <a:solidFill>
                    <a:srgbClr val="FF0000"/>
                  </a:solidFill>
                  <a:latin typeface="Times New Roman" panose="02020603050405020304" pitchFamily="18" charset="0"/>
                  <a:ea typeface="楷体_GB2312" pitchFamily="49" charset="-122"/>
                </a:defRPr>
              </a:lvl1pPr>
              <a:lvl2pPr marL="742950" indent="-285750" eaLnBrk="0" hangingPunct="0">
                <a:defRPr sz="2800" b="1">
                  <a:latin typeface="Times New Roman" panose="02020603050405020304" pitchFamily="18" charset="0"/>
                  <a:ea typeface="楷体_GB2312" pitchFamily="49" charset="-122"/>
                </a:defRPr>
              </a:lvl2pPr>
              <a:lvl3pPr marL="1143000" indent="-228600" eaLnBrk="0" hangingPunct="0">
                <a:defRPr sz="2800" b="1">
                  <a:latin typeface="Times New Roman" panose="02020603050405020304" pitchFamily="18" charset="0"/>
                  <a:ea typeface="楷体_GB2312" pitchFamily="49" charset="-122"/>
                </a:defRPr>
              </a:lvl3pPr>
              <a:lvl4pPr marL="1600200" indent="-228600" eaLnBrk="0" hangingPunct="0">
                <a:defRPr sz="2800" b="1">
                  <a:latin typeface="Times New Roman" panose="02020603050405020304" pitchFamily="18" charset="0"/>
                  <a:ea typeface="楷体_GB2312" pitchFamily="49" charset="-122"/>
                </a:defRPr>
              </a:lvl4pPr>
              <a:lvl5pPr marL="2057400" indent="-228600" eaLnBrk="0" hangingPunct="0">
                <a:defRPr sz="2800" b="1">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9pPr>
            </a:lstStyle>
            <a:p>
              <a:pPr algn="ctr"/>
              <a:r>
                <a:rPr lang="en-GB" altLang="zh-CN" dirty="0"/>
                <a:t>_</a:t>
              </a:r>
              <a:endParaRPr lang="en-US" altLang="zh-CN" dirty="0"/>
            </a:p>
          </p:txBody>
        </p:sp>
      </p:grpSp>
      <p:grpSp>
        <p:nvGrpSpPr>
          <p:cNvPr id="110" name="组合 109">
            <a:extLst>
              <a:ext uri="{FF2B5EF4-FFF2-40B4-BE49-F238E27FC236}">
                <a16:creationId xmlns:a16="http://schemas.microsoft.com/office/drawing/2014/main" id="{79FE0BB6-A468-417D-9E79-A01157412193}"/>
              </a:ext>
            </a:extLst>
          </p:cNvPr>
          <p:cNvGrpSpPr/>
          <p:nvPr/>
        </p:nvGrpSpPr>
        <p:grpSpPr>
          <a:xfrm>
            <a:off x="4869079" y="3173829"/>
            <a:ext cx="854105" cy="546219"/>
            <a:chOff x="4942044" y="2236850"/>
            <a:chExt cx="854105" cy="421009"/>
          </a:xfrm>
        </p:grpSpPr>
        <p:sp>
          <p:nvSpPr>
            <p:cNvPr id="111" name="Text Box 81">
              <a:extLst>
                <a:ext uri="{FF2B5EF4-FFF2-40B4-BE49-F238E27FC236}">
                  <a16:creationId xmlns:a16="http://schemas.microsoft.com/office/drawing/2014/main" id="{AE5C2392-FE34-4225-9EBE-5C88211CFA3B}"/>
                </a:ext>
              </a:extLst>
            </p:cNvPr>
            <p:cNvSpPr txBox="1">
              <a:spLocks noChangeArrowheads="1"/>
            </p:cNvSpPr>
            <p:nvPr/>
          </p:nvSpPr>
          <p:spPr bwMode="auto">
            <a:xfrm>
              <a:off x="4942044" y="2319237"/>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chemeClr val="tx1"/>
                  </a:solidFill>
                  <a:latin typeface="Times New Roman" panose="02020603050405020304" pitchFamily="18" charset="0"/>
                  <a:ea typeface="楷体_GB2312" pitchFamily="49" charset="-122"/>
                </a:defRPr>
              </a:lvl1pPr>
              <a:lvl2pPr marL="742950" indent="-285750" eaLnBrk="0" hangingPunct="0">
                <a:defRPr sz="2800" b="1">
                  <a:solidFill>
                    <a:schemeClr val="tx1"/>
                  </a:solidFill>
                  <a:latin typeface="Times New Roman" panose="02020603050405020304" pitchFamily="18" charset="0"/>
                  <a:ea typeface="楷体_GB2312" pitchFamily="49" charset="-122"/>
                </a:defRPr>
              </a:lvl2pPr>
              <a:lvl3pPr marL="1143000" indent="-228600" eaLnBrk="0" hangingPunct="0">
                <a:defRPr sz="2800" b="1">
                  <a:solidFill>
                    <a:schemeClr val="tx1"/>
                  </a:solidFill>
                  <a:latin typeface="Times New Roman" panose="02020603050405020304" pitchFamily="18" charset="0"/>
                  <a:ea typeface="楷体_GB2312" pitchFamily="49" charset="-122"/>
                </a:defRPr>
              </a:lvl3pPr>
              <a:lvl4pPr marL="1600200" indent="-228600" eaLnBrk="0" hangingPunct="0">
                <a:defRPr sz="2800" b="1">
                  <a:solidFill>
                    <a:schemeClr val="tx1"/>
                  </a:solidFill>
                  <a:latin typeface="Times New Roman" panose="02020603050405020304" pitchFamily="18" charset="0"/>
                  <a:ea typeface="楷体_GB2312" pitchFamily="49" charset="-122"/>
                </a:defRPr>
              </a:lvl4pPr>
              <a:lvl5pPr marL="2057400" indent="-228600" eaLnBrk="0" hangingPunct="0">
                <a:defRPr sz="2800" b="1">
                  <a:solidFill>
                    <a:schemeClr val="tx1"/>
                  </a:solidFill>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pPr>
              <a:r>
                <a:rPr lang="en-GB" altLang="zh-CN" sz="1600" dirty="0">
                  <a:solidFill>
                    <a:srgbClr val="FF0000"/>
                  </a:solidFill>
                </a:rPr>
                <a:t>+</a:t>
              </a:r>
              <a:endParaRPr lang="en-US" altLang="zh-CN" sz="1600" dirty="0">
                <a:solidFill>
                  <a:srgbClr val="FF0000"/>
                </a:solidFill>
              </a:endParaRPr>
            </a:p>
          </p:txBody>
        </p:sp>
        <p:sp>
          <p:nvSpPr>
            <p:cNvPr id="112" name="Text Box 82">
              <a:extLst>
                <a:ext uri="{FF2B5EF4-FFF2-40B4-BE49-F238E27FC236}">
                  <a16:creationId xmlns:a16="http://schemas.microsoft.com/office/drawing/2014/main" id="{36BFECE6-0354-478C-A94D-753F7D36DD34}"/>
                </a:ext>
              </a:extLst>
            </p:cNvPr>
            <p:cNvSpPr txBox="1">
              <a:spLocks noChangeArrowheads="1"/>
            </p:cNvSpPr>
            <p:nvPr/>
          </p:nvSpPr>
          <p:spPr bwMode="auto">
            <a:xfrm>
              <a:off x="5332434" y="2236850"/>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nSpc>
                  <a:spcPct val="100000"/>
                </a:lnSpc>
                <a:spcBef>
                  <a:spcPct val="50000"/>
                </a:spcBef>
                <a:defRPr sz="1600" b="1">
                  <a:solidFill>
                    <a:srgbClr val="FF0000"/>
                  </a:solidFill>
                  <a:latin typeface="Times New Roman" panose="02020603050405020304" pitchFamily="18" charset="0"/>
                  <a:ea typeface="楷体_GB2312" pitchFamily="49" charset="-122"/>
                </a:defRPr>
              </a:lvl1pPr>
              <a:lvl2pPr marL="742950" indent="-285750" eaLnBrk="0" hangingPunct="0">
                <a:defRPr sz="2800" b="1">
                  <a:latin typeface="Times New Roman" panose="02020603050405020304" pitchFamily="18" charset="0"/>
                  <a:ea typeface="楷体_GB2312" pitchFamily="49" charset="-122"/>
                </a:defRPr>
              </a:lvl2pPr>
              <a:lvl3pPr marL="1143000" indent="-228600" eaLnBrk="0" hangingPunct="0">
                <a:defRPr sz="2800" b="1">
                  <a:latin typeface="Times New Roman" panose="02020603050405020304" pitchFamily="18" charset="0"/>
                  <a:ea typeface="楷体_GB2312" pitchFamily="49" charset="-122"/>
                </a:defRPr>
              </a:lvl3pPr>
              <a:lvl4pPr marL="1600200" indent="-228600" eaLnBrk="0" hangingPunct="0">
                <a:defRPr sz="2800" b="1">
                  <a:latin typeface="Times New Roman" panose="02020603050405020304" pitchFamily="18" charset="0"/>
                  <a:ea typeface="楷体_GB2312" pitchFamily="49" charset="-122"/>
                </a:defRPr>
              </a:lvl4pPr>
              <a:lvl5pPr marL="2057400" indent="-228600" eaLnBrk="0" hangingPunct="0">
                <a:defRPr sz="2800" b="1">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9pPr>
            </a:lstStyle>
            <a:p>
              <a:pPr algn="ctr"/>
              <a:r>
                <a:rPr lang="en-GB" altLang="zh-CN" dirty="0"/>
                <a:t>_</a:t>
              </a:r>
              <a:endParaRPr lang="en-US" altLang="zh-CN" dirty="0"/>
            </a:p>
          </p:txBody>
        </p:sp>
      </p:grpSp>
      <p:grpSp>
        <p:nvGrpSpPr>
          <p:cNvPr id="113" name="组合 112">
            <a:extLst>
              <a:ext uri="{FF2B5EF4-FFF2-40B4-BE49-F238E27FC236}">
                <a16:creationId xmlns:a16="http://schemas.microsoft.com/office/drawing/2014/main" id="{980F46AA-8101-47AB-8C38-7359933A4352}"/>
              </a:ext>
            </a:extLst>
          </p:cNvPr>
          <p:cNvGrpSpPr/>
          <p:nvPr/>
        </p:nvGrpSpPr>
        <p:grpSpPr>
          <a:xfrm>
            <a:off x="6415706" y="3622534"/>
            <a:ext cx="469930" cy="713439"/>
            <a:chOff x="5764369" y="2319237"/>
            <a:chExt cx="469930" cy="549896"/>
          </a:xfrm>
        </p:grpSpPr>
        <p:sp>
          <p:nvSpPr>
            <p:cNvPr id="114" name="Text Box 81">
              <a:extLst>
                <a:ext uri="{FF2B5EF4-FFF2-40B4-BE49-F238E27FC236}">
                  <a16:creationId xmlns:a16="http://schemas.microsoft.com/office/drawing/2014/main" id="{43E1A9F3-04C1-4F3C-BF74-C4778B085BFC}"/>
                </a:ext>
              </a:extLst>
            </p:cNvPr>
            <p:cNvSpPr txBox="1">
              <a:spLocks noChangeArrowheads="1"/>
            </p:cNvSpPr>
            <p:nvPr/>
          </p:nvSpPr>
          <p:spPr bwMode="auto">
            <a:xfrm>
              <a:off x="5764369" y="2319237"/>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b="1">
                  <a:solidFill>
                    <a:schemeClr val="tx1"/>
                  </a:solidFill>
                  <a:latin typeface="Times New Roman" panose="02020603050405020304" pitchFamily="18" charset="0"/>
                  <a:ea typeface="楷体_GB2312" pitchFamily="49" charset="-122"/>
                </a:defRPr>
              </a:lvl1pPr>
              <a:lvl2pPr marL="742950" indent="-285750" eaLnBrk="0" hangingPunct="0">
                <a:defRPr sz="2800" b="1">
                  <a:solidFill>
                    <a:schemeClr val="tx1"/>
                  </a:solidFill>
                  <a:latin typeface="Times New Roman" panose="02020603050405020304" pitchFamily="18" charset="0"/>
                  <a:ea typeface="楷体_GB2312" pitchFamily="49" charset="-122"/>
                </a:defRPr>
              </a:lvl2pPr>
              <a:lvl3pPr marL="1143000" indent="-228600" eaLnBrk="0" hangingPunct="0">
                <a:defRPr sz="2800" b="1">
                  <a:solidFill>
                    <a:schemeClr val="tx1"/>
                  </a:solidFill>
                  <a:latin typeface="Times New Roman" panose="02020603050405020304" pitchFamily="18" charset="0"/>
                  <a:ea typeface="楷体_GB2312" pitchFamily="49" charset="-122"/>
                </a:defRPr>
              </a:lvl3pPr>
              <a:lvl4pPr marL="1600200" indent="-228600" eaLnBrk="0" hangingPunct="0">
                <a:defRPr sz="2800" b="1">
                  <a:solidFill>
                    <a:schemeClr val="tx1"/>
                  </a:solidFill>
                  <a:latin typeface="Times New Roman" panose="02020603050405020304" pitchFamily="18" charset="0"/>
                  <a:ea typeface="楷体_GB2312" pitchFamily="49" charset="-122"/>
                </a:defRPr>
              </a:lvl4pPr>
              <a:lvl5pPr marL="2057400" indent="-228600" eaLnBrk="0" hangingPunct="0">
                <a:defRPr sz="2800" b="1">
                  <a:solidFill>
                    <a:schemeClr val="tx1"/>
                  </a:solidFill>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50000"/>
                </a:spcBef>
              </a:pPr>
              <a:r>
                <a:rPr lang="en-GB" altLang="zh-CN" sz="1600" dirty="0">
                  <a:solidFill>
                    <a:srgbClr val="FF0000"/>
                  </a:solidFill>
                </a:rPr>
                <a:t>+</a:t>
              </a:r>
              <a:endParaRPr lang="en-US" altLang="zh-CN" sz="1600" dirty="0">
                <a:solidFill>
                  <a:srgbClr val="FF0000"/>
                </a:solidFill>
              </a:endParaRPr>
            </a:p>
          </p:txBody>
        </p:sp>
        <p:sp>
          <p:nvSpPr>
            <p:cNvPr id="115" name="Text Box 82">
              <a:extLst>
                <a:ext uri="{FF2B5EF4-FFF2-40B4-BE49-F238E27FC236}">
                  <a16:creationId xmlns:a16="http://schemas.microsoft.com/office/drawing/2014/main" id="{45F1568A-12BE-424B-87EF-6E698892A4DB}"/>
                </a:ext>
              </a:extLst>
            </p:cNvPr>
            <p:cNvSpPr txBox="1">
              <a:spLocks noChangeArrowheads="1"/>
            </p:cNvSpPr>
            <p:nvPr/>
          </p:nvSpPr>
          <p:spPr bwMode="auto">
            <a:xfrm>
              <a:off x="5770584" y="2530511"/>
              <a:ext cx="463715" cy="338622"/>
            </a:xfrm>
            <a:prstGeom prst="rect">
              <a:avLst/>
            </a:prstGeom>
            <a:noFill/>
            <a:ln w="19050"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nSpc>
                  <a:spcPct val="100000"/>
                </a:lnSpc>
                <a:spcBef>
                  <a:spcPct val="50000"/>
                </a:spcBef>
                <a:defRPr sz="1600" b="1">
                  <a:solidFill>
                    <a:srgbClr val="FF0000"/>
                  </a:solidFill>
                  <a:latin typeface="Times New Roman" panose="02020603050405020304" pitchFamily="18" charset="0"/>
                  <a:ea typeface="楷体_GB2312" pitchFamily="49" charset="-122"/>
                </a:defRPr>
              </a:lvl1pPr>
              <a:lvl2pPr marL="742950" indent="-285750" eaLnBrk="0" hangingPunct="0">
                <a:defRPr sz="2800" b="1">
                  <a:latin typeface="Times New Roman" panose="02020603050405020304" pitchFamily="18" charset="0"/>
                  <a:ea typeface="楷体_GB2312" pitchFamily="49" charset="-122"/>
                </a:defRPr>
              </a:lvl2pPr>
              <a:lvl3pPr marL="1143000" indent="-228600" eaLnBrk="0" hangingPunct="0">
                <a:defRPr sz="2800" b="1">
                  <a:latin typeface="Times New Roman" panose="02020603050405020304" pitchFamily="18" charset="0"/>
                  <a:ea typeface="楷体_GB2312" pitchFamily="49" charset="-122"/>
                </a:defRPr>
              </a:lvl3pPr>
              <a:lvl4pPr marL="1600200" indent="-228600" eaLnBrk="0" hangingPunct="0">
                <a:defRPr sz="2800" b="1">
                  <a:latin typeface="Times New Roman" panose="02020603050405020304" pitchFamily="18" charset="0"/>
                  <a:ea typeface="楷体_GB2312" pitchFamily="49" charset="-122"/>
                </a:defRPr>
              </a:lvl4pPr>
              <a:lvl5pPr marL="2057400" indent="-228600" eaLnBrk="0" hangingPunct="0">
                <a:defRPr sz="2800" b="1">
                  <a:latin typeface="Times New Roman" panose="02020603050405020304" pitchFamily="18" charset="0"/>
                  <a:ea typeface="楷体_GB2312" pitchFamily="49" charset="-122"/>
                </a:defRPr>
              </a:lvl5pPr>
              <a:lvl6pPr marL="25146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6pPr>
              <a:lvl7pPr marL="29718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7pPr>
              <a:lvl8pPr marL="34290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8pPr>
              <a:lvl9pPr marL="3886200" indent="-228600" algn="ctr" eaLnBrk="0" fontAlgn="base" hangingPunct="0">
                <a:lnSpc>
                  <a:spcPct val="120000"/>
                </a:lnSpc>
                <a:spcBef>
                  <a:spcPct val="0"/>
                </a:spcBef>
                <a:spcAft>
                  <a:spcPct val="0"/>
                </a:spcAft>
                <a:defRPr sz="2800" b="1">
                  <a:latin typeface="Times New Roman" panose="02020603050405020304" pitchFamily="18" charset="0"/>
                  <a:ea typeface="楷体_GB2312" pitchFamily="49" charset="-122"/>
                </a:defRPr>
              </a:lvl9pPr>
            </a:lstStyle>
            <a:p>
              <a:pPr algn="ctr"/>
              <a:r>
                <a:rPr lang="en-GB" altLang="zh-CN" dirty="0"/>
                <a:t>_</a:t>
              </a:r>
              <a:endParaRPr lang="en-US" altLang="zh-CN" dirty="0"/>
            </a:p>
          </p:txBody>
        </p:sp>
      </p:grpSp>
    </p:spTree>
    <p:extLst>
      <p:ext uri="{BB962C8B-B14F-4D97-AF65-F5344CB8AC3E}">
        <p14:creationId xmlns:p14="http://schemas.microsoft.com/office/powerpoint/2010/main" val="177384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randombar(horizontal)">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wipe(up)">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wipe(up)">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right)">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up)">
                                      <p:cBhvr>
                                        <p:cTn id="32" dur="500"/>
                                        <p:tgtEl>
                                          <p:spTgt spid="1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wipe(up)">
                                      <p:cBhvr>
                                        <p:cTn id="3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6-VI主题">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 id="{5AE3302E-EAD3-4AF6-9B05-44D5CA6E31FB}" vid="{55D1CDEE-FEEF-4D3E-ACCF-BFCE645E4B0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Template>
  <TotalTime>5926</TotalTime>
  <Words>615</Words>
  <Application>Microsoft Office PowerPoint</Application>
  <PresentationFormat>全屏显示(16:9)</PresentationFormat>
  <Paragraphs>186</Paragraphs>
  <Slides>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17" baseType="lpstr">
      <vt:lpstr>等线</vt:lpstr>
      <vt:lpstr>等线 Light</vt:lpstr>
      <vt:lpstr>楷体</vt:lpstr>
      <vt:lpstr>微软雅黑</vt:lpstr>
      <vt:lpstr>Arial</vt:lpstr>
      <vt:lpstr>Calibri</vt:lpstr>
      <vt:lpstr>Times New Roman</vt:lpstr>
      <vt:lpstr>2016-VI主题</vt:lpstr>
      <vt:lpstr>Equation</vt:lpstr>
      <vt:lpstr>Visio</vt:lpstr>
      <vt:lpstr>对偶电路（教材2.7）</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管 昊</cp:lastModifiedBy>
  <cp:revision>395</cp:revision>
  <dcterms:created xsi:type="dcterms:W3CDTF">2016-01-21T16:32:22Z</dcterms:created>
  <dcterms:modified xsi:type="dcterms:W3CDTF">2023-04-01T02:52:20Z</dcterms:modified>
</cp:coreProperties>
</file>