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3"/>
  </p:notesMasterIdLst>
  <p:sldIdLst>
    <p:sldId id="351" r:id="rId2"/>
    <p:sldId id="359" r:id="rId3"/>
    <p:sldId id="361" r:id="rId4"/>
    <p:sldId id="362" r:id="rId5"/>
    <p:sldId id="363" r:id="rId6"/>
    <p:sldId id="354" r:id="rId7"/>
    <p:sldId id="357" r:id="rId8"/>
    <p:sldId id="355" r:id="rId9"/>
    <p:sldId id="353" r:id="rId10"/>
    <p:sldId id="356" r:id="rId11"/>
    <p:sldId id="422" r:id="rId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亮" initials="王" lastIdx="1" clrIdx="0">
    <p:extLst>
      <p:ext uri="{19B8F6BF-5375-455C-9EA6-DF929625EA0E}">
        <p15:presenceInfo xmlns:p15="http://schemas.microsoft.com/office/powerpoint/2012/main" userId="41d37a41d28c94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347E"/>
    <a:srgbClr val="FFFFFF"/>
    <a:srgbClr val="339966"/>
    <a:srgbClr val="0000FF"/>
    <a:srgbClr val="BFE2F3"/>
    <a:srgbClr val="C8161E"/>
    <a:srgbClr val="C31823"/>
    <a:srgbClr val="C9151E"/>
    <a:srgbClr val="E9CBBC"/>
    <a:srgbClr val="E0A4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34" autoAdjust="0"/>
    <p:restoredTop sz="94785" autoAdjust="0"/>
  </p:normalViewPr>
  <p:slideViewPr>
    <p:cSldViewPr snapToGrid="0">
      <p:cViewPr varScale="1">
        <p:scale>
          <a:sx n="127" d="100"/>
          <a:sy n="127" d="100"/>
        </p:scale>
        <p:origin x="100" y="1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2022/9/26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2" y="4361315"/>
            <a:ext cx="2458720" cy="488157"/>
          </a:xfrm>
          <a:prstGeom prst="rect">
            <a:avLst/>
          </a:prstGeom>
        </p:spPr>
      </p:pic>
      <p:sp>
        <p:nvSpPr>
          <p:cNvPr id="2" name="标题 1"/>
          <p:cNvSpPr>
            <a:spLocks noGrp="1"/>
          </p:cNvSpPr>
          <p:nvPr>
            <p:ph type="title"/>
          </p:nvPr>
        </p:nvSpPr>
        <p:spPr>
          <a:xfrm>
            <a:off x="628650" y="3052545"/>
            <a:ext cx="7886700" cy="674633"/>
          </a:xfrm>
          <a:prstGeom prst="rect">
            <a:avLst/>
          </a:prstGeom>
        </p:spPr>
        <p:txBody>
          <a:bodyPr anchor="ctr">
            <a:noAutofit/>
          </a:bodyPr>
          <a:lstStyle>
            <a:lvl1pPr algn="ctr">
              <a:defRPr sz="36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3775897"/>
            <a:ext cx="7886700" cy="453224"/>
          </a:xfrm>
        </p:spPr>
        <p:txBody>
          <a:bodyPr anchor="ctr">
            <a:noAutofit/>
          </a:bodyPr>
          <a:lstStyle>
            <a:lvl1pPr algn="ctr">
              <a:defRPr lang="zh-CN" altLang="en-US" sz="21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599"/>
            <a:ext cx="9144000" cy="2948940"/>
          </a:xfrm>
          <a:prstGeom prst="rect">
            <a:avLst/>
          </a:prstGeom>
        </p:spPr>
      </p:pic>
      <p:cxnSp>
        <p:nvCxnSpPr>
          <p:cNvPr id="9" name="直接连接符 8"/>
          <p:cNvCxnSpPr/>
          <p:nvPr/>
        </p:nvCxnSpPr>
        <p:spPr>
          <a:xfrm>
            <a:off x="0" y="2920341"/>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文本框 5"/>
          <p:cNvSpPr txBox="1"/>
          <p:nvPr/>
        </p:nvSpPr>
        <p:spPr>
          <a:xfrm>
            <a:off x="8250037" y="234905"/>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288256"/>
            <a:ext cx="403200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288256"/>
            <a:ext cx="403225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234904"/>
            <a:ext cx="487190" cy="230832"/>
          </a:xfrm>
          <a:prstGeom prst="rect">
            <a:avLst/>
          </a:prstGeom>
          <a:noFill/>
        </p:spPr>
        <p:txBody>
          <a:bodyPr wrap="square" rtlCol="0">
            <a:spAutoFit/>
          </a:bodyPr>
          <a:lstStyle>
            <a:lvl1pPr>
              <a:defRPr lang="zh-CN" altLang="en-US" sz="900" spc="-45"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404" y="731700"/>
            <a:ext cx="8566445" cy="432000"/>
          </a:xfrm>
          <a:prstGeom prst="rect">
            <a:avLst/>
          </a:prstGeom>
        </p:spPr>
        <p:txBody>
          <a:bodyPr/>
          <a:lstStyle>
            <a:lvl1pPr>
              <a:defRPr lang="zh-CN" altLang="en-US" sz="24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7" name="矩形 16"/>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userDrawn="1"/>
        </p:nvSpPr>
        <p:spPr>
          <a:xfrm>
            <a:off x="8250036" y="234905"/>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Tree>
    <p:extLst>
      <p:ext uri="{BB962C8B-B14F-4D97-AF65-F5344CB8AC3E}">
        <p14:creationId xmlns:p14="http://schemas.microsoft.com/office/powerpoint/2010/main" val="1756944315"/>
      </p:ext>
    </p:extLst>
  </p:cSld>
  <p:clrMapOvr>
    <a:masterClrMapping/>
  </p:clrMapOvr>
  <p:extLst>
    <p:ext uri="{DCECCB84-F9BA-43D5-87BE-67443E8EF086}">
      <p15:sldGuideLst xmlns:p15="http://schemas.microsoft.com/office/powerpoint/2012/main">
        <p15:guide id="1" pos="2160" userDrawn="1">
          <p15:clr>
            <a:srgbClr val="FBAE40"/>
          </p15:clr>
        </p15:guide>
        <p15:guide id="2" pos="38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262394" y="720095"/>
            <a:ext cx="4032000" cy="430637"/>
          </a:xfrm>
          <a:prstGeom prst="rect">
            <a:avLst/>
          </a:prstGeom>
        </p:spPr>
        <p:txBody>
          <a:bodyPr anchor="b">
            <a:normAutofit/>
          </a:bodyPr>
          <a:lstStyle>
            <a:lvl1pPr algn="ctr">
              <a:defRPr sz="2100" b="1">
                <a:solidFill>
                  <a:schemeClr val="accent1"/>
                </a:solidFill>
              </a:defRPr>
            </a:lvl1pPr>
          </a:lstStyle>
          <a:p>
            <a:r>
              <a:rPr lang="zh-CN" altLang="en-US" dirty="0"/>
              <a:t>单击此处编辑标题</a:t>
            </a:r>
          </a:p>
        </p:txBody>
      </p:sp>
      <p:cxnSp>
        <p:nvCxnSpPr>
          <p:cNvPr id="3" name="直接连接符 2"/>
          <p:cNvCxnSpPr/>
          <p:nvPr/>
        </p:nvCxnSpPr>
        <p:spPr>
          <a:xfrm flipV="1">
            <a:off x="0" y="1162879"/>
            <a:ext cx="9144000" cy="596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288256"/>
            <a:ext cx="403200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288256"/>
            <a:ext cx="403225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718723"/>
            <a:ext cx="4032000" cy="432000"/>
          </a:xfrm>
        </p:spPr>
        <p:txBody>
          <a:bodyPr anchor="b">
            <a:normAutofit/>
          </a:bodyPr>
          <a:lstStyle>
            <a:lvl1pPr marL="0" indent="0" algn="ctr">
              <a:buNone/>
              <a:defRPr lang="zh-CN" altLang="en-US" sz="2100" b="1" dirty="0" smtClean="0">
                <a:solidFill>
                  <a:schemeClr val="accent1"/>
                </a:solidFill>
                <a:latin typeface="+mj-lt"/>
                <a:ea typeface="+mj-ea"/>
                <a:cs typeface="+mj-cs"/>
              </a:defRPr>
            </a:lvl1pPr>
          </a:lstStyle>
          <a:p>
            <a:pPr marL="171438" lvl="0" indent="-171438"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3" name="矩形 12"/>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userDrawn="1"/>
        </p:nvCxnSpPr>
        <p:spPr>
          <a:xfrm flipV="1">
            <a:off x="0" y="1162879"/>
            <a:ext cx="9144000" cy="59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p:ext uri="{DCECCB84-F9BA-43D5-87BE-67443E8EF086}">
      <p15:sldGuideLst xmlns:p15="http://schemas.microsoft.com/office/powerpoint/2012/main">
        <p15:guide id="1"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文本框 5"/>
          <p:cNvSpPr txBox="1"/>
          <p:nvPr/>
        </p:nvSpPr>
        <p:spPr>
          <a:xfrm>
            <a:off x="8250037" y="234905"/>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720095"/>
            <a:ext cx="4032000" cy="430637"/>
          </a:xfrm>
          <a:prstGeom prst="rect">
            <a:avLst/>
          </a:prstGeom>
        </p:spPr>
        <p:txBody>
          <a:bodyPr anchor="b">
            <a:normAutofit/>
          </a:bodyPr>
          <a:lstStyle>
            <a:lvl1pPr algn="ctr">
              <a:defRPr sz="2100" b="1">
                <a:solidFill>
                  <a:schemeClr val="accent1"/>
                </a:solidFill>
              </a:defRPr>
            </a:lvl1pPr>
          </a:lstStyle>
          <a:p>
            <a:r>
              <a:rPr lang="zh-CN" altLang="en-US" dirty="0"/>
              <a:t>单击此处编辑标题</a:t>
            </a:r>
          </a:p>
        </p:txBody>
      </p:sp>
      <p:cxnSp>
        <p:nvCxnSpPr>
          <p:cNvPr id="3" name="直接连接符 2"/>
          <p:cNvCxnSpPr/>
          <p:nvPr/>
        </p:nvCxnSpPr>
        <p:spPr>
          <a:xfrm flipV="1">
            <a:off x="0" y="1162879"/>
            <a:ext cx="9144000" cy="596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288256"/>
            <a:ext cx="403200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288256"/>
            <a:ext cx="403225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718723"/>
            <a:ext cx="4032000" cy="432000"/>
          </a:xfrm>
        </p:spPr>
        <p:txBody>
          <a:bodyPr anchor="b">
            <a:normAutofit/>
          </a:bodyPr>
          <a:lstStyle>
            <a:lvl1pPr marL="0" indent="0" algn="ctr">
              <a:buNone/>
              <a:defRPr lang="zh-CN" altLang="en-US" sz="2100" b="1" dirty="0" smtClean="0">
                <a:solidFill>
                  <a:schemeClr val="accent1"/>
                </a:solidFill>
                <a:latin typeface="+mj-lt"/>
                <a:ea typeface="+mj-ea"/>
                <a:cs typeface="+mj-cs"/>
              </a:defRPr>
            </a:lvl1pPr>
          </a:lstStyle>
          <a:p>
            <a:pPr marL="171438" lvl="0" indent="-171438"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234904"/>
            <a:ext cx="487190" cy="230832"/>
          </a:xfrm>
          <a:prstGeom prst="rect">
            <a:avLst/>
          </a:prstGeom>
          <a:noFill/>
        </p:spPr>
        <p:txBody>
          <a:bodyPr wrap="square" rtlCol="0">
            <a:spAutoFit/>
          </a:bodyPr>
          <a:lstStyle>
            <a:lvl1pPr>
              <a:defRPr lang="zh-CN" altLang="en-US" sz="900" spc="-45"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7" name="矩形 16"/>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文本框 18"/>
          <p:cNvSpPr txBox="1"/>
          <p:nvPr userDrawn="1"/>
        </p:nvSpPr>
        <p:spPr>
          <a:xfrm>
            <a:off x="8250036" y="234905"/>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162879"/>
            <a:ext cx="9144000" cy="59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p:ext uri="{DCECCB84-F9BA-43D5-87BE-67443E8EF086}">
      <p15:sldGuideLst xmlns:p15="http://schemas.microsoft.com/office/powerpoint/2012/main">
        <p15:guide id="1" pos="2160" userDrawn="1">
          <p15:clr>
            <a:srgbClr val="FBAE40"/>
          </p15:clr>
        </p15:guide>
        <p15:guide id="2" pos="3895" userDrawn="1">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2" y="4361315"/>
            <a:ext cx="2458720" cy="488157"/>
          </a:xfrm>
          <a:prstGeom prst="rect">
            <a:avLst/>
          </a:prstGeom>
        </p:spPr>
      </p:pic>
      <p:sp>
        <p:nvSpPr>
          <p:cNvPr id="2" name="标题 1"/>
          <p:cNvSpPr>
            <a:spLocks noGrp="1"/>
          </p:cNvSpPr>
          <p:nvPr>
            <p:ph type="title"/>
          </p:nvPr>
        </p:nvSpPr>
        <p:spPr>
          <a:xfrm>
            <a:off x="469134" y="3004836"/>
            <a:ext cx="8325019" cy="835644"/>
          </a:xfrm>
          <a:prstGeom prst="rect">
            <a:avLst/>
          </a:prstGeom>
        </p:spPr>
        <p:txBody>
          <a:bodyPr anchor="ctr">
            <a:noAutofit/>
          </a:bodyPr>
          <a:lstStyle>
            <a:lvl1pPr algn="l">
              <a:lnSpc>
                <a:spcPct val="100000"/>
              </a:lnSpc>
              <a:defRPr sz="3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3933943"/>
            <a:ext cx="5820358" cy="351134"/>
          </a:xfrm>
        </p:spPr>
        <p:txBody>
          <a:bodyPr anchor="ctr">
            <a:noAutofit/>
          </a:bodyPr>
          <a:lstStyle>
            <a:lvl1pPr marL="0" indent="0" algn="l">
              <a:lnSpc>
                <a:spcPct val="100000"/>
              </a:lnSpc>
              <a:buNone/>
              <a:defRPr lang="zh-CN" altLang="en-US" sz="1800" b="0">
                <a:solidFill>
                  <a:schemeClr val="bg1"/>
                </a:solidFill>
                <a:latin typeface="+mn-ea"/>
                <a:cs typeface="+mj-cs"/>
              </a:defRPr>
            </a:lvl1pPr>
          </a:lstStyle>
          <a:p>
            <a:pPr marL="171438" lvl="0" indent="-171438"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599"/>
            <a:ext cx="9144000" cy="2948940"/>
          </a:xfrm>
          <a:prstGeom prst="rect">
            <a:avLst/>
          </a:prstGeom>
        </p:spPr>
      </p:pic>
      <p:cxnSp>
        <p:nvCxnSpPr>
          <p:cNvPr id="9" name="直接连接符 8"/>
          <p:cNvCxnSpPr/>
          <p:nvPr/>
        </p:nvCxnSpPr>
        <p:spPr>
          <a:xfrm>
            <a:off x="0" y="2920341"/>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6" y="4361315"/>
            <a:ext cx="4159250" cy="374253"/>
          </a:xfrm>
        </p:spPr>
        <p:txBody>
          <a:bodyPr>
            <a:noAutofit/>
          </a:bodyPr>
          <a:lstStyle>
            <a:lvl1pPr marL="0" indent="0">
              <a:lnSpc>
                <a:spcPct val="100000"/>
              </a:lnSpc>
              <a:buNone/>
              <a:defRPr sz="18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8599"/>
            <a:ext cx="9144000" cy="2948940"/>
          </a:xfrm>
          <a:prstGeom prst="rect">
            <a:avLst/>
          </a:prstGeom>
        </p:spPr>
      </p:pic>
      <p:cxnSp>
        <p:nvCxnSpPr>
          <p:cNvPr id="11" name="直接连接符 10"/>
          <p:cNvCxnSpPr/>
          <p:nvPr userDrawn="1"/>
        </p:nvCxnSpPr>
        <p:spPr>
          <a:xfrm>
            <a:off x="0" y="2920341"/>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21" userDrawn="1">
          <p15:clr>
            <a:srgbClr val="FBAE40"/>
          </p15:clr>
        </p15:guide>
        <p15:guide id="3" pos="29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sp>
        <p:nvSpPr>
          <p:cNvPr id="3" name="内容占位符 2"/>
          <p:cNvSpPr>
            <a:spLocks noGrp="1"/>
          </p:cNvSpPr>
          <p:nvPr>
            <p:ph sz="quarter" idx="10"/>
          </p:nvPr>
        </p:nvSpPr>
        <p:spPr>
          <a:xfrm>
            <a:off x="494034" y="1264258"/>
            <a:ext cx="8372163" cy="3691124"/>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31" y="730717"/>
            <a:ext cx="8372163" cy="430637"/>
          </a:xfrm>
          <a:prstGeom prst="rect">
            <a:avLst/>
          </a:prstGeom>
        </p:spPr>
        <p:txBody>
          <a:bodyPr/>
          <a:lstStyle>
            <a:lvl1pPr>
              <a:defRPr sz="24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1" name="矩形 10"/>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Tree>
    <p:extLst>
      <p:ext uri="{BB962C8B-B14F-4D97-AF65-F5344CB8AC3E}">
        <p14:creationId xmlns:p14="http://schemas.microsoft.com/office/powerpoint/2010/main" val="41322697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sp>
        <p:nvSpPr>
          <p:cNvPr id="3" name="内容占位符 2"/>
          <p:cNvSpPr>
            <a:spLocks noGrp="1"/>
          </p:cNvSpPr>
          <p:nvPr>
            <p:ph sz="quarter" idx="10"/>
          </p:nvPr>
        </p:nvSpPr>
        <p:spPr>
          <a:xfrm>
            <a:off x="494034" y="1264258"/>
            <a:ext cx="8372163" cy="3691124"/>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34" y="731710"/>
            <a:ext cx="8372163" cy="430637"/>
          </a:xfrm>
          <a:prstGeom prst="rect">
            <a:avLst/>
          </a:prstGeom>
        </p:spPr>
        <p:txBody>
          <a:bodyPr/>
          <a:lstStyle>
            <a:lvl1pPr>
              <a:defRPr sz="2400" b="1">
                <a:solidFill>
                  <a:schemeClr val="accent1"/>
                </a:solidFill>
              </a:defRPr>
            </a:lvl1pPr>
          </a:lstStyle>
          <a:p>
            <a:r>
              <a:rPr lang="zh-CN" altLang="en-US"/>
              <a:t>单击此处编辑母版标题样式</a:t>
            </a:r>
          </a:p>
        </p:txBody>
      </p:sp>
      <p:sp>
        <p:nvSpPr>
          <p:cNvPr id="9" name="文本框 8"/>
          <p:cNvSpPr txBox="1"/>
          <p:nvPr/>
        </p:nvSpPr>
        <p:spPr>
          <a:xfrm>
            <a:off x="8250037"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11" y="233816"/>
            <a:ext cx="315471" cy="230832"/>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900" smtClean="0"/>
              <a:pPr lvl="0"/>
              <a:t>‹#›</a:t>
            </a:fld>
            <a:endParaRPr lang="zh-CN" altLang="en-US" sz="9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3" name="矩形 12"/>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
        <p:nvSpPr>
          <p:cNvPr id="16" name="文本框 15"/>
          <p:cNvSpPr txBox="1"/>
          <p:nvPr userDrawn="1"/>
        </p:nvSpPr>
        <p:spPr>
          <a:xfrm>
            <a:off x="8250036"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10" y="233816"/>
            <a:ext cx="315471" cy="230832"/>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900" smtClean="0"/>
              <a:pPr lvl="0"/>
              <a:t>‹#›</a:t>
            </a:fld>
            <a:endParaRPr lang="zh-CN" altLang="en-US" sz="900" dirty="0"/>
          </a:p>
        </p:txBody>
      </p:sp>
    </p:spTree>
    <p:extLst>
      <p:ext uri="{BB962C8B-B14F-4D97-AF65-F5344CB8AC3E}">
        <p14:creationId xmlns:p14="http://schemas.microsoft.com/office/powerpoint/2010/main" val="13476287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sp>
        <p:nvSpPr>
          <p:cNvPr id="7" name="矩形 6"/>
          <p:cNvSpPr/>
          <p:nvPr/>
        </p:nvSpPr>
        <p:spPr>
          <a:xfrm>
            <a:off x="0" y="4366260"/>
            <a:ext cx="9144000" cy="77724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302" y="4575585"/>
            <a:ext cx="1958547" cy="388852"/>
          </a:xfrm>
          <a:prstGeom prst="rect">
            <a:avLst/>
          </a:prstGeom>
        </p:spPr>
      </p:pic>
      <p:sp>
        <p:nvSpPr>
          <p:cNvPr id="2" name="标题 1"/>
          <p:cNvSpPr>
            <a:spLocks noGrp="1"/>
          </p:cNvSpPr>
          <p:nvPr>
            <p:ph type="title"/>
          </p:nvPr>
        </p:nvSpPr>
        <p:spPr>
          <a:xfrm>
            <a:off x="323861" y="176356"/>
            <a:ext cx="6474515" cy="253019"/>
          </a:xfrm>
          <a:prstGeom prst="rect">
            <a:avLst/>
          </a:prstGeom>
        </p:spPr>
        <p:txBody>
          <a:bodyPr anchor="ctr"/>
          <a:lstStyle>
            <a:lvl1pPr>
              <a:defRPr sz="15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10308"/>
            <a:ext cx="9144000" cy="38862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sp>
        <p:nvSpPr>
          <p:cNvPr id="10" name="矩形 9"/>
          <p:cNvSpPr/>
          <p:nvPr userDrawn="1"/>
        </p:nvSpPr>
        <p:spPr>
          <a:xfrm>
            <a:off x="0" y="4366260"/>
            <a:ext cx="9144000" cy="77724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302" y="4575585"/>
            <a:ext cx="1958547" cy="388852"/>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10308"/>
            <a:ext cx="9144000" cy="3886200"/>
          </a:xfrm>
          <a:prstGeom prst="rect">
            <a:avLst/>
          </a:prstGeom>
        </p:spPr>
      </p:pic>
    </p:spTree>
    <p:extLst>
      <p:ext uri="{BB962C8B-B14F-4D97-AF65-F5344CB8AC3E}">
        <p14:creationId xmlns:p14="http://schemas.microsoft.com/office/powerpoint/2010/main" val="1795392404"/>
      </p:ext>
    </p:extLst>
  </p:cSld>
  <p:clrMapOvr>
    <a:masterClrMapping/>
  </p:clrMapOvr>
  <p:extLst>
    <p:ext uri="{DCECCB84-F9BA-43D5-87BE-67443E8EF086}">
      <p15:sldGuideLst xmlns:p15="http://schemas.microsoft.com/office/powerpoint/2012/main">
        <p15:guide id="1" pos="4167" userDrawn="1">
          <p15:clr>
            <a:srgbClr val="FBAE40"/>
          </p15:clr>
        </p15:guide>
        <p15:guide id="2" pos="153" userDrawn="1">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p:nvPr>
        </p:nvSpPr>
        <p:spPr>
          <a:xfrm>
            <a:off x="494034" y="731710"/>
            <a:ext cx="8372163" cy="430637"/>
          </a:xfrm>
          <a:prstGeom prst="rect">
            <a:avLst/>
          </a:prstGeom>
        </p:spPr>
        <p:txBody>
          <a:bodyPr/>
          <a:lstStyle>
            <a:lvl1pPr>
              <a:defRPr sz="24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0" name="矩形 9"/>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p:nvPr>
        </p:nvSpPr>
        <p:spPr>
          <a:xfrm>
            <a:off x="494034" y="731710"/>
            <a:ext cx="8372163" cy="430637"/>
          </a:xfrm>
          <a:prstGeom prst="rect">
            <a:avLst/>
          </a:prstGeom>
        </p:spPr>
        <p:txBody>
          <a:bodyPr/>
          <a:lstStyle>
            <a:lvl1pPr>
              <a:defRPr sz="24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37"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74" y="233816"/>
            <a:ext cx="447435" cy="230832"/>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900" smtClean="0"/>
              <a:pPr lvl="0"/>
              <a:t>‹#›</a:t>
            </a:fld>
            <a:endParaRPr lang="zh-CN" altLang="en-US" sz="9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4" name="矩形 13"/>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文本框 15"/>
          <p:cNvSpPr txBox="1"/>
          <p:nvPr userDrawn="1"/>
        </p:nvSpPr>
        <p:spPr>
          <a:xfrm>
            <a:off x="8250036"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74" y="233816"/>
            <a:ext cx="447435" cy="230832"/>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900" smtClean="0"/>
              <a:pPr lvl="0"/>
              <a:t>‹#›</a:t>
            </a:fld>
            <a:endParaRPr lang="zh-CN" altLang="en-US" sz="900"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Tree>
    <p:extLst>
      <p:ext uri="{BB962C8B-B14F-4D97-AF65-F5344CB8AC3E}">
        <p14:creationId xmlns:p14="http://schemas.microsoft.com/office/powerpoint/2010/main" val="30989072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7" name="矩形 6"/>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p:cNvSpPr txBox="1"/>
          <p:nvPr/>
        </p:nvSpPr>
        <p:spPr>
          <a:xfrm>
            <a:off x="8250037"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8" y="234904"/>
            <a:ext cx="321242" cy="230832"/>
          </a:xfrm>
          <a:prstGeom prst="rect">
            <a:avLst/>
          </a:prstGeom>
          <a:noFill/>
        </p:spPr>
        <p:txBody>
          <a:bodyPr wrap="none" rtlCol="0">
            <a:spAutoFit/>
          </a:bodyPr>
          <a:lstStyle>
            <a:lvl1pPr>
              <a:defRPr lang="zh-CN" altLang="en-US" sz="900" spc="-45"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1" name="矩形 10"/>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userDrawn="1"/>
        </p:nvSpPr>
        <p:spPr>
          <a:xfrm>
            <a:off x="8250036"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内容占位符 11"/>
          <p:cNvSpPr>
            <a:spLocks noGrp="1"/>
          </p:cNvSpPr>
          <p:nvPr>
            <p:ph sz="quarter" idx="10"/>
          </p:nvPr>
        </p:nvSpPr>
        <p:spPr>
          <a:xfrm>
            <a:off x="262394" y="1288256"/>
            <a:ext cx="403200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288256"/>
            <a:ext cx="403225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404" y="731700"/>
            <a:ext cx="8556169" cy="432000"/>
          </a:xfrm>
          <a:prstGeom prst="rect">
            <a:avLst/>
          </a:prstGeom>
        </p:spPr>
        <p:txBody>
          <a:bodyPr/>
          <a:lstStyle>
            <a:lvl1pPr>
              <a:defRPr lang="zh-CN" altLang="en-US" sz="24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1" name="矩形 10"/>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Tree>
    <p:extLst>
      <p:ext uri="{BB962C8B-B14F-4D97-AF65-F5344CB8AC3E}">
        <p14:creationId xmlns:p14="http://schemas.microsoft.com/office/powerpoint/2010/main" val="1004343358"/>
      </p:ext>
    </p:extLst>
  </p:cSld>
  <p:clrMapOvr>
    <a:masterClrMapping/>
  </p:clrMapOvr>
  <p:extLst>
    <p:ext uri="{DCECCB84-F9BA-43D5-87BE-67443E8EF086}">
      <p15:sldGuideLst xmlns:p15="http://schemas.microsoft.com/office/powerpoint/2012/main">
        <p15:guide id="1"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sp>
        <p:nvSpPr>
          <p:cNvPr id="5" name="标题 1"/>
          <p:cNvSpPr txBox="1">
            <a:spLocks/>
          </p:cNvSpPr>
          <p:nvPr/>
        </p:nvSpPr>
        <p:spPr>
          <a:xfrm>
            <a:off x="323861" y="176356"/>
            <a:ext cx="6474515" cy="253019"/>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1500" dirty="0">
                <a:solidFill>
                  <a:schemeClr val="accent1"/>
                </a:solidFill>
              </a:rPr>
              <a:t>单击此处编辑母版标题样式</a:t>
            </a:r>
          </a:p>
        </p:txBody>
      </p:sp>
      <p:sp>
        <p:nvSpPr>
          <p:cNvPr id="6" name="文本占位符 5"/>
          <p:cNvSpPr>
            <a:spLocks noGrp="1"/>
          </p:cNvSpPr>
          <p:nvPr>
            <p:ph type="body" idx="1"/>
          </p:nvPr>
        </p:nvSpPr>
        <p:spPr>
          <a:xfrm>
            <a:off x="413478" y="605724"/>
            <a:ext cx="8340421" cy="439917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sp>
        <p:nvSpPr>
          <p:cNvPr id="9" name="标题 1"/>
          <p:cNvSpPr txBox="1">
            <a:spLocks/>
          </p:cNvSpPr>
          <p:nvPr userDrawn="1"/>
        </p:nvSpPr>
        <p:spPr>
          <a:xfrm>
            <a:off x="323860" y="176356"/>
            <a:ext cx="6474515" cy="253019"/>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1500" dirty="0">
                <a:solidFill>
                  <a:schemeClr val="accent1"/>
                </a:solidFill>
              </a:rPr>
              <a:t>单击此处编辑母版标题样式</a:t>
            </a:r>
          </a:p>
        </p:txBody>
      </p:sp>
      <p:sp>
        <p:nvSpPr>
          <p:cNvPr id="10" name="矩形 9"/>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hf hdr="0" ftr="0" dt="0"/>
  <p:txStyles>
    <p:titleStyle>
      <a:lvl1pPr algn="l" defTabSz="685749"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38" indent="-171438" algn="l" defTabSz="685749" rtl="0" eaLnBrk="1" latinLnBrk="0" hangingPunct="1">
        <a:lnSpc>
          <a:spcPct val="120000"/>
        </a:lnSpc>
        <a:spcBef>
          <a:spcPts val="750"/>
        </a:spcBef>
        <a:buClr>
          <a:schemeClr val="accent1"/>
        </a:buClr>
        <a:buSzPct val="100000"/>
        <a:buFont typeface="Calibri" panose="020F0502020204030204" pitchFamily="34" charset="0"/>
        <a:buChar char="▪"/>
        <a:defRPr sz="2100" kern="1200">
          <a:solidFill>
            <a:schemeClr val="tx1"/>
          </a:solidFill>
          <a:latin typeface="+mn-lt"/>
          <a:ea typeface="+mn-ea"/>
          <a:cs typeface="+mn-cs"/>
        </a:defRPr>
      </a:lvl1pPr>
      <a:lvl2pPr marL="514313"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857186"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500" kern="1200">
          <a:solidFill>
            <a:schemeClr val="tx1"/>
          </a:solidFill>
          <a:latin typeface="+mn-lt"/>
          <a:ea typeface="+mn-ea"/>
          <a:cs typeface="+mn-cs"/>
        </a:defRPr>
      </a:lvl3pPr>
      <a:lvl4pPr marL="1200060"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350" kern="1200">
          <a:solidFill>
            <a:schemeClr val="tx1"/>
          </a:solidFill>
          <a:latin typeface="+mn-lt"/>
          <a:ea typeface="+mn-ea"/>
          <a:cs typeface="+mn-cs"/>
        </a:defRPr>
      </a:lvl4pPr>
      <a:lvl5pPr marL="1542935"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350" kern="1200">
          <a:solidFill>
            <a:schemeClr val="tx1"/>
          </a:solidFill>
          <a:latin typeface="+mn-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3.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8.emf"/><Relationship Id="rId21" Type="http://schemas.openxmlformats.org/officeDocument/2006/relationships/image" Target="../media/image17.emf"/><Relationship Id="rId34" Type="http://schemas.openxmlformats.org/officeDocument/2006/relationships/oleObject" Target="../embeddings/oleObject17.bin"/><Relationship Id="rId7" Type="http://schemas.openxmlformats.org/officeDocument/2006/relationships/image" Target="../media/image10.wmf"/><Relationship Id="rId12" Type="http://schemas.openxmlformats.org/officeDocument/2006/relationships/oleObject" Target="../embeddings/oleObject6.bin"/><Relationship Id="rId17" Type="http://schemas.openxmlformats.org/officeDocument/2006/relationships/image" Target="../media/image15.emf"/><Relationship Id="rId25" Type="http://schemas.openxmlformats.org/officeDocument/2006/relationships/image" Target="../media/image19.wmf"/><Relationship Id="rId33" Type="http://schemas.openxmlformats.org/officeDocument/2006/relationships/image" Target="../media/image23.w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21.wmf"/><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12.wmf"/><Relationship Id="rId24" Type="http://schemas.openxmlformats.org/officeDocument/2006/relationships/oleObject" Target="../embeddings/oleObject12.bin"/><Relationship Id="rId32" Type="http://schemas.openxmlformats.org/officeDocument/2006/relationships/oleObject" Target="../embeddings/oleObject16.bin"/><Relationship Id="rId5" Type="http://schemas.openxmlformats.org/officeDocument/2006/relationships/image" Target="../media/image9.wmf"/><Relationship Id="rId15" Type="http://schemas.openxmlformats.org/officeDocument/2006/relationships/image" Target="../media/image14.wmf"/><Relationship Id="rId23" Type="http://schemas.openxmlformats.org/officeDocument/2006/relationships/image" Target="../media/image18.emf"/><Relationship Id="rId28" Type="http://schemas.openxmlformats.org/officeDocument/2006/relationships/oleObject" Target="../embeddings/oleObject14.bin"/><Relationship Id="rId10" Type="http://schemas.openxmlformats.org/officeDocument/2006/relationships/oleObject" Target="../embeddings/oleObject5.bin"/><Relationship Id="rId19" Type="http://schemas.openxmlformats.org/officeDocument/2006/relationships/image" Target="../media/image16.emf"/><Relationship Id="rId31" Type="http://schemas.openxmlformats.org/officeDocument/2006/relationships/image" Target="../media/image22.wmf"/><Relationship Id="rId4" Type="http://schemas.openxmlformats.org/officeDocument/2006/relationships/oleObject" Target="../embeddings/oleObject2.bin"/><Relationship Id="rId9" Type="http://schemas.openxmlformats.org/officeDocument/2006/relationships/image" Target="../media/image11.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0.wmf"/><Relationship Id="rId30" Type="http://schemas.openxmlformats.org/officeDocument/2006/relationships/oleObject" Target="../embeddings/oleObject15.bin"/><Relationship Id="rId35" Type="http://schemas.openxmlformats.org/officeDocument/2006/relationships/image" Target="../media/image24.w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81.emf"/><Relationship Id="rId18" Type="http://schemas.openxmlformats.org/officeDocument/2006/relationships/oleObject" Target="../embeddings/oleObject77.bin"/><Relationship Id="rId3" Type="http://schemas.openxmlformats.org/officeDocument/2006/relationships/image" Target="../media/image76.emf"/><Relationship Id="rId7" Type="http://schemas.openxmlformats.org/officeDocument/2006/relationships/image" Target="../media/image78.wmf"/><Relationship Id="rId12" Type="http://schemas.openxmlformats.org/officeDocument/2006/relationships/oleObject" Target="../embeddings/oleObject74.bin"/><Relationship Id="rId17" Type="http://schemas.openxmlformats.org/officeDocument/2006/relationships/image" Target="../media/image83.wmf"/><Relationship Id="rId2" Type="http://schemas.openxmlformats.org/officeDocument/2006/relationships/oleObject" Target="../embeddings/oleObject69.bin"/><Relationship Id="rId16" Type="http://schemas.openxmlformats.org/officeDocument/2006/relationships/oleObject" Target="../embeddings/oleObject76.bin"/><Relationship Id="rId1" Type="http://schemas.openxmlformats.org/officeDocument/2006/relationships/slideLayout" Target="../slideLayouts/slideLayout7.xml"/><Relationship Id="rId6" Type="http://schemas.openxmlformats.org/officeDocument/2006/relationships/oleObject" Target="../embeddings/oleObject71.bin"/><Relationship Id="rId11" Type="http://schemas.openxmlformats.org/officeDocument/2006/relationships/image" Target="../media/image80.emf"/><Relationship Id="rId5" Type="http://schemas.openxmlformats.org/officeDocument/2006/relationships/image" Target="../media/image77.wmf"/><Relationship Id="rId15" Type="http://schemas.openxmlformats.org/officeDocument/2006/relationships/image" Target="../media/image82.wmf"/><Relationship Id="rId10" Type="http://schemas.openxmlformats.org/officeDocument/2006/relationships/oleObject" Target="../embeddings/oleObject73.bin"/><Relationship Id="rId19" Type="http://schemas.openxmlformats.org/officeDocument/2006/relationships/image" Target="../media/image84.emf"/><Relationship Id="rId4" Type="http://schemas.openxmlformats.org/officeDocument/2006/relationships/oleObject" Target="../embeddings/oleObject70.bin"/><Relationship Id="rId9" Type="http://schemas.openxmlformats.org/officeDocument/2006/relationships/image" Target="../media/image79.wmf"/><Relationship Id="rId14" Type="http://schemas.openxmlformats.org/officeDocument/2006/relationships/oleObject" Target="../embeddings/oleObject7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88.emf"/><Relationship Id="rId3" Type="http://schemas.openxmlformats.org/officeDocument/2006/relationships/image" Target="../media/image38.emf"/><Relationship Id="rId7" Type="http://schemas.openxmlformats.org/officeDocument/2006/relationships/image" Target="../media/image85.wmf"/><Relationship Id="rId12" Type="http://schemas.openxmlformats.org/officeDocument/2006/relationships/oleObject" Target="../embeddings/oleObject81.bin"/><Relationship Id="rId2"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oleObject" Target="../embeddings/oleObject78.bin"/><Relationship Id="rId11" Type="http://schemas.openxmlformats.org/officeDocument/2006/relationships/image" Target="../media/image87.emf"/><Relationship Id="rId5" Type="http://schemas.openxmlformats.org/officeDocument/2006/relationships/image" Target="../media/image39.emf"/><Relationship Id="rId15" Type="http://schemas.openxmlformats.org/officeDocument/2006/relationships/image" Target="../media/image89.wmf"/><Relationship Id="rId10" Type="http://schemas.openxmlformats.org/officeDocument/2006/relationships/oleObject" Target="../embeddings/oleObject80.bin"/><Relationship Id="rId4" Type="http://schemas.openxmlformats.org/officeDocument/2006/relationships/oleObject" Target="../embeddings/oleObject32.bin"/><Relationship Id="rId9" Type="http://schemas.openxmlformats.org/officeDocument/2006/relationships/image" Target="../media/image86.emf"/><Relationship Id="rId14" Type="http://schemas.openxmlformats.org/officeDocument/2006/relationships/oleObject" Target="../embeddings/oleObject82.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30.wmf"/><Relationship Id="rId18" Type="http://schemas.openxmlformats.org/officeDocument/2006/relationships/oleObject" Target="../embeddings/oleObject26.bin"/><Relationship Id="rId26" Type="http://schemas.openxmlformats.org/officeDocument/2006/relationships/oleObject" Target="../embeddings/oleObject30.bin"/><Relationship Id="rId3" Type="http://schemas.openxmlformats.org/officeDocument/2006/relationships/image" Target="../media/image25.emf"/><Relationship Id="rId21" Type="http://schemas.openxmlformats.org/officeDocument/2006/relationships/image" Target="../media/image34.emf"/><Relationship Id="rId7" Type="http://schemas.openxmlformats.org/officeDocument/2006/relationships/image" Target="../media/image27.wmf"/><Relationship Id="rId12" Type="http://schemas.openxmlformats.org/officeDocument/2006/relationships/oleObject" Target="../embeddings/oleObject23.bin"/><Relationship Id="rId17" Type="http://schemas.openxmlformats.org/officeDocument/2006/relationships/image" Target="../media/image32.emf"/><Relationship Id="rId25" Type="http://schemas.openxmlformats.org/officeDocument/2006/relationships/image" Target="../media/image36.emf"/><Relationship Id="rId2" Type="http://schemas.openxmlformats.org/officeDocument/2006/relationships/oleObject" Target="../embeddings/oleObject18.bin"/><Relationship Id="rId16" Type="http://schemas.openxmlformats.org/officeDocument/2006/relationships/oleObject" Target="../embeddings/oleObject25.bin"/><Relationship Id="rId20" Type="http://schemas.openxmlformats.org/officeDocument/2006/relationships/oleObject" Target="../embeddings/oleObject27.bin"/><Relationship Id="rId1" Type="http://schemas.openxmlformats.org/officeDocument/2006/relationships/slideLayout" Target="../slideLayouts/slideLayout7.xml"/><Relationship Id="rId6" Type="http://schemas.openxmlformats.org/officeDocument/2006/relationships/oleObject" Target="../embeddings/oleObject20.bin"/><Relationship Id="rId11" Type="http://schemas.openxmlformats.org/officeDocument/2006/relationships/image" Target="../media/image29.wmf"/><Relationship Id="rId24" Type="http://schemas.openxmlformats.org/officeDocument/2006/relationships/oleObject" Target="../embeddings/oleObject29.bin"/><Relationship Id="rId5" Type="http://schemas.openxmlformats.org/officeDocument/2006/relationships/image" Target="../media/image26.wmf"/><Relationship Id="rId15" Type="http://schemas.openxmlformats.org/officeDocument/2006/relationships/image" Target="../media/image31.emf"/><Relationship Id="rId23" Type="http://schemas.openxmlformats.org/officeDocument/2006/relationships/image" Target="../media/image35.emf"/><Relationship Id="rId10" Type="http://schemas.openxmlformats.org/officeDocument/2006/relationships/oleObject" Target="../embeddings/oleObject22.bin"/><Relationship Id="rId19" Type="http://schemas.openxmlformats.org/officeDocument/2006/relationships/image" Target="../media/image33.emf"/><Relationship Id="rId4" Type="http://schemas.openxmlformats.org/officeDocument/2006/relationships/oleObject" Target="../embeddings/oleObject19.bin"/><Relationship Id="rId9" Type="http://schemas.openxmlformats.org/officeDocument/2006/relationships/image" Target="../media/image28.emf"/><Relationship Id="rId14" Type="http://schemas.openxmlformats.org/officeDocument/2006/relationships/oleObject" Target="../embeddings/oleObject24.bin"/><Relationship Id="rId22" Type="http://schemas.openxmlformats.org/officeDocument/2006/relationships/oleObject" Target="../embeddings/oleObject28.bin"/><Relationship Id="rId27" Type="http://schemas.openxmlformats.org/officeDocument/2006/relationships/image" Target="../media/image37.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3.wmf"/><Relationship Id="rId3" Type="http://schemas.openxmlformats.org/officeDocument/2006/relationships/image" Target="../media/image38.emf"/><Relationship Id="rId7" Type="http://schemas.openxmlformats.org/officeDocument/2006/relationships/image" Target="../media/image40.wmf"/><Relationship Id="rId12" Type="http://schemas.openxmlformats.org/officeDocument/2006/relationships/oleObject" Target="../embeddings/oleObject36.bin"/><Relationship Id="rId2"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oleObject" Target="../embeddings/oleObject33.bin"/><Relationship Id="rId11" Type="http://schemas.openxmlformats.org/officeDocument/2006/relationships/image" Target="../media/image42.wmf"/><Relationship Id="rId5" Type="http://schemas.openxmlformats.org/officeDocument/2006/relationships/image" Target="../media/image39.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49.wmf"/><Relationship Id="rId18" Type="http://schemas.openxmlformats.org/officeDocument/2006/relationships/oleObject" Target="../embeddings/oleObject45.bin"/><Relationship Id="rId26" Type="http://schemas.openxmlformats.org/officeDocument/2006/relationships/oleObject" Target="../embeddings/oleObject49.bin"/><Relationship Id="rId3" Type="http://schemas.openxmlformats.org/officeDocument/2006/relationships/image" Target="../media/image44.emf"/><Relationship Id="rId21" Type="http://schemas.openxmlformats.org/officeDocument/2006/relationships/image" Target="../media/image53.wmf"/><Relationship Id="rId7" Type="http://schemas.openxmlformats.org/officeDocument/2006/relationships/image" Target="../media/image46.emf"/><Relationship Id="rId12" Type="http://schemas.openxmlformats.org/officeDocument/2006/relationships/oleObject" Target="../embeddings/oleObject42.bin"/><Relationship Id="rId17" Type="http://schemas.openxmlformats.org/officeDocument/2006/relationships/image" Target="../media/image51.wmf"/><Relationship Id="rId25" Type="http://schemas.openxmlformats.org/officeDocument/2006/relationships/image" Target="../media/image55.emf"/><Relationship Id="rId2" Type="http://schemas.openxmlformats.org/officeDocument/2006/relationships/oleObject" Target="../embeddings/oleObject37.bin"/><Relationship Id="rId16" Type="http://schemas.openxmlformats.org/officeDocument/2006/relationships/oleObject" Target="../embeddings/oleObject44.bin"/><Relationship Id="rId20" Type="http://schemas.openxmlformats.org/officeDocument/2006/relationships/oleObject" Target="../embeddings/oleObject46.bin"/><Relationship Id="rId1" Type="http://schemas.openxmlformats.org/officeDocument/2006/relationships/slideLayout" Target="../slideLayouts/slideLayout7.xml"/><Relationship Id="rId6" Type="http://schemas.openxmlformats.org/officeDocument/2006/relationships/oleObject" Target="../embeddings/oleObject39.bin"/><Relationship Id="rId11" Type="http://schemas.openxmlformats.org/officeDocument/2006/relationships/image" Target="../media/image48.emf"/><Relationship Id="rId24" Type="http://schemas.openxmlformats.org/officeDocument/2006/relationships/oleObject" Target="../embeddings/oleObject48.bin"/><Relationship Id="rId5" Type="http://schemas.openxmlformats.org/officeDocument/2006/relationships/image" Target="../media/image45.wmf"/><Relationship Id="rId15" Type="http://schemas.openxmlformats.org/officeDocument/2006/relationships/image" Target="../media/image50.wmf"/><Relationship Id="rId23" Type="http://schemas.openxmlformats.org/officeDocument/2006/relationships/image" Target="../media/image54.wmf"/><Relationship Id="rId10" Type="http://schemas.openxmlformats.org/officeDocument/2006/relationships/oleObject" Target="../embeddings/oleObject41.bin"/><Relationship Id="rId19" Type="http://schemas.openxmlformats.org/officeDocument/2006/relationships/image" Target="../media/image52.wmf"/><Relationship Id="rId4" Type="http://schemas.openxmlformats.org/officeDocument/2006/relationships/oleObject" Target="../embeddings/oleObject38.bin"/><Relationship Id="rId9" Type="http://schemas.openxmlformats.org/officeDocument/2006/relationships/image" Target="../media/image47.emf"/><Relationship Id="rId14" Type="http://schemas.openxmlformats.org/officeDocument/2006/relationships/oleObject" Target="../embeddings/oleObject43.bin"/><Relationship Id="rId22" Type="http://schemas.openxmlformats.org/officeDocument/2006/relationships/oleObject" Target="../embeddings/oleObject47.bin"/><Relationship Id="rId27" Type="http://schemas.openxmlformats.org/officeDocument/2006/relationships/image" Target="../media/image5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media/image57.emf"/><Relationship Id="rId7" Type="http://schemas.openxmlformats.org/officeDocument/2006/relationships/image" Target="../media/image59.emf"/><Relationship Id="rId2" Type="http://schemas.openxmlformats.org/officeDocument/2006/relationships/oleObject" Target="../embeddings/oleObject50.bin"/><Relationship Id="rId1" Type="http://schemas.openxmlformats.org/officeDocument/2006/relationships/slideLayout" Target="../slideLayouts/slideLayout7.xml"/><Relationship Id="rId6" Type="http://schemas.openxmlformats.org/officeDocument/2006/relationships/oleObject" Target="../embeddings/oleObject52.bin"/><Relationship Id="rId11" Type="http://schemas.openxmlformats.org/officeDocument/2006/relationships/image" Target="../media/image61.wmf"/><Relationship Id="rId5" Type="http://schemas.openxmlformats.org/officeDocument/2006/relationships/image" Target="../media/image58.e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60.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7.wmf"/><Relationship Id="rId18" Type="http://schemas.openxmlformats.org/officeDocument/2006/relationships/oleObject" Target="../embeddings/oleObject63.bin"/><Relationship Id="rId3" Type="http://schemas.openxmlformats.org/officeDocument/2006/relationships/image" Target="../media/image62.emf"/><Relationship Id="rId21" Type="http://schemas.openxmlformats.org/officeDocument/2006/relationships/image" Target="../media/image71.wmf"/><Relationship Id="rId7" Type="http://schemas.openxmlformats.org/officeDocument/2006/relationships/image" Target="../media/image64.wmf"/><Relationship Id="rId12" Type="http://schemas.openxmlformats.org/officeDocument/2006/relationships/oleObject" Target="../embeddings/oleObject60.bin"/><Relationship Id="rId17" Type="http://schemas.openxmlformats.org/officeDocument/2006/relationships/image" Target="../media/image69.wmf"/><Relationship Id="rId25" Type="http://schemas.openxmlformats.org/officeDocument/2006/relationships/image" Target="../media/image73.emf"/><Relationship Id="rId2" Type="http://schemas.openxmlformats.org/officeDocument/2006/relationships/oleObject" Target="../embeddings/oleObject55.bin"/><Relationship Id="rId16" Type="http://schemas.openxmlformats.org/officeDocument/2006/relationships/oleObject" Target="../embeddings/oleObject62.bin"/><Relationship Id="rId20" Type="http://schemas.openxmlformats.org/officeDocument/2006/relationships/oleObject" Target="../embeddings/oleObject64.bin"/><Relationship Id="rId1" Type="http://schemas.openxmlformats.org/officeDocument/2006/relationships/slideLayout" Target="../slideLayouts/slideLayout7.xml"/><Relationship Id="rId6" Type="http://schemas.openxmlformats.org/officeDocument/2006/relationships/oleObject" Target="../embeddings/oleObject57.bin"/><Relationship Id="rId11" Type="http://schemas.openxmlformats.org/officeDocument/2006/relationships/image" Target="../media/image66.wmf"/><Relationship Id="rId24" Type="http://schemas.openxmlformats.org/officeDocument/2006/relationships/oleObject" Target="../embeddings/oleObject66.bin"/><Relationship Id="rId5" Type="http://schemas.openxmlformats.org/officeDocument/2006/relationships/image" Target="../media/image63.wmf"/><Relationship Id="rId15" Type="http://schemas.openxmlformats.org/officeDocument/2006/relationships/image" Target="../media/image68.emf"/><Relationship Id="rId23" Type="http://schemas.openxmlformats.org/officeDocument/2006/relationships/image" Target="../media/image72.wmf"/><Relationship Id="rId10" Type="http://schemas.openxmlformats.org/officeDocument/2006/relationships/oleObject" Target="../embeddings/oleObject59.bin"/><Relationship Id="rId19" Type="http://schemas.openxmlformats.org/officeDocument/2006/relationships/image" Target="../media/image70.wmf"/><Relationship Id="rId4" Type="http://schemas.openxmlformats.org/officeDocument/2006/relationships/oleObject" Target="../embeddings/oleObject56.bin"/><Relationship Id="rId9" Type="http://schemas.openxmlformats.org/officeDocument/2006/relationships/image" Target="../media/image65.wmf"/><Relationship Id="rId14" Type="http://schemas.openxmlformats.org/officeDocument/2006/relationships/oleObject" Target="../embeddings/oleObject61.bin"/><Relationship Id="rId22" Type="http://schemas.openxmlformats.org/officeDocument/2006/relationships/oleObject" Target="../embeddings/oleObject65.bin"/></Relationships>
</file>

<file path=ppt/slides/_rels/slide9.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oleObject" Target="../embeddings/oleObject67.bin"/><Relationship Id="rId1" Type="http://schemas.openxmlformats.org/officeDocument/2006/relationships/slideLayout" Target="../slideLayouts/slideLayout7.xml"/><Relationship Id="rId5" Type="http://schemas.openxmlformats.org/officeDocument/2006/relationships/image" Target="../media/image75.emf"/><Relationship Id="rId4" Type="http://schemas.openxmlformats.org/officeDocument/2006/relationships/oleObject" Target="../embeddings/oleObject6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24B6923-1E18-CB97-4130-45D78BED6729}"/>
              </a:ext>
            </a:extLst>
          </p:cNvPr>
          <p:cNvSpPr txBox="1">
            <a:spLocks noChangeArrowheads="1"/>
          </p:cNvSpPr>
          <p:nvPr/>
        </p:nvSpPr>
        <p:spPr>
          <a:xfrm>
            <a:off x="2476004" y="569562"/>
            <a:ext cx="3877295" cy="427965"/>
          </a:xfrm>
          <a:prstGeom prst="rect">
            <a:avLst/>
          </a:prstGeom>
        </p:spPr>
        <p:txBody>
          <a:bodyPr/>
          <a:lstStyle>
            <a:lvl1pPr marL="171438" indent="-171438" algn="l" defTabSz="685749" rtl="0" eaLnBrk="1" latinLnBrk="0" hangingPunct="1">
              <a:lnSpc>
                <a:spcPct val="120000"/>
              </a:lnSpc>
              <a:spcBef>
                <a:spcPts val="750"/>
              </a:spcBef>
              <a:buClr>
                <a:schemeClr val="accent1"/>
              </a:buClr>
              <a:buSzPct val="100000"/>
              <a:buFont typeface="Calibri" panose="020F0502020204030204" pitchFamily="34" charset="0"/>
              <a:buChar char="▪"/>
              <a:defRPr sz="2100" kern="1200">
                <a:solidFill>
                  <a:schemeClr val="tx1"/>
                </a:solidFill>
                <a:latin typeface="+mn-lt"/>
                <a:ea typeface="+mn-ea"/>
                <a:cs typeface="+mn-cs"/>
              </a:defRPr>
            </a:lvl1pPr>
            <a:lvl2pPr marL="514313"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857186"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500" kern="1200">
                <a:solidFill>
                  <a:schemeClr val="tx1"/>
                </a:solidFill>
                <a:latin typeface="+mn-lt"/>
                <a:ea typeface="+mn-ea"/>
                <a:cs typeface="+mn-cs"/>
              </a:defRPr>
            </a:lvl3pPr>
            <a:lvl4pPr marL="1200060"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350" kern="1200">
                <a:solidFill>
                  <a:schemeClr val="tx1"/>
                </a:solidFill>
                <a:latin typeface="+mn-lt"/>
                <a:ea typeface="+mn-ea"/>
                <a:cs typeface="+mn-cs"/>
              </a:defRPr>
            </a:lvl4pPr>
            <a:lvl5pPr marL="1542935"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350" kern="1200">
                <a:solidFill>
                  <a:schemeClr val="tx1"/>
                </a:solidFill>
                <a:latin typeface="+mn-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buFontTx/>
              <a:buNone/>
            </a:pPr>
            <a:r>
              <a:rPr lang="zh-CN" altLang="en-US" sz="1800" b="1" dirty="0">
                <a:solidFill>
                  <a:srgbClr val="C8161E"/>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电阻电路元件</a:t>
            </a:r>
          </a:p>
        </p:txBody>
      </p:sp>
      <p:sp>
        <p:nvSpPr>
          <p:cNvPr id="3" name="Rectangle 25">
            <a:extLst>
              <a:ext uri="{FF2B5EF4-FFF2-40B4-BE49-F238E27FC236}">
                <a16:creationId xmlns:a16="http://schemas.microsoft.com/office/drawing/2014/main" id="{B2DD556F-1524-B1A4-51E7-F236ECD40BB3}"/>
              </a:ext>
            </a:extLst>
          </p:cNvPr>
          <p:cNvSpPr>
            <a:spLocks noChangeArrowheads="1"/>
          </p:cNvSpPr>
          <p:nvPr/>
        </p:nvSpPr>
        <p:spPr bwMode="auto">
          <a:xfrm>
            <a:off x="279683" y="997527"/>
            <a:ext cx="1569214"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电阻元件</a:t>
            </a:r>
          </a:p>
        </p:txBody>
      </p:sp>
      <p:graphicFrame>
        <p:nvGraphicFramePr>
          <p:cNvPr id="4" name="对象 3">
            <a:extLst>
              <a:ext uri="{FF2B5EF4-FFF2-40B4-BE49-F238E27FC236}">
                <a16:creationId xmlns:a16="http://schemas.microsoft.com/office/drawing/2014/main" id="{984C87CD-4E03-67A2-B295-FA0BD30919B3}"/>
              </a:ext>
            </a:extLst>
          </p:cNvPr>
          <p:cNvGraphicFramePr>
            <a:graphicFrameLocks noChangeAspect="1"/>
          </p:cNvGraphicFramePr>
          <p:nvPr>
            <p:extLst>
              <p:ext uri="{D42A27DB-BD31-4B8C-83A1-F6EECF244321}">
                <p14:modId xmlns:p14="http://schemas.microsoft.com/office/powerpoint/2010/main" val="448788459"/>
              </p:ext>
            </p:extLst>
          </p:nvPr>
        </p:nvGraphicFramePr>
        <p:xfrm>
          <a:off x="396318" y="1523864"/>
          <a:ext cx="1627399" cy="2073449"/>
        </p:xfrm>
        <a:graphic>
          <a:graphicData uri="http://schemas.openxmlformats.org/presentationml/2006/ole">
            <mc:AlternateContent xmlns:mc="http://schemas.openxmlformats.org/markup-compatibility/2006">
              <mc:Choice xmlns:v="urn:schemas-microsoft-com:vml" Requires="v">
                <p:oleObj name="Visio" r:id="rId2" imgW="1189029" imgH="1513634" progId="Visio.Drawing.11">
                  <p:embed/>
                </p:oleObj>
              </mc:Choice>
              <mc:Fallback>
                <p:oleObj name="Visio" r:id="rId2" imgW="1189029" imgH="1513634" progId="Visio.Drawing.11">
                  <p:embed/>
                  <p:pic>
                    <p:nvPicPr>
                      <p:cNvPr id="3" name="对象 2">
                        <a:extLst>
                          <a:ext uri="{FF2B5EF4-FFF2-40B4-BE49-F238E27FC236}">
                            <a16:creationId xmlns:a16="http://schemas.microsoft.com/office/drawing/2014/main" id="{F56F61CF-25EF-7A70-3D1A-215C9B090A59}"/>
                          </a:ext>
                        </a:extLst>
                      </p:cNvPr>
                      <p:cNvPicPr>
                        <a:picLocks noChangeAspect="1" noChangeArrowheads="1"/>
                      </p:cNvPicPr>
                      <p:nvPr/>
                    </p:nvPicPr>
                    <p:blipFill>
                      <a:blip r:embed="rId3"/>
                      <a:srcRect/>
                      <a:stretch>
                        <a:fillRect/>
                      </a:stretch>
                    </p:blipFill>
                    <p:spPr bwMode="auto">
                      <a:xfrm>
                        <a:off x="396318" y="1523864"/>
                        <a:ext cx="1627399" cy="2073449"/>
                      </a:xfrm>
                      <a:prstGeom prst="rect">
                        <a:avLst/>
                      </a:prstGeom>
                      <a:noFill/>
                    </p:spPr>
                  </p:pic>
                </p:oleObj>
              </mc:Fallback>
            </mc:AlternateContent>
          </a:graphicData>
        </a:graphic>
      </p:graphicFrame>
      <p:grpSp>
        <p:nvGrpSpPr>
          <p:cNvPr id="16" name="组合 15">
            <a:extLst>
              <a:ext uri="{FF2B5EF4-FFF2-40B4-BE49-F238E27FC236}">
                <a16:creationId xmlns:a16="http://schemas.microsoft.com/office/drawing/2014/main" id="{ABA370E9-C63A-F54D-A33F-D31A08C25A59}"/>
              </a:ext>
            </a:extLst>
          </p:cNvPr>
          <p:cNvGrpSpPr/>
          <p:nvPr/>
        </p:nvGrpSpPr>
        <p:grpSpPr>
          <a:xfrm>
            <a:off x="1953980" y="1658615"/>
            <a:ext cx="1563938" cy="382541"/>
            <a:chOff x="2245383" y="1738999"/>
            <a:chExt cx="1563938" cy="382541"/>
          </a:xfrm>
        </p:grpSpPr>
        <p:graphicFrame>
          <p:nvGraphicFramePr>
            <p:cNvPr id="5" name="Object 7">
              <a:extLst>
                <a:ext uri="{FF2B5EF4-FFF2-40B4-BE49-F238E27FC236}">
                  <a16:creationId xmlns:a16="http://schemas.microsoft.com/office/drawing/2014/main" id="{A7FE7D48-05AE-39F6-AE9A-3ACF5C33957D}"/>
                </a:ext>
              </a:extLst>
            </p:cNvPr>
            <p:cNvGraphicFramePr>
              <a:graphicFrameLocks noChangeAspect="1"/>
            </p:cNvGraphicFramePr>
            <p:nvPr>
              <p:extLst>
                <p:ext uri="{D42A27DB-BD31-4B8C-83A1-F6EECF244321}">
                  <p14:modId xmlns:p14="http://schemas.microsoft.com/office/powerpoint/2010/main" val="2722336604"/>
                </p:ext>
              </p:extLst>
            </p:nvPr>
          </p:nvGraphicFramePr>
          <p:xfrm>
            <a:off x="2245383" y="1808033"/>
            <a:ext cx="573088" cy="244475"/>
          </p:xfrm>
          <a:graphic>
            <a:graphicData uri="http://schemas.openxmlformats.org/presentationml/2006/ole">
              <mc:AlternateContent xmlns:mc="http://schemas.openxmlformats.org/markup-compatibility/2006">
                <mc:Choice xmlns:v="urn:schemas-microsoft-com:vml" Requires="v">
                  <p:oleObj name="Equation" r:id="rId4" imgW="419040" imgH="177480" progId="Equation.DSMT4">
                    <p:embed/>
                  </p:oleObj>
                </mc:Choice>
                <mc:Fallback>
                  <p:oleObj name="Equation" r:id="rId4" imgW="419040" imgH="177480" progId="Equation.DSMT4">
                    <p:embed/>
                    <p:pic>
                      <p:nvPicPr>
                        <p:cNvPr id="27" name="Object 7">
                          <a:extLst>
                            <a:ext uri="{FF2B5EF4-FFF2-40B4-BE49-F238E27FC236}">
                              <a16:creationId xmlns:a16="http://schemas.microsoft.com/office/drawing/2014/main" id="{912A6509-1D10-D44C-E215-E65899F3B2F8}"/>
                            </a:ext>
                          </a:extLst>
                        </p:cNvPr>
                        <p:cNvPicPr>
                          <a:picLocks noChangeAspect="1" noChangeArrowheads="1"/>
                        </p:cNvPicPr>
                        <p:nvPr/>
                      </p:nvPicPr>
                      <p:blipFill>
                        <a:blip r:embed="rId5"/>
                        <a:srcRect/>
                        <a:stretch>
                          <a:fillRect/>
                        </a:stretch>
                      </p:blipFill>
                      <p:spPr bwMode="auto">
                        <a:xfrm>
                          <a:off x="2245383" y="1808033"/>
                          <a:ext cx="573088" cy="244475"/>
                        </a:xfrm>
                        <a:prstGeom prst="rect">
                          <a:avLst/>
                        </a:prstGeom>
                        <a:noFill/>
                        <a:ln>
                          <a:noFill/>
                        </a:ln>
                      </p:spPr>
                    </p:pic>
                  </p:oleObj>
                </mc:Fallback>
              </mc:AlternateContent>
            </a:graphicData>
          </a:graphic>
        </p:graphicFrame>
        <p:graphicFrame>
          <p:nvGraphicFramePr>
            <p:cNvPr id="6" name="Object 7">
              <a:extLst>
                <a:ext uri="{FF2B5EF4-FFF2-40B4-BE49-F238E27FC236}">
                  <a16:creationId xmlns:a16="http://schemas.microsoft.com/office/drawing/2014/main" id="{6C410997-65CB-F4A3-8CA2-FA27CB0C963E}"/>
                </a:ext>
              </a:extLst>
            </p:cNvPr>
            <p:cNvGraphicFramePr>
              <a:graphicFrameLocks noChangeAspect="1"/>
            </p:cNvGraphicFramePr>
            <p:nvPr>
              <p:extLst>
                <p:ext uri="{D42A27DB-BD31-4B8C-83A1-F6EECF244321}">
                  <p14:modId xmlns:p14="http://schemas.microsoft.com/office/powerpoint/2010/main" val="3043340035"/>
                </p:ext>
              </p:extLst>
            </p:nvPr>
          </p:nvGraphicFramePr>
          <p:xfrm>
            <a:off x="3218771" y="1808163"/>
            <a:ext cx="590550" cy="244475"/>
          </p:xfrm>
          <a:graphic>
            <a:graphicData uri="http://schemas.openxmlformats.org/presentationml/2006/ole">
              <mc:AlternateContent xmlns:mc="http://schemas.openxmlformats.org/markup-compatibility/2006">
                <mc:Choice xmlns:v="urn:schemas-microsoft-com:vml" Requires="v">
                  <p:oleObj name="Equation" r:id="rId6" imgW="431640" imgH="177480" progId="Equation.DSMT4">
                    <p:embed/>
                  </p:oleObj>
                </mc:Choice>
                <mc:Fallback>
                  <p:oleObj name="Equation" r:id="rId6" imgW="431640" imgH="177480" progId="Equation.DSMT4">
                    <p:embed/>
                    <p:pic>
                      <p:nvPicPr>
                        <p:cNvPr id="5" name="Object 7">
                          <a:extLst>
                            <a:ext uri="{FF2B5EF4-FFF2-40B4-BE49-F238E27FC236}">
                              <a16:creationId xmlns:a16="http://schemas.microsoft.com/office/drawing/2014/main" id="{A7FE7D48-05AE-39F6-AE9A-3ACF5C33957D}"/>
                            </a:ext>
                          </a:extLst>
                        </p:cNvPr>
                        <p:cNvPicPr>
                          <a:picLocks noChangeAspect="1" noChangeArrowheads="1"/>
                        </p:cNvPicPr>
                        <p:nvPr/>
                      </p:nvPicPr>
                      <p:blipFill>
                        <a:blip r:embed="rId7"/>
                        <a:srcRect/>
                        <a:stretch>
                          <a:fillRect/>
                        </a:stretch>
                      </p:blipFill>
                      <p:spPr bwMode="auto">
                        <a:xfrm>
                          <a:off x="3218771" y="1808163"/>
                          <a:ext cx="590550" cy="244475"/>
                        </a:xfrm>
                        <a:prstGeom prst="rect">
                          <a:avLst/>
                        </a:prstGeom>
                        <a:noFill/>
                        <a:ln>
                          <a:noFill/>
                        </a:ln>
                      </p:spPr>
                    </p:pic>
                  </p:oleObj>
                </mc:Fallback>
              </mc:AlternateContent>
            </a:graphicData>
          </a:graphic>
        </p:graphicFrame>
        <p:sp>
          <p:nvSpPr>
            <p:cNvPr id="7" name="Rectangle 25">
              <a:extLst>
                <a:ext uri="{FF2B5EF4-FFF2-40B4-BE49-F238E27FC236}">
                  <a16:creationId xmlns:a16="http://schemas.microsoft.com/office/drawing/2014/main" id="{2E077007-461E-8326-D5FD-D9C89745A3A7}"/>
                </a:ext>
              </a:extLst>
            </p:cNvPr>
            <p:cNvSpPr>
              <a:spLocks noChangeArrowheads="1"/>
            </p:cNvSpPr>
            <p:nvPr/>
          </p:nvSpPr>
          <p:spPr bwMode="auto">
            <a:xfrm>
              <a:off x="2818471" y="1738999"/>
              <a:ext cx="422945"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或</a:t>
              </a:r>
            </a:p>
          </p:txBody>
        </p:sp>
      </p:grpSp>
      <p:grpSp>
        <p:nvGrpSpPr>
          <p:cNvPr id="17" name="组合 16">
            <a:extLst>
              <a:ext uri="{FF2B5EF4-FFF2-40B4-BE49-F238E27FC236}">
                <a16:creationId xmlns:a16="http://schemas.microsoft.com/office/drawing/2014/main" id="{E47CF520-F645-9811-F093-8CFA42DDB787}"/>
              </a:ext>
            </a:extLst>
          </p:cNvPr>
          <p:cNvGrpSpPr/>
          <p:nvPr/>
        </p:nvGrpSpPr>
        <p:grpSpPr>
          <a:xfrm>
            <a:off x="1951561" y="2298358"/>
            <a:ext cx="2769646" cy="382541"/>
            <a:chOff x="2242964" y="2378742"/>
            <a:chExt cx="2769646" cy="382541"/>
          </a:xfrm>
        </p:grpSpPr>
        <p:graphicFrame>
          <p:nvGraphicFramePr>
            <p:cNvPr id="8" name="Object 7">
              <a:extLst>
                <a:ext uri="{FF2B5EF4-FFF2-40B4-BE49-F238E27FC236}">
                  <a16:creationId xmlns:a16="http://schemas.microsoft.com/office/drawing/2014/main" id="{1191F4EC-ECB0-9009-5F17-F71655B413EE}"/>
                </a:ext>
              </a:extLst>
            </p:cNvPr>
            <p:cNvGraphicFramePr>
              <a:graphicFrameLocks noChangeAspect="1"/>
            </p:cNvGraphicFramePr>
            <p:nvPr>
              <p:extLst>
                <p:ext uri="{D42A27DB-BD31-4B8C-83A1-F6EECF244321}">
                  <p14:modId xmlns:p14="http://schemas.microsoft.com/office/powerpoint/2010/main" val="73240163"/>
                </p:ext>
              </p:extLst>
            </p:nvPr>
          </p:nvGraphicFramePr>
          <p:xfrm>
            <a:off x="2242964" y="2430183"/>
            <a:ext cx="1214437" cy="279400"/>
          </p:xfrm>
          <a:graphic>
            <a:graphicData uri="http://schemas.openxmlformats.org/presentationml/2006/ole">
              <mc:AlternateContent xmlns:mc="http://schemas.openxmlformats.org/markup-compatibility/2006">
                <mc:Choice xmlns:v="urn:schemas-microsoft-com:vml" Requires="v">
                  <p:oleObj name="Equation" r:id="rId8" imgW="888840" imgH="203040" progId="Equation.DSMT4">
                    <p:embed/>
                  </p:oleObj>
                </mc:Choice>
                <mc:Fallback>
                  <p:oleObj name="Equation" r:id="rId8" imgW="888840" imgH="203040" progId="Equation.DSMT4">
                    <p:embed/>
                    <p:pic>
                      <p:nvPicPr>
                        <p:cNvPr id="5" name="Object 7">
                          <a:extLst>
                            <a:ext uri="{FF2B5EF4-FFF2-40B4-BE49-F238E27FC236}">
                              <a16:creationId xmlns:a16="http://schemas.microsoft.com/office/drawing/2014/main" id="{A7FE7D48-05AE-39F6-AE9A-3ACF5C33957D}"/>
                            </a:ext>
                          </a:extLst>
                        </p:cNvPr>
                        <p:cNvPicPr>
                          <a:picLocks noChangeAspect="1" noChangeArrowheads="1"/>
                        </p:cNvPicPr>
                        <p:nvPr/>
                      </p:nvPicPr>
                      <p:blipFill>
                        <a:blip r:embed="rId9"/>
                        <a:srcRect/>
                        <a:stretch>
                          <a:fillRect/>
                        </a:stretch>
                      </p:blipFill>
                      <p:spPr bwMode="auto">
                        <a:xfrm>
                          <a:off x="2242964" y="2430183"/>
                          <a:ext cx="1214437" cy="279400"/>
                        </a:xfrm>
                        <a:prstGeom prst="rect">
                          <a:avLst/>
                        </a:prstGeom>
                        <a:noFill/>
                        <a:ln>
                          <a:noFill/>
                        </a:ln>
                      </p:spPr>
                    </p:pic>
                  </p:oleObj>
                </mc:Fallback>
              </mc:AlternateContent>
            </a:graphicData>
          </a:graphic>
        </p:graphicFrame>
        <p:graphicFrame>
          <p:nvGraphicFramePr>
            <p:cNvPr id="9" name="Object 7">
              <a:extLst>
                <a:ext uri="{FF2B5EF4-FFF2-40B4-BE49-F238E27FC236}">
                  <a16:creationId xmlns:a16="http://schemas.microsoft.com/office/drawing/2014/main" id="{ED4BDC72-1876-F7B9-38D1-3FF5304641C6}"/>
                </a:ext>
              </a:extLst>
            </p:cNvPr>
            <p:cNvGraphicFramePr>
              <a:graphicFrameLocks noChangeAspect="1"/>
            </p:cNvGraphicFramePr>
            <p:nvPr>
              <p:extLst>
                <p:ext uri="{D42A27DB-BD31-4B8C-83A1-F6EECF244321}">
                  <p14:modId xmlns:p14="http://schemas.microsoft.com/office/powerpoint/2010/main" val="2991617471"/>
                </p:ext>
              </p:extLst>
            </p:nvPr>
          </p:nvGraphicFramePr>
          <p:xfrm>
            <a:off x="3779122" y="2435207"/>
            <a:ext cx="1233488" cy="279400"/>
          </p:xfrm>
          <a:graphic>
            <a:graphicData uri="http://schemas.openxmlformats.org/presentationml/2006/ole">
              <mc:AlternateContent xmlns:mc="http://schemas.openxmlformats.org/markup-compatibility/2006">
                <mc:Choice xmlns:v="urn:schemas-microsoft-com:vml" Requires="v">
                  <p:oleObj name="Equation" r:id="rId10" imgW="901440" imgH="203040" progId="Equation.DSMT4">
                    <p:embed/>
                  </p:oleObj>
                </mc:Choice>
                <mc:Fallback>
                  <p:oleObj name="Equation" r:id="rId10" imgW="901440" imgH="203040" progId="Equation.DSMT4">
                    <p:embed/>
                    <p:pic>
                      <p:nvPicPr>
                        <p:cNvPr id="6" name="Object 7">
                          <a:extLst>
                            <a:ext uri="{FF2B5EF4-FFF2-40B4-BE49-F238E27FC236}">
                              <a16:creationId xmlns:a16="http://schemas.microsoft.com/office/drawing/2014/main" id="{6C410997-65CB-F4A3-8CA2-FA27CB0C963E}"/>
                            </a:ext>
                          </a:extLst>
                        </p:cNvPr>
                        <p:cNvPicPr>
                          <a:picLocks noChangeAspect="1" noChangeArrowheads="1"/>
                        </p:cNvPicPr>
                        <p:nvPr/>
                      </p:nvPicPr>
                      <p:blipFill>
                        <a:blip r:embed="rId11"/>
                        <a:srcRect/>
                        <a:stretch>
                          <a:fillRect/>
                        </a:stretch>
                      </p:blipFill>
                      <p:spPr bwMode="auto">
                        <a:xfrm>
                          <a:off x="3779122" y="2435207"/>
                          <a:ext cx="1233488" cy="279400"/>
                        </a:xfrm>
                        <a:prstGeom prst="rect">
                          <a:avLst/>
                        </a:prstGeom>
                        <a:noFill/>
                        <a:ln>
                          <a:noFill/>
                        </a:ln>
                      </p:spPr>
                    </p:pic>
                  </p:oleObj>
                </mc:Fallback>
              </mc:AlternateContent>
            </a:graphicData>
          </a:graphic>
        </p:graphicFrame>
        <p:sp>
          <p:nvSpPr>
            <p:cNvPr id="10" name="Rectangle 25">
              <a:extLst>
                <a:ext uri="{FF2B5EF4-FFF2-40B4-BE49-F238E27FC236}">
                  <a16:creationId xmlns:a16="http://schemas.microsoft.com/office/drawing/2014/main" id="{4A881496-1952-447D-77FD-487CFA9DE042}"/>
                </a:ext>
              </a:extLst>
            </p:cNvPr>
            <p:cNvSpPr>
              <a:spLocks noChangeArrowheads="1"/>
            </p:cNvSpPr>
            <p:nvPr/>
          </p:nvSpPr>
          <p:spPr bwMode="auto">
            <a:xfrm>
              <a:off x="3402948" y="2378742"/>
              <a:ext cx="422945"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或</a:t>
              </a:r>
            </a:p>
          </p:txBody>
        </p:sp>
      </p:grpSp>
      <p:grpSp>
        <p:nvGrpSpPr>
          <p:cNvPr id="18" name="组合 17">
            <a:extLst>
              <a:ext uri="{FF2B5EF4-FFF2-40B4-BE49-F238E27FC236}">
                <a16:creationId xmlns:a16="http://schemas.microsoft.com/office/drawing/2014/main" id="{C17C40C8-D904-A647-F46E-0366F65A14C3}"/>
              </a:ext>
            </a:extLst>
          </p:cNvPr>
          <p:cNvGrpSpPr/>
          <p:nvPr/>
        </p:nvGrpSpPr>
        <p:grpSpPr>
          <a:xfrm>
            <a:off x="1960237" y="3007003"/>
            <a:ext cx="2417198" cy="382541"/>
            <a:chOff x="2251640" y="3087387"/>
            <a:chExt cx="2417198" cy="382541"/>
          </a:xfrm>
        </p:grpSpPr>
        <p:graphicFrame>
          <p:nvGraphicFramePr>
            <p:cNvPr id="11" name="Object 7">
              <a:extLst>
                <a:ext uri="{FF2B5EF4-FFF2-40B4-BE49-F238E27FC236}">
                  <a16:creationId xmlns:a16="http://schemas.microsoft.com/office/drawing/2014/main" id="{BF0C33EE-3606-0DA6-49C8-2DCB57F4F34C}"/>
                </a:ext>
              </a:extLst>
            </p:cNvPr>
            <p:cNvGraphicFramePr>
              <a:graphicFrameLocks noChangeAspect="1"/>
            </p:cNvGraphicFramePr>
            <p:nvPr>
              <p:extLst>
                <p:ext uri="{D42A27DB-BD31-4B8C-83A1-F6EECF244321}">
                  <p14:modId xmlns:p14="http://schemas.microsoft.com/office/powerpoint/2010/main" val="2870017922"/>
                </p:ext>
              </p:extLst>
            </p:nvPr>
          </p:nvGraphicFramePr>
          <p:xfrm>
            <a:off x="2251640" y="3171655"/>
            <a:ext cx="903288" cy="279400"/>
          </p:xfrm>
          <a:graphic>
            <a:graphicData uri="http://schemas.openxmlformats.org/presentationml/2006/ole">
              <mc:AlternateContent xmlns:mc="http://schemas.openxmlformats.org/markup-compatibility/2006">
                <mc:Choice xmlns:v="urn:schemas-microsoft-com:vml" Requires="v">
                  <p:oleObj name="Equation" r:id="rId12" imgW="660240" imgH="203040" progId="Equation.DSMT4">
                    <p:embed/>
                  </p:oleObj>
                </mc:Choice>
                <mc:Fallback>
                  <p:oleObj name="Equation" r:id="rId12" imgW="660240" imgH="203040" progId="Equation.DSMT4">
                    <p:embed/>
                    <p:pic>
                      <p:nvPicPr>
                        <p:cNvPr id="8" name="Object 7">
                          <a:extLst>
                            <a:ext uri="{FF2B5EF4-FFF2-40B4-BE49-F238E27FC236}">
                              <a16:creationId xmlns:a16="http://schemas.microsoft.com/office/drawing/2014/main" id="{1191F4EC-ECB0-9009-5F17-F71655B413EE}"/>
                            </a:ext>
                          </a:extLst>
                        </p:cNvPr>
                        <p:cNvPicPr>
                          <a:picLocks noChangeAspect="1" noChangeArrowheads="1"/>
                        </p:cNvPicPr>
                        <p:nvPr/>
                      </p:nvPicPr>
                      <p:blipFill>
                        <a:blip r:embed="rId13"/>
                        <a:srcRect/>
                        <a:stretch>
                          <a:fillRect/>
                        </a:stretch>
                      </p:blipFill>
                      <p:spPr bwMode="auto">
                        <a:xfrm>
                          <a:off x="2251640" y="3171655"/>
                          <a:ext cx="903288" cy="279400"/>
                        </a:xfrm>
                        <a:prstGeom prst="rect">
                          <a:avLst/>
                        </a:prstGeom>
                        <a:noFill/>
                        <a:ln>
                          <a:noFill/>
                        </a:ln>
                      </p:spPr>
                    </p:pic>
                  </p:oleObj>
                </mc:Fallback>
              </mc:AlternateContent>
            </a:graphicData>
          </a:graphic>
        </p:graphicFrame>
        <p:graphicFrame>
          <p:nvGraphicFramePr>
            <p:cNvPr id="14" name="Object 7">
              <a:extLst>
                <a:ext uri="{FF2B5EF4-FFF2-40B4-BE49-F238E27FC236}">
                  <a16:creationId xmlns:a16="http://schemas.microsoft.com/office/drawing/2014/main" id="{FCB6A696-B9FE-0633-975E-524BCEFF8968}"/>
                </a:ext>
              </a:extLst>
            </p:cNvPr>
            <p:cNvGraphicFramePr>
              <a:graphicFrameLocks noChangeAspect="1"/>
            </p:cNvGraphicFramePr>
            <p:nvPr>
              <p:extLst>
                <p:ext uri="{D42A27DB-BD31-4B8C-83A1-F6EECF244321}">
                  <p14:modId xmlns:p14="http://schemas.microsoft.com/office/powerpoint/2010/main" val="1242228928"/>
                </p:ext>
              </p:extLst>
            </p:nvPr>
          </p:nvGraphicFramePr>
          <p:xfrm>
            <a:off x="3625850" y="3138488"/>
            <a:ext cx="1042988" cy="279400"/>
          </p:xfrm>
          <a:graphic>
            <a:graphicData uri="http://schemas.openxmlformats.org/presentationml/2006/ole">
              <mc:AlternateContent xmlns:mc="http://schemas.openxmlformats.org/markup-compatibility/2006">
                <mc:Choice xmlns:v="urn:schemas-microsoft-com:vml" Requires="v">
                  <p:oleObj name="Equation" r:id="rId14" imgW="761760" imgH="203040" progId="Equation.DSMT4">
                    <p:embed/>
                  </p:oleObj>
                </mc:Choice>
                <mc:Fallback>
                  <p:oleObj name="Equation" r:id="rId14" imgW="761760" imgH="203040" progId="Equation.DSMT4">
                    <p:embed/>
                    <p:pic>
                      <p:nvPicPr>
                        <p:cNvPr id="9" name="Object 7">
                          <a:extLst>
                            <a:ext uri="{FF2B5EF4-FFF2-40B4-BE49-F238E27FC236}">
                              <a16:creationId xmlns:a16="http://schemas.microsoft.com/office/drawing/2014/main" id="{ED4BDC72-1876-F7B9-38D1-3FF5304641C6}"/>
                            </a:ext>
                          </a:extLst>
                        </p:cNvPr>
                        <p:cNvPicPr>
                          <a:picLocks noChangeAspect="1" noChangeArrowheads="1"/>
                        </p:cNvPicPr>
                        <p:nvPr/>
                      </p:nvPicPr>
                      <p:blipFill>
                        <a:blip r:embed="rId15"/>
                        <a:srcRect/>
                        <a:stretch>
                          <a:fillRect/>
                        </a:stretch>
                      </p:blipFill>
                      <p:spPr bwMode="auto">
                        <a:xfrm>
                          <a:off x="3625850" y="3138488"/>
                          <a:ext cx="1042988" cy="279400"/>
                        </a:xfrm>
                        <a:prstGeom prst="rect">
                          <a:avLst/>
                        </a:prstGeom>
                        <a:noFill/>
                        <a:ln>
                          <a:noFill/>
                        </a:ln>
                      </p:spPr>
                    </p:pic>
                  </p:oleObj>
                </mc:Fallback>
              </mc:AlternateContent>
            </a:graphicData>
          </a:graphic>
        </p:graphicFrame>
        <p:sp>
          <p:nvSpPr>
            <p:cNvPr id="15" name="Rectangle 25">
              <a:extLst>
                <a:ext uri="{FF2B5EF4-FFF2-40B4-BE49-F238E27FC236}">
                  <a16:creationId xmlns:a16="http://schemas.microsoft.com/office/drawing/2014/main" id="{C95CE3A2-5A25-2882-C50A-32883D638BF6}"/>
                </a:ext>
              </a:extLst>
            </p:cNvPr>
            <p:cNvSpPr>
              <a:spLocks noChangeArrowheads="1"/>
            </p:cNvSpPr>
            <p:nvPr/>
          </p:nvSpPr>
          <p:spPr bwMode="auto">
            <a:xfrm>
              <a:off x="3154928" y="3087387"/>
              <a:ext cx="422945"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或</a:t>
              </a:r>
            </a:p>
          </p:txBody>
        </p:sp>
      </p:grpSp>
      <p:graphicFrame>
        <p:nvGraphicFramePr>
          <p:cNvPr id="19" name="对象 18">
            <a:extLst>
              <a:ext uri="{FF2B5EF4-FFF2-40B4-BE49-F238E27FC236}">
                <a16:creationId xmlns:a16="http://schemas.microsoft.com/office/drawing/2014/main" id="{1ADA1D3D-4912-AB0C-1B45-8A956976B78D}"/>
              </a:ext>
            </a:extLst>
          </p:cNvPr>
          <p:cNvGraphicFramePr>
            <a:graphicFrameLocks noChangeAspect="1"/>
          </p:cNvGraphicFramePr>
          <p:nvPr>
            <p:extLst>
              <p:ext uri="{D42A27DB-BD31-4B8C-83A1-F6EECF244321}">
                <p14:modId xmlns:p14="http://schemas.microsoft.com/office/powerpoint/2010/main" val="42275950"/>
              </p:ext>
            </p:extLst>
          </p:nvPr>
        </p:nvGraphicFramePr>
        <p:xfrm>
          <a:off x="406249" y="3705500"/>
          <a:ext cx="1617468" cy="674828"/>
        </p:xfrm>
        <a:graphic>
          <a:graphicData uri="http://schemas.openxmlformats.org/presentationml/2006/ole">
            <mc:AlternateContent xmlns:mc="http://schemas.openxmlformats.org/markup-compatibility/2006">
              <mc:Choice xmlns:v="urn:schemas-microsoft-com:vml" Requires="v">
                <p:oleObj name="Visio" r:id="rId16" imgW="1189029" imgH="491084" progId="Visio.Drawing.11">
                  <p:embed/>
                </p:oleObj>
              </mc:Choice>
              <mc:Fallback>
                <p:oleObj name="Visio" r:id="rId16" imgW="1189029" imgH="491084" progId="Visio.Drawing.11">
                  <p:embed/>
                  <p:pic>
                    <p:nvPicPr>
                      <p:cNvPr id="3" name="对象 2">
                        <a:extLst>
                          <a:ext uri="{FF2B5EF4-FFF2-40B4-BE49-F238E27FC236}">
                            <a16:creationId xmlns:a16="http://schemas.microsoft.com/office/drawing/2014/main" id="{F56F61CF-25EF-7A70-3D1A-215C9B090A59}"/>
                          </a:ext>
                        </a:extLst>
                      </p:cNvPr>
                      <p:cNvPicPr>
                        <a:picLocks noChangeAspect="1" noChangeArrowheads="1"/>
                      </p:cNvPicPr>
                      <p:nvPr/>
                    </p:nvPicPr>
                    <p:blipFill>
                      <a:blip r:embed="rId17"/>
                      <a:srcRect/>
                      <a:stretch>
                        <a:fillRect/>
                      </a:stretch>
                    </p:blipFill>
                    <p:spPr bwMode="auto">
                      <a:xfrm>
                        <a:off x="406249" y="3705500"/>
                        <a:ext cx="1617468" cy="674828"/>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2DA92F8A-6152-9B53-6CC6-DA0B14D89582}"/>
              </a:ext>
            </a:extLst>
          </p:cNvPr>
          <p:cNvGraphicFramePr>
            <a:graphicFrameLocks noChangeAspect="1"/>
          </p:cNvGraphicFramePr>
          <p:nvPr>
            <p:extLst>
              <p:ext uri="{D42A27DB-BD31-4B8C-83A1-F6EECF244321}">
                <p14:modId xmlns:p14="http://schemas.microsoft.com/office/powerpoint/2010/main" val="2395178194"/>
              </p:ext>
            </p:extLst>
          </p:nvPr>
        </p:nvGraphicFramePr>
        <p:xfrm>
          <a:off x="5280603" y="1296419"/>
          <a:ext cx="1563501" cy="1413164"/>
        </p:xfrm>
        <a:graphic>
          <a:graphicData uri="http://schemas.openxmlformats.org/presentationml/2006/ole">
            <mc:AlternateContent xmlns:mc="http://schemas.openxmlformats.org/markup-compatibility/2006">
              <mc:Choice xmlns:v="urn:schemas-microsoft-com:vml" Requires="v">
                <p:oleObj name="Visio" r:id="rId18" imgW="1321555" imgH="1195218" progId="Visio.Drawing.11">
                  <p:embed/>
                </p:oleObj>
              </mc:Choice>
              <mc:Fallback>
                <p:oleObj name="Visio" r:id="rId18" imgW="1321555" imgH="1195218" progId="Visio.Drawing.11">
                  <p:embed/>
                  <p:pic>
                    <p:nvPicPr>
                      <p:cNvPr id="16" name="对象 15">
                        <a:extLst>
                          <a:ext uri="{FF2B5EF4-FFF2-40B4-BE49-F238E27FC236}">
                            <a16:creationId xmlns:a16="http://schemas.microsoft.com/office/drawing/2014/main" id="{584580F4-2136-A929-4463-65E38CC8E723}"/>
                          </a:ext>
                        </a:extLst>
                      </p:cNvPr>
                      <p:cNvPicPr>
                        <a:picLocks noChangeAspect="1" noChangeArrowheads="1"/>
                      </p:cNvPicPr>
                      <p:nvPr/>
                    </p:nvPicPr>
                    <p:blipFill>
                      <a:blip r:embed="rId19"/>
                      <a:srcRect/>
                      <a:stretch>
                        <a:fillRect/>
                      </a:stretch>
                    </p:blipFill>
                    <p:spPr bwMode="auto">
                      <a:xfrm>
                        <a:off x="5280603" y="1296419"/>
                        <a:ext cx="1563501" cy="1413164"/>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128F0298-6ACD-87E4-881B-1B6B860CEA9E}"/>
              </a:ext>
            </a:extLst>
          </p:cNvPr>
          <p:cNvGraphicFramePr>
            <a:graphicFrameLocks noChangeAspect="1"/>
          </p:cNvGraphicFramePr>
          <p:nvPr>
            <p:extLst>
              <p:ext uri="{D42A27DB-BD31-4B8C-83A1-F6EECF244321}">
                <p14:modId xmlns:p14="http://schemas.microsoft.com/office/powerpoint/2010/main" val="1135611694"/>
              </p:ext>
            </p:extLst>
          </p:nvPr>
        </p:nvGraphicFramePr>
        <p:xfrm>
          <a:off x="6966196" y="1296419"/>
          <a:ext cx="1563501" cy="1413164"/>
        </p:xfrm>
        <a:graphic>
          <a:graphicData uri="http://schemas.openxmlformats.org/presentationml/2006/ole">
            <mc:AlternateContent xmlns:mc="http://schemas.openxmlformats.org/markup-compatibility/2006">
              <mc:Choice xmlns:v="urn:schemas-microsoft-com:vml" Requires="v">
                <p:oleObj name="Visio" r:id="rId20" imgW="1321555" imgH="1195218" progId="Visio.Drawing.11">
                  <p:embed/>
                </p:oleObj>
              </mc:Choice>
              <mc:Fallback>
                <p:oleObj name="Visio" r:id="rId20" imgW="1321555" imgH="1195218" progId="Visio.Drawing.11">
                  <p:embed/>
                  <p:pic>
                    <p:nvPicPr>
                      <p:cNvPr id="20" name="对象 19">
                        <a:extLst>
                          <a:ext uri="{FF2B5EF4-FFF2-40B4-BE49-F238E27FC236}">
                            <a16:creationId xmlns:a16="http://schemas.microsoft.com/office/drawing/2014/main" id="{2DA92F8A-6152-9B53-6CC6-DA0B14D89582}"/>
                          </a:ext>
                        </a:extLst>
                      </p:cNvPr>
                      <p:cNvPicPr>
                        <a:picLocks noChangeAspect="1" noChangeArrowheads="1"/>
                      </p:cNvPicPr>
                      <p:nvPr/>
                    </p:nvPicPr>
                    <p:blipFill>
                      <a:blip r:embed="rId21"/>
                      <a:srcRect/>
                      <a:stretch>
                        <a:fillRect/>
                      </a:stretch>
                    </p:blipFill>
                    <p:spPr bwMode="auto">
                      <a:xfrm>
                        <a:off x="6966196" y="1296419"/>
                        <a:ext cx="1563501" cy="1413164"/>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5667EE6F-36E0-3043-B788-09631755FE88}"/>
              </a:ext>
            </a:extLst>
          </p:cNvPr>
          <p:cNvGraphicFramePr>
            <a:graphicFrameLocks noChangeAspect="1"/>
          </p:cNvGraphicFramePr>
          <p:nvPr>
            <p:extLst>
              <p:ext uri="{D42A27DB-BD31-4B8C-83A1-F6EECF244321}">
                <p14:modId xmlns:p14="http://schemas.microsoft.com/office/powerpoint/2010/main" val="2734955107"/>
              </p:ext>
            </p:extLst>
          </p:nvPr>
        </p:nvGraphicFramePr>
        <p:xfrm>
          <a:off x="3750057" y="3411350"/>
          <a:ext cx="1563501" cy="1413164"/>
        </p:xfrm>
        <a:graphic>
          <a:graphicData uri="http://schemas.openxmlformats.org/presentationml/2006/ole">
            <mc:AlternateContent xmlns:mc="http://schemas.openxmlformats.org/markup-compatibility/2006">
              <mc:Choice xmlns:v="urn:schemas-microsoft-com:vml" Requires="v">
                <p:oleObj name="Visio" r:id="rId22" imgW="1321555" imgH="1195218" progId="Visio.Drawing.11">
                  <p:embed/>
                </p:oleObj>
              </mc:Choice>
              <mc:Fallback>
                <p:oleObj name="Visio" r:id="rId22" imgW="1321555" imgH="1195218" progId="Visio.Drawing.11">
                  <p:embed/>
                  <p:pic>
                    <p:nvPicPr>
                      <p:cNvPr id="20" name="对象 19">
                        <a:extLst>
                          <a:ext uri="{FF2B5EF4-FFF2-40B4-BE49-F238E27FC236}">
                            <a16:creationId xmlns:a16="http://schemas.microsoft.com/office/drawing/2014/main" id="{2DA92F8A-6152-9B53-6CC6-DA0B14D89582}"/>
                          </a:ext>
                        </a:extLst>
                      </p:cNvPr>
                      <p:cNvPicPr>
                        <a:picLocks noChangeAspect="1" noChangeArrowheads="1"/>
                      </p:cNvPicPr>
                      <p:nvPr/>
                    </p:nvPicPr>
                    <p:blipFill>
                      <a:blip r:embed="rId23"/>
                      <a:srcRect/>
                      <a:stretch>
                        <a:fillRect/>
                      </a:stretch>
                    </p:blipFill>
                    <p:spPr bwMode="auto">
                      <a:xfrm>
                        <a:off x="3750057" y="3411350"/>
                        <a:ext cx="1563501" cy="1413164"/>
                      </a:xfrm>
                      <a:prstGeom prst="rect">
                        <a:avLst/>
                      </a:prstGeom>
                      <a:noFill/>
                    </p:spPr>
                  </p:pic>
                </p:oleObj>
              </mc:Fallback>
            </mc:AlternateContent>
          </a:graphicData>
        </a:graphic>
      </p:graphicFrame>
      <p:graphicFrame>
        <p:nvGraphicFramePr>
          <p:cNvPr id="24" name="Object 7">
            <a:extLst>
              <a:ext uri="{FF2B5EF4-FFF2-40B4-BE49-F238E27FC236}">
                <a16:creationId xmlns:a16="http://schemas.microsoft.com/office/drawing/2014/main" id="{F002D3C1-1A7F-B57D-E344-D7D4370FD0E6}"/>
              </a:ext>
            </a:extLst>
          </p:cNvPr>
          <p:cNvGraphicFramePr>
            <a:graphicFrameLocks noChangeAspect="1"/>
          </p:cNvGraphicFramePr>
          <p:nvPr>
            <p:extLst>
              <p:ext uri="{D42A27DB-BD31-4B8C-83A1-F6EECF244321}">
                <p14:modId xmlns:p14="http://schemas.microsoft.com/office/powerpoint/2010/main" val="317146813"/>
              </p:ext>
            </p:extLst>
          </p:nvPr>
        </p:nvGraphicFramePr>
        <p:xfrm>
          <a:off x="2192894" y="3721828"/>
          <a:ext cx="1198563" cy="587375"/>
        </p:xfrm>
        <a:graphic>
          <a:graphicData uri="http://schemas.openxmlformats.org/presentationml/2006/ole">
            <mc:AlternateContent xmlns:mc="http://schemas.openxmlformats.org/markup-compatibility/2006">
              <mc:Choice xmlns:v="urn:schemas-microsoft-com:vml" Requires="v">
                <p:oleObj name="Equation" r:id="rId24" imgW="939600" imgH="457200" progId="Equation.DSMT4">
                  <p:embed/>
                </p:oleObj>
              </mc:Choice>
              <mc:Fallback>
                <p:oleObj name="Equation" r:id="rId24" imgW="939600" imgH="457200" progId="Equation.DSMT4">
                  <p:embed/>
                  <p:pic>
                    <p:nvPicPr>
                      <p:cNvPr id="11" name="Object 7">
                        <a:extLst>
                          <a:ext uri="{FF2B5EF4-FFF2-40B4-BE49-F238E27FC236}">
                            <a16:creationId xmlns:a16="http://schemas.microsoft.com/office/drawing/2014/main" id="{BF0C33EE-3606-0DA6-49C8-2DCB57F4F34C}"/>
                          </a:ext>
                        </a:extLst>
                      </p:cNvPr>
                      <p:cNvPicPr>
                        <a:picLocks noChangeAspect="1" noChangeArrowheads="1"/>
                      </p:cNvPicPr>
                      <p:nvPr/>
                    </p:nvPicPr>
                    <p:blipFill>
                      <a:blip r:embed="rId25"/>
                      <a:srcRect/>
                      <a:stretch>
                        <a:fillRect/>
                      </a:stretch>
                    </p:blipFill>
                    <p:spPr bwMode="auto">
                      <a:xfrm>
                        <a:off x="2192894" y="3721828"/>
                        <a:ext cx="1198563" cy="587375"/>
                      </a:xfrm>
                      <a:prstGeom prst="rect">
                        <a:avLst/>
                      </a:prstGeom>
                      <a:noFill/>
                      <a:ln>
                        <a:noFill/>
                      </a:ln>
                    </p:spPr>
                  </p:pic>
                </p:oleObj>
              </mc:Fallback>
            </mc:AlternateContent>
          </a:graphicData>
        </a:graphic>
      </p:graphicFrame>
      <p:grpSp>
        <p:nvGrpSpPr>
          <p:cNvPr id="26" name="组合 25">
            <a:extLst>
              <a:ext uri="{FF2B5EF4-FFF2-40B4-BE49-F238E27FC236}">
                <a16:creationId xmlns:a16="http://schemas.microsoft.com/office/drawing/2014/main" id="{219A8EEE-26AF-BAAC-75AE-9F2B8A86D76C}"/>
              </a:ext>
            </a:extLst>
          </p:cNvPr>
          <p:cNvGrpSpPr/>
          <p:nvPr/>
        </p:nvGrpSpPr>
        <p:grpSpPr>
          <a:xfrm>
            <a:off x="5602662" y="3001821"/>
            <a:ext cx="1817688" cy="935564"/>
            <a:chOff x="7074742" y="3001821"/>
            <a:chExt cx="1817688" cy="935564"/>
          </a:xfrm>
        </p:grpSpPr>
        <p:graphicFrame>
          <p:nvGraphicFramePr>
            <p:cNvPr id="12" name="Object 70">
              <a:extLst>
                <a:ext uri="{FF2B5EF4-FFF2-40B4-BE49-F238E27FC236}">
                  <a16:creationId xmlns:a16="http://schemas.microsoft.com/office/drawing/2014/main" id="{D90616A1-F28A-E11E-6F34-7F9EDB935FB1}"/>
                </a:ext>
              </a:extLst>
            </p:cNvPr>
            <p:cNvGraphicFramePr>
              <a:graphicFrameLocks noChangeAspect="1"/>
            </p:cNvGraphicFramePr>
            <p:nvPr>
              <p:extLst>
                <p:ext uri="{D42A27DB-BD31-4B8C-83A1-F6EECF244321}">
                  <p14:modId xmlns:p14="http://schemas.microsoft.com/office/powerpoint/2010/main" val="829659096"/>
                </p:ext>
              </p:extLst>
            </p:nvPr>
          </p:nvGraphicFramePr>
          <p:xfrm>
            <a:off x="7074742" y="3001821"/>
            <a:ext cx="1304239" cy="285406"/>
          </p:xfrm>
          <a:graphic>
            <a:graphicData uri="http://schemas.openxmlformats.org/presentationml/2006/ole">
              <mc:AlternateContent xmlns:mc="http://schemas.openxmlformats.org/markup-compatibility/2006">
                <mc:Choice xmlns:v="urn:schemas-microsoft-com:vml" Requires="v">
                  <p:oleObj name="Equation" r:id="rId26" imgW="927000" imgH="203040" progId="Equation.DSMT4">
                    <p:embed/>
                  </p:oleObj>
                </mc:Choice>
                <mc:Fallback>
                  <p:oleObj name="Equation" r:id="rId26" imgW="927000" imgH="203040" progId="Equation.DSMT4">
                    <p:embed/>
                    <p:pic>
                      <p:nvPicPr>
                        <p:cNvPr id="93" name="Object 70">
                          <a:extLst>
                            <a:ext uri="{FF2B5EF4-FFF2-40B4-BE49-F238E27FC236}">
                              <a16:creationId xmlns:a16="http://schemas.microsoft.com/office/drawing/2014/main" id="{4AB15146-52E9-4352-88C7-EEA722E4E3B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74742" y="3001821"/>
                          <a:ext cx="1304239" cy="285406"/>
                        </a:xfrm>
                        <a:prstGeom prst="rect">
                          <a:avLst/>
                        </a:prstGeom>
                        <a:noFill/>
                        <a:ln>
                          <a:noFill/>
                        </a:ln>
                      </p:spPr>
                    </p:pic>
                  </p:oleObj>
                </mc:Fallback>
              </mc:AlternateContent>
            </a:graphicData>
          </a:graphic>
        </p:graphicFrame>
        <p:graphicFrame>
          <p:nvGraphicFramePr>
            <p:cNvPr id="13" name="Object 69">
              <a:extLst>
                <a:ext uri="{FF2B5EF4-FFF2-40B4-BE49-F238E27FC236}">
                  <a16:creationId xmlns:a16="http://schemas.microsoft.com/office/drawing/2014/main" id="{93F431B6-B123-A71C-27CB-F10815239300}"/>
                </a:ext>
              </a:extLst>
            </p:cNvPr>
            <p:cNvGraphicFramePr>
              <a:graphicFrameLocks noChangeAspect="1"/>
            </p:cNvGraphicFramePr>
            <p:nvPr>
              <p:extLst>
                <p:ext uri="{D42A27DB-BD31-4B8C-83A1-F6EECF244321}">
                  <p14:modId xmlns:p14="http://schemas.microsoft.com/office/powerpoint/2010/main" val="1202583012"/>
                </p:ext>
              </p:extLst>
            </p:nvPr>
          </p:nvGraphicFramePr>
          <p:xfrm>
            <a:off x="7074742" y="3413510"/>
            <a:ext cx="1817688" cy="523875"/>
          </p:xfrm>
          <a:graphic>
            <a:graphicData uri="http://schemas.openxmlformats.org/presentationml/2006/ole">
              <mc:AlternateContent xmlns:mc="http://schemas.openxmlformats.org/markup-compatibility/2006">
                <mc:Choice xmlns:v="urn:schemas-microsoft-com:vml" Requires="v">
                  <p:oleObj name="Equation" r:id="rId28" imgW="1244520" imgH="355320" progId="Equation.DSMT4">
                    <p:embed/>
                  </p:oleObj>
                </mc:Choice>
                <mc:Fallback>
                  <p:oleObj name="Equation" r:id="rId28" imgW="1244520" imgH="355320" progId="Equation.DSMT4">
                    <p:embed/>
                    <p:pic>
                      <p:nvPicPr>
                        <p:cNvPr id="95" name="Object 69">
                          <a:extLst>
                            <a:ext uri="{FF2B5EF4-FFF2-40B4-BE49-F238E27FC236}">
                              <a16:creationId xmlns:a16="http://schemas.microsoft.com/office/drawing/2014/main" id="{3EB45608-F793-49D4-BABC-C93EE017124A}"/>
                            </a:ext>
                          </a:extLst>
                        </p:cNvPr>
                        <p:cNvPicPr>
                          <a:picLocks noChangeAspect="1" noChangeArrowheads="1"/>
                        </p:cNvPicPr>
                        <p:nvPr/>
                      </p:nvPicPr>
                      <p:blipFill>
                        <a:blip r:embed="rId29"/>
                        <a:srcRect/>
                        <a:stretch>
                          <a:fillRect/>
                        </a:stretch>
                      </p:blipFill>
                      <p:spPr bwMode="auto">
                        <a:xfrm>
                          <a:off x="7074742" y="3413510"/>
                          <a:ext cx="1817688" cy="523875"/>
                        </a:xfrm>
                        <a:prstGeom prst="rect">
                          <a:avLst/>
                        </a:prstGeom>
                        <a:noFill/>
                      </p:spPr>
                    </p:pic>
                  </p:oleObj>
                </mc:Fallback>
              </mc:AlternateContent>
            </a:graphicData>
          </a:graphic>
        </p:graphicFrame>
      </p:grpSp>
      <p:grpSp>
        <p:nvGrpSpPr>
          <p:cNvPr id="27" name="组合 26">
            <a:extLst>
              <a:ext uri="{FF2B5EF4-FFF2-40B4-BE49-F238E27FC236}">
                <a16:creationId xmlns:a16="http://schemas.microsoft.com/office/drawing/2014/main" id="{07C68C55-A21A-89E0-8ACE-5EF6C02AF0CB}"/>
              </a:ext>
            </a:extLst>
          </p:cNvPr>
          <p:cNvGrpSpPr/>
          <p:nvPr/>
        </p:nvGrpSpPr>
        <p:grpSpPr>
          <a:xfrm>
            <a:off x="5601642" y="4117932"/>
            <a:ext cx="2352303" cy="382541"/>
            <a:chOff x="6720445" y="4075887"/>
            <a:chExt cx="2352303" cy="382541"/>
          </a:xfrm>
        </p:grpSpPr>
        <p:graphicFrame>
          <p:nvGraphicFramePr>
            <p:cNvPr id="23" name="Object 69">
              <a:extLst>
                <a:ext uri="{FF2B5EF4-FFF2-40B4-BE49-F238E27FC236}">
                  <a16:creationId xmlns:a16="http://schemas.microsoft.com/office/drawing/2014/main" id="{94639BAB-4719-93B3-7018-3275450D3A2A}"/>
                </a:ext>
              </a:extLst>
            </p:cNvPr>
            <p:cNvGraphicFramePr>
              <a:graphicFrameLocks noChangeAspect="1"/>
            </p:cNvGraphicFramePr>
            <p:nvPr>
              <p:extLst>
                <p:ext uri="{D42A27DB-BD31-4B8C-83A1-F6EECF244321}">
                  <p14:modId xmlns:p14="http://schemas.microsoft.com/office/powerpoint/2010/main" val="262354815"/>
                </p:ext>
              </p:extLst>
            </p:nvPr>
          </p:nvGraphicFramePr>
          <p:xfrm>
            <a:off x="6720445" y="4117932"/>
            <a:ext cx="1185863" cy="298450"/>
          </p:xfrm>
          <a:graphic>
            <a:graphicData uri="http://schemas.openxmlformats.org/presentationml/2006/ole">
              <mc:AlternateContent xmlns:mc="http://schemas.openxmlformats.org/markup-compatibility/2006">
                <mc:Choice xmlns:v="urn:schemas-microsoft-com:vml" Requires="v">
                  <p:oleObj name="Equation" r:id="rId30" imgW="812520" imgH="203040" progId="Equation.DSMT4">
                    <p:embed/>
                  </p:oleObj>
                </mc:Choice>
                <mc:Fallback>
                  <p:oleObj name="Equation" r:id="rId30" imgW="812520" imgH="203040" progId="Equation.DSMT4">
                    <p:embed/>
                    <p:pic>
                      <p:nvPicPr>
                        <p:cNvPr id="13" name="Object 69">
                          <a:extLst>
                            <a:ext uri="{FF2B5EF4-FFF2-40B4-BE49-F238E27FC236}">
                              <a16:creationId xmlns:a16="http://schemas.microsoft.com/office/drawing/2014/main" id="{93F431B6-B123-A71C-27CB-F10815239300}"/>
                            </a:ext>
                          </a:extLst>
                        </p:cNvPr>
                        <p:cNvPicPr>
                          <a:picLocks noChangeAspect="1" noChangeArrowheads="1"/>
                        </p:cNvPicPr>
                        <p:nvPr/>
                      </p:nvPicPr>
                      <p:blipFill>
                        <a:blip r:embed="rId31"/>
                        <a:srcRect/>
                        <a:stretch>
                          <a:fillRect/>
                        </a:stretch>
                      </p:blipFill>
                      <p:spPr bwMode="auto">
                        <a:xfrm>
                          <a:off x="6720445" y="4117932"/>
                          <a:ext cx="1185863" cy="298450"/>
                        </a:xfrm>
                        <a:prstGeom prst="rect">
                          <a:avLst/>
                        </a:prstGeom>
                        <a:noFill/>
                      </p:spPr>
                    </p:pic>
                  </p:oleObj>
                </mc:Fallback>
              </mc:AlternateContent>
            </a:graphicData>
          </a:graphic>
        </p:graphicFrame>
        <p:sp>
          <p:nvSpPr>
            <p:cNvPr id="25" name="Rectangle 25">
              <a:extLst>
                <a:ext uri="{FF2B5EF4-FFF2-40B4-BE49-F238E27FC236}">
                  <a16:creationId xmlns:a16="http://schemas.microsoft.com/office/drawing/2014/main" id="{709D06DE-6940-3DF3-5C25-86D58F24FACE}"/>
                </a:ext>
              </a:extLst>
            </p:cNvPr>
            <p:cNvSpPr>
              <a:spLocks noChangeArrowheads="1"/>
            </p:cNvSpPr>
            <p:nvPr/>
          </p:nvSpPr>
          <p:spPr bwMode="auto">
            <a:xfrm>
              <a:off x="7953144" y="4075887"/>
              <a:ext cx="1119604"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无源元件</a:t>
              </a:r>
            </a:p>
          </p:txBody>
        </p:sp>
      </p:grpSp>
      <p:grpSp>
        <p:nvGrpSpPr>
          <p:cNvPr id="28" name="组合 27">
            <a:extLst>
              <a:ext uri="{FF2B5EF4-FFF2-40B4-BE49-F238E27FC236}">
                <a16:creationId xmlns:a16="http://schemas.microsoft.com/office/drawing/2014/main" id="{A7199000-C858-26AE-61A0-5922B682A3B4}"/>
              </a:ext>
            </a:extLst>
          </p:cNvPr>
          <p:cNvGrpSpPr/>
          <p:nvPr/>
        </p:nvGrpSpPr>
        <p:grpSpPr>
          <a:xfrm>
            <a:off x="6892316" y="2962397"/>
            <a:ext cx="1845079" cy="984177"/>
            <a:chOff x="6821228" y="2928376"/>
            <a:chExt cx="1845079" cy="984177"/>
          </a:xfrm>
        </p:grpSpPr>
        <p:graphicFrame>
          <p:nvGraphicFramePr>
            <p:cNvPr id="29" name="Object 70">
              <a:extLst>
                <a:ext uri="{FF2B5EF4-FFF2-40B4-BE49-F238E27FC236}">
                  <a16:creationId xmlns:a16="http://schemas.microsoft.com/office/drawing/2014/main" id="{C523D6BF-C413-1A5A-1B1F-741CCDA47250}"/>
                </a:ext>
              </a:extLst>
            </p:cNvPr>
            <p:cNvGraphicFramePr>
              <a:graphicFrameLocks noChangeAspect="1"/>
            </p:cNvGraphicFramePr>
            <p:nvPr>
              <p:extLst>
                <p:ext uri="{D42A27DB-BD31-4B8C-83A1-F6EECF244321}">
                  <p14:modId xmlns:p14="http://schemas.microsoft.com/office/powerpoint/2010/main" val="4226233853"/>
                </p:ext>
              </p:extLst>
            </p:nvPr>
          </p:nvGraphicFramePr>
          <p:xfrm>
            <a:off x="6821228" y="2928376"/>
            <a:ext cx="785812" cy="322262"/>
          </p:xfrm>
          <a:graphic>
            <a:graphicData uri="http://schemas.openxmlformats.org/presentationml/2006/ole">
              <mc:AlternateContent xmlns:mc="http://schemas.openxmlformats.org/markup-compatibility/2006">
                <mc:Choice xmlns:v="urn:schemas-microsoft-com:vml" Requires="v">
                  <p:oleObj name="Equation" r:id="rId32" imgW="558720" imgH="228600" progId="Equation.DSMT4">
                    <p:embed/>
                  </p:oleObj>
                </mc:Choice>
                <mc:Fallback>
                  <p:oleObj name="Equation" r:id="rId32" imgW="558720" imgH="228600" progId="Equation.DSMT4">
                    <p:embed/>
                    <p:pic>
                      <p:nvPicPr>
                        <p:cNvPr id="12" name="Object 70">
                          <a:extLst>
                            <a:ext uri="{FF2B5EF4-FFF2-40B4-BE49-F238E27FC236}">
                              <a16:creationId xmlns:a16="http://schemas.microsoft.com/office/drawing/2014/main" id="{D90616A1-F28A-E11E-6F34-7F9EDB935FB1}"/>
                            </a:ext>
                          </a:extLst>
                        </p:cNvPr>
                        <p:cNvPicPr>
                          <a:picLocks noChangeAspect="1" noChangeArrowheads="1"/>
                        </p:cNvPicPr>
                        <p:nvPr/>
                      </p:nvPicPr>
                      <p:blipFill>
                        <a:blip r:embed="rId33"/>
                        <a:srcRect/>
                        <a:stretch>
                          <a:fillRect/>
                        </a:stretch>
                      </p:blipFill>
                      <p:spPr bwMode="auto">
                        <a:xfrm>
                          <a:off x="6821228" y="2928376"/>
                          <a:ext cx="785812" cy="322262"/>
                        </a:xfrm>
                        <a:prstGeom prst="rect">
                          <a:avLst/>
                        </a:prstGeom>
                        <a:noFill/>
                        <a:ln>
                          <a:noFill/>
                        </a:ln>
                      </p:spPr>
                    </p:pic>
                  </p:oleObj>
                </mc:Fallback>
              </mc:AlternateContent>
            </a:graphicData>
          </a:graphic>
        </p:graphicFrame>
        <p:graphicFrame>
          <p:nvGraphicFramePr>
            <p:cNvPr id="30" name="Object 69">
              <a:extLst>
                <a:ext uri="{FF2B5EF4-FFF2-40B4-BE49-F238E27FC236}">
                  <a16:creationId xmlns:a16="http://schemas.microsoft.com/office/drawing/2014/main" id="{109EE062-3FE2-F297-4A7C-7175A4D3D3C5}"/>
                </a:ext>
              </a:extLst>
            </p:cNvPr>
            <p:cNvGraphicFramePr>
              <a:graphicFrameLocks noChangeAspect="1"/>
            </p:cNvGraphicFramePr>
            <p:nvPr>
              <p:extLst>
                <p:ext uri="{D42A27DB-BD31-4B8C-83A1-F6EECF244321}">
                  <p14:modId xmlns:p14="http://schemas.microsoft.com/office/powerpoint/2010/main" val="200509805"/>
                </p:ext>
              </p:extLst>
            </p:nvPr>
          </p:nvGraphicFramePr>
          <p:xfrm>
            <a:off x="7331219" y="3388678"/>
            <a:ext cx="1335088" cy="523875"/>
          </p:xfrm>
          <a:graphic>
            <a:graphicData uri="http://schemas.openxmlformats.org/presentationml/2006/ole">
              <mc:AlternateContent xmlns:mc="http://schemas.openxmlformats.org/markup-compatibility/2006">
                <mc:Choice xmlns:v="urn:schemas-microsoft-com:vml" Requires="v">
                  <p:oleObj name="Equation" r:id="rId34" imgW="914400" imgH="355320" progId="Equation.DSMT4">
                    <p:embed/>
                  </p:oleObj>
                </mc:Choice>
                <mc:Fallback>
                  <p:oleObj name="Equation" r:id="rId34" imgW="914400" imgH="355320" progId="Equation.DSMT4">
                    <p:embed/>
                    <p:pic>
                      <p:nvPicPr>
                        <p:cNvPr id="13" name="Object 69">
                          <a:extLst>
                            <a:ext uri="{FF2B5EF4-FFF2-40B4-BE49-F238E27FC236}">
                              <a16:creationId xmlns:a16="http://schemas.microsoft.com/office/drawing/2014/main" id="{93F431B6-B123-A71C-27CB-F10815239300}"/>
                            </a:ext>
                          </a:extLst>
                        </p:cNvPr>
                        <p:cNvPicPr>
                          <a:picLocks noChangeAspect="1" noChangeArrowheads="1"/>
                        </p:cNvPicPr>
                        <p:nvPr/>
                      </p:nvPicPr>
                      <p:blipFill>
                        <a:blip r:embed="rId35"/>
                        <a:srcRect/>
                        <a:stretch>
                          <a:fillRect/>
                        </a:stretch>
                      </p:blipFill>
                      <p:spPr bwMode="auto">
                        <a:xfrm>
                          <a:off x="7331219" y="3388678"/>
                          <a:ext cx="1335088" cy="523875"/>
                        </a:xfrm>
                        <a:prstGeom prst="rect">
                          <a:avLst/>
                        </a:prstGeom>
                        <a:noFill/>
                      </p:spPr>
                    </p:pic>
                  </p:oleObj>
                </mc:Fallback>
              </mc:AlternateContent>
            </a:graphicData>
          </a:graphic>
        </p:graphicFrame>
      </p:grpSp>
    </p:spTree>
    <p:extLst>
      <p:ext uri="{BB962C8B-B14F-4D97-AF65-F5344CB8AC3E}">
        <p14:creationId xmlns:p14="http://schemas.microsoft.com/office/powerpoint/2010/main" val="235854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par>
                          <p:cTn id="44" fill="hold">
                            <p:stCondLst>
                              <p:cond delay="1000"/>
                            </p:stCondLst>
                            <p:childTnLst>
                              <p:par>
                                <p:cTn id="45" presetID="42" presetClass="entr" presetSubtype="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FFF6BF56-F82C-1822-9F0C-C941172ED79B}"/>
              </a:ext>
            </a:extLst>
          </p:cNvPr>
          <p:cNvGraphicFramePr>
            <a:graphicFrameLocks noChangeAspect="1"/>
          </p:cNvGraphicFramePr>
          <p:nvPr>
            <p:extLst>
              <p:ext uri="{D42A27DB-BD31-4B8C-83A1-F6EECF244321}">
                <p14:modId xmlns:p14="http://schemas.microsoft.com/office/powerpoint/2010/main" val="3449618578"/>
              </p:ext>
            </p:extLst>
          </p:nvPr>
        </p:nvGraphicFramePr>
        <p:xfrm>
          <a:off x="304645" y="923131"/>
          <a:ext cx="1700002" cy="1389063"/>
        </p:xfrm>
        <a:graphic>
          <a:graphicData uri="http://schemas.openxmlformats.org/presentationml/2006/ole">
            <mc:AlternateContent xmlns:mc="http://schemas.openxmlformats.org/markup-compatibility/2006">
              <mc:Choice xmlns:v="urn:schemas-microsoft-com:vml" Requires="v">
                <p:oleObj name="Visio" r:id="rId2" imgW="1540733" imgH="1237457" progId="Visio.Drawing.11">
                  <p:embed/>
                </p:oleObj>
              </mc:Choice>
              <mc:Fallback>
                <p:oleObj name="Visio" r:id="rId2" imgW="1540733" imgH="1237457" progId="Visio.Drawing.11">
                  <p:embed/>
                  <p:pic>
                    <p:nvPicPr>
                      <p:cNvPr id="5" name="对象 4">
                        <a:extLst>
                          <a:ext uri="{FF2B5EF4-FFF2-40B4-BE49-F238E27FC236}">
                            <a16:creationId xmlns:a16="http://schemas.microsoft.com/office/drawing/2014/main" id="{5461A041-80F7-886B-8166-4E95E04A8AF4}"/>
                          </a:ext>
                        </a:extLst>
                      </p:cNvPr>
                      <p:cNvPicPr>
                        <a:picLocks noChangeAspect="1" noChangeArrowheads="1"/>
                      </p:cNvPicPr>
                      <p:nvPr/>
                    </p:nvPicPr>
                    <p:blipFill>
                      <a:blip r:embed="rId3"/>
                      <a:srcRect/>
                      <a:stretch>
                        <a:fillRect/>
                      </a:stretch>
                    </p:blipFill>
                    <p:spPr bwMode="auto">
                      <a:xfrm>
                        <a:off x="304645" y="923131"/>
                        <a:ext cx="1700002" cy="1389063"/>
                      </a:xfrm>
                      <a:prstGeom prst="rect">
                        <a:avLst/>
                      </a:prstGeom>
                      <a:noFill/>
                    </p:spPr>
                  </p:pic>
                </p:oleObj>
              </mc:Fallback>
            </mc:AlternateContent>
          </a:graphicData>
        </a:graphic>
      </p:graphicFrame>
      <p:grpSp>
        <p:nvGrpSpPr>
          <p:cNvPr id="7" name="组合 6">
            <a:extLst>
              <a:ext uri="{FF2B5EF4-FFF2-40B4-BE49-F238E27FC236}">
                <a16:creationId xmlns:a16="http://schemas.microsoft.com/office/drawing/2014/main" id="{76B763BC-9250-84C2-0FA8-8510A31E49B9}"/>
              </a:ext>
            </a:extLst>
          </p:cNvPr>
          <p:cNvGrpSpPr/>
          <p:nvPr/>
        </p:nvGrpSpPr>
        <p:grpSpPr>
          <a:xfrm>
            <a:off x="2241550" y="1303338"/>
            <a:ext cx="1090613" cy="773130"/>
            <a:chOff x="2241550" y="1303338"/>
            <a:chExt cx="1090613" cy="773130"/>
          </a:xfrm>
        </p:grpSpPr>
        <p:graphicFrame>
          <p:nvGraphicFramePr>
            <p:cNvPr id="4" name="Object 7">
              <a:extLst>
                <a:ext uri="{FF2B5EF4-FFF2-40B4-BE49-F238E27FC236}">
                  <a16:creationId xmlns:a16="http://schemas.microsoft.com/office/drawing/2014/main" id="{F5C5D54D-15B3-1A1A-A52A-C68353825573}"/>
                </a:ext>
              </a:extLst>
            </p:cNvPr>
            <p:cNvGraphicFramePr>
              <a:graphicFrameLocks noChangeAspect="1"/>
            </p:cNvGraphicFramePr>
            <p:nvPr>
              <p:extLst>
                <p:ext uri="{D42A27DB-BD31-4B8C-83A1-F6EECF244321}">
                  <p14:modId xmlns:p14="http://schemas.microsoft.com/office/powerpoint/2010/main" val="3212845037"/>
                </p:ext>
              </p:extLst>
            </p:nvPr>
          </p:nvGraphicFramePr>
          <p:xfrm>
            <a:off x="2241550" y="1303338"/>
            <a:ext cx="1039813" cy="314325"/>
          </p:xfrm>
          <a:graphic>
            <a:graphicData uri="http://schemas.openxmlformats.org/presentationml/2006/ole">
              <mc:AlternateContent xmlns:mc="http://schemas.openxmlformats.org/markup-compatibility/2006">
                <mc:Choice xmlns:v="urn:schemas-microsoft-com:vml" Requires="v">
                  <p:oleObj name="Equation" r:id="rId4" imgW="761760" imgH="228600" progId="Equation.DSMT4">
                    <p:embed/>
                  </p:oleObj>
                </mc:Choice>
                <mc:Fallback>
                  <p:oleObj name="Equation" r:id="rId4" imgW="761760" imgH="228600" progId="Equation.DSMT4">
                    <p:embed/>
                    <p:pic>
                      <p:nvPicPr>
                        <p:cNvPr id="4" name="Object 7">
                          <a:extLst>
                            <a:ext uri="{FF2B5EF4-FFF2-40B4-BE49-F238E27FC236}">
                              <a16:creationId xmlns:a16="http://schemas.microsoft.com/office/drawing/2014/main" id="{7CCADC99-D90B-C745-7803-42434B1DE817}"/>
                            </a:ext>
                          </a:extLst>
                        </p:cNvPr>
                        <p:cNvPicPr>
                          <a:picLocks noChangeAspect="1" noChangeArrowheads="1"/>
                        </p:cNvPicPr>
                        <p:nvPr/>
                      </p:nvPicPr>
                      <p:blipFill>
                        <a:blip r:embed="rId5"/>
                        <a:srcRect/>
                        <a:stretch>
                          <a:fillRect/>
                        </a:stretch>
                      </p:blipFill>
                      <p:spPr bwMode="auto">
                        <a:xfrm>
                          <a:off x="2241550" y="1303338"/>
                          <a:ext cx="1039813" cy="314325"/>
                        </a:xfrm>
                        <a:prstGeom prst="rect">
                          <a:avLst/>
                        </a:prstGeom>
                        <a:noFill/>
                        <a:ln>
                          <a:noFill/>
                        </a:ln>
                      </p:spPr>
                    </p:pic>
                  </p:oleObj>
                </mc:Fallback>
              </mc:AlternateContent>
            </a:graphicData>
          </a:graphic>
        </p:graphicFrame>
        <p:graphicFrame>
          <p:nvGraphicFramePr>
            <p:cNvPr id="6" name="Object 7">
              <a:extLst>
                <a:ext uri="{FF2B5EF4-FFF2-40B4-BE49-F238E27FC236}">
                  <a16:creationId xmlns:a16="http://schemas.microsoft.com/office/drawing/2014/main" id="{8076D808-03C3-2DDE-4038-1D129585F078}"/>
                </a:ext>
              </a:extLst>
            </p:cNvPr>
            <p:cNvGraphicFramePr>
              <a:graphicFrameLocks noChangeAspect="1"/>
            </p:cNvGraphicFramePr>
            <p:nvPr>
              <p:extLst>
                <p:ext uri="{D42A27DB-BD31-4B8C-83A1-F6EECF244321}">
                  <p14:modId xmlns:p14="http://schemas.microsoft.com/office/powerpoint/2010/main" val="3302046920"/>
                </p:ext>
              </p:extLst>
            </p:nvPr>
          </p:nvGraphicFramePr>
          <p:xfrm>
            <a:off x="2241550" y="1762143"/>
            <a:ext cx="1090613" cy="314325"/>
          </p:xfrm>
          <a:graphic>
            <a:graphicData uri="http://schemas.openxmlformats.org/presentationml/2006/ole">
              <mc:AlternateContent xmlns:mc="http://schemas.openxmlformats.org/markup-compatibility/2006">
                <mc:Choice xmlns:v="urn:schemas-microsoft-com:vml" Requires="v">
                  <p:oleObj name="Equation" r:id="rId6" imgW="799920" imgH="228600" progId="Equation.DSMT4">
                    <p:embed/>
                  </p:oleObj>
                </mc:Choice>
                <mc:Fallback>
                  <p:oleObj name="Equation" r:id="rId6" imgW="799920" imgH="228600" progId="Equation.DSMT4">
                    <p:embed/>
                    <p:pic>
                      <p:nvPicPr>
                        <p:cNvPr id="4" name="Object 7">
                          <a:extLst>
                            <a:ext uri="{FF2B5EF4-FFF2-40B4-BE49-F238E27FC236}">
                              <a16:creationId xmlns:a16="http://schemas.microsoft.com/office/drawing/2014/main" id="{F5C5D54D-15B3-1A1A-A52A-C68353825573}"/>
                            </a:ext>
                          </a:extLst>
                        </p:cNvPr>
                        <p:cNvPicPr>
                          <a:picLocks noChangeAspect="1" noChangeArrowheads="1"/>
                        </p:cNvPicPr>
                        <p:nvPr/>
                      </p:nvPicPr>
                      <p:blipFill>
                        <a:blip r:embed="rId7"/>
                        <a:srcRect/>
                        <a:stretch>
                          <a:fillRect/>
                        </a:stretch>
                      </p:blipFill>
                      <p:spPr bwMode="auto">
                        <a:xfrm>
                          <a:off x="2241550" y="1762143"/>
                          <a:ext cx="1090613" cy="314325"/>
                        </a:xfrm>
                        <a:prstGeom prst="rect">
                          <a:avLst/>
                        </a:prstGeom>
                        <a:noFill/>
                        <a:ln>
                          <a:noFill/>
                        </a:ln>
                      </p:spPr>
                    </p:pic>
                  </p:oleObj>
                </mc:Fallback>
              </mc:AlternateContent>
            </a:graphicData>
          </a:graphic>
        </p:graphicFrame>
      </p:grpSp>
      <p:grpSp>
        <p:nvGrpSpPr>
          <p:cNvPr id="16" name="组合 15">
            <a:extLst>
              <a:ext uri="{FF2B5EF4-FFF2-40B4-BE49-F238E27FC236}">
                <a16:creationId xmlns:a16="http://schemas.microsoft.com/office/drawing/2014/main" id="{48D2F221-4F34-BA35-C65C-958723526BF2}"/>
              </a:ext>
            </a:extLst>
          </p:cNvPr>
          <p:cNvGrpSpPr/>
          <p:nvPr/>
        </p:nvGrpSpPr>
        <p:grpSpPr>
          <a:xfrm>
            <a:off x="4070117" y="944601"/>
            <a:ext cx="1131912" cy="382541"/>
            <a:chOff x="4070117" y="944601"/>
            <a:chExt cx="1131912" cy="382541"/>
          </a:xfrm>
        </p:grpSpPr>
        <p:graphicFrame>
          <p:nvGraphicFramePr>
            <p:cNvPr id="12" name="Object 7">
              <a:extLst>
                <a:ext uri="{FF2B5EF4-FFF2-40B4-BE49-F238E27FC236}">
                  <a16:creationId xmlns:a16="http://schemas.microsoft.com/office/drawing/2014/main" id="{92340473-9CEB-3758-5360-54A03A114EE7}"/>
                </a:ext>
              </a:extLst>
            </p:cNvPr>
            <p:cNvGraphicFramePr>
              <a:graphicFrameLocks noChangeAspect="1"/>
            </p:cNvGraphicFramePr>
            <p:nvPr>
              <p:extLst>
                <p:ext uri="{D42A27DB-BD31-4B8C-83A1-F6EECF244321}">
                  <p14:modId xmlns:p14="http://schemas.microsoft.com/office/powerpoint/2010/main" val="1405738494"/>
                </p:ext>
              </p:extLst>
            </p:nvPr>
          </p:nvGraphicFramePr>
          <p:xfrm>
            <a:off x="4440029" y="985893"/>
            <a:ext cx="762000" cy="314325"/>
          </p:xfrm>
          <a:graphic>
            <a:graphicData uri="http://schemas.openxmlformats.org/presentationml/2006/ole">
              <mc:AlternateContent xmlns:mc="http://schemas.openxmlformats.org/markup-compatibility/2006">
                <mc:Choice xmlns:v="urn:schemas-microsoft-com:vml" Requires="v">
                  <p:oleObj name="Equation" r:id="rId8" imgW="558720" imgH="228600" progId="Equation.DSMT4">
                    <p:embed/>
                  </p:oleObj>
                </mc:Choice>
                <mc:Fallback>
                  <p:oleObj name="Equation" r:id="rId8" imgW="558720" imgH="228600" progId="Equation.DSMT4">
                    <p:embed/>
                    <p:pic>
                      <p:nvPicPr>
                        <p:cNvPr id="7" name="Object 7">
                          <a:extLst>
                            <a:ext uri="{FF2B5EF4-FFF2-40B4-BE49-F238E27FC236}">
                              <a16:creationId xmlns:a16="http://schemas.microsoft.com/office/drawing/2014/main" id="{B23C1ECE-2EDD-3FC2-C4A4-26C96B90A138}"/>
                            </a:ext>
                          </a:extLst>
                        </p:cNvPr>
                        <p:cNvPicPr>
                          <a:picLocks noChangeAspect="1" noChangeArrowheads="1"/>
                        </p:cNvPicPr>
                        <p:nvPr/>
                      </p:nvPicPr>
                      <p:blipFill>
                        <a:blip r:embed="rId9"/>
                        <a:srcRect/>
                        <a:stretch>
                          <a:fillRect/>
                        </a:stretch>
                      </p:blipFill>
                      <p:spPr bwMode="auto">
                        <a:xfrm>
                          <a:off x="4440029" y="985893"/>
                          <a:ext cx="762000" cy="314325"/>
                        </a:xfrm>
                        <a:prstGeom prst="rect">
                          <a:avLst/>
                        </a:prstGeom>
                        <a:noFill/>
                        <a:ln>
                          <a:noFill/>
                        </a:ln>
                      </p:spPr>
                    </p:pic>
                  </p:oleObj>
                </mc:Fallback>
              </mc:AlternateContent>
            </a:graphicData>
          </a:graphic>
        </p:graphicFrame>
        <p:sp>
          <p:nvSpPr>
            <p:cNvPr id="10" name="Rectangle 25">
              <a:extLst>
                <a:ext uri="{FF2B5EF4-FFF2-40B4-BE49-F238E27FC236}">
                  <a16:creationId xmlns:a16="http://schemas.microsoft.com/office/drawing/2014/main" id="{A544FD88-D48D-2D0F-B49B-B43E8226267D}"/>
                </a:ext>
              </a:extLst>
            </p:cNvPr>
            <p:cNvSpPr>
              <a:spLocks noChangeArrowheads="1"/>
            </p:cNvSpPr>
            <p:nvPr/>
          </p:nvSpPr>
          <p:spPr bwMode="auto">
            <a:xfrm>
              <a:off x="4070117" y="944601"/>
              <a:ext cx="422945"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若</a:t>
              </a:r>
            </a:p>
          </p:txBody>
        </p:sp>
      </p:grpSp>
      <p:graphicFrame>
        <p:nvGraphicFramePr>
          <p:cNvPr id="15" name="对象 14">
            <a:extLst>
              <a:ext uri="{FF2B5EF4-FFF2-40B4-BE49-F238E27FC236}">
                <a16:creationId xmlns:a16="http://schemas.microsoft.com/office/drawing/2014/main" id="{DD857F13-4A39-6525-AB67-6ED4C4E3F25F}"/>
              </a:ext>
            </a:extLst>
          </p:cNvPr>
          <p:cNvGraphicFramePr>
            <a:graphicFrameLocks noChangeAspect="1"/>
          </p:cNvGraphicFramePr>
          <p:nvPr>
            <p:extLst>
              <p:ext uri="{D42A27DB-BD31-4B8C-83A1-F6EECF244321}">
                <p14:modId xmlns:p14="http://schemas.microsoft.com/office/powerpoint/2010/main" val="2134793565"/>
              </p:ext>
            </p:extLst>
          </p:nvPr>
        </p:nvGraphicFramePr>
        <p:xfrm>
          <a:off x="5035673" y="912185"/>
          <a:ext cx="3313112" cy="1651000"/>
        </p:xfrm>
        <a:graphic>
          <a:graphicData uri="http://schemas.openxmlformats.org/presentationml/2006/ole">
            <mc:AlternateContent xmlns:mc="http://schemas.openxmlformats.org/markup-compatibility/2006">
              <mc:Choice xmlns:v="urn:schemas-microsoft-com:vml" Requires="v">
                <p:oleObj name="Visio" r:id="rId10" imgW="2798805" imgH="1395736" progId="Visio.Drawing.11">
                  <p:embed/>
                </p:oleObj>
              </mc:Choice>
              <mc:Fallback>
                <p:oleObj name="Visio" r:id="rId10" imgW="2798805" imgH="1395736" progId="Visio.Drawing.11">
                  <p:embed/>
                  <p:pic>
                    <p:nvPicPr>
                      <p:cNvPr id="21" name="对象 20">
                        <a:extLst>
                          <a:ext uri="{FF2B5EF4-FFF2-40B4-BE49-F238E27FC236}">
                            <a16:creationId xmlns:a16="http://schemas.microsoft.com/office/drawing/2014/main" id="{128F0298-6ACD-87E4-881B-1B6B860CEA9E}"/>
                          </a:ext>
                        </a:extLst>
                      </p:cNvPr>
                      <p:cNvPicPr>
                        <a:picLocks noChangeAspect="1" noChangeArrowheads="1"/>
                      </p:cNvPicPr>
                      <p:nvPr/>
                    </p:nvPicPr>
                    <p:blipFill>
                      <a:blip r:embed="rId11"/>
                      <a:srcRect/>
                      <a:stretch>
                        <a:fillRect/>
                      </a:stretch>
                    </p:blipFill>
                    <p:spPr bwMode="auto">
                      <a:xfrm>
                        <a:off x="5035673" y="912185"/>
                        <a:ext cx="3313112" cy="1651000"/>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4998EAD0-3321-D2DA-28E6-96DFEF114967}"/>
              </a:ext>
            </a:extLst>
          </p:cNvPr>
          <p:cNvGraphicFramePr>
            <a:graphicFrameLocks noChangeAspect="1"/>
          </p:cNvGraphicFramePr>
          <p:nvPr>
            <p:extLst>
              <p:ext uri="{D42A27DB-BD31-4B8C-83A1-F6EECF244321}">
                <p14:modId xmlns:p14="http://schemas.microsoft.com/office/powerpoint/2010/main" val="1775395150"/>
              </p:ext>
            </p:extLst>
          </p:nvPr>
        </p:nvGraphicFramePr>
        <p:xfrm>
          <a:off x="320175" y="2755076"/>
          <a:ext cx="1791028" cy="1151906"/>
        </p:xfrm>
        <a:graphic>
          <a:graphicData uri="http://schemas.openxmlformats.org/presentationml/2006/ole">
            <mc:AlternateContent xmlns:mc="http://schemas.openxmlformats.org/markup-compatibility/2006">
              <mc:Choice xmlns:v="urn:schemas-microsoft-com:vml" Requires="v">
                <p:oleObj name="Visio" r:id="rId12" imgW="1526832" imgH="983096" progId="Visio.Drawing.11">
                  <p:embed/>
                </p:oleObj>
              </mc:Choice>
              <mc:Fallback>
                <p:oleObj name="Visio" r:id="rId12" imgW="1526832" imgH="983096" progId="Visio.Drawing.11">
                  <p:embed/>
                  <p:pic>
                    <p:nvPicPr>
                      <p:cNvPr id="0" name="Object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175" y="2755076"/>
                        <a:ext cx="1791028" cy="1151906"/>
                      </a:xfrm>
                      <a:prstGeom prst="rect">
                        <a:avLst/>
                      </a:prstGeom>
                      <a:noFill/>
                    </p:spPr>
                  </p:pic>
                </p:oleObj>
              </mc:Fallback>
            </mc:AlternateContent>
          </a:graphicData>
        </a:graphic>
      </p:graphicFrame>
      <p:sp>
        <p:nvSpPr>
          <p:cNvPr id="19" name="矩形 18">
            <a:extLst>
              <a:ext uri="{FF2B5EF4-FFF2-40B4-BE49-F238E27FC236}">
                <a16:creationId xmlns:a16="http://schemas.microsoft.com/office/drawing/2014/main" id="{1428B32D-5445-7569-B15E-3E4F34AC3881}"/>
              </a:ext>
            </a:extLst>
          </p:cNvPr>
          <p:cNvSpPr/>
          <p:nvPr/>
        </p:nvSpPr>
        <p:spPr>
          <a:xfrm>
            <a:off x="1015340" y="2876550"/>
            <a:ext cx="480951" cy="987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05F97A9F-2CB2-5968-DFF8-09CA90087F66}"/>
              </a:ext>
            </a:extLst>
          </p:cNvPr>
          <p:cNvGrpSpPr/>
          <p:nvPr/>
        </p:nvGrpSpPr>
        <p:grpSpPr>
          <a:xfrm>
            <a:off x="2559845" y="2837316"/>
            <a:ext cx="772318" cy="987426"/>
            <a:chOff x="2776538" y="2876550"/>
            <a:chExt cx="772318" cy="987426"/>
          </a:xfrm>
        </p:grpSpPr>
        <p:graphicFrame>
          <p:nvGraphicFramePr>
            <p:cNvPr id="21" name="Object 7">
              <a:extLst>
                <a:ext uri="{FF2B5EF4-FFF2-40B4-BE49-F238E27FC236}">
                  <a16:creationId xmlns:a16="http://schemas.microsoft.com/office/drawing/2014/main" id="{4EFD4C52-AE18-B0F8-89A9-52AC7B8970A1}"/>
                </a:ext>
              </a:extLst>
            </p:cNvPr>
            <p:cNvGraphicFramePr>
              <a:graphicFrameLocks noChangeAspect="1"/>
            </p:cNvGraphicFramePr>
            <p:nvPr>
              <p:extLst>
                <p:ext uri="{D42A27DB-BD31-4B8C-83A1-F6EECF244321}">
                  <p14:modId xmlns:p14="http://schemas.microsoft.com/office/powerpoint/2010/main" val="2746854704"/>
                </p:ext>
              </p:extLst>
            </p:nvPr>
          </p:nvGraphicFramePr>
          <p:xfrm>
            <a:off x="2776538" y="2876550"/>
            <a:ext cx="555625" cy="541337"/>
          </p:xfrm>
          <a:graphic>
            <a:graphicData uri="http://schemas.openxmlformats.org/presentationml/2006/ole">
              <mc:AlternateContent xmlns:mc="http://schemas.openxmlformats.org/markup-compatibility/2006">
                <mc:Choice xmlns:v="urn:schemas-microsoft-com:vml" Requires="v">
                  <p:oleObj name="Equation" r:id="rId14" imgW="406080" imgH="393480" progId="Equation.DSMT4">
                    <p:embed/>
                  </p:oleObj>
                </mc:Choice>
                <mc:Fallback>
                  <p:oleObj name="Equation" r:id="rId14" imgW="406080" imgH="393480" progId="Equation.DSMT4">
                    <p:embed/>
                    <p:pic>
                      <p:nvPicPr>
                        <p:cNvPr id="4" name="Object 7">
                          <a:extLst>
                            <a:ext uri="{FF2B5EF4-FFF2-40B4-BE49-F238E27FC236}">
                              <a16:creationId xmlns:a16="http://schemas.microsoft.com/office/drawing/2014/main" id="{F5C5D54D-15B3-1A1A-A52A-C68353825573}"/>
                            </a:ext>
                          </a:extLst>
                        </p:cNvPr>
                        <p:cNvPicPr>
                          <a:picLocks noChangeAspect="1" noChangeArrowheads="1"/>
                        </p:cNvPicPr>
                        <p:nvPr/>
                      </p:nvPicPr>
                      <p:blipFill>
                        <a:blip r:embed="rId15"/>
                        <a:srcRect/>
                        <a:stretch>
                          <a:fillRect/>
                        </a:stretch>
                      </p:blipFill>
                      <p:spPr bwMode="auto">
                        <a:xfrm>
                          <a:off x="2776538" y="2876550"/>
                          <a:ext cx="555625" cy="541337"/>
                        </a:xfrm>
                        <a:prstGeom prst="rect">
                          <a:avLst/>
                        </a:prstGeom>
                        <a:noFill/>
                        <a:ln>
                          <a:noFill/>
                        </a:ln>
                      </p:spPr>
                    </p:pic>
                  </p:oleObj>
                </mc:Fallback>
              </mc:AlternateContent>
            </a:graphicData>
          </a:graphic>
        </p:graphicFrame>
        <p:graphicFrame>
          <p:nvGraphicFramePr>
            <p:cNvPr id="22" name="Object 7">
              <a:extLst>
                <a:ext uri="{FF2B5EF4-FFF2-40B4-BE49-F238E27FC236}">
                  <a16:creationId xmlns:a16="http://schemas.microsoft.com/office/drawing/2014/main" id="{B9882970-E5B2-2D64-C943-AAB2B5FE8A7F}"/>
                </a:ext>
              </a:extLst>
            </p:cNvPr>
            <p:cNvGraphicFramePr>
              <a:graphicFrameLocks noChangeAspect="1"/>
            </p:cNvGraphicFramePr>
            <p:nvPr>
              <p:extLst>
                <p:ext uri="{D42A27DB-BD31-4B8C-83A1-F6EECF244321}">
                  <p14:modId xmlns:p14="http://schemas.microsoft.com/office/powerpoint/2010/main" val="2041960707"/>
                </p:ext>
              </p:extLst>
            </p:nvPr>
          </p:nvGraphicFramePr>
          <p:xfrm>
            <a:off x="2786856" y="3549651"/>
            <a:ext cx="762000" cy="314325"/>
          </p:xfrm>
          <a:graphic>
            <a:graphicData uri="http://schemas.openxmlformats.org/presentationml/2006/ole">
              <mc:AlternateContent xmlns:mc="http://schemas.openxmlformats.org/markup-compatibility/2006">
                <mc:Choice xmlns:v="urn:schemas-microsoft-com:vml" Requires="v">
                  <p:oleObj name="Equation" r:id="rId16" imgW="558720" imgH="228600" progId="Equation.DSMT4">
                    <p:embed/>
                  </p:oleObj>
                </mc:Choice>
                <mc:Fallback>
                  <p:oleObj name="Equation" r:id="rId16" imgW="558720" imgH="228600" progId="Equation.DSMT4">
                    <p:embed/>
                    <p:pic>
                      <p:nvPicPr>
                        <p:cNvPr id="6" name="Object 7">
                          <a:extLst>
                            <a:ext uri="{FF2B5EF4-FFF2-40B4-BE49-F238E27FC236}">
                              <a16:creationId xmlns:a16="http://schemas.microsoft.com/office/drawing/2014/main" id="{8076D808-03C3-2DDE-4038-1D129585F078}"/>
                            </a:ext>
                          </a:extLst>
                        </p:cNvPr>
                        <p:cNvPicPr>
                          <a:picLocks noChangeAspect="1" noChangeArrowheads="1"/>
                        </p:cNvPicPr>
                        <p:nvPr/>
                      </p:nvPicPr>
                      <p:blipFill>
                        <a:blip r:embed="rId17"/>
                        <a:srcRect/>
                        <a:stretch>
                          <a:fillRect/>
                        </a:stretch>
                      </p:blipFill>
                      <p:spPr bwMode="auto">
                        <a:xfrm>
                          <a:off x="2786856" y="3549651"/>
                          <a:ext cx="762000" cy="314325"/>
                        </a:xfrm>
                        <a:prstGeom prst="rect">
                          <a:avLst/>
                        </a:prstGeom>
                        <a:noFill/>
                        <a:ln>
                          <a:noFill/>
                        </a:ln>
                      </p:spPr>
                    </p:pic>
                  </p:oleObj>
                </mc:Fallback>
              </mc:AlternateContent>
            </a:graphicData>
          </a:graphic>
        </p:graphicFrame>
      </p:grpSp>
      <p:sp>
        <p:nvSpPr>
          <p:cNvPr id="24" name="文本框 23">
            <a:extLst>
              <a:ext uri="{FF2B5EF4-FFF2-40B4-BE49-F238E27FC236}">
                <a16:creationId xmlns:a16="http://schemas.microsoft.com/office/drawing/2014/main" id="{77374EB1-A252-0483-D0A7-8C0CAB1DB2CB}"/>
              </a:ext>
            </a:extLst>
          </p:cNvPr>
          <p:cNvSpPr txBox="1"/>
          <p:nvPr/>
        </p:nvSpPr>
        <p:spPr>
          <a:xfrm>
            <a:off x="3560711" y="3485060"/>
            <a:ext cx="1474962"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解不唯一！</a:t>
            </a:r>
            <a:endParaRPr lang="zh-CN" altLang="en-US" dirty="0"/>
          </a:p>
        </p:txBody>
      </p:sp>
      <p:sp>
        <p:nvSpPr>
          <p:cNvPr id="25" name="文本框 24">
            <a:extLst>
              <a:ext uri="{FF2B5EF4-FFF2-40B4-BE49-F238E27FC236}">
                <a16:creationId xmlns:a16="http://schemas.microsoft.com/office/drawing/2014/main" id="{DA82F3CA-A456-594B-7B96-2EED0BDD0BA0}"/>
              </a:ext>
            </a:extLst>
          </p:cNvPr>
          <p:cNvSpPr txBox="1"/>
          <p:nvPr/>
        </p:nvSpPr>
        <p:spPr>
          <a:xfrm>
            <a:off x="77190" y="4231315"/>
            <a:ext cx="9066810"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由正电阻及独立电源组成且不含纯电压源回路及纯电流源割集的电路，解答存在且唯一！</a:t>
            </a:r>
            <a:endParaRPr lang="zh-CN" altLang="en-US" dirty="0"/>
          </a:p>
        </p:txBody>
      </p:sp>
      <p:graphicFrame>
        <p:nvGraphicFramePr>
          <p:cNvPr id="26" name="对象 25">
            <a:extLst>
              <a:ext uri="{FF2B5EF4-FFF2-40B4-BE49-F238E27FC236}">
                <a16:creationId xmlns:a16="http://schemas.microsoft.com/office/drawing/2014/main" id="{9D5B3B9E-5109-3359-122E-E9F6B3D1EE6B}"/>
              </a:ext>
            </a:extLst>
          </p:cNvPr>
          <p:cNvGraphicFramePr>
            <a:graphicFrameLocks noChangeAspect="1"/>
          </p:cNvGraphicFramePr>
          <p:nvPr>
            <p:extLst>
              <p:ext uri="{D42A27DB-BD31-4B8C-83A1-F6EECF244321}">
                <p14:modId xmlns:p14="http://schemas.microsoft.com/office/powerpoint/2010/main" val="862539078"/>
              </p:ext>
            </p:extLst>
          </p:nvPr>
        </p:nvGraphicFramePr>
        <p:xfrm>
          <a:off x="5689663" y="2634123"/>
          <a:ext cx="1792287" cy="1235075"/>
        </p:xfrm>
        <a:graphic>
          <a:graphicData uri="http://schemas.openxmlformats.org/presentationml/2006/ole">
            <mc:AlternateContent xmlns:mc="http://schemas.openxmlformats.org/markup-compatibility/2006">
              <mc:Choice xmlns:v="urn:schemas-microsoft-com:vml" Requires="v">
                <p:oleObj name="Visio" r:id="rId18" imgW="1526832" imgH="1053649" progId="Visio.Drawing.11">
                  <p:embed/>
                </p:oleObj>
              </mc:Choice>
              <mc:Fallback>
                <p:oleObj name="Visio" r:id="rId18" imgW="1526832" imgH="1053649" progId="Visio.Drawing.11">
                  <p:embed/>
                  <p:pic>
                    <p:nvPicPr>
                      <p:cNvPr id="18" name="对象 17">
                        <a:extLst>
                          <a:ext uri="{FF2B5EF4-FFF2-40B4-BE49-F238E27FC236}">
                            <a16:creationId xmlns:a16="http://schemas.microsoft.com/office/drawing/2014/main" id="{4998EAD0-3321-D2DA-28E6-96DFEF114967}"/>
                          </a:ext>
                        </a:extLst>
                      </p:cNvPr>
                      <p:cNvPicPr>
                        <a:picLocks noChangeAspect="1" noChangeArrowheads="1"/>
                      </p:cNvPicPr>
                      <p:nvPr/>
                    </p:nvPicPr>
                    <p:blipFill>
                      <a:blip r:embed="rId19"/>
                      <a:srcRect/>
                      <a:stretch>
                        <a:fillRect/>
                      </a:stretch>
                    </p:blipFill>
                    <p:spPr bwMode="auto">
                      <a:xfrm>
                        <a:off x="5689663" y="2634123"/>
                        <a:ext cx="1792287" cy="1235075"/>
                      </a:xfrm>
                      <a:prstGeom prst="rect">
                        <a:avLst/>
                      </a:prstGeom>
                      <a:noFill/>
                    </p:spPr>
                  </p:pic>
                </p:oleObj>
              </mc:Fallback>
            </mc:AlternateContent>
          </a:graphicData>
        </a:graphic>
      </p:graphicFrame>
    </p:spTree>
    <p:extLst>
      <p:ext uri="{BB962C8B-B14F-4D97-AF65-F5344CB8AC3E}">
        <p14:creationId xmlns:p14="http://schemas.microsoft.com/office/powerpoint/2010/main" val="197631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1" nodeType="clickEffect">
                                  <p:stCondLst>
                                    <p:cond delay="0"/>
                                  </p:stCondLst>
                                  <p:childTnLst>
                                    <p:animEffect transition="out" filter="wipe(down)">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14" presetClass="entr" presetSubtype="1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randombar(horizontal)">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对象 24">
            <a:extLst>
              <a:ext uri="{FF2B5EF4-FFF2-40B4-BE49-F238E27FC236}">
                <a16:creationId xmlns:a16="http://schemas.microsoft.com/office/drawing/2014/main" id="{C3AECB6D-A22B-9B9C-76C9-C20BB581F86C}"/>
              </a:ext>
            </a:extLst>
          </p:cNvPr>
          <p:cNvGraphicFramePr>
            <a:graphicFrameLocks noChangeAspect="1"/>
          </p:cNvGraphicFramePr>
          <p:nvPr/>
        </p:nvGraphicFramePr>
        <p:xfrm>
          <a:off x="1005715" y="1118276"/>
          <a:ext cx="1746250" cy="1765300"/>
        </p:xfrm>
        <a:graphic>
          <a:graphicData uri="http://schemas.openxmlformats.org/presentationml/2006/ole">
            <mc:AlternateContent xmlns:mc="http://schemas.openxmlformats.org/markup-compatibility/2006">
              <mc:Choice xmlns:v="urn:schemas-microsoft-com:vml" Requires="v">
                <p:oleObj name="Visio" r:id="rId2" imgW="1747863" imgH="1763817" progId="Visio.Drawing.11">
                  <p:embed/>
                </p:oleObj>
              </mc:Choice>
              <mc:Fallback>
                <p:oleObj name="Visio" r:id="rId2" imgW="1747863" imgH="1763817" progId="Visio.Drawing.11">
                  <p:embed/>
                  <p:pic>
                    <p:nvPicPr>
                      <p:cNvPr id="25" name="对象 24">
                        <a:extLst>
                          <a:ext uri="{FF2B5EF4-FFF2-40B4-BE49-F238E27FC236}">
                            <a16:creationId xmlns:a16="http://schemas.microsoft.com/office/drawing/2014/main" id="{C3AECB6D-A22B-9B9C-76C9-C20BB581F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715" y="1118276"/>
                        <a:ext cx="1746250" cy="176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FEDFDF2D-DFE2-D072-2F3F-D4CFFC2501E4}"/>
              </a:ext>
            </a:extLst>
          </p:cNvPr>
          <p:cNvGraphicFramePr>
            <a:graphicFrameLocks noChangeAspect="1"/>
          </p:cNvGraphicFramePr>
          <p:nvPr/>
        </p:nvGraphicFramePr>
        <p:xfrm>
          <a:off x="267807" y="1247215"/>
          <a:ext cx="2400300" cy="2355850"/>
        </p:xfrm>
        <a:graphic>
          <a:graphicData uri="http://schemas.openxmlformats.org/presentationml/2006/ole">
            <mc:AlternateContent xmlns:mc="http://schemas.openxmlformats.org/markup-compatibility/2006">
              <mc:Choice xmlns:v="urn:schemas-microsoft-com:vml" Requires="v">
                <p:oleObj name="Visio" r:id="rId4" imgW="2399373" imgH="2352375" progId="Visio.Drawing.11">
                  <p:embed/>
                </p:oleObj>
              </mc:Choice>
              <mc:Fallback>
                <p:oleObj name="Visio" r:id="rId4" imgW="2399373" imgH="2352375" progId="Visio.Drawing.11">
                  <p:embed/>
                  <p:pic>
                    <p:nvPicPr>
                      <p:cNvPr id="27" name="对象 26">
                        <a:extLst>
                          <a:ext uri="{FF2B5EF4-FFF2-40B4-BE49-F238E27FC236}">
                            <a16:creationId xmlns:a16="http://schemas.microsoft.com/office/drawing/2014/main" id="{FEDFDF2D-DFE2-D072-2F3F-D4CFFC250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07" y="1247215"/>
                        <a:ext cx="2400300" cy="235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5">
            <a:extLst>
              <a:ext uri="{FF2B5EF4-FFF2-40B4-BE49-F238E27FC236}">
                <a16:creationId xmlns:a16="http://schemas.microsoft.com/office/drawing/2014/main" id="{DDDDF4DE-ACEE-7839-85D7-98AFD4BFBC9A}"/>
              </a:ext>
            </a:extLst>
          </p:cNvPr>
          <p:cNvSpPr>
            <a:spLocks noChangeArrowheads="1"/>
          </p:cNvSpPr>
          <p:nvPr/>
        </p:nvSpPr>
        <p:spPr bwMode="auto">
          <a:xfrm>
            <a:off x="267806" y="688770"/>
            <a:ext cx="4983644"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Bef>
                <a:spcPct val="0"/>
              </a:spcBef>
              <a:buNone/>
            </a:pPr>
            <a:r>
              <a:rPr lang="zh-CN" altLang="en-US" sz="1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构造翻转对称（独立电压源的撕裂应用）</a:t>
            </a:r>
            <a:endParaRPr lang="zh-CN" altLang="en-US" sz="1800" b="1"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29" name="Object 52">
            <a:extLst>
              <a:ext uri="{FF2B5EF4-FFF2-40B4-BE49-F238E27FC236}">
                <a16:creationId xmlns:a16="http://schemas.microsoft.com/office/drawing/2014/main" id="{10A751F9-09D7-1578-31B4-525D570FDD36}"/>
              </a:ext>
            </a:extLst>
          </p:cNvPr>
          <p:cNvGraphicFramePr>
            <a:graphicFrameLocks noChangeAspect="1"/>
          </p:cNvGraphicFramePr>
          <p:nvPr>
            <p:extLst>
              <p:ext uri="{D42A27DB-BD31-4B8C-83A1-F6EECF244321}">
                <p14:modId xmlns:p14="http://schemas.microsoft.com/office/powerpoint/2010/main" val="2472772274"/>
              </p:ext>
            </p:extLst>
          </p:nvPr>
        </p:nvGraphicFramePr>
        <p:xfrm>
          <a:off x="799873" y="3849893"/>
          <a:ext cx="858838" cy="604837"/>
        </p:xfrm>
        <a:graphic>
          <a:graphicData uri="http://schemas.openxmlformats.org/presentationml/2006/ole">
            <mc:AlternateContent xmlns:mc="http://schemas.openxmlformats.org/markup-compatibility/2006">
              <mc:Choice xmlns:v="urn:schemas-microsoft-com:vml" Requires="v">
                <p:oleObj name="Equation" r:id="rId6" imgW="558720" imgH="393480" progId="Equation.DSMT4">
                  <p:embed/>
                </p:oleObj>
              </mc:Choice>
              <mc:Fallback>
                <p:oleObj name="Equation" r:id="rId6" imgW="558720" imgH="393480" progId="Equation.DSMT4">
                  <p:embed/>
                  <p:pic>
                    <p:nvPicPr>
                      <p:cNvPr id="29" name="Object 52">
                        <a:extLst>
                          <a:ext uri="{FF2B5EF4-FFF2-40B4-BE49-F238E27FC236}">
                            <a16:creationId xmlns:a16="http://schemas.microsoft.com/office/drawing/2014/main" id="{10A751F9-09D7-1578-31B4-525D570FDD36}"/>
                          </a:ext>
                        </a:extLst>
                      </p:cNvPr>
                      <p:cNvPicPr>
                        <a:picLocks noChangeAspect="1" noChangeArrowheads="1"/>
                      </p:cNvPicPr>
                      <p:nvPr/>
                    </p:nvPicPr>
                    <p:blipFill>
                      <a:blip r:embed="rId7"/>
                      <a:srcRect/>
                      <a:stretch>
                        <a:fillRect/>
                      </a:stretch>
                    </p:blipFill>
                    <p:spPr bwMode="auto">
                      <a:xfrm>
                        <a:off x="799873" y="3849893"/>
                        <a:ext cx="858838" cy="604837"/>
                      </a:xfrm>
                      <a:prstGeom prst="rect">
                        <a:avLst/>
                      </a:prstGeom>
                      <a:noFill/>
                      <a:ln>
                        <a:noFill/>
                      </a:ln>
                      <a:effectLst/>
                    </p:spPr>
                  </p:pic>
                </p:oleObj>
              </mc:Fallback>
            </mc:AlternateContent>
          </a:graphicData>
        </a:graphic>
      </p:graphicFrame>
      <p:graphicFrame>
        <p:nvGraphicFramePr>
          <p:cNvPr id="7" name="对象 6">
            <a:extLst>
              <a:ext uri="{FF2B5EF4-FFF2-40B4-BE49-F238E27FC236}">
                <a16:creationId xmlns:a16="http://schemas.microsoft.com/office/drawing/2014/main" id="{4AE0D5F5-7AD7-9C5E-5C28-90CD1282777D}"/>
              </a:ext>
            </a:extLst>
          </p:cNvPr>
          <p:cNvGraphicFramePr>
            <a:graphicFrameLocks noChangeAspect="1"/>
          </p:cNvGraphicFramePr>
          <p:nvPr>
            <p:extLst>
              <p:ext uri="{D42A27DB-BD31-4B8C-83A1-F6EECF244321}">
                <p14:modId xmlns:p14="http://schemas.microsoft.com/office/powerpoint/2010/main" val="652706995"/>
              </p:ext>
            </p:extLst>
          </p:nvPr>
        </p:nvGraphicFramePr>
        <p:xfrm>
          <a:off x="4199833" y="1689100"/>
          <a:ext cx="1746250" cy="1765300"/>
        </p:xfrm>
        <a:graphic>
          <a:graphicData uri="http://schemas.openxmlformats.org/presentationml/2006/ole">
            <mc:AlternateContent xmlns:mc="http://schemas.openxmlformats.org/markup-compatibility/2006">
              <mc:Choice xmlns:v="urn:schemas-microsoft-com:vml" Requires="v">
                <p:oleObj name="Visio" r:id="rId2" imgW="1747863" imgH="1763817" progId="Visio.Drawing.11">
                  <p:embed/>
                </p:oleObj>
              </mc:Choice>
              <mc:Fallback>
                <p:oleObj name="Visio" r:id="rId2" imgW="1747863" imgH="1763817" progId="Visio.Drawing.11">
                  <p:embed/>
                  <p:pic>
                    <p:nvPicPr>
                      <p:cNvPr id="25" name="对象 24">
                        <a:extLst>
                          <a:ext uri="{FF2B5EF4-FFF2-40B4-BE49-F238E27FC236}">
                            <a16:creationId xmlns:a16="http://schemas.microsoft.com/office/drawing/2014/main" id="{C3AECB6D-A22B-9B9C-76C9-C20BB581F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833" y="1689100"/>
                        <a:ext cx="1746250" cy="176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a:extLst>
              <a:ext uri="{FF2B5EF4-FFF2-40B4-BE49-F238E27FC236}">
                <a16:creationId xmlns:a16="http://schemas.microsoft.com/office/drawing/2014/main" id="{7F3AF86E-4302-B6CB-9376-2C85F983CA86}"/>
              </a:ext>
            </a:extLst>
          </p:cNvPr>
          <p:cNvGraphicFramePr>
            <a:graphicFrameLocks noChangeAspect="1"/>
          </p:cNvGraphicFramePr>
          <p:nvPr>
            <p:extLst>
              <p:ext uri="{D42A27DB-BD31-4B8C-83A1-F6EECF244321}">
                <p14:modId xmlns:p14="http://schemas.microsoft.com/office/powerpoint/2010/main" val="3777952997"/>
              </p:ext>
            </p:extLst>
          </p:nvPr>
        </p:nvGraphicFramePr>
        <p:xfrm>
          <a:off x="4168301" y="1715456"/>
          <a:ext cx="1746250" cy="1765300"/>
        </p:xfrm>
        <a:graphic>
          <a:graphicData uri="http://schemas.openxmlformats.org/presentationml/2006/ole">
            <mc:AlternateContent xmlns:mc="http://schemas.openxmlformats.org/markup-compatibility/2006">
              <mc:Choice xmlns:v="urn:schemas-microsoft-com:vml" Requires="v">
                <p:oleObj name="Visio" r:id="rId8" imgW="1747863" imgH="1763817" progId="Visio.Drawing.11">
                  <p:embed/>
                </p:oleObj>
              </mc:Choice>
              <mc:Fallback>
                <p:oleObj name="Visio" r:id="rId8" imgW="1747863" imgH="1763817" progId="Visio.Drawing.11">
                  <p:embed/>
                  <p:pic>
                    <p:nvPicPr>
                      <p:cNvPr id="7" name="对象 6">
                        <a:extLst>
                          <a:ext uri="{FF2B5EF4-FFF2-40B4-BE49-F238E27FC236}">
                            <a16:creationId xmlns:a16="http://schemas.microsoft.com/office/drawing/2014/main" id="{4AE0D5F5-7AD7-9C5E-5C28-90CD1282777D}"/>
                          </a:ext>
                        </a:extLst>
                      </p:cNvPr>
                      <p:cNvPicPr>
                        <a:picLocks noChangeAspect="1" noChangeArrowheads="1"/>
                      </p:cNvPicPr>
                      <p:nvPr/>
                    </p:nvPicPr>
                    <p:blipFill>
                      <a:blip r:embed="rId9"/>
                      <a:srcRect/>
                      <a:stretch>
                        <a:fillRect/>
                      </a:stretch>
                    </p:blipFill>
                    <p:spPr bwMode="auto">
                      <a:xfrm>
                        <a:off x="4168301" y="1715456"/>
                        <a:ext cx="1746250" cy="1765300"/>
                      </a:xfrm>
                      <a:prstGeom prst="rect">
                        <a:avLst/>
                      </a:prstGeom>
                      <a:solidFill>
                        <a:schemeClr val="bg1"/>
                      </a:solidFill>
                    </p:spPr>
                  </p:pic>
                </p:oleObj>
              </mc:Fallback>
            </mc:AlternateContent>
          </a:graphicData>
        </a:graphic>
      </p:graphicFrame>
      <p:grpSp>
        <p:nvGrpSpPr>
          <p:cNvPr id="13" name="组合 12">
            <a:extLst>
              <a:ext uri="{FF2B5EF4-FFF2-40B4-BE49-F238E27FC236}">
                <a16:creationId xmlns:a16="http://schemas.microsoft.com/office/drawing/2014/main" id="{BBE593E4-50FE-A10E-F2CA-21855F73F63F}"/>
              </a:ext>
            </a:extLst>
          </p:cNvPr>
          <p:cNvGrpSpPr/>
          <p:nvPr/>
        </p:nvGrpSpPr>
        <p:grpSpPr>
          <a:xfrm>
            <a:off x="3468964" y="880040"/>
            <a:ext cx="3330410" cy="3287343"/>
            <a:chOff x="3468964" y="880040"/>
            <a:chExt cx="3330410" cy="3287343"/>
          </a:xfrm>
        </p:grpSpPr>
        <p:graphicFrame>
          <p:nvGraphicFramePr>
            <p:cNvPr id="9" name="对象 8">
              <a:extLst>
                <a:ext uri="{FF2B5EF4-FFF2-40B4-BE49-F238E27FC236}">
                  <a16:creationId xmlns:a16="http://schemas.microsoft.com/office/drawing/2014/main" id="{24A78016-E63F-0798-449C-874BC8455005}"/>
                </a:ext>
              </a:extLst>
            </p:cNvPr>
            <p:cNvGraphicFramePr>
              <a:graphicFrameLocks noChangeAspect="1"/>
            </p:cNvGraphicFramePr>
            <p:nvPr>
              <p:extLst>
                <p:ext uri="{D42A27DB-BD31-4B8C-83A1-F6EECF244321}">
                  <p14:modId xmlns:p14="http://schemas.microsoft.com/office/powerpoint/2010/main" val="207558383"/>
                </p:ext>
              </p:extLst>
            </p:nvPr>
          </p:nvGraphicFramePr>
          <p:xfrm>
            <a:off x="3468964" y="1811533"/>
            <a:ext cx="2400300" cy="2355850"/>
          </p:xfrm>
          <a:graphic>
            <a:graphicData uri="http://schemas.openxmlformats.org/presentationml/2006/ole">
              <mc:AlternateContent xmlns:mc="http://schemas.openxmlformats.org/markup-compatibility/2006">
                <mc:Choice xmlns:v="urn:schemas-microsoft-com:vml" Requires="v">
                  <p:oleObj name="Visio" r:id="rId10" imgW="2399373" imgH="2352375" progId="Visio.Drawing.11">
                    <p:embed/>
                  </p:oleObj>
                </mc:Choice>
                <mc:Fallback>
                  <p:oleObj name="Visio" r:id="rId10" imgW="2399373" imgH="2352375" progId="Visio.Drawing.11">
                    <p:embed/>
                    <p:pic>
                      <p:nvPicPr>
                        <p:cNvPr id="27" name="对象 26">
                          <a:extLst>
                            <a:ext uri="{FF2B5EF4-FFF2-40B4-BE49-F238E27FC236}">
                              <a16:creationId xmlns:a16="http://schemas.microsoft.com/office/drawing/2014/main" id="{FEDFDF2D-DFE2-D072-2F3F-D4CFFC2501E4}"/>
                            </a:ext>
                          </a:extLst>
                        </p:cNvPr>
                        <p:cNvPicPr>
                          <a:picLocks noChangeAspect="1" noChangeArrowheads="1"/>
                        </p:cNvPicPr>
                        <p:nvPr/>
                      </p:nvPicPr>
                      <p:blipFill>
                        <a:blip r:embed="rId11"/>
                        <a:srcRect/>
                        <a:stretch>
                          <a:fillRect/>
                        </a:stretch>
                      </p:blipFill>
                      <p:spPr bwMode="auto">
                        <a:xfrm>
                          <a:off x="3468964" y="1811533"/>
                          <a:ext cx="2400300" cy="235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a:extLst>
                <a:ext uri="{FF2B5EF4-FFF2-40B4-BE49-F238E27FC236}">
                  <a16:creationId xmlns:a16="http://schemas.microsoft.com/office/drawing/2014/main" id="{1B16E993-B3C0-4913-5330-F5BFD6DE8BBF}"/>
                </a:ext>
              </a:extLst>
            </p:cNvPr>
            <p:cNvGraphicFramePr>
              <a:graphicFrameLocks noChangeAspect="1"/>
            </p:cNvGraphicFramePr>
            <p:nvPr>
              <p:extLst>
                <p:ext uri="{D42A27DB-BD31-4B8C-83A1-F6EECF244321}">
                  <p14:modId xmlns:p14="http://schemas.microsoft.com/office/powerpoint/2010/main" val="3324960598"/>
                </p:ext>
              </p:extLst>
            </p:nvPr>
          </p:nvGraphicFramePr>
          <p:xfrm>
            <a:off x="4399074" y="880040"/>
            <a:ext cx="2400300" cy="2355850"/>
          </p:xfrm>
          <a:graphic>
            <a:graphicData uri="http://schemas.openxmlformats.org/presentationml/2006/ole">
              <mc:AlternateContent xmlns:mc="http://schemas.openxmlformats.org/markup-compatibility/2006">
                <mc:Choice xmlns:v="urn:schemas-microsoft-com:vml" Requires="v">
                  <p:oleObj name="Visio" r:id="rId12" imgW="2399373" imgH="2352375" progId="Visio.Drawing.11">
                    <p:embed/>
                  </p:oleObj>
                </mc:Choice>
                <mc:Fallback>
                  <p:oleObj name="Visio" r:id="rId12" imgW="2399373" imgH="2352375" progId="Visio.Drawing.11">
                    <p:embed/>
                    <p:pic>
                      <p:nvPicPr>
                        <p:cNvPr id="9" name="对象 8">
                          <a:extLst>
                            <a:ext uri="{FF2B5EF4-FFF2-40B4-BE49-F238E27FC236}">
                              <a16:creationId xmlns:a16="http://schemas.microsoft.com/office/drawing/2014/main" id="{24A78016-E63F-0798-449C-874BC8455005}"/>
                            </a:ext>
                          </a:extLst>
                        </p:cNvPr>
                        <p:cNvPicPr>
                          <a:picLocks noChangeAspect="1" noChangeArrowheads="1"/>
                        </p:cNvPicPr>
                        <p:nvPr/>
                      </p:nvPicPr>
                      <p:blipFill>
                        <a:blip r:embed="rId13"/>
                        <a:srcRect/>
                        <a:stretch>
                          <a:fillRect/>
                        </a:stretch>
                      </p:blipFill>
                      <p:spPr bwMode="auto">
                        <a:xfrm>
                          <a:off x="4399074" y="880040"/>
                          <a:ext cx="2400300" cy="235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 name="Line 43">
            <a:extLst>
              <a:ext uri="{FF2B5EF4-FFF2-40B4-BE49-F238E27FC236}">
                <a16:creationId xmlns:a16="http://schemas.microsoft.com/office/drawing/2014/main" id="{B1D1EFC0-A8B8-A2DC-B185-7111690E41CF}"/>
              </a:ext>
            </a:extLst>
          </p:cNvPr>
          <p:cNvSpPr>
            <a:spLocks noChangeShapeType="1"/>
          </p:cNvSpPr>
          <p:nvPr/>
        </p:nvSpPr>
        <p:spPr bwMode="auto">
          <a:xfrm>
            <a:off x="4234976" y="1771649"/>
            <a:ext cx="1634288" cy="1586673"/>
          </a:xfrm>
          <a:prstGeom prst="line">
            <a:avLst/>
          </a:prstGeom>
          <a:noFill/>
          <a:ln w="38100">
            <a:solidFill>
              <a:srgbClr val="FF0000"/>
            </a:solidFill>
            <a:prstDash val="dash"/>
            <a:round/>
            <a:headEnd/>
            <a:tailEnd type="none"/>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14" name="矩形 13">
            <a:extLst>
              <a:ext uri="{FF2B5EF4-FFF2-40B4-BE49-F238E27FC236}">
                <a16:creationId xmlns:a16="http://schemas.microsoft.com/office/drawing/2014/main" id="{E5380555-0CB9-9153-B094-7E2B876C8250}"/>
              </a:ext>
            </a:extLst>
          </p:cNvPr>
          <p:cNvSpPr/>
          <p:nvPr/>
        </p:nvSpPr>
        <p:spPr>
          <a:xfrm rot="18893591">
            <a:off x="4804234" y="744232"/>
            <a:ext cx="1769236" cy="2565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Line 43">
            <a:extLst>
              <a:ext uri="{FF2B5EF4-FFF2-40B4-BE49-F238E27FC236}">
                <a16:creationId xmlns:a16="http://schemas.microsoft.com/office/drawing/2014/main" id="{F6B2AFA5-5747-7DC6-0FD1-2D877577DD09}"/>
              </a:ext>
            </a:extLst>
          </p:cNvPr>
          <p:cNvSpPr>
            <a:spLocks noChangeShapeType="1"/>
          </p:cNvSpPr>
          <p:nvPr/>
        </p:nvSpPr>
        <p:spPr bwMode="auto">
          <a:xfrm>
            <a:off x="4980945" y="2566251"/>
            <a:ext cx="76830" cy="78524"/>
          </a:xfrm>
          <a:prstGeom prst="line">
            <a:avLst/>
          </a:prstGeom>
          <a:noFill/>
          <a:ln w="38100">
            <a:solidFill>
              <a:srgbClr val="FF0000"/>
            </a:solidFill>
            <a:prstDash val="solid"/>
            <a:round/>
            <a:headEnd/>
            <a:tailEnd type="none"/>
          </a:ln>
          <a:extLst>
            <a:ext uri="{909E8E84-426E-40DD-AFC4-6F175D3DCCD1}">
              <a14:hiddenFill xmlns:a14="http://schemas.microsoft.com/office/drawing/2010/main">
                <a:noFill/>
              </a14:hiddenFill>
            </a:ext>
          </a:extLst>
        </p:spPr>
        <p:txBody>
          <a:bodyPr wrap="square">
            <a:spAutoFit/>
          </a:bodyPr>
          <a:lstStyle/>
          <a:p>
            <a:endParaRPr lang="zh-CN" altLang="en-US"/>
          </a:p>
        </p:txBody>
      </p:sp>
      <p:graphicFrame>
        <p:nvGraphicFramePr>
          <p:cNvPr id="16" name="Object 52">
            <a:extLst>
              <a:ext uri="{FF2B5EF4-FFF2-40B4-BE49-F238E27FC236}">
                <a16:creationId xmlns:a16="http://schemas.microsoft.com/office/drawing/2014/main" id="{84621B84-A1FB-3E23-C976-1645548E0B25}"/>
              </a:ext>
            </a:extLst>
          </p:cNvPr>
          <p:cNvGraphicFramePr>
            <a:graphicFrameLocks noChangeAspect="1"/>
          </p:cNvGraphicFramePr>
          <p:nvPr>
            <p:extLst>
              <p:ext uri="{D42A27DB-BD31-4B8C-83A1-F6EECF244321}">
                <p14:modId xmlns:p14="http://schemas.microsoft.com/office/powerpoint/2010/main" val="180243001"/>
              </p:ext>
            </p:extLst>
          </p:nvPr>
        </p:nvGraphicFramePr>
        <p:xfrm>
          <a:off x="5767113" y="3655282"/>
          <a:ext cx="819150" cy="898525"/>
        </p:xfrm>
        <a:graphic>
          <a:graphicData uri="http://schemas.openxmlformats.org/presentationml/2006/ole">
            <mc:AlternateContent xmlns:mc="http://schemas.openxmlformats.org/markup-compatibility/2006">
              <mc:Choice xmlns:v="urn:schemas-microsoft-com:vml" Requires="v">
                <p:oleObj name="Equation" r:id="rId14" imgW="533160" imgH="583920" progId="Equation.DSMT4">
                  <p:embed/>
                </p:oleObj>
              </mc:Choice>
              <mc:Fallback>
                <p:oleObj name="Equation" r:id="rId14" imgW="533160" imgH="583920" progId="Equation.DSMT4">
                  <p:embed/>
                  <p:pic>
                    <p:nvPicPr>
                      <p:cNvPr id="29" name="Object 52">
                        <a:extLst>
                          <a:ext uri="{FF2B5EF4-FFF2-40B4-BE49-F238E27FC236}">
                            <a16:creationId xmlns:a16="http://schemas.microsoft.com/office/drawing/2014/main" id="{10A751F9-09D7-1578-31B4-525D570FDD36}"/>
                          </a:ext>
                        </a:extLst>
                      </p:cNvPr>
                      <p:cNvPicPr>
                        <a:picLocks noChangeAspect="1" noChangeArrowheads="1"/>
                      </p:cNvPicPr>
                      <p:nvPr/>
                    </p:nvPicPr>
                    <p:blipFill>
                      <a:blip r:embed="rId15"/>
                      <a:srcRect/>
                      <a:stretch>
                        <a:fillRect/>
                      </a:stretch>
                    </p:blipFill>
                    <p:spPr bwMode="auto">
                      <a:xfrm>
                        <a:off x="5767113" y="3655282"/>
                        <a:ext cx="819150" cy="8985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1018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upRight)">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20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out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strips(upRight)">
                                      <p:cBhvr>
                                        <p:cTn id="34" dur="1000"/>
                                        <p:tgtEl>
                                          <p:spTgt spid="14"/>
                                        </p:tgtEl>
                                      </p:cBhvr>
                                    </p:animEffect>
                                  </p:childTnLst>
                                </p:cTn>
                              </p:par>
                            </p:childTnLst>
                          </p:cTn>
                        </p:par>
                        <p:par>
                          <p:cTn id="35" fill="hold">
                            <p:stCondLst>
                              <p:cond delay="1000"/>
                            </p:stCondLst>
                            <p:childTnLst>
                              <p:par>
                                <p:cTn id="36" presetID="18" presetClass="entr" presetSubtype="6"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trips(downRight)">
                                      <p:cBhvr>
                                        <p:cTn id="38" dur="500"/>
                                        <p:tgtEl>
                                          <p:spTgt spid="15"/>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5">
            <a:extLst>
              <a:ext uri="{FF2B5EF4-FFF2-40B4-BE49-F238E27FC236}">
                <a16:creationId xmlns:a16="http://schemas.microsoft.com/office/drawing/2014/main" id="{F24F0463-AA9B-4A27-BAA4-B478E6152957}"/>
              </a:ext>
            </a:extLst>
          </p:cNvPr>
          <p:cNvSpPr>
            <a:spLocks noChangeArrowheads="1"/>
          </p:cNvSpPr>
          <p:nvPr/>
        </p:nvSpPr>
        <p:spPr bwMode="auto">
          <a:xfrm>
            <a:off x="329517" y="558173"/>
            <a:ext cx="2362577"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等效（端口特性相同）</a:t>
            </a:r>
          </a:p>
        </p:txBody>
      </p:sp>
      <p:graphicFrame>
        <p:nvGraphicFramePr>
          <p:cNvPr id="4" name="对象 3">
            <a:extLst>
              <a:ext uri="{FF2B5EF4-FFF2-40B4-BE49-F238E27FC236}">
                <a16:creationId xmlns:a16="http://schemas.microsoft.com/office/drawing/2014/main" id="{B1DAFFA7-B64D-F39E-5605-90C931ACED1D}"/>
              </a:ext>
            </a:extLst>
          </p:cNvPr>
          <p:cNvGraphicFramePr>
            <a:graphicFrameLocks noChangeAspect="1"/>
          </p:cNvGraphicFramePr>
          <p:nvPr>
            <p:extLst>
              <p:ext uri="{D42A27DB-BD31-4B8C-83A1-F6EECF244321}">
                <p14:modId xmlns:p14="http://schemas.microsoft.com/office/powerpoint/2010/main" val="4198650413"/>
              </p:ext>
            </p:extLst>
          </p:nvPr>
        </p:nvGraphicFramePr>
        <p:xfrm>
          <a:off x="418375" y="1000057"/>
          <a:ext cx="971550" cy="2381250"/>
        </p:xfrm>
        <a:graphic>
          <a:graphicData uri="http://schemas.openxmlformats.org/presentationml/2006/ole">
            <mc:AlternateContent xmlns:mc="http://schemas.openxmlformats.org/markup-compatibility/2006">
              <mc:Choice xmlns:v="urn:schemas-microsoft-com:vml" Requires="v">
                <p:oleObj name="Visio" r:id="rId2" imgW="969851" imgH="2383010" progId="Visio.Drawing.11">
                  <p:embed/>
                </p:oleObj>
              </mc:Choice>
              <mc:Fallback>
                <p:oleObj name="Visio" r:id="rId2" imgW="969851" imgH="2383010" progId="Visio.Drawing.11">
                  <p:embed/>
                  <p:pic>
                    <p:nvPicPr>
                      <p:cNvPr id="0" name="Object 1"/>
                      <p:cNvPicPr>
                        <a:picLocks noChangeAspect="1" noChangeArrowheads="1"/>
                      </p:cNvPicPr>
                      <p:nvPr/>
                    </p:nvPicPr>
                    <p:blipFill>
                      <a:blip r:embed="rId3"/>
                      <a:srcRect/>
                      <a:stretch>
                        <a:fillRect/>
                      </a:stretch>
                    </p:blipFill>
                    <p:spPr bwMode="auto">
                      <a:xfrm>
                        <a:off x="418375" y="1000057"/>
                        <a:ext cx="971550" cy="238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组合 9">
            <a:extLst>
              <a:ext uri="{FF2B5EF4-FFF2-40B4-BE49-F238E27FC236}">
                <a16:creationId xmlns:a16="http://schemas.microsoft.com/office/drawing/2014/main" id="{D8461B64-63C2-1B30-7F44-224368DEB16D}"/>
              </a:ext>
            </a:extLst>
          </p:cNvPr>
          <p:cNvGrpSpPr/>
          <p:nvPr/>
        </p:nvGrpSpPr>
        <p:grpSpPr>
          <a:xfrm>
            <a:off x="1510806" y="1199839"/>
            <a:ext cx="2205038" cy="1565520"/>
            <a:chOff x="1534558" y="1591739"/>
            <a:chExt cx="2205038" cy="1565520"/>
          </a:xfrm>
        </p:grpSpPr>
        <p:graphicFrame>
          <p:nvGraphicFramePr>
            <p:cNvPr id="6" name="Object 7">
              <a:extLst>
                <a:ext uri="{FF2B5EF4-FFF2-40B4-BE49-F238E27FC236}">
                  <a16:creationId xmlns:a16="http://schemas.microsoft.com/office/drawing/2014/main" id="{C3D7F112-3826-C515-D565-35BED8A4FA44}"/>
                </a:ext>
              </a:extLst>
            </p:cNvPr>
            <p:cNvGraphicFramePr>
              <a:graphicFrameLocks noChangeAspect="1"/>
            </p:cNvGraphicFramePr>
            <p:nvPr>
              <p:extLst>
                <p:ext uri="{D42A27DB-BD31-4B8C-83A1-F6EECF244321}">
                  <p14:modId xmlns:p14="http://schemas.microsoft.com/office/powerpoint/2010/main" val="1545017608"/>
                </p:ext>
              </p:extLst>
            </p:nvPr>
          </p:nvGraphicFramePr>
          <p:xfrm>
            <a:off x="1534558" y="2842934"/>
            <a:ext cx="2047875" cy="314325"/>
          </p:xfrm>
          <a:graphic>
            <a:graphicData uri="http://schemas.openxmlformats.org/presentationml/2006/ole">
              <mc:AlternateContent xmlns:mc="http://schemas.openxmlformats.org/markup-compatibility/2006">
                <mc:Choice xmlns:v="urn:schemas-microsoft-com:vml" Requires="v">
                  <p:oleObj name="Equation" r:id="rId4" imgW="1498320" imgH="228600" progId="Equation.DSMT4">
                    <p:embed/>
                  </p:oleObj>
                </mc:Choice>
                <mc:Fallback>
                  <p:oleObj name="Equation" r:id="rId4" imgW="1498320" imgH="228600" progId="Equation.DSMT4">
                    <p:embed/>
                    <p:pic>
                      <p:nvPicPr>
                        <p:cNvPr id="5" name="Object 7">
                          <a:extLst>
                            <a:ext uri="{FF2B5EF4-FFF2-40B4-BE49-F238E27FC236}">
                              <a16:creationId xmlns:a16="http://schemas.microsoft.com/office/drawing/2014/main" id="{A7FE7D48-05AE-39F6-AE9A-3ACF5C33957D}"/>
                            </a:ext>
                          </a:extLst>
                        </p:cNvPr>
                        <p:cNvPicPr>
                          <a:picLocks noChangeAspect="1" noChangeArrowheads="1"/>
                        </p:cNvPicPr>
                        <p:nvPr/>
                      </p:nvPicPr>
                      <p:blipFill>
                        <a:blip r:embed="rId5"/>
                        <a:srcRect/>
                        <a:stretch>
                          <a:fillRect/>
                        </a:stretch>
                      </p:blipFill>
                      <p:spPr bwMode="auto">
                        <a:xfrm>
                          <a:off x="1534558" y="2842934"/>
                          <a:ext cx="2047875" cy="314325"/>
                        </a:xfrm>
                        <a:prstGeom prst="rect">
                          <a:avLst/>
                        </a:prstGeom>
                        <a:noFill/>
                        <a:ln>
                          <a:noFill/>
                        </a:ln>
                      </p:spPr>
                    </p:pic>
                  </p:oleObj>
                </mc:Fallback>
              </mc:AlternateContent>
            </a:graphicData>
          </a:graphic>
        </p:graphicFrame>
        <p:graphicFrame>
          <p:nvGraphicFramePr>
            <p:cNvPr id="7" name="Object 7">
              <a:extLst>
                <a:ext uri="{FF2B5EF4-FFF2-40B4-BE49-F238E27FC236}">
                  <a16:creationId xmlns:a16="http://schemas.microsoft.com/office/drawing/2014/main" id="{05A1333B-03AC-25D5-D8D0-AF734FB0C89F}"/>
                </a:ext>
              </a:extLst>
            </p:cNvPr>
            <p:cNvGraphicFramePr>
              <a:graphicFrameLocks noChangeAspect="1"/>
            </p:cNvGraphicFramePr>
            <p:nvPr>
              <p:extLst>
                <p:ext uri="{D42A27DB-BD31-4B8C-83A1-F6EECF244321}">
                  <p14:modId xmlns:p14="http://schemas.microsoft.com/office/powerpoint/2010/main" val="846872691"/>
                </p:ext>
              </p:extLst>
            </p:nvPr>
          </p:nvGraphicFramePr>
          <p:xfrm>
            <a:off x="1534558" y="1591739"/>
            <a:ext cx="2205038" cy="314325"/>
          </p:xfrm>
          <a:graphic>
            <a:graphicData uri="http://schemas.openxmlformats.org/presentationml/2006/ole">
              <mc:AlternateContent xmlns:mc="http://schemas.openxmlformats.org/markup-compatibility/2006">
                <mc:Choice xmlns:v="urn:schemas-microsoft-com:vml" Requires="v">
                  <p:oleObj name="Equation" r:id="rId6" imgW="1612800" imgH="228600" progId="Equation.DSMT4">
                    <p:embed/>
                  </p:oleObj>
                </mc:Choice>
                <mc:Fallback>
                  <p:oleObj name="Equation" r:id="rId6" imgW="1612800" imgH="228600" progId="Equation.DSMT4">
                    <p:embed/>
                    <p:pic>
                      <p:nvPicPr>
                        <p:cNvPr id="6" name="Object 7">
                          <a:extLst>
                            <a:ext uri="{FF2B5EF4-FFF2-40B4-BE49-F238E27FC236}">
                              <a16:creationId xmlns:a16="http://schemas.microsoft.com/office/drawing/2014/main" id="{6C410997-65CB-F4A3-8CA2-FA27CB0C963E}"/>
                            </a:ext>
                          </a:extLst>
                        </p:cNvPr>
                        <p:cNvPicPr>
                          <a:picLocks noChangeAspect="1" noChangeArrowheads="1"/>
                        </p:cNvPicPr>
                        <p:nvPr/>
                      </p:nvPicPr>
                      <p:blipFill>
                        <a:blip r:embed="rId7"/>
                        <a:srcRect/>
                        <a:stretch>
                          <a:fillRect/>
                        </a:stretch>
                      </p:blipFill>
                      <p:spPr bwMode="auto">
                        <a:xfrm>
                          <a:off x="1534558" y="1591739"/>
                          <a:ext cx="2205038" cy="314325"/>
                        </a:xfrm>
                        <a:prstGeom prst="rect">
                          <a:avLst/>
                        </a:prstGeom>
                        <a:noFill/>
                        <a:ln>
                          <a:noFill/>
                        </a:ln>
                      </p:spPr>
                    </p:pic>
                  </p:oleObj>
                </mc:Fallback>
              </mc:AlternateContent>
            </a:graphicData>
          </a:graphic>
        </p:graphicFrame>
      </p:grpSp>
      <p:graphicFrame>
        <p:nvGraphicFramePr>
          <p:cNvPr id="9" name="对象 8">
            <a:extLst>
              <a:ext uri="{FF2B5EF4-FFF2-40B4-BE49-F238E27FC236}">
                <a16:creationId xmlns:a16="http://schemas.microsoft.com/office/drawing/2014/main" id="{7D4F14D2-888B-8897-CC43-85722AE10A0F}"/>
              </a:ext>
            </a:extLst>
          </p:cNvPr>
          <p:cNvGraphicFramePr>
            <a:graphicFrameLocks noChangeAspect="1"/>
          </p:cNvGraphicFramePr>
          <p:nvPr>
            <p:extLst>
              <p:ext uri="{D42A27DB-BD31-4B8C-83A1-F6EECF244321}">
                <p14:modId xmlns:p14="http://schemas.microsoft.com/office/powerpoint/2010/main" val="2649513579"/>
              </p:ext>
            </p:extLst>
          </p:nvPr>
        </p:nvGraphicFramePr>
        <p:xfrm>
          <a:off x="3914960" y="1000057"/>
          <a:ext cx="768350" cy="2206625"/>
        </p:xfrm>
        <a:graphic>
          <a:graphicData uri="http://schemas.openxmlformats.org/presentationml/2006/ole">
            <mc:AlternateContent xmlns:mc="http://schemas.openxmlformats.org/markup-compatibility/2006">
              <mc:Choice xmlns:v="urn:schemas-microsoft-com:vml" Requires="v">
                <p:oleObj name="Visio" r:id="rId8" imgW="767818" imgH="2206164" progId="Visio.Drawing.11">
                  <p:embed/>
                </p:oleObj>
              </mc:Choice>
              <mc:Fallback>
                <p:oleObj name="Visio" r:id="rId8" imgW="767818" imgH="2206164" progId="Visio.Drawing.11">
                  <p:embed/>
                  <p:pic>
                    <p:nvPicPr>
                      <p:cNvPr id="4" name="对象 3">
                        <a:extLst>
                          <a:ext uri="{FF2B5EF4-FFF2-40B4-BE49-F238E27FC236}">
                            <a16:creationId xmlns:a16="http://schemas.microsoft.com/office/drawing/2014/main" id="{B1DAFFA7-B64D-F39E-5605-90C931ACED1D}"/>
                          </a:ext>
                        </a:extLst>
                      </p:cNvPr>
                      <p:cNvPicPr>
                        <a:picLocks noChangeAspect="1" noChangeArrowheads="1"/>
                      </p:cNvPicPr>
                      <p:nvPr/>
                    </p:nvPicPr>
                    <p:blipFill>
                      <a:blip r:embed="rId9"/>
                      <a:srcRect/>
                      <a:stretch>
                        <a:fillRect/>
                      </a:stretch>
                    </p:blipFill>
                    <p:spPr bwMode="auto">
                      <a:xfrm>
                        <a:off x="3914960" y="1000057"/>
                        <a:ext cx="768350" cy="220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组合 11">
            <a:extLst>
              <a:ext uri="{FF2B5EF4-FFF2-40B4-BE49-F238E27FC236}">
                <a16:creationId xmlns:a16="http://schemas.microsoft.com/office/drawing/2014/main" id="{DB26F9E3-D594-BB00-6A75-A3038C338C40}"/>
              </a:ext>
            </a:extLst>
          </p:cNvPr>
          <p:cNvGrpSpPr/>
          <p:nvPr/>
        </p:nvGrpSpPr>
        <p:grpSpPr>
          <a:xfrm>
            <a:off x="1965653" y="1610609"/>
            <a:ext cx="1058695" cy="1604785"/>
            <a:chOff x="1837005" y="1761039"/>
            <a:chExt cx="1058695" cy="1604785"/>
          </a:xfrm>
        </p:grpSpPr>
        <p:graphicFrame>
          <p:nvGraphicFramePr>
            <p:cNvPr id="13" name="Object 7">
              <a:extLst>
                <a:ext uri="{FF2B5EF4-FFF2-40B4-BE49-F238E27FC236}">
                  <a16:creationId xmlns:a16="http://schemas.microsoft.com/office/drawing/2014/main" id="{F5150CAD-E62A-23D9-8B5A-7CFD0CF9DB14}"/>
                </a:ext>
              </a:extLst>
            </p:cNvPr>
            <p:cNvGraphicFramePr>
              <a:graphicFrameLocks noChangeAspect="1"/>
            </p:cNvGraphicFramePr>
            <p:nvPr>
              <p:extLst>
                <p:ext uri="{D42A27DB-BD31-4B8C-83A1-F6EECF244321}">
                  <p14:modId xmlns:p14="http://schemas.microsoft.com/office/powerpoint/2010/main" val="3449533694"/>
                </p:ext>
              </p:extLst>
            </p:nvPr>
          </p:nvGraphicFramePr>
          <p:xfrm>
            <a:off x="1837005" y="3051499"/>
            <a:ext cx="971550" cy="314325"/>
          </p:xfrm>
          <a:graphic>
            <a:graphicData uri="http://schemas.openxmlformats.org/presentationml/2006/ole">
              <mc:AlternateContent xmlns:mc="http://schemas.openxmlformats.org/markup-compatibility/2006">
                <mc:Choice xmlns:v="urn:schemas-microsoft-com:vml" Requires="v">
                  <p:oleObj name="Equation" r:id="rId10" imgW="711000" imgH="228600" progId="Equation.DSMT4">
                    <p:embed/>
                  </p:oleObj>
                </mc:Choice>
                <mc:Fallback>
                  <p:oleObj name="Equation" r:id="rId10" imgW="711000" imgH="228600" progId="Equation.DSMT4">
                    <p:embed/>
                    <p:pic>
                      <p:nvPicPr>
                        <p:cNvPr id="6" name="Object 7">
                          <a:extLst>
                            <a:ext uri="{FF2B5EF4-FFF2-40B4-BE49-F238E27FC236}">
                              <a16:creationId xmlns:a16="http://schemas.microsoft.com/office/drawing/2014/main" id="{C3D7F112-3826-C515-D565-35BED8A4FA44}"/>
                            </a:ext>
                          </a:extLst>
                        </p:cNvPr>
                        <p:cNvPicPr>
                          <a:picLocks noChangeAspect="1" noChangeArrowheads="1"/>
                        </p:cNvPicPr>
                        <p:nvPr/>
                      </p:nvPicPr>
                      <p:blipFill>
                        <a:blip r:embed="rId11"/>
                        <a:srcRect/>
                        <a:stretch>
                          <a:fillRect/>
                        </a:stretch>
                      </p:blipFill>
                      <p:spPr bwMode="auto">
                        <a:xfrm>
                          <a:off x="1837005" y="3051499"/>
                          <a:ext cx="971550" cy="314325"/>
                        </a:xfrm>
                        <a:prstGeom prst="rect">
                          <a:avLst/>
                        </a:prstGeom>
                        <a:noFill/>
                        <a:ln>
                          <a:noFill/>
                        </a:ln>
                      </p:spPr>
                    </p:pic>
                  </p:oleObj>
                </mc:Fallback>
              </mc:AlternateContent>
            </a:graphicData>
          </a:graphic>
        </p:graphicFrame>
        <p:graphicFrame>
          <p:nvGraphicFramePr>
            <p:cNvPr id="14" name="Object 7">
              <a:extLst>
                <a:ext uri="{FF2B5EF4-FFF2-40B4-BE49-F238E27FC236}">
                  <a16:creationId xmlns:a16="http://schemas.microsoft.com/office/drawing/2014/main" id="{4ABB57F0-A67E-64D2-0372-CF5039B2FCD9}"/>
                </a:ext>
              </a:extLst>
            </p:cNvPr>
            <p:cNvGraphicFramePr>
              <a:graphicFrameLocks noChangeAspect="1"/>
            </p:cNvGraphicFramePr>
            <p:nvPr>
              <p:extLst>
                <p:ext uri="{D42A27DB-BD31-4B8C-83A1-F6EECF244321}">
                  <p14:modId xmlns:p14="http://schemas.microsoft.com/office/powerpoint/2010/main" val="1079196092"/>
                </p:ext>
              </p:extLst>
            </p:nvPr>
          </p:nvGraphicFramePr>
          <p:xfrm>
            <a:off x="1871762" y="1761039"/>
            <a:ext cx="1023938" cy="314325"/>
          </p:xfrm>
          <a:graphic>
            <a:graphicData uri="http://schemas.openxmlformats.org/presentationml/2006/ole">
              <mc:AlternateContent xmlns:mc="http://schemas.openxmlformats.org/markup-compatibility/2006">
                <mc:Choice xmlns:v="urn:schemas-microsoft-com:vml" Requires="v">
                  <p:oleObj name="Equation" r:id="rId12" imgW="749160" imgH="228600" progId="Equation.DSMT4">
                    <p:embed/>
                  </p:oleObj>
                </mc:Choice>
                <mc:Fallback>
                  <p:oleObj name="Equation" r:id="rId12" imgW="749160" imgH="228600" progId="Equation.DSMT4">
                    <p:embed/>
                    <p:pic>
                      <p:nvPicPr>
                        <p:cNvPr id="7" name="Object 7">
                          <a:extLst>
                            <a:ext uri="{FF2B5EF4-FFF2-40B4-BE49-F238E27FC236}">
                              <a16:creationId xmlns:a16="http://schemas.microsoft.com/office/drawing/2014/main" id="{05A1333B-03AC-25D5-D8D0-AF734FB0C89F}"/>
                            </a:ext>
                          </a:extLst>
                        </p:cNvPr>
                        <p:cNvPicPr>
                          <a:picLocks noChangeAspect="1" noChangeArrowheads="1"/>
                        </p:cNvPicPr>
                        <p:nvPr/>
                      </p:nvPicPr>
                      <p:blipFill>
                        <a:blip r:embed="rId13"/>
                        <a:srcRect/>
                        <a:stretch>
                          <a:fillRect/>
                        </a:stretch>
                      </p:blipFill>
                      <p:spPr bwMode="auto">
                        <a:xfrm>
                          <a:off x="1871762" y="1761039"/>
                          <a:ext cx="1023938" cy="314325"/>
                        </a:xfrm>
                        <a:prstGeom prst="rect">
                          <a:avLst/>
                        </a:prstGeom>
                        <a:noFill/>
                        <a:ln>
                          <a:noFill/>
                        </a:ln>
                      </p:spPr>
                    </p:pic>
                  </p:oleObj>
                </mc:Fallback>
              </mc:AlternateContent>
            </a:graphicData>
          </a:graphic>
        </p:graphicFrame>
      </p:grpSp>
      <p:graphicFrame>
        <p:nvGraphicFramePr>
          <p:cNvPr id="15" name="Object 4">
            <a:extLst>
              <a:ext uri="{FF2B5EF4-FFF2-40B4-BE49-F238E27FC236}">
                <a16:creationId xmlns:a16="http://schemas.microsoft.com/office/drawing/2014/main" id="{E684DB6D-ED9B-CB09-BFBE-FAE2C2F86475}"/>
              </a:ext>
            </a:extLst>
          </p:cNvPr>
          <p:cNvGraphicFramePr>
            <a:graphicFrameLocks noChangeAspect="1"/>
          </p:cNvGraphicFramePr>
          <p:nvPr>
            <p:extLst>
              <p:ext uri="{D42A27DB-BD31-4B8C-83A1-F6EECF244321}">
                <p14:modId xmlns:p14="http://schemas.microsoft.com/office/powerpoint/2010/main" val="790573441"/>
              </p:ext>
            </p:extLst>
          </p:nvPr>
        </p:nvGraphicFramePr>
        <p:xfrm>
          <a:off x="5922604" y="924819"/>
          <a:ext cx="2495300" cy="1702753"/>
        </p:xfrm>
        <a:graphic>
          <a:graphicData uri="http://schemas.openxmlformats.org/presentationml/2006/ole">
            <mc:AlternateContent xmlns:mc="http://schemas.openxmlformats.org/markup-compatibility/2006">
              <mc:Choice xmlns:v="urn:schemas-microsoft-com:vml" Requires="v">
                <p:oleObj name="Visio" r:id="rId14" imgW="2036552" imgH="1388913" progId="Visio.Drawing.11">
                  <p:embed/>
                </p:oleObj>
              </mc:Choice>
              <mc:Fallback>
                <p:oleObj name="Visio" r:id="rId14" imgW="2036552" imgH="1388913" progId="Visio.Drawing.11">
                  <p:embed/>
                  <p:pic>
                    <p:nvPicPr>
                      <p:cNvPr id="35844" name="Object 4">
                        <a:extLst>
                          <a:ext uri="{FF2B5EF4-FFF2-40B4-BE49-F238E27FC236}">
                            <a16:creationId xmlns:a16="http://schemas.microsoft.com/office/drawing/2014/main" id="{D5192AE0-2E98-7FBE-82D5-3987B9C88E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22604" y="924819"/>
                        <a:ext cx="2495300" cy="1702753"/>
                      </a:xfrm>
                      <a:prstGeom prst="rect">
                        <a:avLst/>
                      </a:prstGeom>
                      <a:noFill/>
                      <a:ln>
                        <a:noFill/>
                      </a:ln>
                    </p:spPr>
                  </p:pic>
                </p:oleObj>
              </mc:Fallback>
            </mc:AlternateContent>
          </a:graphicData>
        </a:graphic>
      </p:graphicFrame>
      <p:graphicFrame>
        <p:nvGraphicFramePr>
          <p:cNvPr id="19" name="对象 18">
            <a:extLst>
              <a:ext uri="{FF2B5EF4-FFF2-40B4-BE49-F238E27FC236}">
                <a16:creationId xmlns:a16="http://schemas.microsoft.com/office/drawing/2014/main" id="{3023024D-F28C-5353-8B24-2E5082918EB2}"/>
              </a:ext>
            </a:extLst>
          </p:cNvPr>
          <p:cNvGraphicFramePr>
            <a:graphicFrameLocks noChangeAspect="1"/>
          </p:cNvGraphicFramePr>
          <p:nvPr>
            <p:extLst>
              <p:ext uri="{D42A27DB-BD31-4B8C-83A1-F6EECF244321}">
                <p14:modId xmlns:p14="http://schemas.microsoft.com/office/powerpoint/2010/main" val="4226905293"/>
              </p:ext>
            </p:extLst>
          </p:nvPr>
        </p:nvGraphicFramePr>
        <p:xfrm>
          <a:off x="133612" y="3517017"/>
          <a:ext cx="1892300" cy="1346200"/>
        </p:xfrm>
        <a:graphic>
          <a:graphicData uri="http://schemas.openxmlformats.org/presentationml/2006/ole">
            <mc:AlternateContent xmlns:mc="http://schemas.openxmlformats.org/markup-compatibility/2006">
              <mc:Choice xmlns:v="urn:schemas-microsoft-com:vml" Requires="v">
                <p:oleObj name="Visio" r:id="rId16" imgW="1889657" imgH="1345607" progId="Visio.Drawing.11">
                  <p:embed/>
                </p:oleObj>
              </mc:Choice>
              <mc:Fallback>
                <p:oleObj name="Visio" r:id="rId16" imgW="1889657" imgH="1345607" progId="Visio.Drawing.11">
                  <p:embed/>
                  <p:pic>
                    <p:nvPicPr>
                      <p:cNvPr id="0" name="Object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612" y="3517017"/>
                        <a:ext cx="1892300"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5786D860-AFEF-7F6F-FFC9-DB8B9231A4E6}"/>
              </a:ext>
            </a:extLst>
          </p:cNvPr>
          <p:cNvGraphicFramePr>
            <a:graphicFrameLocks noChangeAspect="1"/>
          </p:cNvGraphicFramePr>
          <p:nvPr>
            <p:extLst>
              <p:ext uri="{D42A27DB-BD31-4B8C-83A1-F6EECF244321}">
                <p14:modId xmlns:p14="http://schemas.microsoft.com/office/powerpoint/2010/main" val="2516608776"/>
              </p:ext>
            </p:extLst>
          </p:nvPr>
        </p:nvGraphicFramePr>
        <p:xfrm>
          <a:off x="2226003" y="3770416"/>
          <a:ext cx="1422400" cy="1009650"/>
        </p:xfrm>
        <a:graphic>
          <a:graphicData uri="http://schemas.openxmlformats.org/presentationml/2006/ole">
            <mc:AlternateContent xmlns:mc="http://schemas.openxmlformats.org/markup-compatibility/2006">
              <mc:Choice xmlns:v="urn:schemas-microsoft-com:vml" Requires="v">
                <p:oleObj name="Visio" r:id="rId18" imgW="1424889" imgH="1008625" progId="Visio.Drawing.11">
                  <p:embed/>
                </p:oleObj>
              </mc:Choice>
              <mc:Fallback>
                <p:oleObj name="Visio" r:id="rId18" imgW="1424889" imgH="1008625" progId="Visio.Drawing.11">
                  <p:embed/>
                  <p:pic>
                    <p:nvPicPr>
                      <p:cNvPr id="0" name="Object 7"/>
                      <p:cNvPicPr>
                        <a:picLocks noChangeAspect="1" noChangeArrowheads="1"/>
                      </p:cNvPicPr>
                      <p:nvPr/>
                    </p:nvPicPr>
                    <p:blipFill>
                      <a:blip r:embed="rId19"/>
                      <a:srcRect/>
                      <a:stretch>
                        <a:fillRect/>
                      </a:stretch>
                    </p:blipFill>
                    <p:spPr bwMode="auto">
                      <a:xfrm>
                        <a:off x="2226003" y="3770416"/>
                        <a:ext cx="14224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05B9C5EA-A357-E46B-ECBF-777DF7E0679B}"/>
              </a:ext>
            </a:extLst>
          </p:cNvPr>
          <p:cNvGraphicFramePr>
            <a:graphicFrameLocks noChangeAspect="1"/>
          </p:cNvGraphicFramePr>
          <p:nvPr>
            <p:extLst>
              <p:ext uri="{D42A27DB-BD31-4B8C-83A1-F6EECF244321}">
                <p14:modId xmlns:p14="http://schemas.microsoft.com/office/powerpoint/2010/main" val="3218968754"/>
              </p:ext>
            </p:extLst>
          </p:nvPr>
        </p:nvGraphicFramePr>
        <p:xfrm>
          <a:off x="3775092" y="3884716"/>
          <a:ext cx="1422400" cy="895350"/>
        </p:xfrm>
        <a:graphic>
          <a:graphicData uri="http://schemas.openxmlformats.org/presentationml/2006/ole">
            <mc:AlternateContent xmlns:mc="http://schemas.openxmlformats.org/markup-compatibility/2006">
              <mc:Choice xmlns:v="urn:schemas-microsoft-com:vml" Requires="v">
                <p:oleObj name="Visio" r:id="rId20" imgW="1423498" imgH="893977" progId="Visio.Drawing.11">
                  <p:embed/>
                </p:oleObj>
              </mc:Choice>
              <mc:Fallback>
                <p:oleObj name="Visio" r:id="rId20" imgW="1423498" imgH="893977" progId="Visio.Drawing.11">
                  <p:embed/>
                  <p:pic>
                    <p:nvPicPr>
                      <p:cNvPr id="0" name="Object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75092" y="3884716"/>
                        <a:ext cx="14224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EFF0C434-8F07-164A-C009-331F69B52CE6}"/>
              </a:ext>
            </a:extLst>
          </p:cNvPr>
          <p:cNvGraphicFramePr>
            <a:graphicFrameLocks noChangeAspect="1"/>
          </p:cNvGraphicFramePr>
          <p:nvPr>
            <p:extLst>
              <p:ext uri="{D42A27DB-BD31-4B8C-83A1-F6EECF244321}">
                <p14:modId xmlns:p14="http://schemas.microsoft.com/office/powerpoint/2010/main" val="2930035151"/>
              </p:ext>
            </p:extLst>
          </p:nvPr>
        </p:nvGraphicFramePr>
        <p:xfrm>
          <a:off x="5959523" y="3444558"/>
          <a:ext cx="2413000" cy="1257300"/>
        </p:xfrm>
        <a:graphic>
          <a:graphicData uri="http://schemas.openxmlformats.org/presentationml/2006/ole">
            <mc:AlternateContent xmlns:mc="http://schemas.openxmlformats.org/markup-compatibility/2006">
              <mc:Choice xmlns:v="urn:schemas-microsoft-com:vml" Requires="v">
                <p:oleObj name="Visio" r:id="rId22" imgW="2410494" imgH="1255095" progId="Visio.Drawing.11">
                  <p:embed/>
                </p:oleObj>
              </mc:Choice>
              <mc:Fallback>
                <p:oleObj name="Visio" r:id="rId22" imgW="2410494" imgH="1255095" progId="Visio.Drawing.11">
                  <p:embed/>
                  <p:pic>
                    <p:nvPicPr>
                      <p:cNvPr id="0" name="Object 1"/>
                      <p:cNvPicPr>
                        <a:picLocks noChangeAspect="1" noChangeArrowheads="1"/>
                      </p:cNvPicPr>
                      <p:nvPr/>
                    </p:nvPicPr>
                    <p:blipFill>
                      <a:blip r:embed="rId23"/>
                      <a:srcRect/>
                      <a:stretch>
                        <a:fillRect/>
                      </a:stretch>
                    </p:blipFill>
                    <p:spPr bwMode="auto">
                      <a:xfrm>
                        <a:off x="5959523" y="3444558"/>
                        <a:ext cx="24130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AA58686E-A714-7E38-8969-5D252DE93384}"/>
              </a:ext>
            </a:extLst>
          </p:cNvPr>
          <p:cNvGraphicFramePr>
            <a:graphicFrameLocks noChangeAspect="1"/>
          </p:cNvGraphicFramePr>
          <p:nvPr>
            <p:extLst>
              <p:ext uri="{D42A27DB-BD31-4B8C-83A1-F6EECF244321}">
                <p14:modId xmlns:p14="http://schemas.microsoft.com/office/powerpoint/2010/main" val="84793689"/>
              </p:ext>
            </p:extLst>
          </p:nvPr>
        </p:nvGraphicFramePr>
        <p:xfrm>
          <a:off x="6007649" y="3513339"/>
          <a:ext cx="2413000" cy="1257300"/>
        </p:xfrm>
        <a:graphic>
          <a:graphicData uri="http://schemas.openxmlformats.org/presentationml/2006/ole">
            <mc:AlternateContent xmlns:mc="http://schemas.openxmlformats.org/markup-compatibility/2006">
              <mc:Choice xmlns:v="urn:schemas-microsoft-com:vml" Requires="v">
                <p:oleObj name="Visio" r:id="rId24" imgW="2410494" imgH="1255095" progId="Visio.Drawing.11">
                  <p:embed/>
                </p:oleObj>
              </mc:Choice>
              <mc:Fallback>
                <p:oleObj name="Visio" r:id="rId24" imgW="2410494" imgH="1255095" progId="Visio.Drawing.11">
                  <p:embed/>
                  <p:pic>
                    <p:nvPicPr>
                      <p:cNvPr id="5" name="对象 4">
                        <a:extLst>
                          <a:ext uri="{FF2B5EF4-FFF2-40B4-BE49-F238E27FC236}">
                            <a16:creationId xmlns:a16="http://schemas.microsoft.com/office/drawing/2014/main" id="{EFF0C434-8F07-164A-C009-331F69B52CE6}"/>
                          </a:ext>
                        </a:extLst>
                      </p:cNvPr>
                      <p:cNvPicPr>
                        <a:picLocks noChangeAspect="1" noChangeArrowheads="1"/>
                      </p:cNvPicPr>
                      <p:nvPr/>
                    </p:nvPicPr>
                    <p:blipFill>
                      <a:blip r:embed="rId25"/>
                      <a:srcRect/>
                      <a:stretch>
                        <a:fillRect/>
                      </a:stretch>
                    </p:blipFill>
                    <p:spPr bwMode="auto">
                      <a:xfrm>
                        <a:off x="6007649" y="3513339"/>
                        <a:ext cx="24130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6E1E4EC8-F387-44BF-9398-384FC96D1E03}"/>
              </a:ext>
            </a:extLst>
          </p:cNvPr>
          <p:cNvGraphicFramePr>
            <a:graphicFrameLocks noChangeAspect="1"/>
          </p:cNvGraphicFramePr>
          <p:nvPr>
            <p:extLst>
              <p:ext uri="{D42A27DB-BD31-4B8C-83A1-F6EECF244321}">
                <p14:modId xmlns:p14="http://schemas.microsoft.com/office/powerpoint/2010/main" val="2108097237"/>
              </p:ext>
            </p:extLst>
          </p:nvPr>
        </p:nvGraphicFramePr>
        <p:xfrm>
          <a:off x="5573922" y="2608196"/>
          <a:ext cx="3070239" cy="2293157"/>
        </p:xfrm>
        <a:graphic>
          <a:graphicData uri="http://schemas.openxmlformats.org/presentationml/2006/ole">
            <mc:AlternateContent xmlns:mc="http://schemas.openxmlformats.org/markup-compatibility/2006">
              <mc:Choice xmlns:v="urn:schemas-microsoft-com:vml" Requires="v">
                <p:oleObj name="Visio" r:id="rId26" imgW="2558312" imgH="1907708" progId="Visio.Drawing.11">
                  <p:embed/>
                </p:oleObj>
              </mc:Choice>
              <mc:Fallback>
                <p:oleObj name="Visio" r:id="rId26" imgW="2558312" imgH="1907708" progId="Visio.Drawing.11">
                  <p:embed/>
                  <p:pic>
                    <p:nvPicPr>
                      <p:cNvPr id="0" name="Object 3"/>
                      <p:cNvPicPr>
                        <a:picLocks noChangeAspect="1" noChangeArrowheads="1"/>
                      </p:cNvPicPr>
                      <p:nvPr/>
                    </p:nvPicPr>
                    <p:blipFill>
                      <a:blip r:embed="rId27"/>
                      <a:srcRect/>
                      <a:stretch>
                        <a:fillRect/>
                      </a:stretch>
                    </p:blipFill>
                    <p:spPr bwMode="auto">
                      <a:xfrm>
                        <a:off x="5573922" y="2608196"/>
                        <a:ext cx="3070239" cy="2293157"/>
                      </a:xfrm>
                      <a:prstGeom prst="rect">
                        <a:avLst/>
                      </a:prstGeom>
                      <a:solidFill>
                        <a:schemeClr val="bg1"/>
                      </a:solidFill>
                    </p:spPr>
                  </p:pic>
                </p:oleObj>
              </mc:Fallback>
            </mc:AlternateContent>
          </a:graphicData>
        </a:graphic>
      </p:graphicFrame>
      <p:sp>
        <p:nvSpPr>
          <p:cNvPr id="3" name="Rectangle 25">
            <a:extLst>
              <a:ext uri="{FF2B5EF4-FFF2-40B4-BE49-F238E27FC236}">
                <a16:creationId xmlns:a16="http://schemas.microsoft.com/office/drawing/2014/main" id="{325D8A0F-419E-BC14-1946-7E4DD770D9CF}"/>
              </a:ext>
            </a:extLst>
          </p:cNvPr>
          <p:cNvSpPr>
            <a:spLocks noChangeArrowheads="1"/>
          </p:cNvSpPr>
          <p:nvPr/>
        </p:nvSpPr>
        <p:spPr bwMode="auto">
          <a:xfrm>
            <a:off x="2698798" y="568363"/>
            <a:ext cx="6521450"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Bef>
                <a:spcPct val="0"/>
              </a:spcBef>
              <a:buNone/>
            </a:pPr>
            <a:r>
              <a:rPr lang="zh-CN" altLang="en-US" sz="1800" b="1" dirty="0">
                <a:latin typeface="楷体" panose="02010609060101010101" pitchFamily="49" charset="-122"/>
                <a:ea typeface="楷体" panose="02010609060101010101" pitchFamily="49" charset="-122"/>
                <a:cs typeface="Times New Roman" panose="02020603050405020304" pitchFamily="18" charset="0"/>
              </a:rPr>
              <a:t>①</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特性方程、</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②</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特性曲线、</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③</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线性电阻：参数（</a:t>
            </a:r>
            <a:r>
              <a:rPr lang="en-US" altLang="zh-CN" sz="1800" b="1" i="1" dirty="0">
                <a:latin typeface="Times New Roman" panose="02020603050405020304" pitchFamily="18" charset="0"/>
                <a:ea typeface="楷体" panose="02010609060101010101" pitchFamily="49" charset="-122"/>
                <a:cs typeface="Times New Roman" panose="02020603050405020304" pitchFamily="18" charset="0"/>
              </a:rPr>
              <a:t>u</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i="1"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sz="1800" b="1" i="1"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i="1" dirty="0">
                <a:latin typeface="Times New Roman" panose="02020603050405020304" pitchFamily="18" charset="0"/>
                <a:ea typeface="楷体" panose="02010609060101010101" pitchFamily="49" charset="-122"/>
                <a:cs typeface="Times New Roman" panose="02020603050405020304" pitchFamily="18" charset="0"/>
              </a:rPr>
              <a:t>u </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83107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outHorizontal)">
                                      <p:cBhvr>
                                        <p:cTn id="14" dur="500"/>
                                        <p:tgtEl>
                                          <p:spTgt spid="4"/>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000"/>
                            </p:stCondLst>
                            <p:childTnLst>
                              <p:par>
                                <p:cTn id="20" presetID="14" presetClass="entr" presetSubtype="1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42"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arn(outHorizontal)">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down)">
                                      <p:cBhvr>
                                        <p:cTn id="56" dur="500"/>
                                        <p:tgtEl>
                                          <p:spTgt spid="15"/>
                                        </p:tgtEl>
                                      </p:cBhvr>
                                    </p:animEffect>
                                  </p:childTnLst>
                                </p:cTn>
                              </p:par>
                              <p:par>
                                <p:cTn id="57" presetID="22" presetClass="entr" presetSubtype="1"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up)">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对象 24">
            <a:extLst>
              <a:ext uri="{FF2B5EF4-FFF2-40B4-BE49-F238E27FC236}">
                <a16:creationId xmlns:a16="http://schemas.microsoft.com/office/drawing/2014/main" id="{C3AECB6D-A22B-9B9C-76C9-C20BB581F86C}"/>
              </a:ext>
            </a:extLst>
          </p:cNvPr>
          <p:cNvGraphicFramePr>
            <a:graphicFrameLocks noChangeAspect="1"/>
          </p:cNvGraphicFramePr>
          <p:nvPr>
            <p:extLst>
              <p:ext uri="{D42A27DB-BD31-4B8C-83A1-F6EECF244321}">
                <p14:modId xmlns:p14="http://schemas.microsoft.com/office/powerpoint/2010/main" val="3551289045"/>
              </p:ext>
            </p:extLst>
          </p:nvPr>
        </p:nvGraphicFramePr>
        <p:xfrm>
          <a:off x="1005715" y="1035144"/>
          <a:ext cx="1746250" cy="1765300"/>
        </p:xfrm>
        <a:graphic>
          <a:graphicData uri="http://schemas.openxmlformats.org/presentationml/2006/ole">
            <mc:AlternateContent xmlns:mc="http://schemas.openxmlformats.org/markup-compatibility/2006">
              <mc:Choice xmlns:v="urn:schemas-microsoft-com:vml" Requires="v">
                <p:oleObj name="Visio" r:id="rId2" imgW="1747863" imgH="1763817" progId="Visio.Drawing.11">
                  <p:embed/>
                </p:oleObj>
              </mc:Choice>
              <mc:Fallback>
                <p:oleObj name="Visio" r:id="rId2" imgW="1747863" imgH="176381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715" y="1035144"/>
                        <a:ext cx="1746250" cy="176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FEDFDF2D-DFE2-D072-2F3F-D4CFFC2501E4}"/>
              </a:ext>
            </a:extLst>
          </p:cNvPr>
          <p:cNvGraphicFramePr>
            <a:graphicFrameLocks noChangeAspect="1"/>
          </p:cNvGraphicFramePr>
          <p:nvPr>
            <p:extLst>
              <p:ext uri="{D42A27DB-BD31-4B8C-83A1-F6EECF244321}">
                <p14:modId xmlns:p14="http://schemas.microsoft.com/office/powerpoint/2010/main" val="371512950"/>
              </p:ext>
            </p:extLst>
          </p:nvPr>
        </p:nvGraphicFramePr>
        <p:xfrm>
          <a:off x="267807" y="1164083"/>
          <a:ext cx="2400300" cy="2355850"/>
        </p:xfrm>
        <a:graphic>
          <a:graphicData uri="http://schemas.openxmlformats.org/presentationml/2006/ole">
            <mc:AlternateContent xmlns:mc="http://schemas.openxmlformats.org/markup-compatibility/2006">
              <mc:Choice xmlns:v="urn:schemas-microsoft-com:vml" Requires="v">
                <p:oleObj name="Visio" r:id="rId4" imgW="2399373" imgH="2352375" progId="Visio.Drawing.11">
                  <p:embed/>
                </p:oleObj>
              </mc:Choice>
              <mc:Fallback>
                <p:oleObj name="Visio" r:id="rId4" imgW="2399373" imgH="2352375"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07" y="1164083"/>
                        <a:ext cx="2400300" cy="235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5">
            <a:extLst>
              <a:ext uri="{FF2B5EF4-FFF2-40B4-BE49-F238E27FC236}">
                <a16:creationId xmlns:a16="http://schemas.microsoft.com/office/drawing/2014/main" id="{DDDDF4DE-ACEE-7839-85D7-98AFD4BFBC9A}"/>
              </a:ext>
            </a:extLst>
          </p:cNvPr>
          <p:cNvSpPr>
            <a:spLocks noChangeArrowheads="1"/>
          </p:cNvSpPr>
          <p:nvPr/>
        </p:nvSpPr>
        <p:spPr bwMode="auto">
          <a:xfrm>
            <a:off x="267807" y="688770"/>
            <a:ext cx="2321014"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Bef>
                <a:spcPct val="0"/>
              </a:spcBef>
              <a:buNone/>
            </a:pPr>
            <a:r>
              <a:rPr lang="zh-CN" altLang="en-US" sz="1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等电位与零电流</a:t>
            </a:r>
            <a:endParaRPr lang="zh-CN" altLang="en-US" sz="1800" b="1"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0" name="组合 29">
            <a:extLst>
              <a:ext uri="{FF2B5EF4-FFF2-40B4-BE49-F238E27FC236}">
                <a16:creationId xmlns:a16="http://schemas.microsoft.com/office/drawing/2014/main" id="{1AD43332-6E76-4C90-31A3-1DBB709013E5}"/>
              </a:ext>
            </a:extLst>
          </p:cNvPr>
          <p:cNvGrpSpPr/>
          <p:nvPr/>
        </p:nvGrpSpPr>
        <p:grpSpPr>
          <a:xfrm>
            <a:off x="1204554" y="1280999"/>
            <a:ext cx="1284314" cy="1268431"/>
            <a:chOff x="3478919" y="1364131"/>
            <a:chExt cx="1284314" cy="1268431"/>
          </a:xfrm>
        </p:grpSpPr>
        <p:sp>
          <p:nvSpPr>
            <p:cNvPr id="4" name="Line 48">
              <a:extLst>
                <a:ext uri="{FF2B5EF4-FFF2-40B4-BE49-F238E27FC236}">
                  <a16:creationId xmlns:a16="http://schemas.microsoft.com/office/drawing/2014/main" id="{A91DD717-245C-263E-6FD1-5AF454B11D4F}"/>
                </a:ext>
              </a:extLst>
            </p:cNvPr>
            <p:cNvSpPr>
              <a:spLocks noChangeShapeType="1"/>
            </p:cNvSpPr>
            <p:nvPr/>
          </p:nvSpPr>
          <p:spPr bwMode="auto">
            <a:xfrm flipV="1">
              <a:off x="3478919" y="1364131"/>
              <a:ext cx="664613" cy="646288"/>
            </a:xfrm>
            <a:prstGeom prst="line">
              <a:avLst/>
            </a:prstGeom>
            <a:noFill/>
            <a:ln w="25400">
              <a:solidFill>
                <a:srgbClr val="009900"/>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dirty="0"/>
            </a:p>
          </p:txBody>
        </p:sp>
        <p:sp>
          <p:nvSpPr>
            <p:cNvPr id="5" name="Line 49">
              <a:extLst>
                <a:ext uri="{FF2B5EF4-FFF2-40B4-BE49-F238E27FC236}">
                  <a16:creationId xmlns:a16="http://schemas.microsoft.com/office/drawing/2014/main" id="{D6AEA212-5046-1A27-335F-B8B93E9533FE}"/>
                </a:ext>
              </a:extLst>
            </p:cNvPr>
            <p:cNvSpPr>
              <a:spLocks noChangeShapeType="1"/>
            </p:cNvSpPr>
            <p:nvPr/>
          </p:nvSpPr>
          <p:spPr bwMode="auto">
            <a:xfrm flipV="1">
              <a:off x="4128986" y="2010418"/>
              <a:ext cx="634247" cy="622144"/>
            </a:xfrm>
            <a:prstGeom prst="line">
              <a:avLst/>
            </a:prstGeom>
            <a:noFill/>
            <a:ln w="25400">
              <a:solidFill>
                <a:srgbClr val="009900"/>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grpSp>
      <p:sp>
        <p:nvSpPr>
          <p:cNvPr id="6" name="Line 50">
            <a:extLst>
              <a:ext uri="{FF2B5EF4-FFF2-40B4-BE49-F238E27FC236}">
                <a16:creationId xmlns:a16="http://schemas.microsoft.com/office/drawing/2014/main" id="{CE09DA13-ECFB-1A31-4222-7B0D638223DB}"/>
              </a:ext>
            </a:extLst>
          </p:cNvPr>
          <p:cNvSpPr>
            <a:spLocks noChangeShapeType="1"/>
          </p:cNvSpPr>
          <p:nvPr/>
        </p:nvSpPr>
        <p:spPr bwMode="auto">
          <a:xfrm flipV="1">
            <a:off x="1229292" y="1288774"/>
            <a:ext cx="1268494" cy="1261052"/>
          </a:xfrm>
          <a:prstGeom prst="line">
            <a:avLst/>
          </a:prstGeom>
          <a:noFill/>
          <a:ln w="25400">
            <a:solidFill>
              <a:srgbClr val="009900"/>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19" name="Line 43">
            <a:extLst>
              <a:ext uri="{FF2B5EF4-FFF2-40B4-BE49-F238E27FC236}">
                <a16:creationId xmlns:a16="http://schemas.microsoft.com/office/drawing/2014/main" id="{B1D1EFC0-A8B8-A2DC-B185-7111690E41CF}"/>
              </a:ext>
            </a:extLst>
          </p:cNvPr>
          <p:cNvSpPr>
            <a:spLocks noChangeShapeType="1"/>
          </p:cNvSpPr>
          <p:nvPr/>
        </p:nvSpPr>
        <p:spPr bwMode="auto">
          <a:xfrm>
            <a:off x="1229292" y="1288774"/>
            <a:ext cx="1234838" cy="1226580"/>
          </a:xfrm>
          <a:prstGeom prst="line">
            <a:avLst/>
          </a:prstGeom>
          <a:noFill/>
          <a:ln w="38100">
            <a:solidFill>
              <a:srgbClr val="FF0000"/>
            </a:solidFill>
            <a:prstDash val="dash"/>
            <a:round/>
            <a:headEnd/>
            <a:tailEnd type="stealth"/>
          </a:ln>
          <a:extLst>
            <a:ext uri="{909E8E84-426E-40DD-AFC4-6F175D3DCCD1}">
              <a14:hiddenFill xmlns:a14="http://schemas.microsoft.com/office/drawing/2010/main">
                <a:noFill/>
              </a14:hiddenFill>
            </a:ext>
          </a:extLst>
        </p:spPr>
        <p:txBody>
          <a:bodyPr wrap="square">
            <a:spAutoFit/>
          </a:bodyPr>
          <a:lstStyle/>
          <a:p>
            <a:endParaRPr lang="zh-CN" altLang="en-US"/>
          </a:p>
        </p:txBody>
      </p:sp>
      <p:grpSp>
        <p:nvGrpSpPr>
          <p:cNvPr id="20" name="Group 47">
            <a:extLst>
              <a:ext uri="{FF2B5EF4-FFF2-40B4-BE49-F238E27FC236}">
                <a16:creationId xmlns:a16="http://schemas.microsoft.com/office/drawing/2014/main" id="{5534F087-DE63-4EEC-A8A9-407E186B13A1}"/>
              </a:ext>
            </a:extLst>
          </p:cNvPr>
          <p:cNvGrpSpPr>
            <a:grpSpLocks/>
          </p:cNvGrpSpPr>
          <p:nvPr/>
        </p:nvGrpSpPr>
        <p:grpSpPr bwMode="auto">
          <a:xfrm>
            <a:off x="814076" y="1412814"/>
            <a:ext cx="2070101" cy="1023938"/>
            <a:chOff x="-404" y="10"/>
            <a:chExt cx="1304" cy="645"/>
          </a:xfrm>
        </p:grpSpPr>
        <p:sp>
          <p:nvSpPr>
            <p:cNvPr id="21" name="Oval 44">
              <a:extLst>
                <a:ext uri="{FF2B5EF4-FFF2-40B4-BE49-F238E27FC236}">
                  <a16:creationId xmlns:a16="http://schemas.microsoft.com/office/drawing/2014/main" id="{76252B64-003A-49C8-10EE-70901D4DF477}"/>
                </a:ext>
              </a:extLst>
            </p:cNvPr>
            <p:cNvSpPr>
              <a:spLocks noChangeArrowheads="1"/>
            </p:cNvSpPr>
            <p:nvPr/>
          </p:nvSpPr>
          <p:spPr bwMode="auto">
            <a:xfrm rot="19004930">
              <a:off x="-348" y="10"/>
              <a:ext cx="764" cy="211"/>
            </a:xfrm>
            <a:prstGeom prst="ellipse">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22" name="Oval 45">
              <a:extLst>
                <a:ext uri="{FF2B5EF4-FFF2-40B4-BE49-F238E27FC236}">
                  <a16:creationId xmlns:a16="http://schemas.microsoft.com/office/drawing/2014/main" id="{8A5A288D-0A6A-209F-FC13-11E78FEC90A0}"/>
                </a:ext>
              </a:extLst>
            </p:cNvPr>
            <p:cNvSpPr>
              <a:spLocks noChangeArrowheads="1"/>
            </p:cNvSpPr>
            <p:nvPr/>
          </p:nvSpPr>
          <p:spPr bwMode="auto">
            <a:xfrm rot="19015621">
              <a:off x="43" y="418"/>
              <a:ext cx="851" cy="237"/>
            </a:xfrm>
            <a:prstGeom prst="ellipse">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23" name="Oval 46">
              <a:extLst>
                <a:ext uri="{FF2B5EF4-FFF2-40B4-BE49-F238E27FC236}">
                  <a16:creationId xmlns:a16="http://schemas.microsoft.com/office/drawing/2014/main" id="{91D608EA-2330-1C1E-A9A7-F2469832D64E}"/>
                </a:ext>
              </a:extLst>
            </p:cNvPr>
            <p:cNvSpPr>
              <a:spLocks noChangeArrowheads="1"/>
            </p:cNvSpPr>
            <p:nvPr/>
          </p:nvSpPr>
          <p:spPr bwMode="auto">
            <a:xfrm rot="19005986">
              <a:off x="-404" y="196"/>
              <a:ext cx="1304" cy="237"/>
            </a:xfrm>
            <a:prstGeom prst="ellipse">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grpSp>
      <p:graphicFrame>
        <p:nvGraphicFramePr>
          <p:cNvPr id="29" name="Object 52">
            <a:extLst>
              <a:ext uri="{FF2B5EF4-FFF2-40B4-BE49-F238E27FC236}">
                <a16:creationId xmlns:a16="http://schemas.microsoft.com/office/drawing/2014/main" id="{10A751F9-09D7-1578-31B4-525D570FDD36}"/>
              </a:ext>
            </a:extLst>
          </p:cNvPr>
          <p:cNvGraphicFramePr>
            <a:graphicFrameLocks noChangeAspect="1"/>
          </p:cNvGraphicFramePr>
          <p:nvPr>
            <p:extLst>
              <p:ext uri="{D42A27DB-BD31-4B8C-83A1-F6EECF244321}">
                <p14:modId xmlns:p14="http://schemas.microsoft.com/office/powerpoint/2010/main" val="3248871046"/>
              </p:ext>
            </p:extLst>
          </p:nvPr>
        </p:nvGraphicFramePr>
        <p:xfrm>
          <a:off x="398438" y="3603353"/>
          <a:ext cx="2362200" cy="604837"/>
        </p:xfrm>
        <a:graphic>
          <a:graphicData uri="http://schemas.openxmlformats.org/presentationml/2006/ole">
            <mc:AlternateContent xmlns:mc="http://schemas.openxmlformats.org/markup-compatibility/2006">
              <mc:Choice xmlns:v="urn:schemas-microsoft-com:vml" Requires="v">
                <p:oleObj name="Equation" r:id="rId6" imgW="1536480" imgH="393480" progId="Equation.DSMT4">
                  <p:embed/>
                </p:oleObj>
              </mc:Choice>
              <mc:Fallback>
                <p:oleObj name="Equation" r:id="rId6" imgW="1536480" imgH="393480" progId="Equation.DSMT4">
                  <p:embed/>
                  <p:pic>
                    <p:nvPicPr>
                      <p:cNvPr id="463924" name="Object 52">
                        <a:extLst>
                          <a:ext uri="{FF2B5EF4-FFF2-40B4-BE49-F238E27FC236}">
                            <a16:creationId xmlns:a16="http://schemas.microsoft.com/office/drawing/2014/main" id="{777E729C-5EDF-9676-E8DA-DDDAD5D88271}"/>
                          </a:ext>
                        </a:extLst>
                      </p:cNvPr>
                      <p:cNvPicPr>
                        <a:picLocks noChangeAspect="1" noChangeArrowheads="1"/>
                      </p:cNvPicPr>
                      <p:nvPr/>
                    </p:nvPicPr>
                    <p:blipFill>
                      <a:blip r:embed="rId7"/>
                      <a:srcRect/>
                      <a:stretch>
                        <a:fillRect/>
                      </a:stretch>
                    </p:blipFill>
                    <p:spPr bwMode="auto">
                      <a:xfrm>
                        <a:off x="398438" y="3603353"/>
                        <a:ext cx="2362200" cy="604837"/>
                      </a:xfrm>
                      <a:prstGeom prst="rect">
                        <a:avLst/>
                      </a:prstGeom>
                      <a:noFill/>
                      <a:ln>
                        <a:noFill/>
                      </a:ln>
                      <a:effectLst/>
                    </p:spPr>
                  </p:pic>
                </p:oleObj>
              </mc:Fallback>
            </mc:AlternateContent>
          </a:graphicData>
        </a:graphic>
      </p:graphicFrame>
      <p:grpSp>
        <p:nvGrpSpPr>
          <p:cNvPr id="31" name="Group 2">
            <a:extLst>
              <a:ext uri="{FF2B5EF4-FFF2-40B4-BE49-F238E27FC236}">
                <a16:creationId xmlns:a16="http://schemas.microsoft.com/office/drawing/2014/main" id="{3E493815-2F79-8DEC-2022-7C9E1ED62E76}"/>
              </a:ext>
            </a:extLst>
          </p:cNvPr>
          <p:cNvGrpSpPr>
            <a:grpSpLocks/>
          </p:cNvGrpSpPr>
          <p:nvPr/>
        </p:nvGrpSpPr>
        <p:grpSpPr bwMode="auto">
          <a:xfrm>
            <a:off x="3626726" y="397397"/>
            <a:ext cx="4675187" cy="4041775"/>
            <a:chOff x="75" y="204"/>
            <a:chExt cx="2945" cy="2546"/>
          </a:xfrm>
        </p:grpSpPr>
        <p:grpSp>
          <p:nvGrpSpPr>
            <p:cNvPr id="32" name="Group 3">
              <a:extLst>
                <a:ext uri="{FF2B5EF4-FFF2-40B4-BE49-F238E27FC236}">
                  <a16:creationId xmlns:a16="http://schemas.microsoft.com/office/drawing/2014/main" id="{C8BA44AA-ABC6-9BC5-1449-E24916D7F62E}"/>
                </a:ext>
              </a:extLst>
            </p:cNvPr>
            <p:cNvGrpSpPr>
              <a:grpSpLocks/>
            </p:cNvGrpSpPr>
            <p:nvPr/>
          </p:nvGrpSpPr>
          <p:grpSpPr bwMode="auto">
            <a:xfrm>
              <a:off x="404" y="476"/>
              <a:ext cx="2251" cy="2094"/>
              <a:chOff x="496" y="305"/>
              <a:chExt cx="2251" cy="2094"/>
            </a:xfrm>
          </p:grpSpPr>
          <p:sp>
            <p:nvSpPr>
              <p:cNvPr id="38" name="AutoShape 4">
                <a:extLst>
                  <a:ext uri="{FF2B5EF4-FFF2-40B4-BE49-F238E27FC236}">
                    <a16:creationId xmlns:a16="http://schemas.microsoft.com/office/drawing/2014/main" id="{CADEDFA2-0C0B-C571-F100-02B3B85927A7}"/>
                  </a:ext>
                </a:extLst>
              </p:cNvPr>
              <p:cNvSpPr>
                <a:spLocks noChangeArrowheads="1"/>
              </p:cNvSpPr>
              <p:nvPr/>
            </p:nvSpPr>
            <p:spPr bwMode="auto">
              <a:xfrm>
                <a:off x="521" y="320"/>
                <a:ext cx="2203" cy="2029"/>
              </a:xfrm>
              <a:prstGeom prst="pentagon">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39" name="Line 5">
                <a:extLst>
                  <a:ext uri="{FF2B5EF4-FFF2-40B4-BE49-F238E27FC236}">
                    <a16:creationId xmlns:a16="http://schemas.microsoft.com/office/drawing/2014/main" id="{2FAC2474-4A80-9B8A-C1CC-EF4C60BE5FBF}"/>
                  </a:ext>
                </a:extLst>
              </p:cNvPr>
              <p:cNvSpPr>
                <a:spLocks noChangeShapeType="1"/>
              </p:cNvSpPr>
              <p:nvPr/>
            </p:nvSpPr>
            <p:spPr bwMode="auto">
              <a:xfrm>
                <a:off x="503" y="1097"/>
                <a:ext cx="22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 name="Line 6">
                <a:extLst>
                  <a:ext uri="{FF2B5EF4-FFF2-40B4-BE49-F238E27FC236}">
                    <a16:creationId xmlns:a16="http://schemas.microsoft.com/office/drawing/2014/main" id="{082574CB-1F9E-F7FD-788E-42D16272AB79}"/>
                  </a:ext>
                </a:extLst>
              </p:cNvPr>
              <p:cNvSpPr>
                <a:spLocks noChangeShapeType="1"/>
              </p:cNvSpPr>
              <p:nvPr/>
            </p:nvSpPr>
            <p:spPr bwMode="auto">
              <a:xfrm flipH="1">
                <a:off x="951" y="329"/>
                <a:ext cx="667" cy="20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 name="Line 7">
                <a:extLst>
                  <a:ext uri="{FF2B5EF4-FFF2-40B4-BE49-F238E27FC236}">
                    <a16:creationId xmlns:a16="http://schemas.microsoft.com/office/drawing/2014/main" id="{A16F4A1E-6A5F-ED30-AFAE-0F8168490A6C}"/>
                  </a:ext>
                </a:extLst>
              </p:cNvPr>
              <p:cNvSpPr>
                <a:spLocks noChangeShapeType="1"/>
              </p:cNvSpPr>
              <p:nvPr/>
            </p:nvSpPr>
            <p:spPr bwMode="auto">
              <a:xfrm>
                <a:off x="1618" y="320"/>
                <a:ext cx="668" cy="203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 name="Line 8">
                <a:extLst>
                  <a:ext uri="{FF2B5EF4-FFF2-40B4-BE49-F238E27FC236}">
                    <a16:creationId xmlns:a16="http://schemas.microsoft.com/office/drawing/2014/main" id="{56F8895D-BB63-90BD-7769-F58DA9E979C3}"/>
                  </a:ext>
                </a:extLst>
              </p:cNvPr>
              <p:cNvSpPr>
                <a:spLocks noChangeShapeType="1"/>
              </p:cNvSpPr>
              <p:nvPr/>
            </p:nvSpPr>
            <p:spPr bwMode="auto">
              <a:xfrm>
                <a:off x="521" y="1097"/>
                <a:ext cx="1765" cy="12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9">
                <a:extLst>
                  <a:ext uri="{FF2B5EF4-FFF2-40B4-BE49-F238E27FC236}">
                    <a16:creationId xmlns:a16="http://schemas.microsoft.com/office/drawing/2014/main" id="{BA82E38A-984C-0AF5-2B6D-44FB99E5E91D}"/>
                  </a:ext>
                </a:extLst>
              </p:cNvPr>
              <p:cNvSpPr>
                <a:spLocks noChangeShapeType="1"/>
              </p:cNvSpPr>
              <p:nvPr/>
            </p:nvSpPr>
            <p:spPr bwMode="auto">
              <a:xfrm flipV="1">
                <a:off x="942" y="1106"/>
                <a:ext cx="1773" cy="12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Oval 10">
                <a:extLst>
                  <a:ext uri="{FF2B5EF4-FFF2-40B4-BE49-F238E27FC236}">
                    <a16:creationId xmlns:a16="http://schemas.microsoft.com/office/drawing/2014/main" id="{2BB0B46D-EA2D-4B98-1FC7-F07AD1D18808}"/>
                  </a:ext>
                </a:extLst>
              </p:cNvPr>
              <p:cNvSpPr>
                <a:spLocks noChangeArrowheads="1"/>
              </p:cNvSpPr>
              <p:nvPr/>
            </p:nvSpPr>
            <p:spPr bwMode="auto">
              <a:xfrm>
                <a:off x="932" y="2313"/>
                <a:ext cx="56" cy="56"/>
              </a:xfrm>
              <a:prstGeom prst="ellipse">
                <a:avLst/>
              </a:prstGeom>
              <a:solidFill>
                <a:srgbClr val="FF0000"/>
              </a:solidFill>
              <a:ln w="38100" algn="ctr">
                <a:solidFill>
                  <a:srgbClr val="FF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45" name="Oval 11">
                <a:extLst>
                  <a:ext uri="{FF2B5EF4-FFF2-40B4-BE49-F238E27FC236}">
                    <a16:creationId xmlns:a16="http://schemas.microsoft.com/office/drawing/2014/main" id="{680A1940-C208-A0C6-197E-AE515B658B25}"/>
                  </a:ext>
                </a:extLst>
              </p:cNvPr>
              <p:cNvSpPr>
                <a:spLocks noChangeArrowheads="1"/>
              </p:cNvSpPr>
              <p:nvPr/>
            </p:nvSpPr>
            <p:spPr bwMode="auto">
              <a:xfrm>
                <a:off x="2261" y="2306"/>
                <a:ext cx="56" cy="56"/>
              </a:xfrm>
              <a:prstGeom prst="ellipse">
                <a:avLst/>
              </a:prstGeom>
              <a:solidFill>
                <a:srgbClr val="FF0000"/>
              </a:solidFill>
              <a:ln w="38100" algn="ctr">
                <a:solidFill>
                  <a:srgbClr val="FF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46" name="Oval 12">
                <a:extLst>
                  <a:ext uri="{FF2B5EF4-FFF2-40B4-BE49-F238E27FC236}">
                    <a16:creationId xmlns:a16="http://schemas.microsoft.com/office/drawing/2014/main" id="{12E58112-5ADA-D5AB-F68E-DBFB4243F7AD}"/>
                  </a:ext>
                </a:extLst>
              </p:cNvPr>
              <p:cNvSpPr>
                <a:spLocks noChangeArrowheads="1"/>
              </p:cNvSpPr>
              <p:nvPr/>
            </p:nvSpPr>
            <p:spPr bwMode="auto">
              <a:xfrm>
                <a:off x="2691" y="1073"/>
                <a:ext cx="56" cy="56"/>
              </a:xfrm>
              <a:prstGeom prst="ellipse">
                <a:avLst/>
              </a:prstGeom>
              <a:solidFill>
                <a:srgbClr val="FF0000"/>
              </a:solidFill>
              <a:ln w="38100" algn="ctr">
                <a:solidFill>
                  <a:srgbClr val="FF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47" name="Oval 13">
                <a:extLst>
                  <a:ext uri="{FF2B5EF4-FFF2-40B4-BE49-F238E27FC236}">
                    <a16:creationId xmlns:a16="http://schemas.microsoft.com/office/drawing/2014/main" id="{CA960328-25D2-55D6-C801-49E3A56A2FB4}"/>
                  </a:ext>
                </a:extLst>
              </p:cNvPr>
              <p:cNvSpPr>
                <a:spLocks noChangeArrowheads="1"/>
              </p:cNvSpPr>
              <p:nvPr/>
            </p:nvSpPr>
            <p:spPr bwMode="auto">
              <a:xfrm>
                <a:off x="496" y="1073"/>
                <a:ext cx="56" cy="56"/>
              </a:xfrm>
              <a:prstGeom prst="ellipse">
                <a:avLst/>
              </a:prstGeom>
              <a:solidFill>
                <a:srgbClr val="FF0000"/>
              </a:solidFill>
              <a:ln w="38100" algn="ctr">
                <a:solidFill>
                  <a:srgbClr val="FF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48" name="Oval 14">
                <a:extLst>
                  <a:ext uri="{FF2B5EF4-FFF2-40B4-BE49-F238E27FC236}">
                    <a16:creationId xmlns:a16="http://schemas.microsoft.com/office/drawing/2014/main" id="{8646F691-F831-CEBB-BB9A-22F71F6C2F32}"/>
                  </a:ext>
                </a:extLst>
              </p:cNvPr>
              <p:cNvSpPr>
                <a:spLocks noChangeArrowheads="1"/>
              </p:cNvSpPr>
              <p:nvPr/>
            </p:nvSpPr>
            <p:spPr bwMode="auto">
              <a:xfrm>
                <a:off x="1593" y="305"/>
                <a:ext cx="56" cy="56"/>
              </a:xfrm>
              <a:prstGeom prst="ellipse">
                <a:avLst/>
              </a:prstGeom>
              <a:solidFill>
                <a:srgbClr val="FF0000"/>
              </a:solidFill>
              <a:ln w="38100" algn="ctr">
                <a:solidFill>
                  <a:srgbClr val="FF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49" name="Rectangle 15">
                <a:extLst>
                  <a:ext uri="{FF2B5EF4-FFF2-40B4-BE49-F238E27FC236}">
                    <a16:creationId xmlns:a16="http://schemas.microsoft.com/office/drawing/2014/main" id="{43C18958-8AB7-97CE-207E-50EB9F08EC8C}"/>
                  </a:ext>
                </a:extLst>
              </p:cNvPr>
              <p:cNvSpPr>
                <a:spLocks noChangeArrowheads="1"/>
              </p:cNvSpPr>
              <p:nvPr/>
            </p:nvSpPr>
            <p:spPr bwMode="auto">
              <a:xfrm>
                <a:off x="1509" y="1051"/>
                <a:ext cx="219" cy="101"/>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0" name="Rectangle 16">
                <a:extLst>
                  <a:ext uri="{FF2B5EF4-FFF2-40B4-BE49-F238E27FC236}">
                    <a16:creationId xmlns:a16="http://schemas.microsoft.com/office/drawing/2014/main" id="{D41E3020-B219-03CB-799E-B94B30BBA1C5}"/>
                  </a:ext>
                </a:extLst>
              </p:cNvPr>
              <p:cNvSpPr>
                <a:spLocks noChangeArrowheads="1"/>
              </p:cNvSpPr>
              <p:nvPr/>
            </p:nvSpPr>
            <p:spPr bwMode="auto">
              <a:xfrm rot="-4362389">
                <a:off x="1174" y="1301"/>
                <a:ext cx="219" cy="101"/>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1" name="Rectangle 17">
                <a:extLst>
                  <a:ext uri="{FF2B5EF4-FFF2-40B4-BE49-F238E27FC236}">
                    <a16:creationId xmlns:a16="http://schemas.microsoft.com/office/drawing/2014/main" id="{34D8C2DA-2A76-34A5-E40D-6541A462CF1A}"/>
                  </a:ext>
                </a:extLst>
              </p:cNvPr>
              <p:cNvSpPr>
                <a:spLocks noChangeArrowheads="1"/>
              </p:cNvSpPr>
              <p:nvPr/>
            </p:nvSpPr>
            <p:spPr bwMode="auto">
              <a:xfrm rot="4362389" flipH="1">
                <a:off x="1844" y="1295"/>
                <a:ext cx="219" cy="101"/>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2" name="Rectangle 18">
                <a:extLst>
                  <a:ext uri="{FF2B5EF4-FFF2-40B4-BE49-F238E27FC236}">
                    <a16:creationId xmlns:a16="http://schemas.microsoft.com/office/drawing/2014/main" id="{B557893D-432E-D74D-DA52-7078A0476B8D}"/>
                  </a:ext>
                </a:extLst>
              </p:cNvPr>
              <p:cNvSpPr>
                <a:spLocks noChangeArrowheads="1"/>
              </p:cNvSpPr>
              <p:nvPr/>
            </p:nvSpPr>
            <p:spPr bwMode="auto">
              <a:xfrm rot="4362389" flipV="1">
                <a:off x="629" y="1643"/>
                <a:ext cx="219" cy="101"/>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3" name="Rectangle 19">
                <a:extLst>
                  <a:ext uri="{FF2B5EF4-FFF2-40B4-BE49-F238E27FC236}">
                    <a16:creationId xmlns:a16="http://schemas.microsoft.com/office/drawing/2014/main" id="{3F846261-02B5-6F7D-B072-5037EA416C65}"/>
                  </a:ext>
                </a:extLst>
              </p:cNvPr>
              <p:cNvSpPr>
                <a:spLocks noChangeArrowheads="1"/>
              </p:cNvSpPr>
              <p:nvPr/>
            </p:nvSpPr>
            <p:spPr bwMode="auto">
              <a:xfrm rot="-4362389">
                <a:off x="2411" y="1615"/>
                <a:ext cx="219" cy="101"/>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4" name="Rectangle 20">
                <a:extLst>
                  <a:ext uri="{FF2B5EF4-FFF2-40B4-BE49-F238E27FC236}">
                    <a16:creationId xmlns:a16="http://schemas.microsoft.com/office/drawing/2014/main" id="{02EE06AC-EC40-521D-FA8B-52534D47EE6C}"/>
                  </a:ext>
                </a:extLst>
              </p:cNvPr>
              <p:cNvSpPr>
                <a:spLocks noChangeArrowheads="1"/>
              </p:cNvSpPr>
              <p:nvPr/>
            </p:nvSpPr>
            <p:spPr bwMode="auto">
              <a:xfrm>
                <a:off x="1512" y="2298"/>
                <a:ext cx="219" cy="101"/>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5" name="Rectangle 21">
                <a:extLst>
                  <a:ext uri="{FF2B5EF4-FFF2-40B4-BE49-F238E27FC236}">
                    <a16:creationId xmlns:a16="http://schemas.microsoft.com/office/drawing/2014/main" id="{547DADA6-455E-1A22-AEA4-CFBF52DF6B2E}"/>
                  </a:ext>
                </a:extLst>
              </p:cNvPr>
              <p:cNvSpPr>
                <a:spLocks noChangeArrowheads="1"/>
              </p:cNvSpPr>
              <p:nvPr/>
            </p:nvSpPr>
            <p:spPr bwMode="auto">
              <a:xfrm rot="2110883">
                <a:off x="1284" y="1666"/>
                <a:ext cx="219" cy="101"/>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6" name="Rectangle 22">
                <a:extLst>
                  <a:ext uri="{FF2B5EF4-FFF2-40B4-BE49-F238E27FC236}">
                    <a16:creationId xmlns:a16="http://schemas.microsoft.com/office/drawing/2014/main" id="{2D67112A-BB4D-5B70-8AC2-E5236389BF08}"/>
                  </a:ext>
                </a:extLst>
              </p:cNvPr>
              <p:cNvSpPr>
                <a:spLocks noChangeArrowheads="1"/>
              </p:cNvSpPr>
              <p:nvPr/>
            </p:nvSpPr>
            <p:spPr bwMode="auto">
              <a:xfrm rot="19489117" flipH="1">
                <a:off x="1717" y="1670"/>
                <a:ext cx="219" cy="101"/>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7" name="Rectangle 23">
                <a:extLst>
                  <a:ext uri="{FF2B5EF4-FFF2-40B4-BE49-F238E27FC236}">
                    <a16:creationId xmlns:a16="http://schemas.microsoft.com/office/drawing/2014/main" id="{83B33175-3F53-71C9-FBE8-FF8DE86F9620}"/>
                  </a:ext>
                </a:extLst>
              </p:cNvPr>
              <p:cNvSpPr>
                <a:spLocks noChangeArrowheads="1"/>
              </p:cNvSpPr>
              <p:nvPr/>
            </p:nvSpPr>
            <p:spPr bwMode="auto">
              <a:xfrm rot="2110883">
                <a:off x="2074" y="655"/>
                <a:ext cx="219" cy="101"/>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8" name="Rectangle 24">
                <a:extLst>
                  <a:ext uri="{FF2B5EF4-FFF2-40B4-BE49-F238E27FC236}">
                    <a16:creationId xmlns:a16="http://schemas.microsoft.com/office/drawing/2014/main" id="{A2DE66E5-A19C-9C3D-A7D3-19470F3A5166}"/>
                  </a:ext>
                </a:extLst>
              </p:cNvPr>
              <p:cNvSpPr>
                <a:spLocks noChangeArrowheads="1"/>
              </p:cNvSpPr>
              <p:nvPr/>
            </p:nvSpPr>
            <p:spPr bwMode="auto">
              <a:xfrm rot="19489117" flipH="1">
                <a:off x="967" y="646"/>
                <a:ext cx="219" cy="101"/>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grpSp>
        <p:sp>
          <p:nvSpPr>
            <p:cNvPr id="33" name="Text Box 25">
              <a:extLst>
                <a:ext uri="{FF2B5EF4-FFF2-40B4-BE49-F238E27FC236}">
                  <a16:creationId xmlns:a16="http://schemas.microsoft.com/office/drawing/2014/main" id="{B39B271F-0C6F-F26A-F0BC-30A5F3286510}"/>
                </a:ext>
              </a:extLst>
            </p:cNvPr>
            <p:cNvSpPr txBox="1">
              <a:spLocks noChangeArrowheads="1"/>
            </p:cNvSpPr>
            <p:nvPr/>
          </p:nvSpPr>
          <p:spPr bwMode="auto">
            <a:xfrm>
              <a:off x="75" y="1037"/>
              <a:ext cx="4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dirty="0">
                  <a:latin typeface="Times New Roman" panose="02020603050405020304" pitchFamily="18" charset="0"/>
                  <a:ea typeface="楷体_GB2312" pitchFamily="49" charset="-122"/>
                  <a:cs typeface="Times New Roman" panose="02020603050405020304" pitchFamily="18" charset="0"/>
                </a:rPr>
                <a:t>a</a:t>
              </a:r>
            </a:p>
          </p:txBody>
        </p:sp>
        <p:sp>
          <p:nvSpPr>
            <p:cNvPr id="34" name="Text Box 26">
              <a:extLst>
                <a:ext uri="{FF2B5EF4-FFF2-40B4-BE49-F238E27FC236}">
                  <a16:creationId xmlns:a16="http://schemas.microsoft.com/office/drawing/2014/main" id="{88885B7E-0691-ABB5-A03E-33FB54A491B9}"/>
                </a:ext>
              </a:extLst>
            </p:cNvPr>
            <p:cNvSpPr txBox="1">
              <a:spLocks noChangeArrowheads="1"/>
            </p:cNvSpPr>
            <p:nvPr/>
          </p:nvSpPr>
          <p:spPr bwMode="auto">
            <a:xfrm>
              <a:off x="1323" y="204"/>
              <a:ext cx="4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dirty="0">
                  <a:latin typeface="Times New Roman" panose="02020603050405020304" pitchFamily="18" charset="0"/>
                  <a:ea typeface="楷体_GB2312" pitchFamily="49" charset="-122"/>
                  <a:cs typeface="Times New Roman" panose="02020603050405020304" pitchFamily="18" charset="0"/>
                </a:rPr>
                <a:t>b</a:t>
              </a:r>
            </a:p>
          </p:txBody>
        </p:sp>
        <p:sp>
          <p:nvSpPr>
            <p:cNvPr id="35" name="Text Box 27">
              <a:extLst>
                <a:ext uri="{FF2B5EF4-FFF2-40B4-BE49-F238E27FC236}">
                  <a16:creationId xmlns:a16="http://schemas.microsoft.com/office/drawing/2014/main" id="{63BCC88D-F135-A056-A1AD-CBBD74030BD7}"/>
                </a:ext>
              </a:extLst>
            </p:cNvPr>
            <p:cNvSpPr txBox="1">
              <a:spLocks noChangeArrowheads="1"/>
            </p:cNvSpPr>
            <p:nvPr/>
          </p:nvSpPr>
          <p:spPr bwMode="auto">
            <a:xfrm>
              <a:off x="497" y="2423"/>
              <a:ext cx="4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dirty="0">
                  <a:latin typeface="Times New Roman" panose="02020603050405020304" pitchFamily="18" charset="0"/>
                  <a:ea typeface="楷体_GB2312" pitchFamily="49" charset="-122"/>
                  <a:cs typeface="Times New Roman" panose="02020603050405020304" pitchFamily="18" charset="0"/>
                </a:rPr>
                <a:t>e</a:t>
              </a:r>
            </a:p>
          </p:txBody>
        </p:sp>
        <p:sp>
          <p:nvSpPr>
            <p:cNvPr id="36" name="Text Box 28">
              <a:extLst>
                <a:ext uri="{FF2B5EF4-FFF2-40B4-BE49-F238E27FC236}">
                  <a16:creationId xmlns:a16="http://schemas.microsoft.com/office/drawing/2014/main" id="{7B7F97D2-B358-6170-9CD1-DF795A34F9EB}"/>
                </a:ext>
              </a:extLst>
            </p:cNvPr>
            <p:cNvSpPr txBox="1">
              <a:spLocks noChangeArrowheads="1"/>
            </p:cNvSpPr>
            <p:nvPr/>
          </p:nvSpPr>
          <p:spPr bwMode="auto">
            <a:xfrm>
              <a:off x="2600" y="1052"/>
              <a:ext cx="4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dirty="0">
                  <a:latin typeface="Times New Roman" panose="02020603050405020304" pitchFamily="18" charset="0"/>
                  <a:ea typeface="楷体_GB2312" pitchFamily="49" charset="-122"/>
                  <a:cs typeface="Times New Roman" panose="02020603050405020304" pitchFamily="18" charset="0"/>
                </a:rPr>
                <a:t>c</a:t>
              </a:r>
            </a:p>
          </p:txBody>
        </p:sp>
        <p:sp>
          <p:nvSpPr>
            <p:cNvPr id="37" name="Text Box 29">
              <a:extLst>
                <a:ext uri="{FF2B5EF4-FFF2-40B4-BE49-F238E27FC236}">
                  <a16:creationId xmlns:a16="http://schemas.microsoft.com/office/drawing/2014/main" id="{67CA3216-DA59-3F65-5667-C13F3611AC0D}"/>
                </a:ext>
              </a:extLst>
            </p:cNvPr>
            <p:cNvSpPr txBox="1">
              <a:spLocks noChangeArrowheads="1"/>
            </p:cNvSpPr>
            <p:nvPr/>
          </p:nvSpPr>
          <p:spPr bwMode="auto">
            <a:xfrm>
              <a:off x="2160" y="2414"/>
              <a:ext cx="3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dirty="0">
                  <a:latin typeface="Times New Roman" panose="02020603050405020304" pitchFamily="18" charset="0"/>
                  <a:ea typeface="楷体_GB2312" pitchFamily="49" charset="-122"/>
                  <a:cs typeface="Times New Roman" panose="02020603050405020304" pitchFamily="18" charset="0"/>
                </a:rPr>
                <a:t>d</a:t>
              </a:r>
            </a:p>
          </p:txBody>
        </p:sp>
      </p:grpSp>
      <p:grpSp>
        <p:nvGrpSpPr>
          <p:cNvPr id="59" name="Group 31">
            <a:extLst>
              <a:ext uri="{FF2B5EF4-FFF2-40B4-BE49-F238E27FC236}">
                <a16:creationId xmlns:a16="http://schemas.microsoft.com/office/drawing/2014/main" id="{2F19BDC0-F861-992E-C98D-BC3A6EF2EA96}"/>
              </a:ext>
            </a:extLst>
          </p:cNvPr>
          <p:cNvGrpSpPr>
            <a:grpSpLocks/>
          </p:cNvGrpSpPr>
          <p:nvPr/>
        </p:nvGrpSpPr>
        <p:grpSpPr bwMode="auto">
          <a:xfrm>
            <a:off x="5876213" y="943496"/>
            <a:ext cx="1901825" cy="3032125"/>
            <a:chOff x="1492" y="548"/>
            <a:chExt cx="1198" cy="1910"/>
          </a:xfrm>
        </p:grpSpPr>
        <p:sp>
          <p:nvSpPr>
            <p:cNvPr id="60" name="Rectangle 32">
              <a:extLst>
                <a:ext uri="{FF2B5EF4-FFF2-40B4-BE49-F238E27FC236}">
                  <a16:creationId xmlns:a16="http://schemas.microsoft.com/office/drawing/2014/main" id="{37805C6E-7F25-2A88-AB52-DCF6BA1AC935}"/>
                </a:ext>
              </a:extLst>
            </p:cNvPr>
            <p:cNvSpPr>
              <a:spLocks noChangeArrowheads="1"/>
            </p:cNvSpPr>
            <p:nvPr/>
          </p:nvSpPr>
          <p:spPr bwMode="auto">
            <a:xfrm rot="2075373">
              <a:off x="1492" y="735"/>
              <a:ext cx="1198" cy="204"/>
            </a:xfrm>
            <a:prstGeom prst="rect">
              <a:avLst/>
            </a:prstGeom>
            <a:solidFill>
              <a:schemeClr val="bg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1" name="Rectangle 33">
              <a:extLst>
                <a:ext uri="{FF2B5EF4-FFF2-40B4-BE49-F238E27FC236}">
                  <a16:creationId xmlns:a16="http://schemas.microsoft.com/office/drawing/2014/main" id="{7B515222-2484-B472-E464-E050C6D20994}"/>
                </a:ext>
              </a:extLst>
            </p:cNvPr>
            <p:cNvSpPr>
              <a:spLocks noChangeArrowheads="1"/>
            </p:cNvSpPr>
            <p:nvPr/>
          </p:nvSpPr>
          <p:spPr bwMode="auto">
            <a:xfrm rot="17304435" flipV="1">
              <a:off x="1904" y="1791"/>
              <a:ext cx="1043" cy="204"/>
            </a:xfrm>
            <a:prstGeom prst="rect">
              <a:avLst/>
            </a:prstGeom>
            <a:solidFill>
              <a:schemeClr val="bg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2" name="Rectangle 34">
              <a:extLst>
                <a:ext uri="{FF2B5EF4-FFF2-40B4-BE49-F238E27FC236}">
                  <a16:creationId xmlns:a16="http://schemas.microsoft.com/office/drawing/2014/main" id="{055126AE-D216-0C6B-5821-30D04CC77F3E}"/>
                </a:ext>
              </a:extLst>
            </p:cNvPr>
            <p:cNvSpPr>
              <a:spLocks noChangeArrowheads="1"/>
            </p:cNvSpPr>
            <p:nvPr/>
          </p:nvSpPr>
          <p:spPr bwMode="auto">
            <a:xfrm>
              <a:off x="1718" y="1289"/>
              <a:ext cx="247" cy="430"/>
            </a:xfrm>
            <a:prstGeom prst="rect">
              <a:avLst/>
            </a:prstGeom>
            <a:solidFill>
              <a:schemeClr val="bg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3" name="Rectangle 35">
              <a:extLst>
                <a:ext uri="{FF2B5EF4-FFF2-40B4-BE49-F238E27FC236}">
                  <a16:creationId xmlns:a16="http://schemas.microsoft.com/office/drawing/2014/main" id="{A61BA0C8-A7C7-428C-7EE2-CA5E1A7B6F68}"/>
                </a:ext>
              </a:extLst>
            </p:cNvPr>
            <p:cNvSpPr>
              <a:spLocks noChangeArrowheads="1"/>
            </p:cNvSpPr>
            <p:nvPr/>
          </p:nvSpPr>
          <p:spPr bwMode="auto">
            <a:xfrm rot="-1645441">
              <a:off x="1987" y="1755"/>
              <a:ext cx="214" cy="703"/>
            </a:xfrm>
            <a:prstGeom prst="rect">
              <a:avLst/>
            </a:prstGeom>
            <a:solidFill>
              <a:schemeClr val="bg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4" name="Rectangle 36">
              <a:extLst>
                <a:ext uri="{FF2B5EF4-FFF2-40B4-BE49-F238E27FC236}">
                  <a16:creationId xmlns:a16="http://schemas.microsoft.com/office/drawing/2014/main" id="{76655A42-D985-01E4-D2F9-6D71E7283E58}"/>
                </a:ext>
              </a:extLst>
            </p:cNvPr>
            <p:cNvSpPr>
              <a:spLocks noChangeArrowheads="1"/>
            </p:cNvSpPr>
            <p:nvPr/>
          </p:nvSpPr>
          <p:spPr bwMode="auto">
            <a:xfrm rot="-1188065">
              <a:off x="1618" y="548"/>
              <a:ext cx="119" cy="703"/>
            </a:xfrm>
            <a:prstGeom prst="rect">
              <a:avLst/>
            </a:prstGeom>
            <a:solidFill>
              <a:schemeClr val="bg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grpSp>
      <p:grpSp>
        <p:nvGrpSpPr>
          <p:cNvPr id="65" name="Group 37">
            <a:extLst>
              <a:ext uri="{FF2B5EF4-FFF2-40B4-BE49-F238E27FC236}">
                <a16:creationId xmlns:a16="http://schemas.microsoft.com/office/drawing/2014/main" id="{27811B81-DC0B-77BA-02A5-DAF8DBB001BD}"/>
              </a:ext>
            </a:extLst>
          </p:cNvPr>
          <p:cNvGrpSpPr>
            <a:grpSpLocks/>
          </p:cNvGrpSpPr>
          <p:nvPr/>
        </p:nvGrpSpPr>
        <p:grpSpPr bwMode="auto">
          <a:xfrm>
            <a:off x="5514263" y="579959"/>
            <a:ext cx="2632075" cy="3822700"/>
            <a:chOff x="1264" y="319"/>
            <a:chExt cx="1658" cy="2408"/>
          </a:xfrm>
        </p:grpSpPr>
        <p:sp>
          <p:nvSpPr>
            <p:cNvPr id="66" name="Oval 38">
              <a:extLst>
                <a:ext uri="{FF2B5EF4-FFF2-40B4-BE49-F238E27FC236}">
                  <a16:creationId xmlns:a16="http://schemas.microsoft.com/office/drawing/2014/main" id="{8067220E-E3AA-BFDF-DE9D-9FFBEAC34235}"/>
                </a:ext>
              </a:extLst>
            </p:cNvPr>
            <p:cNvSpPr>
              <a:spLocks noChangeArrowheads="1"/>
            </p:cNvSpPr>
            <p:nvPr/>
          </p:nvSpPr>
          <p:spPr bwMode="auto">
            <a:xfrm rot="-1035287">
              <a:off x="2365" y="1017"/>
              <a:ext cx="557" cy="439"/>
            </a:xfrm>
            <a:prstGeom prst="ellipse">
              <a:avLst/>
            </a:prstGeom>
            <a:noFill/>
            <a:ln w="381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7" name="Oval 39">
              <a:extLst>
                <a:ext uri="{FF2B5EF4-FFF2-40B4-BE49-F238E27FC236}">
                  <a16:creationId xmlns:a16="http://schemas.microsoft.com/office/drawing/2014/main" id="{3B0337AB-48BE-E5CD-1C5F-B29A94C89BCC}"/>
                </a:ext>
              </a:extLst>
            </p:cNvPr>
            <p:cNvSpPr>
              <a:spLocks noChangeArrowheads="1"/>
            </p:cNvSpPr>
            <p:nvPr/>
          </p:nvSpPr>
          <p:spPr bwMode="auto">
            <a:xfrm rot="-1035287">
              <a:off x="1944" y="2288"/>
              <a:ext cx="557" cy="439"/>
            </a:xfrm>
            <a:prstGeom prst="ellipse">
              <a:avLst/>
            </a:prstGeom>
            <a:noFill/>
            <a:ln w="381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8" name="Oval 40">
              <a:extLst>
                <a:ext uri="{FF2B5EF4-FFF2-40B4-BE49-F238E27FC236}">
                  <a16:creationId xmlns:a16="http://schemas.microsoft.com/office/drawing/2014/main" id="{462FB828-482D-1EF3-919C-C4EA78F1A951}"/>
                </a:ext>
              </a:extLst>
            </p:cNvPr>
            <p:cNvSpPr>
              <a:spLocks noChangeArrowheads="1"/>
            </p:cNvSpPr>
            <p:nvPr/>
          </p:nvSpPr>
          <p:spPr bwMode="auto">
            <a:xfrm rot="-1035287">
              <a:off x="1264" y="319"/>
              <a:ext cx="557" cy="439"/>
            </a:xfrm>
            <a:prstGeom prst="ellipse">
              <a:avLst/>
            </a:prstGeom>
            <a:noFill/>
            <a:ln w="381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grpSp>
      <p:grpSp>
        <p:nvGrpSpPr>
          <p:cNvPr id="69" name="Group 44">
            <a:extLst>
              <a:ext uri="{FF2B5EF4-FFF2-40B4-BE49-F238E27FC236}">
                <a16:creationId xmlns:a16="http://schemas.microsoft.com/office/drawing/2014/main" id="{93298654-EA3E-BD3F-B47F-95A77F12F2F5}"/>
              </a:ext>
            </a:extLst>
          </p:cNvPr>
          <p:cNvGrpSpPr>
            <a:grpSpLocks/>
          </p:cNvGrpSpPr>
          <p:nvPr/>
        </p:nvGrpSpPr>
        <p:grpSpPr bwMode="auto">
          <a:xfrm>
            <a:off x="3493375" y="549796"/>
            <a:ext cx="4238626" cy="3656013"/>
            <a:chOff x="-9" y="300"/>
            <a:chExt cx="2670" cy="2303"/>
          </a:xfrm>
        </p:grpSpPr>
        <p:sp>
          <p:nvSpPr>
            <p:cNvPr id="70" name="AutoShape 45">
              <a:extLst>
                <a:ext uri="{FF2B5EF4-FFF2-40B4-BE49-F238E27FC236}">
                  <a16:creationId xmlns:a16="http://schemas.microsoft.com/office/drawing/2014/main" id="{DF459712-D366-360B-A184-3E73B23C5C8B}"/>
                </a:ext>
              </a:extLst>
            </p:cNvPr>
            <p:cNvSpPr>
              <a:spLocks noChangeArrowheads="1"/>
            </p:cNvSpPr>
            <p:nvPr/>
          </p:nvSpPr>
          <p:spPr bwMode="auto">
            <a:xfrm rot="-8666918">
              <a:off x="-9" y="1809"/>
              <a:ext cx="2121" cy="794"/>
            </a:xfrm>
            <a:prstGeom prst="triangle">
              <a:avLst>
                <a:gd name="adj" fmla="val 50000"/>
              </a:avLst>
            </a:prstGeom>
            <a:solidFill>
              <a:srgbClr val="009900"/>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71" name="AutoShape 46">
              <a:extLst>
                <a:ext uri="{FF2B5EF4-FFF2-40B4-BE49-F238E27FC236}">
                  <a16:creationId xmlns:a16="http://schemas.microsoft.com/office/drawing/2014/main" id="{97D27A94-B808-4E6A-D70C-008CCE31C755}"/>
                </a:ext>
              </a:extLst>
            </p:cNvPr>
            <p:cNvSpPr>
              <a:spLocks noChangeArrowheads="1"/>
            </p:cNvSpPr>
            <p:nvPr/>
          </p:nvSpPr>
          <p:spPr bwMode="auto">
            <a:xfrm rot="4288892">
              <a:off x="976" y="544"/>
              <a:ext cx="1317" cy="2052"/>
            </a:xfrm>
            <a:prstGeom prst="triangle">
              <a:avLst>
                <a:gd name="adj" fmla="val 50000"/>
              </a:avLst>
            </a:prstGeom>
            <a:solidFill>
              <a:schemeClr val="fo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72" name="AutoShape 47">
              <a:extLst>
                <a:ext uri="{FF2B5EF4-FFF2-40B4-BE49-F238E27FC236}">
                  <a16:creationId xmlns:a16="http://schemas.microsoft.com/office/drawing/2014/main" id="{2D43F838-05AC-F91F-A49C-D9826E7FC423}"/>
                </a:ext>
              </a:extLst>
            </p:cNvPr>
            <p:cNvSpPr>
              <a:spLocks noChangeArrowheads="1"/>
            </p:cNvSpPr>
            <p:nvPr/>
          </p:nvSpPr>
          <p:spPr bwMode="auto">
            <a:xfrm rot="-4300865">
              <a:off x="-254" y="964"/>
              <a:ext cx="2121" cy="794"/>
            </a:xfrm>
            <a:prstGeom prst="triangle">
              <a:avLst>
                <a:gd name="adj" fmla="val 50000"/>
              </a:avLst>
            </a:prstGeom>
            <a:solidFill>
              <a:srgbClr val="CC0000"/>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grpSp>
      <p:grpSp>
        <p:nvGrpSpPr>
          <p:cNvPr id="73" name="Group 48">
            <a:extLst>
              <a:ext uri="{FF2B5EF4-FFF2-40B4-BE49-F238E27FC236}">
                <a16:creationId xmlns:a16="http://schemas.microsoft.com/office/drawing/2014/main" id="{116770C8-EBDC-6236-8B49-1AFF3D447AFA}"/>
              </a:ext>
            </a:extLst>
          </p:cNvPr>
          <p:cNvGrpSpPr>
            <a:grpSpLocks/>
          </p:cNvGrpSpPr>
          <p:nvPr/>
        </p:nvGrpSpPr>
        <p:grpSpPr bwMode="auto">
          <a:xfrm>
            <a:off x="4406207" y="872059"/>
            <a:ext cx="4071938" cy="3178175"/>
            <a:chOff x="566" y="503"/>
            <a:chExt cx="2565" cy="2002"/>
          </a:xfrm>
        </p:grpSpPr>
        <p:grpSp>
          <p:nvGrpSpPr>
            <p:cNvPr id="74" name="Group 49">
              <a:extLst>
                <a:ext uri="{FF2B5EF4-FFF2-40B4-BE49-F238E27FC236}">
                  <a16:creationId xmlns:a16="http://schemas.microsoft.com/office/drawing/2014/main" id="{D86CF57A-4B2B-3D72-B71E-B193B9118258}"/>
                </a:ext>
              </a:extLst>
            </p:cNvPr>
            <p:cNvGrpSpPr>
              <a:grpSpLocks/>
            </p:cNvGrpSpPr>
            <p:nvPr/>
          </p:nvGrpSpPr>
          <p:grpSpPr bwMode="auto">
            <a:xfrm>
              <a:off x="566" y="512"/>
              <a:ext cx="2565" cy="1993"/>
              <a:chOff x="566" y="512"/>
              <a:chExt cx="2565" cy="1993"/>
            </a:xfrm>
          </p:grpSpPr>
          <p:sp>
            <p:nvSpPr>
              <p:cNvPr id="78" name="AutoShape 50">
                <a:extLst>
                  <a:ext uri="{FF2B5EF4-FFF2-40B4-BE49-F238E27FC236}">
                    <a16:creationId xmlns:a16="http://schemas.microsoft.com/office/drawing/2014/main" id="{8D8B1117-1D52-28E2-C465-A89876BDC7CA}"/>
                  </a:ext>
                </a:extLst>
              </p:cNvPr>
              <p:cNvSpPr>
                <a:spLocks noChangeArrowheads="1"/>
              </p:cNvSpPr>
              <p:nvPr/>
            </p:nvSpPr>
            <p:spPr bwMode="auto">
              <a:xfrm rot="1210280">
                <a:off x="566" y="678"/>
                <a:ext cx="2565" cy="1658"/>
              </a:xfrm>
              <a:prstGeom prst="parallelogram">
                <a:avLst>
                  <a:gd name="adj" fmla="val 38676"/>
                </a:avLst>
              </a:prstGeom>
              <a:solidFill>
                <a:srgbClr val="FF00FF">
                  <a:alpha val="50195"/>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79" name="Line 51">
                <a:extLst>
                  <a:ext uri="{FF2B5EF4-FFF2-40B4-BE49-F238E27FC236}">
                    <a16:creationId xmlns:a16="http://schemas.microsoft.com/office/drawing/2014/main" id="{FE1FBF7C-51DC-A3FC-EA67-CE0F3E537AA2}"/>
                  </a:ext>
                </a:extLst>
              </p:cNvPr>
              <p:cNvSpPr>
                <a:spLocks noChangeShapeType="1"/>
              </p:cNvSpPr>
              <p:nvPr/>
            </p:nvSpPr>
            <p:spPr bwMode="auto">
              <a:xfrm flipH="1">
                <a:off x="640" y="1271"/>
                <a:ext cx="1975" cy="649"/>
              </a:xfrm>
              <a:prstGeom prst="line">
                <a:avLst/>
              </a:prstGeom>
              <a:noFill/>
              <a:ln w="38100">
                <a:solidFill>
                  <a:srgbClr val="0033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0" name="Line 52">
                <a:extLst>
                  <a:ext uri="{FF2B5EF4-FFF2-40B4-BE49-F238E27FC236}">
                    <a16:creationId xmlns:a16="http://schemas.microsoft.com/office/drawing/2014/main" id="{FE5C6CBC-56A2-AAB4-FF99-48FEF02073D2}"/>
                  </a:ext>
                </a:extLst>
              </p:cNvPr>
              <p:cNvSpPr>
                <a:spLocks noChangeShapeType="1"/>
              </p:cNvSpPr>
              <p:nvPr/>
            </p:nvSpPr>
            <p:spPr bwMode="auto">
              <a:xfrm flipH="1">
                <a:off x="631" y="512"/>
                <a:ext cx="887" cy="1417"/>
              </a:xfrm>
              <a:prstGeom prst="line">
                <a:avLst/>
              </a:prstGeom>
              <a:noFill/>
              <a:ln w="38100">
                <a:solidFill>
                  <a:srgbClr val="0033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 name="Line 53">
                <a:extLst>
                  <a:ext uri="{FF2B5EF4-FFF2-40B4-BE49-F238E27FC236}">
                    <a16:creationId xmlns:a16="http://schemas.microsoft.com/office/drawing/2014/main" id="{D0A11079-3D03-645E-9C5A-744F0AA9D857}"/>
                  </a:ext>
                </a:extLst>
              </p:cNvPr>
              <p:cNvSpPr>
                <a:spLocks noChangeShapeType="1"/>
              </p:cNvSpPr>
              <p:nvPr/>
            </p:nvSpPr>
            <p:spPr bwMode="auto">
              <a:xfrm flipH="1" flipV="1">
                <a:off x="612" y="1929"/>
                <a:ext cx="1573" cy="576"/>
              </a:xfrm>
              <a:prstGeom prst="line">
                <a:avLst/>
              </a:prstGeom>
              <a:noFill/>
              <a:ln w="38100">
                <a:solidFill>
                  <a:srgbClr val="0033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5" name="Line 54">
              <a:extLst>
                <a:ext uri="{FF2B5EF4-FFF2-40B4-BE49-F238E27FC236}">
                  <a16:creationId xmlns:a16="http://schemas.microsoft.com/office/drawing/2014/main" id="{D598A347-1C0D-8412-30C9-5BF69204B65C}"/>
                </a:ext>
              </a:extLst>
            </p:cNvPr>
            <p:cNvSpPr>
              <a:spLocks noChangeShapeType="1"/>
            </p:cNvSpPr>
            <p:nvPr/>
          </p:nvSpPr>
          <p:spPr bwMode="auto">
            <a:xfrm>
              <a:off x="1518" y="512"/>
              <a:ext cx="1097" cy="750"/>
            </a:xfrm>
            <a:prstGeom prst="line">
              <a:avLst/>
            </a:prstGeom>
            <a:noFill/>
            <a:ln w="38100">
              <a:solidFill>
                <a:srgbClr val="0033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6" name="Line 55">
              <a:extLst>
                <a:ext uri="{FF2B5EF4-FFF2-40B4-BE49-F238E27FC236}">
                  <a16:creationId xmlns:a16="http://schemas.microsoft.com/office/drawing/2014/main" id="{5EA130FB-F597-8402-D02B-540CF3253C5F}"/>
                </a:ext>
              </a:extLst>
            </p:cNvPr>
            <p:cNvSpPr>
              <a:spLocks noChangeShapeType="1"/>
            </p:cNvSpPr>
            <p:nvPr/>
          </p:nvSpPr>
          <p:spPr bwMode="auto">
            <a:xfrm>
              <a:off x="1509" y="503"/>
              <a:ext cx="667" cy="2002"/>
            </a:xfrm>
            <a:prstGeom prst="line">
              <a:avLst/>
            </a:prstGeom>
            <a:noFill/>
            <a:ln w="38100">
              <a:solidFill>
                <a:srgbClr val="0033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 name="Line 56">
              <a:extLst>
                <a:ext uri="{FF2B5EF4-FFF2-40B4-BE49-F238E27FC236}">
                  <a16:creationId xmlns:a16="http://schemas.microsoft.com/office/drawing/2014/main" id="{C2FC3C04-19C7-4919-7BB6-5CB361D354F8}"/>
                </a:ext>
              </a:extLst>
            </p:cNvPr>
            <p:cNvSpPr>
              <a:spLocks noChangeShapeType="1"/>
            </p:cNvSpPr>
            <p:nvPr/>
          </p:nvSpPr>
          <p:spPr bwMode="auto">
            <a:xfrm flipH="1">
              <a:off x="2185" y="1243"/>
              <a:ext cx="421" cy="1262"/>
            </a:xfrm>
            <a:prstGeom prst="line">
              <a:avLst/>
            </a:prstGeom>
            <a:noFill/>
            <a:ln w="38100">
              <a:solidFill>
                <a:srgbClr val="0033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82" name="Object 52">
            <a:extLst>
              <a:ext uri="{FF2B5EF4-FFF2-40B4-BE49-F238E27FC236}">
                <a16:creationId xmlns:a16="http://schemas.microsoft.com/office/drawing/2014/main" id="{33BF89A0-EC1F-0FDC-88EA-6D69FCFB43A2}"/>
              </a:ext>
            </a:extLst>
          </p:cNvPr>
          <p:cNvGraphicFramePr>
            <a:graphicFrameLocks noChangeAspect="1"/>
          </p:cNvGraphicFramePr>
          <p:nvPr>
            <p:extLst>
              <p:ext uri="{D42A27DB-BD31-4B8C-83A1-F6EECF244321}">
                <p14:modId xmlns:p14="http://schemas.microsoft.com/office/powerpoint/2010/main" val="549410637"/>
              </p:ext>
            </p:extLst>
          </p:nvPr>
        </p:nvGraphicFramePr>
        <p:xfrm>
          <a:off x="3807275" y="4372793"/>
          <a:ext cx="2927350" cy="604837"/>
        </p:xfrm>
        <a:graphic>
          <a:graphicData uri="http://schemas.openxmlformats.org/presentationml/2006/ole">
            <mc:AlternateContent xmlns:mc="http://schemas.openxmlformats.org/markup-compatibility/2006">
              <mc:Choice xmlns:v="urn:schemas-microsoft-com:vml" Requires="v">
                <p:oleObj name="Equation" r:id="rId8" imgW="1904760" imgH="393480" progId="Equation.DSMT4">
                  <p:embed/>
                </p:oleObj>
              </mc:Choice>
              <mc:Fallback>
                <p:oleObj name="Equation" r:id="rId8" imgW="1904760" imgH="393480" progId="Equation.DSMT4">
                  <p:embed/>
                  <p:pic>
                    <p:nvPicPr>
                      <p:cNvPr id="29" name="Object 52">
                        <a:extLst>
                          <a:ext uri="{FF2B5EF4-FFF2-40B4-BE49-F238E27FC236}">
                            <a16:creationId xmlns:a16="http://schemas.microsoft.com/office/drawing/2014/main" id="{10A751F9-09D7-1578-31B4-525D570FDD36}"/>
                          </a:ext>
                        </a:extLst>
                      </p:cNvPr>
                      <p:cNvPicPr>
                        <a:picLocks noChangeAspect="1" noChangeArrowheads="1"/>
                      </p:cNvPicPr>
                      <p:nvPr/>
                    </p:nvPicPr>
                    <p:blipFill>
                      <a:blip r:embed="rId9"/>
                      <a:srcRect/>
                      <a:stretch>
                        <a:fillRect/>
                      </a:stretch>
                    </p:blipFill>
                    <p:spPr bwMode="auto">
                      <a:xfrm>
                        <a:off x="3807275" y="4372793"/>
                        <a:ext cx="2927350" cy="604837"/>
                      </a:xfrm>
                      <a:prstGeom prst="rect">
                        <a:avLst/>
                      </a:prstGeom>
                      <a:noFill/>
                      <a:ln>
                        <a:noFill/>
                      </a:ln>
                      <a:effectLst/>
                    </p:spPr>
                  </p:pic>
                </p:oleObj>
              </mc:Fallback>
            </mc:AlternateContent>
          </a:graphicData>
        </a:graphic>
      </p:graphicFrame>
      <p:graphicFrame>
        <p:nvGraphicFramePr>
          <p:cNvPr id="83" name="Object 52">
            <a:extLst>
              <a:ext uri="{FF2B5EF4-FFF2-40B4-BE49-F238E27FC236}">
                <a16:creationId xmlns:a16="http://schemas.microsoft.com/office/drawing/2014/main" id="{E73F76FA-DF91-BE4A-67D9-A213B3DB5073}"/>
              </a:ext>
            </a:extLst>
          </p:cNvPr>
          <p:cNvGraphicFramePr>
            <a:graphicFrameLocks noChangeAspect="1"/>
          </p:cNvGraphicFramePr>
          <p:nvPr>
            <p:extLst>
              <p:ext uri="{D42A27DB-BD31-4B8C-83A1-F6EECF244321}">
                <p14:modId xmlns:p14="http://schemas.microsoft.com/office/powerpoint/2010/main" val="1218773786"/>
              </p:ext>
            </p:extLst>
          </p:nvPr>
        </p:nvGraphicFramePr>
        <p:xfrm>
          <a:off x="7298666" y="4577396"/>
          <a:ext cx="1054100" cy="350837"/>
        </p:xfrm>
        <a:graphic>
          <a:graphicData uri="http://schemas.openxmlformats.org/presentationml/2006/ole">
            <mc:AlternateContent xmlns:mc="http://schemas.openxmlformats.org/markup-compatibility/2006">
              <mc:Choice xmlns:v="urn:schemas-microsoft-com:vml" Requires="v">
                <p:oleObj name="Equation" r:id="rId10" imgW="685800" imgH="228600" progId="Equation.DSMT4">
                  <p:embed/>
                </p:oleObj>
              </mc:Choice>
              <mc:Fallback>
                <p:oleObj name="Equation" r:id="rId10" imgW="685800" imgH="228600" progId="Equation.DSMT4">
                  <p:embed/>
                  <p:pic>
                    <p:nvPicPr>
                      <p:cNvPr id="82" name="Object 52">
                        <a:extLst>
                          <a:ext uri="{FF2B5EF4-FFF2-40B4-BE49-F238E27FC236}">
                            <a16:creationId xmlns:a16="http://schemas.microsoft.com/office/drawing/2014/main" id="{33BF89A0-EC1F-0FDC-88EA-6D69FCFB43A2}"/>
                          </a:ext>
                        </a:extLst>
                      </p:cNvPr>
                      <p:cNvPicPr>
                        <a:picLocks noChangeAspect="1" noChangeArrowheads="1"/>
                      </p:cNvPicPr>
                      <p:nvPr/>
                    </p:nvPicPr>
                    <p:blipFill>
                      <a:blip r:embed="rId11"/>
                      <a:srcRect/>
                      <a:stretch>
                        <a:fillRect/>
                      </a:stretch>
                    </p:blipFill>
                    <p:spPr bwMode="auto">
                      <a:xfrm>
                        <a:off x="7298666" y="4577396"/>
                        <a:ext cx="1054100" cy="350837"/>
                      </a:xfrm>
                      <a:prstGeom prst="rect">
                        <a:avLst/>
                      </a:prstGeom>
                      <a:noFill/>
                      <a:ln>
                        <a:noFill/>
                      </a:ln>
                      <a:effectLst/>
                    </p:spPr>
                  </p:pic>
                </p:oleObj>
              </mc:Fallback>
            </mc:AlternateContent>
          </a:graphicData>
        </a:graphic>
      </p:graphicFrame>
      <p:graphicFrame>
        <p:nvGraphicFramePr>
          <p:cNvPr id="3" name="Object 52">
            <a:extLst>
              <a:ext uri="{FF2B5EF4-FFF2-40B4-BE49-F238E27FC236}">
                <a16:creationId xmlns:a16="http://schemas.microsoft.com/office/drawing/2014/main" id="{AAF90D91-8665-2B7A-5EA3-A1F031C4FB03}"/>
              </a:ext>
            </a:extLst>
          </p:cNvPr>
          <p:cNvGraphicFramePr>
            <a:graphicFrameLocks noChangeAspect="1"/>
          </p:cNvGraphicFramePr>
          <p:nvPr>
            <p:extLst>
              <p:ext uri="{D42A27DB-BD31-4B8C-83A1-F6EECF244321}">
                <p14:modId xmlns:p14="http://schemas.microsoft.com/office/powerpoint/2010/main" val="484507330"/>
              </p:ext>
            </p:extLst>
          </p:nvPr>
        </p:nvGraphicFramePr>
        <p:xfrm>
          <a:off x="400132" y="4305040"/>
          <a:ext cx="2654300" cy="604838"/>
        </p:xfrm>
        <a:graphic>
          <a:graphicData uri="http://schemas.openxmlformats.org/presentationml/2006/ole">
            <mc:AlternateContent xmlns:mc="http://schemas.openxmlformats.org/markup-compatibility/2006">
              <mc:Choice xmlns:v="urn:schemas-microsoft-com:vml" Requires="v">
                <p:oleObj name="Equation" r:id="rId12" imgW="1726920" imgH="393480" progId="Equation.DSMT4">
                  <p:embed/>
                </p:oleObj>
              </mc:Choice>
              <mc:Fallback>
                <p:oleObj name="Equation" r:id="rId12" imgW="1726920" imgH="393480" progId="Equation.DSMT4">
                  <p:embed/>
                  <p:pic>
                    <p:nvPicPr>
                      <p:cNvPr id="29" name="Object 52">
                        <a:extLst>
                          <a:ext uri="{FF2B5EF4-FFF2-40B4-BE49-F238E27FC236}">
                            <a16:creationId xmlns:a16="http://schemas.microsoft.com/office/drawing/2014/main" id="{10A751F9-09D7-1578-31B4-525D570FDD36}"/>
                          </a:ext>
                        </a:extLst>
                      </p:cNvPr>
                      <p:cNvPicPr>
                        <a:picLocks noChangeAspect="1" noChangeArrowheads="1"/>
                      </p:cNvPicPr>
                      <p:nvPr/>
                    </p:nvPicPr>
                    <p:blipFill>
                      <a:blip r:embed="rId13"/>
                      <a:srcRect/>
                      <a:stretch>
                        <a:fillRect/>
                      </a:stretch>
                    </p:blipFill>
                    <p:spPr bwMode="auto">
                      <a:xfrm>
                        <a:off x="400132" y="4305040"/>
                        <a:ext cx="2654300" cy="6048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5968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upRigh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500"/>
                            </p:stCondLst>
                            <p:childTnLst>
                              <p:par>
                                <p:cTn id="14" presetID="18" presetClass="entr" presetSubtype="12"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strips(downLeft)">
                                      <p:cBhvr>
                                        <p:cTn id="1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hidden"/>
                                      </p:to>
                                    </p:set>
                                  </p:childTnLst>
                                </p:cTn>
                              </p:par>
                            </p:childTnLst>
                          </p:cTn>
                        </p:par>
                        <p:par>
                          <p:cTn id="21" fill="hold">
                            <p:stCondLst>
                              <p:cond delay="0"/>
                            </p:stCondLst>
                            <p:childTnLst>
                              <p:par>
                                <p:cTn id="22" presetID="22" presetClass="entr" presetSubtype="2"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20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randombar(horizontal)">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wipe(down)">
                                      <p:cBhvr>
                                        <p:cTn id="47"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strips(downLeft)">
                                      <p:cBhvr>
                                        <p:cTn id="52"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10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dissolve">
                                      <p:cBhvr>
                                        <p:cTn id="62" dur="500"/>
                                        <p:tgtEl>
                                          <p:spTgt spid="59"/>
                                        </p:tgtEl>
                                      </p:cBhvr>
                                    </p:animEffect>
                                  </p:childTnLst>
                                </p:cTn>
                              </p:par>
                            </p:childTnLst>
                          </p:cTn>
                        </p:par>
                        <p:par>
                          <p:cTn id="63" fill="hold">
                            <p:stCondLst>
                              <p:cond delay="500"/>
                            </p:stCondLst>
                            <p:childTnLst>
                              <p:par>
                                <p:cTn id="64" presetID="10" presetClass="entr" presetSubtype="0" fill="hold" nodeType="afterEffect">
                                  <p:stCondLst>
                                    <p:cond delay="400"/>
                                  </p:stCondLst>
                                  <p:childTnLst>
                                    <p:set>
                                      <p:cBhvr>
                                        <p:cTn id="65" dur="1" fill="hold">
                                          <p:stCondLst>
                                            <p:cond delay="0"/>
                                          </p:stCondLst>
                                        </p:cTn>
                                        <p:tgtEl>
                                          <p:spTgt spid="82"/>
                                        </p:tgtEl>
                                        <p:attrNameLst>
                                          <p:attrName>style.visibility</p:attrName>
                                        </p:attrNameLst>
                                      </p:cBhvr>
                                      <p:to>
                                        <p:strVal val="visible"/>
                                      </p:to>
                                    </p:set>
                                    <p:animEffect transition="in" filter="fade">
                                      <p:cBhvr>
                                        <p:cTn id="66" dur="2000"/>
                                        <p:tgtEl>
                                          <p:spTgt spid="82"/>
                                        </p:tgtEl>
                                      </p:cBhvr>
                                    </p:animEffect>
                                  </p:childTnLst>
                                </p:cTn>
                              </p:par>
                            </p:childTnLst>
                          </p:cTn>
                        </p:par>
                        <p:par>
                          <p:cTn id="67" fill="hold">
                            <p:stCondLst>
                              <p:cond delay="2900"/>
                            </p:stCondLst>
                            <p:childTnLst>
                              <p:par>
                                <p:cTn id="68" presetID="10" presetClass="entr" presetSubtype="0" fill="hold" nodeType="after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fade">
                                      <p:cBhvr>
                                        <p:cTn id="70"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51">
            <a:extLst>
              <a:ext uri="{FF2B5EF4-FFF2-40B4-BE49-F238E27FC236}">
                <a16:creationId xmlns:a16="http://schemas.microsoft.com/office/drawing/2014/main" id="{CA80A2A6-A14A-0F68-8AC5-7F313EBCCC9A}"/>
              </a:ext>
            </a:extLst>
          </p:cNvPr>
          <p:cNvGrpSpPr>
            <a:grpSpLocks/>
          </p:cNvGrpSpPr>
          <p:nvPr/>
        </p:nvGrpSpPr>
        <p:grpSpPr bwMode="auto">
          <a:xfrm>
            <a:off x="1284287" y="1370806"/>
            <a:ext cx="6511925" cy="2778125"/>
            <a:chOff x="723" y="1252"/>
            <a:chExt cx="4102" cy="1750"/>
          </a:xfrm>
        </p:grpSpPr>
        <p:grpSp>
          <p:nvGrpSpPr>
            <p:cNvPr id="51" name="Group 52">
              <a:extLst>
                <a:ext uri="{FF2B5EF4-FFF2-40B4-BE49-F238E27FC236}">
                  <a16:creationId xmlns:a16="http://schemas.microsoft.com/office/drawing/2014/main" id="{911D0C3C-113D-E49C-48A0-BFEA8127B899}"/>
                </a:ext>
              </a:extLst>
            </p:cNvPr>
            <p:cNvGrpSpPr>
              <a:grpSpLocks/>
            </p:cNvGrpSpPr>
            <p:nvPr/>
          </p:nvGrpSpPr>
          <p:grpSpPr bwMode="auto">
            <a:xfrm>
              <a:off x="723" y="1252"/>
              <a:ext cx="2069" cy="1747"/>
              <a:chOff x="586" y="1133"/>
              <a:chExt cx="2069" cy="1747"/>
            </a:xfrm>
          </p:grpSpPr>
          <p:grpSp>
            <p:nvGrpSpPr>
              <p:cNvPr id="75" name="Group 53">
                <a:extLst>
                  <a:ext uri="{FF2B5EF4-FFF2-40B4-BE49-F238E27FC236}">
                    <a16:creationId xmlns:a16="http://schemas.microsoft.com/office/drawing/2014/main" id="{A27CFD85-C716-915E-90DF-FF72463899F9}"/>
                  </a:ext>
                </a:extLst>
              </p:cNvPr>
              <p:cNvGrpSpPr>
                <a:grpSpLocks/>
              </p:cNvGrpSpPr>
              <p:nvPr/>
            </p:nvGrpSpPr>
            <p:grpSpPr bwMode="auto">
              <a:xfrm>
                <a:off x="586" y="1133"/>
                <a:ext cx="2069" cy="1747"/>
                <a:chOff x="586" y="1133"/>
                <a:chExt cx="2069" cy="1747"/>
              </a:xfrm>
            </p:grpSpPr>
            <p:sp>
              <p:nvSpPr>
                <p:cNvPr id="79" name="AutoShape 54">
                  <a:extLst>
                    <a:ext uri="{FF2B5EF4-FFF2-40B4-BE49-F238E27FC236}">
                      <a16:creationId xmlns:a16="http://schemas.microsoft.com/office/drawing/2014/main" id="{08649F88-9BC7-42EC-DCD1-1EDA89B72104}"/>
                    </a:ext>
                  </a:extLst>
                </p:cNvPr>
                <p:cNvSpPr>
                  <a:spLocks noChangeArrowheads="1"/>
                </p:cNvSpPr>
                <p:nvPr/>
              </p:nvSpPr>
              <p:spPr bwMode="auto">
                <a:xfrm rot="5400000">
                  <a:off x="1606" y="1485"/>
                  <a:ext cx="1003" cy="1070"/>
                </a:xfrm>
                <a:prstGeom prst="triangle">
                  <a:avLst>
                    <a:gd name="adj" fmla="val 50000"/>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0" name="Rectangle 55">
                  <a:extLst>
                    <a:ext uri="{FF2B5EF4-FFF2-40B4-BE49-F238E27FC236}">
                      <a16:creationId xmlns:a16="http://schemas.microsoft.com/office/drawing/2014/main" id="{85F0EFB1-80A0-D76C-DA1F-41CEEDF541A4}"/>
                    </a:ext>
                  </a:extLst>
                </p:cNvPr>
                <p:cNvSpPr>
                  <a:spLocks noChangeArrowheads="1"/>
                </p:cNvSpPr>
                <p:nvPr/>
              </p:nvSpPr>
              <p:spPr bwMode="auto">
                <a:xfrm>
                  <a:off x="1034" y="1518"/>
                  <a:ext cx="540" cy="10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1" name="Oval 56">
                  <a:extLst>
                    <a:ext uri="{FF2B5EF4-FFF2-40B4-BE49-F238E27FC236}">
                      <a16:creationId xmlns:a16="http://schemas.microsoft.com/office/drawing/2014/main" id="{B5F30C54-1AE9-2DCE-CAAF-D46615AC026B}"/>
                    </a:ext>
                  </a:extLst>
                </p:cNvPr>
                <p:cNvSpPr>
                  <a:spLocks noChangeArrowheads="1"/>
                </p:cNvSpPr>
                <p:nvPr/>
              </p:nvSpPr>
              <p:spPr bwMode="auto">
                <a:xfrm>
                  <a:off x="888" y="1947"/>
                  <a:ext cx="293" cy="293"/>
                </a:xfrm>
                <a:prstGeom prst="ellipse">
                  <a:avLst/>
                </a:prstGeom>
                <a:solidFill>
                  <a:schemeClr val="bg1"/>
                </a:solidFill>
                <a:ln w="38100" algn="ctr">
                  <a:solidFill>
                    <a:schemeClr val="tx1"/>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2" name="Line 57">
                  <a:extLst>
                    <a:ext uri="{FF2B5EF4-FFF2-40B4-BE49-F238E27FC236}">
                      <a16:creationId xmlns:a16="http://schemas.microsoft.com/office/drawing/2014/main" id="{7995D370-1871-071A-296E-51734B3B9314}"/>
                    </a:ext>
                  </a:extLst>
                </p:cNvPr>
                <p:cNvSpPr>
                  <a:spLocks noChangeShapeType="1"/>
                </p:cNvSpPr>
                <p:nvPr/>
              </p:nvSpPr>
              <p:spPr bwMode="auto">
                <a:xfrm>
                  <a:off x="879" y="2094"/>
                  <a:ext cx="31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3" name="Line 58">
                  <a:extLst>
                    <a:ext uri="{FF2B5EF4-FFF2-40B4-BE49-F238E27FC236}">
                      <a16:creationId xmlns:a16="http://schemas.microsoft.com/office/drawing/2014/main" id="{B6CD4591-F466-5651-00B7-8D8FCB894A02}"/>
                    </a:ext>
                  </a:extLst>
                </p:cNvPr>
                <p:cNvSpPr>
                  <a:spLocks noChangeShapeType="1"/>
                </p:cNvSpPr>
                <p:nvPr/>
              </p:nvSpPr>
              <p:spPr bwMode="auto">
                <a:xfrm flipV="1">
                  <a:off x="1034" y="1719"/>
                  <a:ext cx="9" cy="201"/>
                </a:xfrm>
                <a:prstGeom prst="line">
                  <a:avLst/>
                </a:prstGeom>
                <a:noFill/>
                <a:ln w="38100">
                  <a:solidFill>
                    <a:srgbClr val="CC0000"/>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4" name="Text Box 59">
                  <a:extLst>
                    <a:ext uri="{FF2B5EF4-FFF2-40B4-BE49-F238E27FC236}">
                      <a16:creationId xmlns:a16="http://schemas.microsoft.com/office/drawing/2014/main" id="{C99DCD36-D16D-7827-4E61-E38D68579C63}"/>
                    </a:ext>
                  </a:extLst>
                </p:cNvPr>
                <p:cNvSpPr txBox="1">
                  <a:spLocks noChangeArrowheads="1"/>
                </p:cNvSpPr>
                <p:nvPr/>
              </p:nvSpPr>
              <p:spPr bwMode="auto">
                <a:xfrm>
                  <a:off x="586" y="1884"/>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i</a:t>
                  </a:r>
                  <a:r>
                    <a:rPr lang="en-US" altLang="zh-CN" sz="2800" i="1" baseline="-25000">
                      <a:latin typeface="Times New Roman" panose="02020603050405020304" pitchFamily="18" charset="0"/>
                      <a:ea typeface="楷体_GB2312" pitchFamily="49" charset="-122"/>
                    </a:rPr>
                    <a:t>s</a:t>
                  </a:r>
                </a:p>
              </p:txBody>
            </p:sp>
            <p:sp>
              <p:nvSpPr>
                <p:cNvPr id="85" name="Rectangle 60">
                  <a:extLst>
                    <a:ext uri="{FF2B5EF4-FFF2-40B4-BE49-F238E27FC236}">
                      <a16:creationId xmlns:a16="http://schemas.microsoft.com/office/drawing/2014/main" id="{0F17D7B8-250D-44B0-BE8E-96AAFD41EA58}"/>
                    </a:ext>
                  </a:extLst>
                </p:cNvPr>
                <p:cNvSpPr>
                  <a:spLocks noChangeArrowheads="1"/>
                </p:cNvSpPr>
                <p:nvPr/>
              </p:nvSpPr>
              <p:spPr bwMode="auto">
                <a:xfrm>
                  <a:off x="1519" y="1902"/>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6" name="Text Box 61">
                  <a:extLst>
                    <a:ext uri="{FF2B5EF4-FFF2-40B4-BE49-F238E27FC236}">
                      <a16:creationId xmlns:a16="http://schemas.microsoft.com/office/drawing/2014/main" id="{72271952-ECEE-F019-D334-4EFB035A7797}"/>
                    </a:ext>
                  </a:extLst>
                </p:cNvPr>
                <p:cNvSpPr txBox="1">
                  <a:spLocks noChangeArrowheads="1"/>
                </p:cNvSpPr>
                <p:nvPr/>
              </p:nvSpPr>
              <p:spPr bwMode="auto">
                <a:xfrm>
                  <a:off x="1182" y="2016"/>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5</a:t>
                  </a:r>
                </a:p>
              </p:txBody>
            </p:sp>
            <p:sp>
              <p:nvSpPr>
                <p:cNvPr id="87" name="Rectangle 62">
                  <a:extLst>
                    <a:ext uri="{FF2B5EF4-FFF2-40B4-BE49-F238E27FC236}">
                      <a16:creationId xmlns:a16="http://schemas.microsoft.com/office/drawing/2014/main" id="{9862DF6F-D22C-3784-2ED6-85BBF7FA7B5A}"/>
                    </a:ext>
                  </a:extLst>
                </p:cNvPr>
                <p:cNvSpPr>
                  <a:spLocks noChangeArrowheads="1"/>
                </p:cNvSpPr>
                <p:nvPr/>
              </p:nvSpPr>
              <p:spPr bwMode="auto">
                <a:xfrm rot="3853869">
                  <a:off x="2025" y="2143"/>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8" name="Rectangle 63">
                  <a:extLst>
                    <a:ext uri="{FF2B5EF4-FFF2-40B4-BE49-F238E27FC236}">
                      <a16:creationId xmlns:a16="http://schemas.microsoft.com/office/drawing/2014/main" id="{A9509EEF-3C21-FD36-B473-3AEA47767D4A}"/>
                    </a:ext>
                  </a:extLst>
                </p:cNvPr>
                <p:cNvSpPr>
                  <a:spLocks noChangeArrowheads="1"/>
                </p:cNvSpPr>
                <p:nvPr/>
              </p:nvSpPr>
              <p:spPr bwMode="auto">
                <a:xfrm rot="17746131" flipV="1">
                  <a:off x="2028" y="161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9" name="Text Box 64">
                  <a:extLst>
                    <a:ext uri="{FF2B5EF4-FFF2-40B4-BE49-F238E27FC236}">
                      <a16:creationId xmlns:a16="http://schemas.microsoft.com/office/drawing/2014/main" id="{D9B9776E-315D-C0D9-2CE0-750F09BE51FD}"/>
                    </a:ext>
                  </a:extLst>
                </p:cNvPr>
                <p:cNvSpPr txBox="1">
                  <a:spLocks noChangeArrowheads="1"/>
                </p:cNvSpPr>
                <p:nvPr/>
              </p:nvSpPr>
              <p:spPr bwMode="auto">
                <a:xfrm>
                  <a:off x="1789" y="1727"/>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2</a:t>
                  </a:r>
                </a:p>
              </p:txBody>
            </p:sp>
            <p:sp>
              <p:nvSpPr>
                <p:cNvPr id="90" name="Text Box 65">
                  <a:extLst>
                    <a:ext uri="{FF2B5EF4-FFF2-40B4-BE49-F238E27FC236}">
                      <a16:creationId xmlns:a16="http://schemas.microsoft.com/office/drawing/2014/main" id="{D25AE8A0-4E6F-0065-7F5D-872BB0ED6DF5}"/>
                    </a:ext>
                  </a:extLst>
                </p:cNvPr>
                <p:cNvSpPr txBox="1">
                  <a:spLocks noChangeArrowheads="1"/>
                </p:cNvSpPr>
                <p:nvPr/>
              </p:nvSpPr>
              <p:spPr bwMode="auto">
                <a:xfrm>
                  <a:off x="1670" y="1964"/>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3</a:t>
                  </a:r>
                </a:p>
              </p:txBody>
            </p:sp>
            <p:sp>
              <p:nvSpPr>
                <p:cNvPr id="91" name="Line 66">
                  <a:extLst>
                    <a:ext uri="{FF2B5EF4-FFF2-40B4-BE49-F238E27FC236}">
                      <a16:creationId xmlns:a16="http://schemas.microsoft.com/office/drawing/2014/main" id="{C846D864-4B63-D2AC-F20F-3597CF6E97BC}"/>
                    </a:ext>
                  </a:extLst>
                </p:cNvPr>
                <p:cNvSpPr>
                  <a:spLocks noChangeShapeType="1"/>
                </p:cNvSpPr>
                <p:nvPr/>
              </p:nvSpPr>
              <p:spPr bwMode="auto">
                <a:xfrm>
                  <a:off x="1563" y="1518"/>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2" name="Line 67">
                  <a:extLst>
                    <a:ext uri="{FF2B5EF4-FFF2-40B4-BE49-F238E27FC236}">
                      <a16:creationId xmlns:a16="http://schemas.microsoft.com/office/drawing/2014/main" id="{8FF567A1-1108-8853-596C-AB4C58653578}"/>
                    </a:ext>
                  </a:extLst>
                </p:cNvPr>
                <p:cNvSpPr>
                  <a:spLocks noChangeShapeType="1"/>
                </p:cNvSpPr>
                <p:nvPr/>
              </p:nvSpPr>
              <p:spPr bwMode="auto">
                <a:xfrm>
                  <a:off x="1576" y="2528"/>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3" name="Rectangle 68">
                  <a:extLst>
                    <a:ext uri="{FF2B5EF4-FFF2-40B4-BE49-F238E27FC236}">
                      <a16:creationId xmlns:a16="http://schemas.microsoft.com/office/drawing/2014/main" id="{D2D68A41-64A2-DFB0-1555-F217BD37CA3E}"/>
                    </a:ext>
                  </a:extLst>
                </p:cNvPr>
                <p:cNvSpPr>
                  <a:spLocks noChangeArrowheads="1"/>
                </p:cNvSpPr>
                <p:nvPr/>
              </p:nvSpPr>
              <p:spPr bwMode="auto">
                <a:xfrm rot="-5400000">
                  <a:off x="2126" y="136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94" name="Text Box 69">
                  <a:extLst>
                    <a:ext uri="{FF2B5EF4-FFF2-40B4-BE49-F238E27FC236}">
                      <a16:creationId xmlns:a16="http://schemas.microsoft.com/office/drawing/2014/main" id="{02D95F5E-C45B-88AC-E9FD-E51BE10E1D03}"/>
                    </a:ext>
                  </a:extLst>
                </p:cNvPr>
                <p:cNvSpPr txBox="1">
                  <a:spLocks noChangeArrowheads="1"/>
                </p:cNvSpPr>
                <p:nvPr/>
              </p:nvSpPr>
              <p:spPr bwMode="auto">
                <a:xfrm>
                  <a:off x="1972" y="1133"/>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1</a:t>
                  </a:r>
                </a:p>
              </p:txBody>
            </p:sp>
            <p:sp>
              <p:nvSpPr>
                <p:cNvPr id="95" name="Rectangle 70">
                  <a:extLst>
                    <a:ext uri="{FF2B5EF4-FFF2-40B4-BE49-F238E27FC236}">
                      <a16:creationId xmlns:a16="http://schemas.microsoft.com/office/drawing/2014/main" id="{05B085F0-5A14-8A73-4A4E-70797025E15B}"/>
                    </a:ext>
                  </a:extLst>
                </p:cNvPr>
                <p:cNvSpPr>
                  <a:spLocks noChangeArrowheads="1"/>
                </p:cNvSpPr>
                <p:nvPr/>
              </p:nvSpPr>
              <p:spPr bwMode="auto">
                <a:xfrm rot="-5400000">
                  <a:off x="2084" y="2375"/>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96" name="Text Box 71">
                  <a:extLst>
                    <a:ext uri="{FF2B5EF4-FFF2-40B4-BE49-F238E27FC236}">
                      <a16:creationId xmlns:a16="http://schemas.microsoft.com/office/drawing/2014/main" id="{1A8C3535-B62C-89F9-511B-07DDE88DEFAD}"/>
                    </a:ext>
                  </a:extLst>
                </p:cNvPr>
                <p:cNvSpPr txBox="1">
                  <a:spLocks noChangeArrowheads="1"/>
                </p:cNvSpPr>
                <p:nvPr/>
              </p:nvSpPr>
              <p:spPr bwMode="auto">
                <a:xfrm>
                  <a:off x="1921" y="2553"/>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4</a:t>
                  </a:r>
                </a:p>
              </p:txBody>
            </p:sp>
          </p:grpSp>
          <p:grpSp>
            <p:nvGrpSpPr>
              <p:cNvPr id="76" name="Group 72">
                <a:extLst>
                  <a:ext uri="{FF2B5EF4-FFF2-40B4-BE49-F238E27FC236}">
                    <a16:creationId xmlns:a16="http://schemas.microsoft.com/office/drawing/2014/main" id="{7EDB2930-F13E-D783-231A-8C94609F00F9}"/>
                  </a:ext>
                </a:extLst>
              </p:cNvPr>
              <p:cNvGrpSpPr>
                <a:grpSpLocks/>
              </p:cNvGrpSpPr>
              <p:nvPr/>
            </p:nvGrpSpPr>
            <p:grpSpPr bwMode="auto">
              <a:xfrm>
                <a:off x="1532" y="1490"/>
                <a:ext cx="77" cy="1068"/>
                <a:chOff x="1532" y="1490"/>
                <a:chExt cx="77" cy="1068"/>
              </a:xfrm>
            </p:grpSpPr>
            <p:sp>
              <p:nvSpPr>
                <p:cNvPr id="77" name="Oval 73">
                  <a:extLst>
                    <a:ext uri="{FF2B5EF4-FFF2-40B4-BE49-F238E27FC236}">
                      <a16:creationId xmlns:a16="http://schemas.microsoft.com/office/drawing/2014/main" id="{D3B43784-495A-8EA4-199B-7E20741F853B}"/>
                    </a:ext>
                  </a:extLst>
                </p:cNvPr>
                <p:cNvSpPr>
                  <a:spLocks noChangeArrowheads="1"/>
                </p:cNvSpPr>
                <p:nvPr/>
              </p:nvSpPr>
              <p:spPr bwMode="auto">
                <a:xfrm>
                  <a:off x="1536" y="1490"/>
                  <a:ext cx="73" cy="73"/>
                </a:xfrm>
                <a:prstGeom prst="ellipse">
                  <a:avLst/>
                </a:prstGeom>
                <a:solidFill>
                  <a:srgbClr val="CC0000"/>
                </a:solidFill>
                <a:ln w="38100" algn="ctr">
                  <a:solidFill>
                    <a:srgbClr val="CC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78" name="Oval 74">
                  <a:extLst>
                    <a:ext uri="{FF2B5EF4-FFF2-40B4-BE49-F238E27FC236}">
                      <a16:creationId xmlns:a16="http://schemas.microsoft.com/office/drawing/2014/main" id="{86FD26C0-6A07-E148-0F1E-CB6970FF0F4A}"/>
                    </a:ext>
                  </a:extLst>
                </p:cNvPr>
                <p:cNvSpPr>
                  <a:spLocks noChangeArrowheads="1"/>
                </p:cNvSpPr>
                <p:nvPr/>
              </p:nvSpPr>
              <p:spPr bwMode="auto">
                <a:xfrm>
                  <a:off x="1532" y="2485"/>
                  <a:ext cx="73" cy="73"/>
                </a:xfrm>
                <a:prstGeom prst="ellipse">
                  <a:avLst/>
                </a:prstGeom>
                <a:solidFill>
                  <a:schemeClr val="accent4"/>
                </a:solidFill>
                <a:ln w="38100" algn="ctr">
                  <a:solidFill>
                    <a:schemeClr val="accent4"/>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grpSp>
        </p:grpSp>
        <p:grpSp>
          <p:nvGrpSpPr>
            <p:cNvPr id="52" name="Group 75">
              <a:extLst>
                <a:ext uri="{FF2B5EF4-FFF2-40B4-BE49-F238E27FC236}">
                  <a16:creationId xmlns:a16="http://schemas.microsoft.com/office/drawing/2014/main" id="{32D95E22-9071-EC75-C477-F967C24C2C61}"/>
                </a:ext>
              </a:extLst>
            </p:cNvPr>
            <p:cNvGrpSpPr>
              <a:grpSpLocks/>
            </p:cNvGrpSpPr>
            <p:nvPr/>
          </p:nvGrpSpPr>
          <p:grpSpPr bwMode="auto">
            <a:xfrm>
              <a:off x="2756" y="1255"/>
              <a:ext cx="2069" cy="1747"/>
              <a:chOff x="2619" y="1136"/>
              <a:chExt cx="2069" cy="1747"/>
            </a:xfrm>
          </p:grpSpPr>
          <p:grpSp>
            <p:nvGrpSpPr>
              <p:cNvPr id="53" name="Group 76">
                <a:extLst>
                  <a:ext uri="{FF2B5EF4-FFF2-40B4-BE49-F238E27FC236}">
                    <a16:creationId xmlns:a16="http://schemas.microsoft.com/office/drawing/2014/main" id="{E269ABFD-BEF0-1085-0212-86C5849F55BE}"/>
                  </a:ext>
                </a:extLst>
              </p:cNvPr>
              <p:cNvGrpSpPr>
                <a:grpSpLocks/>
              </p:cNvGrpSpPr>
              <p:nvPr/>
            </p:nvGrpSpPr>
            <p:grpSpPr bwMode="auto">
              <a:xfrm flipH="1">
                <a:off x="2619" y="1136"/>
                <a:ext cx="2069" cy="1747"/>
                <a:chOff x="586" y="1133"/>
                <a:chExt cx="2069" cy="1747"/>
              </a:xfrm>
            </p:grpSpPr>
            <p:sp>
              <p:nvSpPr>
                <p:cNvPr id="57" name="AutoShape 77">
                  <a:extLst>
                    <a:ext uri="{FF2B5EF4-FFF2-40B4-BE49-F238E27FC236}">
                      <a16:creationId xmlns:a16="http://schemas.microsoft.com/office/drawing/2014/main" id="{CA68DDA5-A4D5-B03D-E40C-FE21AC2A0049}"/>
                    </a:ext>
                  </a:extLst>
                </p:cNvPr>
                <p:cNvSpPr>
                  <a:spLocks noChangeArrowheads="1"/>
                </p:cNvSpPr>
                <p:nvPr/>
              </p:nvSpPr>
              <p:spPr bwMode="auto">
                <a:xfrm rot="5400000">
                  <a:off x="1606" y="1485"/>
                  <a:ext cx="1003" cy="1070"/>
                </a:xfrm>
                <a:prstGeom prst="triangle">
                  <a:avLst>
                    <a:gd name="adj" fmla="val 50000"/>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8" name="Rectangle 78">
                  <a:extLst>
                    <a:ext uri="{FF2B5EF4-FFF2-40B4-BE49-F238E27FC236}">
                      <a16:creationId xmlns:a16="http://schemas.microsoft.com/office/drawing/2014/main" id="{C67C7140-3417-CABC-9B36-1B387E9A0593}"/>
                    </a:ext>
                  </a:extLst>
                </p:cNvPr>
                <p:cNvSpPr>
                  <a:spLocks noChangeArrowheads="1"/>
                </p:cNvSpPr>
                <p:nvPr/>
              </p:nvSpPr>
              <p:spPr bwMode="auto">
                <a:xfrm>
                  <a:off x="1034" y="1518"/>
                  <a:ext cx="540" cy="10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9" name="Oval 79">
                  <a:extLst>
                    <a:ext uri="{FF2B5EF4-FFF2-40B4-BE49-F238E27FC236}">
                      <a16:creationId xmlns:a16="http://schemas.microsoft.com/office/drawing/2014/main" id="{53634B9D-F97C-0222-15FB-6EBAD90650BB}"/>
                    </a:ext>
                  </a:extLst>
                </p:cNvPr>
                <p:cNvSpPr>
                  <a:spLocks noChangeArrowheads="1"/>
                </p:cNvSpPr>
                <p:nvPr/>
              </p:nvSpPr>
              <p:spPr bwMode="auto">
                <a:xfrm>
                  <a:off x="888" y="1947"/>
                  <a:ext cx="293" cy="293"/>
                </a:xfrm>
                <a:prstGeom prst="ellipse">
                  <a:avLst/>
                </a:prstGeom>
                <a:solidFill>
                  <a:schemeClr val="bg1"/>
                </a:solidFill>
                <a:ln w="38100" algn="ctr">
                  <a:solidFill>
                    <a:schemeClr val="tx1"/>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0" name="Line 80">
                  <a:extLst>
                    <a:ext uri="{FF2B5EF4-FFF2-40B4-BE49-F238E27FC236}">
                      <a16:creationId xmlns:a16="http://schemas.microsoft.com/office/drawing/2014/main" id="{1C78F317-0D42-6C80-9046-A4DE16E5856A}"/>
                    </a:ext>
                  </a:extLst>
                </p:cNvPr>
                <p:cNvSpPr>
                  <a:spLocks noChangeShapeType="1"/>
                </p:cNvSpPr>
                <p:nvPr/>
              </p:nvSpPr>
              <p:spPr bwMode="auto">
                <a:xfrm>
                  <a:off x="879" y="2094"/>
                  <a:ext cx="31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1" name="Line 81">
                  <a:extLst>
                    <a:ext uri="{FF2B5EF4-FFF2-40B4-BE49-F238E27FC236}">
                      <a16:creationId xmlns:a16="http://schemas.microsoft.com/office/drawing/2014/main" id="{99BB6E6D-7F47-BB09-33C5-B0BB424764A1}"/>
                    </a:ext>
                  </a:extLst>
                </p:cNvPr>
                <p:cNvSpPr>
                  <a:spLocks noChangeShapeType="1"/>
                </p:cNvSpPr>
                <p:nvPr/>
              </p:nvSpPr>
              <p:spPr bwMode="auto">
                <a:xfrm flipV="1">
                  <a:off x="1034" y="1719"/>
                  <a:ext cx="9" cy="201"/>
                </a:xfrm>
                <a:prstGeom prst="line">
                  <a:avLst/>
                </a:prstGeom>
                <a:noFill/>
                <a:ln w="38100">
                  <a:solidFill>
                    <a:srgbClr val="339933"/>
                  </a:solidFill>
                  <a:round/>
                  <a:headEnd/>
                  <a:tailEnd type="triangle" w="lg"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2" name="Text Box 82">
                  <a:extLst>
                    <a:ext uri="{FF2B5EF4-FFF2-40B4-BE49-F238E27FC236}">
                      <a16:creationId xmlns:a16="http://schemas.microsoft.com/office/drawing/2014/main" id="{9B0216CF-6B96-94C1-4345-F69E03F4031E}"/>
                    </a:ext>
                  </a:extLst>
                </p:cNvPr>
                <p:cNvSpPr txBox="1">
                  <a:spLocks noChangeArrowheads="1"/>
                </p:cNvSpPr>
                <p:nvPr/>
              </p:nvSpPr>
              <p:spPr bwMode="auto">
                <a:xfrm>
                  <a:off x="586" y="1884"/>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i</a:t>
                  </a:r>
                  <a:r>
                    <a:rPr lang="en-US" altLang="zh-CN" sz="2800" i="1" baseline="-25000">
                      <a:latin typeface="Times New Roman" panose="02020603050405020304" pitchFamily="18" charset="0"/>
                      <a:ea typeface="楷体_GB2312" pitchFamily="49" charset="-122"/>
                    </a:rPr>
                    <a:t>s</a:t>
                  </a:r>
                </a:p>
              </p:txBody>
            </p:sp>
            <p:sp>
              <p:nvSpPr>
                <p:cNvPr id="63" name="Rectangle 83">
                  <a:extLst>
                    <a:ext uri="{FF2B5EF4-FFF2-40B4-BE49-F238E27FC236}">
                      <a16:creationId xmlns:a16="http://schemas.microsoft.com/office/drawing/2014/main" id="{A387A4BC-1B68-C793-9C20-B3827872EC11}"/>
                    </a:ext>
                  </a:extLst>
                </p:cNvPr>
                <p:cNvSpPr>
                  <a:spLocks noChangeArrowheads="1"/>
                </p:cNvSpPr>
                <p:nvPr/>
              </p:nvSpPr>
              <p:spPr bwMode="auto">
                <a:xfrm>
                  <a:off x="1519" y="1902"/>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4" name="Text Box 84">
                  <a:extLst>
                    <a:ext uri="{FF2B5EF4-FFF2-40B4-BE49-F238E27FC236}">
                      <a16:creationId xmlns:a16="http://schemas.microsoft.com/office/drawing/2014/main" id="{A5EEAD55-43E9-3EDF-8475-4968E83902E8}"/>
                    </a:ext>
                  </a:extLst>
                </p:cNvPr>
                <p:cNvSpPr txBox="1">
                  <a:spLocks noChangeArrowheads="1"/>
                </p:cNvSpPr>
                <p:nvPr/>
              </p:nvSpPr>
              <p:spPr bwMode="auto">
                <a:xfrm>
                  <a:off x="1182" y="2016"/>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5</a:t>
                  </a:r>
                </a:p>
              </p:txBody>
            </p:sp>
            <p:sp>
              <p:nvSpPr>
                <p:cNvPr id="65" name="Rectangle 85">
                  <a:extLst>
                    <a:ext uri="{FF2B5EF4-FFF2-40B4-BE49-F238E27FC236}">
                      <a16:creationId xmlns:a16="http://schemas.microsoft.com/office/drawing/2014/main" id="{5782D303-E82E-DAD7-65FA-86D98F80209C}"/>
                    </a:ext>
                  </a:extLst>
                </p:cNvPr>
                <p:cNvSpPr>
                  <a:spLocks noChangeArrowheads="1"/>
                </p:cNvSpPr>
                <p:nvPr/>
              </p:nvSpPr>
              <p:spPr bwMode="auto">
                <a:xfrm rot="3853869">
                  <a:off x="2025" y="2143"/>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6" name="Rectangle 86">
                  <a:extLst>
                    <a:ext uri="{FF2B5EF4-FFF2-40B4-BE49-F238E27FC236}">
                      <a16:creationId xmlns:a16="http://schemas.microsoft.com/office/drawing/2014/main" id="{ECDE9490-35F7-F8F3-6437-66D11DFB463A}"/>
                    </a:ext>
                  </a:extLst>
                </p:cNvPr>
                <p:cNvSpPr>
                  <a:spLocks noChangeArrowheads="1"/>
                </p:cNvSpPr>
                <p:nvPr/>
              </p:nvSpPr>
              <p:spPr bwMode="auto">
                <a:xfrm rot="17746131" flipV="1">
                  <a:off x="2028" y="161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7" name="Text Box 87">
                  <a:extLst>
                    <a:ext uri="{FF2B5EF4-FFF2-40B4-BE49-F238E27FC236}">
                      <a16:creationId xmlns:a16="http://schemas.microsoft.com/office/drawing/2014/main" id="{F83CF4F7-01D7-1AB3-616A-AF8BA12D6348}"/>
                    </a:ext>
                  </a:extLst>
                </p:cNvPr>
                <p:cNvSpPr txBox="1">
                  <a:spLocks noChangeArrowheads="1"/>
                </p:cNvSpPr>
                <p:nvPr/>
              </p:nvSpPr>
              <p:spPr bwMode="auto">
                <a:xfrm>
                  <a:off x="1789" y="1727"/>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2</a:t>
                  </a:r>
                </a:p>
              </p:txBody>
            </p:sp>
            <p:sp>
              <p:nvSpPr>
                <p:cNvPr id="68" name="Text Box 88">
                  <a:extLst>
                    <a:ext uri="{FF2B5EF4-FFF2-40B4-BE49-F238E27FC236}">
                      <a16:creationId xmlns:a16="http://schemas.microsoft.com/office/drawing/2014/main" id="{AFDA8F27-0BD4-239E-74BA-53AF4099AAC3}"/>
                    </a:ext>
                  </a:extLst>
                </p:cNvPr>
                <p:cNvSpPr txBox="1">
                  <a:spLocks noChangeArrowheads="1"/>
                </p:cNvSpPr>
                <p:nvPr/>
              </p:nvSpPr>
              <p:spPr bwMode="auto">
                <a:xfrm>
                  <a:off x="1670" y="1964"/>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3</a:t>
                  </a:r>
                </a:p>
              </p:txBody>
            </p:sp>
            <p:sp>
              <p:nvSpPr>
                <p:cNvPr id="69" name="Line 89">
                  <a:extLst>
                    <a:ext uri="{FF2B5EF4-FFF2-40B4-BE49-F238E27FC236}">
                      <a16:creationId xmlns:a16="http://schemas.microsoft.com/office/drawing/2014/main" id="{446536C0-E4D7-3B9B-AC3F-799D267E9C5A}"/>
                    </a:ext>
                  </a:extLst>
                </p:cNvPr>
                <p:cNvSpPr>
                  <a:spLocks noChangeShapeType="1"/>
                </p:cNvSpPr>
                <p:nvPr/>
              </p:nvSpPr>
              <p:spPr bwMode="auto">
                <a:xfrm>
                  <a:off x="1563" y="1518"/>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0" name="Line 90">
                  <a:extLst>
                    <a:ext uri="{FF2B5EF4-FFF2-40B4-BE49-F238E27FC236}">
                      <a16:creationId xmlns:a16="http://schemas.microsoft.com/office/drawing/2014/main" id="{AEDA999E-D041-45C5-9DE0-160503A7B01A}"/>
                    </a:ext>
                  </a:extLst>
                </p:cNvPr>
                <p:cNvSpPr>
                  <a:spLocks noChangeShapeType="1"/>
                </p:cNvSpPr>
                <p:nvPr/>
              </p:nvSpPr>
              <p:spPr bwMode="auto">
                <a:xfrm>
                  <a:off x="1576" y="2528"/>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1" name="Rectangle 91">
                  <a:extLst>
                    <a:ext uri="{FF2B5EF4-FFF2-40B4-BE49-F238E27FC236}">
                      <a16:creationId xmlns:a16="http://schemas.microsoft.com/office/drawing/2014/main" id="{044FB1B4-1D13-6F3E-0AF6-B034494F1808}"/>
                    </a:ext>
                  </a:extLst>
                </p:cNvPr>
                <p:cNvSpPr>
                  <a:spLocks noChangeArrowheads="1"/>
                </p:cNvSpPr>
                <p:nvPr/>
              </p:nvSpPr>
              <p:spPr bwMode="auto">
                <a:xfrm rot="-5400000">
                  <a:off x="2126" y="136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72" name="Text Box 92">
                  <a:extLst>
                    <a:ext uri="{FF2B5EF4-FFF2-40B4-BE49-F238E27FC236}">
                      <a16:creationId xmlns:a16="http://schemas.microsoft.com/office/drawing/2014/main" id="{8E94B691-B366-F10F-DC61-FDD3A7B32962}"/>
                    </a:ext>
                  </a:extLst>
                </p:cNvPr>
                <p:cNvSpPr txBox="1">
                  <a:spLocks noChangeArrowheads="1"/>
                </p:cNvSpPr>
                <p:nvPr/>
              </p:nvSpPr>
              <p:spPr bwMode="auto">
                <a:xfrm>
                  <a:off x="1972" y="1133"/>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1</a:t>
                  </a:r>
                </a:p>
              </p:txBody>
            </p:sp>
            <p:sp>
              <p:nvSpPr>
                <p:cNvPr id="73" name="Rectangle 93">
                  <a:extLst>
                    <a:ext uri="{FF2B5EF4-FFF2-40B4-BE49-F238E27FC236}">
                      <a16:creationId xmlns:a16="http://schemas.microsoft.com/office/drawing/2014/main" id="{C36C83C1-CBE4-1B62-3ADD-727E2423A4F5}"/>
                    </a:ext>
                  </a:extLst>
                </p:cNvPr>
                <p:cNvSpPr>
                  <a:spLocks noChangeArrowheads="1"/>
                </p:cNvSpPr>
                <p:nvPr/>
              </p:nvSpPr>
              <p:spPr bwMode="auto">
                <a:xfrm rot="-5400000">
                  <a:off x="2084" y="2375"/>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74" name="Text Box 94">
                  <a:extLst>
                    <a:ext uri="{FF2B5EF4-FFF2-40B4-BE49-F238E27FC236}">
                      <a16:creationId xmlns:a16="http://schemas.microsoft.com/office/drawing/2014/main" id="{2E375974-119C-5B04-5139-710B37ACB29E}"/>
                    </a:ext>
                  </a:extLst>
                </p:cNvPr>
                <p:cNvSpPr txBox="1">
                  <a:spLocks noChangeArrowheads="1"/>
                </p:cNvSpPr>
                <p:nvPr/>
              </p:nvSpPr>
              <p:spPr bwMode="auto">
                <a:xfrm>
                  <a:off x="1921" y="2553"/>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4</a:t>
                  </a:r>
                </a:p>
              </p:txBody>
            </p:sp>
          </p:grpSp>
          <p:grpSp>
            <p:nvGrpSpPr>
              <p:cNvPr id="54" name="Group 95">
                <a:extLst>
                  <a:ext uri="{FF2B5EF4-FFF2-40B4-BE49-F238E27FC236}">
                    <a16:creationId xmlns:a16="http://schemas.microsoft.com/office/drawing/2014/main" id="{C6A398F5-B16E-766F-87D8-0A3BA8B6A1ED}"/>
                  </a:ext>
                </a:extLst>
              </p:cNvPr>
              <p:cNvGrpSpPr>
                <a:grpSpLocks/>
              </p:cNvGrpSpPr>
              <p:nvPr/>
            </p:nvGrpSpPr>
            <p:grpSpPr bwMode="auto">
              <a:xfrm>
                <a:off x="3657" y="1493"/>
                <a:ext cx="77" cy="1068"/>
                <a:chOff x="1532" y="1490"/>
                <a:chExt cx="77" cy="1068"/>
              </a:xfrm>
            </p:grpSpPr>
            <p:sp>
              <p:nvSpPr>
                <p:cNvPr id="55" name="Oval 96">
                  <a:extLst>
                    <a:ext uri="{FF2B5EF4-FFF2-40B4-BE49-F238E27FC236}">
                      <a16:creationId xmlns:a16="http://schemas.microsoft.com/office/drawing/2014/main" id="{B5410201-15C4-56D5-EB49-D989A2830968}"/>
                    </a:ext>
                  </a:extLst>
                </p:cNvPr>
                <p:cNvSpPr>
                  <a:spLocks noChangeArrowheads="1"/>
                </p:cNvSpPr>
                <p:nvPr/>
              </p:nvSpPr>
              <p:spPr bwMode="auto">
                <a:xfrm>
                  <a:off x="1536" y="1490"/>
                  <a:ext cx="73" cy="73"/>
                </a:xfrm>
                <a:prstGeom prst="ellipse">
                  <a:avLst/>
                </a:prstGeom>
                <a:solidFill>
                  <a:srgbClr val="C00000"/>
                </a:solidFill>
                <a:ln w="38100" algn="ctr">
                  <a:solidFill>
                    <a:srgbClr val="C0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6" name="Oval 97">
                  <a:extLst>
                    <a:ext uri="{FF2B5EF4-FFF2-40B4-BE49-F238E27FC236}">
                      <a16:creationId xmlns:a16="http://schemas.microsoft.com/office/drawing/2014/main" id="{07F8F010-836C-0FD8-C4D6-D41B43E89C3D}"/>
                    </a:ext>
                  </a:extLst>
                </p:cNvPr>
                <p:cNvSpPr>
                  <a:spLocks noChangeArrowheads="1"/>
                </p:cNvSpPr>
                <p:nvPr/>
              </p:nvSpPr>
              <p:spPr bwMode="auto">
                <a:xfrm>
                  <a:off x="1532" y="2485"/>
                  <a:ext cx="73" cy="73"/>
                </a:xfrm>
                <a:prstGeom prst="ellipse">
                  <a:avLst/>
                </a:prstGeom>
                <a:solidFill>
                  <a:srgbClr val="339933"/>
                </a:solidFill>
                <a:ln w="38100" algn="ctr">
                  <a:solidFill>
                    <a:srgbClr val="339933"/>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grpSp>
        </p:grpSp>
      </p:grpSp>
      <p:sp>
        <p:nvSpPr>
          <p:cNvPr id="98" name="Line 99">
            <a:extLst>
              <a:ext uri="{FF2B5EF4-FFF2-40B4-BE49-F238E27FC236}">
                <a16:creationId xmlns:a16="http://schemas.microsoft.com/office/drawing/2014/main" id="{3CD2B3DC-28E8-F636-0068-4B8CDEB12E41}"/>
              </a:ext>
            </a:extLst>
          </p:cNvPr>
          <p:cNvSpPr>
            <a:spLocks noChangeShapeType="1"/>
          </p:cNvSpPr>
          <p:nvPr/>
        </p:nvSpPr>
        <p:spPr bwMode="auto">
          <a:xfrm>
            <a:off x="4540250" y="1471613"/>
            <a:ext cx="0" cy="2773363"/>
          </a:xfrm>
          <a:prstGeom prst="line">
            <a:avLst/>
          </a:prstGeom>
          <a:noFill/>
          <a:ln w="57150">
            <a:solidFill>
              <a:srgbClr val="CC0000"/>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2" name="文本框 101">
            <a:extLst>
              <a:ext uri="{FF2B5EF4-FFF2-40B4-BE49-F238E27FC236}">
                <a16:creationId xmlns:a16="http://schemas.microsoft.com/office/drawing/2014/main" id="{51C753A5-137A-BF42-7528-425AB9B2CC46}"/>
              </a:ext>
            </a:extLst>
          </p:cNvPr>
          <p:cNvSpPr txBox="1"/>
          <p:nvPr/>
        </p:nvSpPr>
        <p:spPr>
          <a:xfrm>
            <a:off x="237358" y="744915"/>
            <a:ext cx="1873250" cy="369332"/>
          </a:xfrm>
          <a:prstGeom prst="rect">
            <a:avLst/>
          </a:prstGeom>
          <a:noFill/>
        </p:spPr>
        <p:txBody>
          <a:bodyPr wrap="square">
            <a:spAutoFit/>
          </a:bodyPr>
          <a:lstStyle/>
          <a:p>
            <a:r>
              <a:rPr lang="zh-CN" altLang="en-US" sz="1800" b="1" dirty="0">
                <a:solidFill>
                  <a:srgbClr val="CC0000"/>
                </a:solidFill>
                <a:latin typeface="楷体" panose="02010609060101010101" pitchFamily="49" charset="-122"/>
                <a:ea typeface="楷体" panose="02010609060101010101" pitchFamily="49" charset="-122"/>
              </a:rPr>
              <a:t>翻转对称网络</a:t>
            </a:r>
            <a:endParaRPr lang="zh-CN" altLang="en-US" b="1" dirty="0">
              <a:latin typeface="楷体" panose="02010609060101010101" pitchFamily="49" charset="-122"/>
              <a:ea typeface="楷体" panose="02010609060101010101" pitchFamily="49" charset="-122"/>
            </a:endParaRPr>
          </a:p>
        </p:txBody>
      </p:sp>
      <p:grpSp>
        <p:nvGrpSpPr>
          <p:cNvPr id="105" name="组合 104">
            <a:extLst>
              <a:ext uri="{FF2B5EF4-FFF2-40B4-BE49-F238E27FC236}">
                <a16:creationId xmlns:a16="http://schemas.microsoft.com/office/drawing/2014/main" id="{823F95AF-9134-B4BC-12F5-7A330D7CBF48}"/>
              </a:ext>
            </a:extLst>
          </p:cNvPr>
          <p:cNvGrpSpPr/>
          <p:nvPr/>
        </p:nvGrpSpPr>
        <p:grpSpPr>
          <a:xfrm>
            <a:off x="3954014" y="2506167"/>
            <a:ext cx="1138341" cy="178350"/>
            <a:chOff x="3954014" y="2506167"/>
            <a:chExt cx="1138341" cy="178350"/>
          </a:xfrm>
        </p:grpSpPr>
        <p:sp>
          <p:nvSpPr>
            <p:cNvPr id="103" name="Line 58">
              <a:extLst>
                <a:ext uri="{FF2B5EF4-FFF2-40B4-BE49-F238E27FC236}">
                  <a16:creationId xmlns:a16="http://schemas.microsoft.com/office/drawing/2014/main" id="{8BFE9A89-A7C7-9679-C7F7-C684DDB06E87}"/>
                </a:ext>
              </a:extLst>
            </p:cNvPr>
            <p:cNvSpPr>
              <a:spLocks noChangeShapeType="1"/>
            </p:cNvSpPr>
            <p:nvPr/>
          </p:nvSpPr>
          <p:spPr bwMode="auto">
            <a:xfrm>
              <a:off x="3954014" y="2506167"/>
              <a:ext cx="327025" cy="158751"/>
            </a:xfrm>
            <a:prstGeom prst="line">
              <a:avLst/>
            </a:prstGeom>
            <a:noFill/>
            <a:ln w="38100">
              <a:solidFill>
                <a:srgbClr val="CC0000"/>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4" name="Line 58">
              <a:extLst>
                <a:ext uri="{FF2B5EF4-FFF2-40B4-BE49-F238E27FC236}">
                  <a16:creationId xmlns:a16="http://schemas.microsoft.com/office/drawing/2014/main" id="{8B37FD96-BC34-FA40-2D61-D32CDCC5C27C}"/>
                </a:ext>
              </a:extLst>
            </p:cNvPr>
            <p:cNvSpPr>
              <a:spLocks noChangeShapeType="1"/>
            </p:cNvSpPr>
            <p:nvPr/>
          </p:nvSpPr>
          <p:spPr bwMode="auto">
            <a:xfrm flipH="1">
              <a:off x="4747487" y="2525767"/>
              <a:ext cx="344868" cy="158750"/>
            </a:xfrm>
            <a:prstGeom prst="line">
              <a:avLst/>
            </a:prstGeom>
            <a:noFill/>
            <a:ln w="38100">
              <a:solidFill>
                <a:srgbClr val="CC0000"/>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grpSp>
      <p:sp>
        <p:nvSpPr>
          <p:cNvPr id="106" name="矩形 105">
            <a:extLst>
              <a:ext uri="{FF2B5EF4-FFF2-40B4-BE49-F238E27FC236}">
                <a16:creationId xmlns:a16="http://schemas.microsoft.com/office/drawing/2014/main" id="{5DBDE568-6CDC-8B66-AF9B-B7719E950348}"/>
              </a:ext>
            </a:extLst>
          </p:cNvPr>
          <p:cNvSpPr/>
          <p:nvPr/>
        </p:nvSpPr>
        <p:spPr>
          <a:xfrm>
            <a:off x="4367460" y="894583"/>
            <a:ext cx="3433763" cy="34211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0" name="组合 109">
            <a:extLst>
              <a:ext uri="{FF2B5EF4-FFF2-40B4-BE49-F238E27FC236}">
                <a16:creationId xmlns:a16="http://schemas.microsoft.com/office/drawing/2014/main" id="{11EE30CB-0B12-7D76-28C6-E3E34368801E}"/>
              </a:ext>
            </a:extLst>
          </p:cNvPr>
          <p:cNvGrpSpPr/>
          <p:nvPr/>
        </p:nvGrpSpPr>
        <p:grpSpPr>
          <a:xfrm>
            <a:off x="4344824" y="2690756"/>
            <a:ext cx="196056" cy="175421"/>
            <a:chOff x="7480738" y="1718441"/>
            <a:chExt cx="196056" cy="175421"/>
          </a:xfrm>
        </p:grpSpPr>
        <p:cxnSp>
          <p:nvCxnSpPr>
            <p:cNvPr id="108" name="直接连接符 107">
              <a:extLst>
                <a:ext uri="{FF2B5EF4-FFF2-40B4-BE49-F238E27FC236}">
                  <a16:creationId xmlns:a16="http://schemas.microsoft.com/office/drawing/2014/main" id="{81EDE18E-8BB7-F7CF-B6F4-57218A4457B1}"/>
                </a:ext>
              </a:extLst>
            </p:cNvPr>
            <p:cNvCxnSpPr/>
            <p:nvPr/>
          </p:nvCxnSpPr>
          <p:spPr>
            <a:xfrm>
              <a:off x="7480738" y="1718441"/>
              <a:ext cx="189186" cy="86711"/>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A5A1A6B3-E13E-3304-C589-C7A88052C792}"/>
                </a:ext>
              </a:extLst>
            </p:cNvPr>
            <p:cNvCxnSpPr>
              <a:cxnSpLocks/>
            </p:cNvCxnSpPr>
            <p:nvPr/>
          </p:nvCxnSpPr>
          <p:spPr>
            <a:xfrm flipV="1">
              <a:off x="7487608" y="1807151"/>
              <a:ext cx="189186" cy="86711"/>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grpSp>
      <p:sp>
        <p:nvSpPr>
          <p:cNvPr id="111" name="Rectangle 3">
            <a:extLst>
              <a:ext uri="{FF2B5EF4-FFF2-40B4-BE49-F238E27FC236}">
                <a16:creationId xmlns:a16="http://schemas.microsoft.com/office/drawing/2014/main" id="{1E412320-C32F-DFE2-9F3F-B0F914C2B629}"/>
              </a:ext>
            </a:extLst>
          </p:cNvPr>
          <p:cNvSpPr>
            <a:spLocks noChangeArrowheads="1"/>
          </p:cNvSpPr>
          <p:nvPr/>
        </p:nvSpPr>
        <p:spPr bwMode="auto">
          <a:xfrm>
            <a:off x="4040187" y="987725"/>
            <a:ext cx="1107996" cy="369332"/>
          </a:xfrm>
          <a:prstGeom prst="rect">
            <a:avLst/>
          </a:prstGeom>
          <a:noFill/>
          <a:ln w="38100" algn="ctr">
            <a:noFill/>
            <a:miter lim="800000"/>
            <a:headEnd/>
            <a:tailEnd/>
          </a:ln>
          <a:effectLst/>
        </p:spPr>
        <p:txBody>
          <a:bodyPr wrap="none">
            <a:spAutoFit/>
          </a:bodyPr>
          <a:lstStyle/>
          <a:p>
            <a:pPr algn="ctr" eaLnBrk="1" hangingPunct="1">
              <a:defRPr/>
            </a:pPr>
            <a:r>
              <a:rPr lang="zh-CN" altLang="en-US" dirty="0">
                <a:solidFill>
                  <a:srgbClr val="CC0000"/>
                </a:solidFill>
                <a:effectLst>
                  <a:outerShdw blurRad="38100" dist="38100" dir="2700000" algn="tl">
                    <a:srgbClr val="C0C0C0"/>
                  </a:outerShdw>
                </a:effectLst>
                <a:latin typeface="楷体" panose="02010609060101010101" pitchFamily="49" charset="-122"/>
                <a:ea typeface="楷体" panose="02010609060101010101" pitchFamily="49" charset="-122"/>
              </a:rPr>
              <a:t>互为镜像</a:t>
            </a:r>
          </a:p>
        </p:txBody>
      </p:sp>
      <p:sp>
        <p:nvSpPr>
          <p:cNvPr id="4" name="Line 58">
            <a:extLst>
              <a:ext uri="{FF2B5EF4-FFF2-40B4-BE49-F238E27FC236}">
                <a16:creationId xmlns:a16="http://schemas.microsoft.com/office/drawing/2014/main" id="{D5882697-8943-E53F-D0F5-EB59E273C12F}"/>
              </a:ext>
            </a:extLst>
          </p:cNvPr>
          <p:cNvSpPr>
            <a:spLocks noChangeShapeType="1"/>
          </p:cNvSpPr>
          <p:nvPr/>
        </p:nvSpPr>
        <p:spPr bwMode="auto">
          <a:xfrm flipH="1">
            <a:off x="3940563" y="2896394"/>
            <a:ext cx="344868" cy="158750"/>
          </a:xfrm>
          <a:prstGeom prst="line">
            <a:avLst/>
          </a:prstGeom>
          <a:noFill/>
          <a:ln w="38100">
            <a:solidFill>
              <a:srgbClr val="CC0000"/>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Tree>
    <p:extLst>
      <p:ext uri="{BB962C8B-B14F-4D97-AF65-F5344CB8AC3E}">
        <p14:creationId xmlns:p14="http://schemas.microsoft.com/office/powerpoint/2010/main" val="66073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slide(fromBottom)">
                                      <p:cBhvr>
                                        <p:cTn id="7" dur="500"/>
                                        <p:tgtEl>
                                          <p:spTgt spid="1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fade">
                                      <p:cBhvr>
                                        <p:cTn id="11" dur="1000"/>
                                        <p:tgtEl>
                                          <p:spTgt spid="102"/>
                                        </p:tgtEl>
                                      </p:cBhvr>
                                    </p:animEffect>
                                    <p:anim calcmode="lin" valueType="num">
                                      <p:cBhvr>
                                        <p:cTn id="12" dur="1000" fill="hold"/>
                                        <p:tgtEl>
                                          <p:spTgt spid="102"/>
                                        </p:tgtEl>
                                        <p:attrNameLst>
                                          <p:attrName>ppt_x</p:attrName>
                                        </p:attrNameLst>
                                      </p:cBhvr>
                                      <p:tavLst>
                                        <p:tav tm="0">
                                          <p:val>
                                            <p:strVal val="#ppt_x"/>
                                          </p:val>
                                        </p:tav>
                                        <p:tav tm="100000">
                                          <p:val>
                                            <p:strVal val="#ppt_x"/>
                                          </p:val>
                                        </p:tav>
                                      </p:tavLst>
                                    </p:anim>
                                    <p:anim calcmode="lin" valueType="num">
                                      <p:cBhvr>
                                        <p:cTn id="13"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barn(inVertical)">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wipe(down)">
                                      <p:cBhvr>
                                        <p:cTn id="23" dur="500"/>
                                        <p:tgtEl>
                                          <p:spTgt spid="106"/>
                                        </p:tgtEl>
                                      </p:cBhvr>
                                    </p:animEffect>
                                  </p:childTnLst>
                                </p:cTn>
                              </p:par>
                            </p:childTnLst>
                          </p:cTn>
                        </p:par>
                        <p:par>
                          <p:cTn id="24" fill="hold">
                            <p:stCondLst>
                              <p:cond delay="500"/>
                            </p:stCondLst>
                            <p:childTnLst>
                              <p:par>
                                <p:cTn id="25" presetID="18" presetClass="entr" presetSubtype="12"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up)">
                                      <p:cBhvr>
                                        <p:cTn id="3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6" grpId="0" animBg="1"/>
      <p:bldP spid="111"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9CA63377-5C76-32CF-F38B-352B844E6B90}"/>
              </a:ext>
            </a:extLst>
          </p:cNvPr>
          <p:cNvGrpSpPr>
            <a:grpSpLocks/>
          </p:cNvGrpSpPr>
          <p:nvPr/>
        </p:nvGrpSpPr>
        <p:grpSpPr bwMode="auto">
          <a:xfrm>
            <a:off x="606425" y="1069975"/>
            <a:ext cx="7980363" cy="2751138"/>
            <a:chOff x="382" y="512"/>
            <a:chExt cx="5027" cy="1733"/>
          </a:xfrm>
        </p:grpSpPr>
        <p:grpSp>
          <p:nvGrpSpPr>
            <p:cNvPr id="4" name="Group 5">
              <a:extLst>
                <a:ext uri="{FF2B5EF4-FFF2-40B4-BE49-F238E27FC236}">
                  <a16:creationId xmlns:a16="http://schemas.microsoft.com/office/drawing/2014/main" id="{7FB4D6B6-790D-9326-8E1E-F98F781D39CA}"/>
                </a:ext>
              </a:extLst>
            </p:cNvPr>
            <p:cNvGrpSpPr>
              <a:grpSpLocks/>
            </p:cNvGrpSpPr>
            <p:nvPr/>
          </p:nvGrpSpPr>
          <p:grpSpPr bwMode="auto">
            <a:xfrm>
              <a:off x="382" y="512"/>
              <a:ext cx="2527" cy="1730"/>
              <a:chOff x="382" y="512"/>
              <a:chExt cx="2527" cy="1730"/>
            </a:xfrm>
          </p:grpSpPr>
          <p:sp>
            <p:nvSpPr>
              <p:cNvPr id="31" name="AutoShape 6">
                <a:extLst>
                  <a:ext uri="{FF2B5EF4-FFF2-40B4-BE49-F238E27FC236}">
                    <a16:creationId xmlns:a16="http://schemas.microsoft.com/office/drawing/2014/main" id="{AB90687A-2448-4B8D-7ADA-D04FCFB00D34}"/>
                  </a:ext>
                </a:extLst>
              </p:cNvPr>
              <p:cNvSpPr>
                <a:spLocks noChangeArrowheads="1"/>
              </p:cNvSpPr>
              <p:nvPr/>
            </p:nvSpPr>
            <p:spPr bwMode="auto">
              <a:xfrm rot="5400000">
                <a:off x="1860" y="865"/>
                <a:ext cx="1003" cy="1070"/>
              </a:xfrm>
              <a:prstGeom prst="triangle">
                <a:avLst>
                  <a:gd name="adj" fmla="val 50000"/>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32" name="Rectangle 7">
                <a:extLst>
                  <a:ext uri="{FF2B5EF4-FFF2-40B4-BE49-F238E27FC236}">
                    <a16:creationId xmlns:a16="http://schemas.microsoft.com/office/drawing/2014/main" id="{B5A1AC7B-AEFD-7452-25C2-B8E2CE7D3931}"/>
                  </a:ext>
                </a:extLst>
              </p:cNvPr>
              <p:cNvSpPr>
                <a:spLocks noChangeArrowheads="1"/>
              </p:cNvSpPr>
              <p:nvPr/>
            </p:nvSpPr>
            <p:spPr bwMode="auto">
              <a:xfrm>
                <a:off x="831" y="898"/>
                <a:ext cx="997" cy="10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33" name="Oval 8">
                <a:extLst>
                  <a:ext uri="{FF2B5EF4-FFF2-40B4-BE49-F238E27FC236}">
                    <a16:creationId xmlns:a16="http://schemas.microsoft.com/office/drawing/2014/main" id="{62D3BDA3-8D31-60F7-52D3-CEAA6EAC1F8E}"/>
                  </a:ext>
                </a:extLst>
              </p:cNvPr>
              <p:cNvSpPr>
                <a:spLocks noChangeArrowheads="1"/>
              </p:cNvSpPr>
              <p:nvPr/>
            </p:nvSpPr>
            <p:spPr bwMode="auto">
              <a:xfrm>
                <a:off x="685" y="1300"/>
                <a:ext cx="293" cy="293"/>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34" name="Text Box 9">
                <a:extLst>
                  <a:ext uri="{FF2B5EF4-FFF2-40B4-BE49-F238E27FC236}">
                    <a16:creationId xmlns:a16="http://schemas.microsoft.com/office/drawing/2014/main" id="{D97ACA97-46A2-3A8B-3263-066947CFB28B}"/>
                  </a:ext>
                </a:extLst>
              </p:cNvPr>
              <p:cNvSpPr txBox="1">
                <a:spLocks noChangeArrowheads="1"/>
              </p:cNvSpPr>
              <p:nvPr/>
            </p:nvSpPr>
            <p:spPr bwMode="auto">
              <a:xfrm>
                <a:off x="382" y="1255"/>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u</a:t>
                </a:r>
                <a:r>
                  <a:rPr lang="en-US" altLang="zh-CN" sz="2800" i="1" baseline="-25000">
                    <a:latin typeface="Times New Roman" panose="02020603050405020304" pitchFamily="18" charset="0"/>
                    <a:ea typeface="楷体_GB2312" pitchFamily="49" charset="-122"/>
                  </a:rPr>
                  <a:t>s</a:t>
                </a:r>
              </a:p>
            </p:txBody>
          </p:sp>
          <p:sp>
            <p:nvSpPr>
              <p:cNvPr id="35" name="Rectangle 10">
                <a:extLst>
                  <a:ext uri="{FF2B5EF4-FFF2-40B4-BE49-F238E27FC236}">
                    <a16:creationId xmlns:a16="http://schemas.microsoft.com/office/drawing/2014/main" id="{33A16840-6766-42B9-3AAF-4C1479A5A129}"/>
                  </a:ext>
                </a:extLst>
              </p:cNvPr>
              <p:cNvSpPr>
                <a:spLocks noChangeArrowheads="1"/>
              </p:cNvSpPr>
              <p:nvPr/>
            </p:nvSpPr>
            <p:spPr bwMode="auto">
              <a:xfrm>
                <a:off x="1773" y="124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36" name="Text Box 11">
                <a:extLst>
                  <a:ext uri="{FF2B5EF4-FFF2-40B4-BE49-F238E27FC236}">
                    <a16:creationId xmlns:a16="http://schemas.microsoft.com/office/drawing/2014/main" id="{BF6C66AF-7DC8-B3E8-D29E-0C1133755554}"/>
                  </a:ext>
                </a:extLst>
              </p:cNvPr>
              <p:cNvSpPr txBox="1">
                <a:spLocks noChangeArrowheads="1"/>
              </p:cNvSpPr>
              <p:nvPr/>
            </p:nvSpPr>
            <p:spPr bwMode="auto">
              <a:xfrm>
                <a:off x="1922" y="1058"/>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5</a:t>
                </a:r>
              </a:p>
            </p:txBody>
          </p:sp>
          <p:sp>
            <p:nvSpPr>
              <p:cNvPr id="37" name="Rectangle 12">
                <a:extLst>
                  <a:ext uri="{FF2B5EF4-FFF2-40B4-BE49-F238E27FC236}">
                    <a16:creationId xmlns:a16="http://schemas.microsoft.com/office/drawing/2014/main" id="{7DB12051-A7F5-5F17-C8FD-8B9D50431563}"/>
                  </a:ext>
                </a:extLst>
              </p:cNvPr>
              <p:cNvSpPr>
                <a:spLocks noChangeArrowheads="1"/>
              </p:cNvSpPr>
              <p:nvPr/>
            </p:nvSpPr>
            <p:spPr bwMode="auto">
              <a:xfrm rot="3853869">
                <a:off x="2279" y="1523"/>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38" name="Rectangle 13">
                <a:extLst>
                  <a:ext uri="{FF2B5EF4-FFF2-40B4-BE49-F238E27FC236}">
                    <a16:creationId xmlns:a16="http://schemas.microsoft.com/office/drawing/2014/main" id="{E1F9C44C-E9EA-5D96-60DD-31CF077616D2}"/>
                  </a:ext>
                </a:extLst>
              </p:cNvPr>
              <p:cNvSpPr>
                <a:spLocks noChangeArrowheads="1"/>
              </p:cNvSpPr>
              <p:nvPr/>
            </p:nvSpPr>
            <p:spPr bwMode="auto">
              <a:xfrm rot="17746131" flipV="1">
                <a:off x="2282" y="99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39" name="Text Box 14">
                <a:extLst>
                  <a:ext uri="{FF2B5EF4-FFF2-40B4-BE49-F238E27FC236}">
                    <a16:creationId xmlns:a16="http://schemas.microsoft.com/office/drawing/2014/main" id="{7C98C125-9399-1495-4B07-DB8D7377E456}"/>
                  </a:ext>
                </a:extLst>
              </p:cNvPr>
              <p:cNvSpPr txBox="1">
                <a:spLocks noChangeArrowheads="1"/>
              </p:cNvSpPr>
              <p:nvPr/>
            </p:nvSpPr>
            <p:spPr bwMode="auto">
              <a:xfrm>
                <a:off x="1101" y="1518"/>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2</a:t>
                </a:r>
              </a:p>
            </p:txBody>
          </p:sp>
          <p:sp>
            <p:nvSpPr>
              <p:cNvPr id="40" name="Text Box 15">
                <a:extLst>
                  <a:ext uri="{FF2B5EF4-FFF2-40B4-BE49-F238E27FC236}">
                    <a16:creationId xmlns:a16="http://schemas.microsoft.com/office/drawing/2014/main" id="{529BABEF-446F-800A-1ABF-22C53F646791}"/>
                  </a:ext>
                </a:extLst>
              </p:cNvPr>
              <p:cNvSpPr txBox="1">
                <a:spLocks noChangeArrowheads="1"/>
              </p:cNvSpPr>
              <p:nvPr/>
            </p:nvSpPr>
            <p:spPr bwMode="auto">
              <a:xfrm>
                <a:off x="1413" y="1179"/>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3</a:t>
                </a:r>
              </a:p>
            </p:txBody>
          </p:sp>
          <p:sp>
            <p:nvSpPr>
              <p:cNvPr id="41" name="Line 16">
                <a:extLst>
                  <a:ext uri="{FF2B5EF4-FFF2-40B4-BE49-F238E27FC236}">
                    <a16:creationId xmlns:a16="http://schemas.microsoft.com/office/drawing/2014/main" id="{FFB6289B-B740-ECB5-2FDD-2770D9A19A14}"/>
                  </a:ext>
                </a:extLst>
              </p:cNvPr>
              <p:cNvSpPr>
                <a:spLocks noChangeShapeType="1"/>
              </p:cNvSpPr>
              <p:nvPr/>
            </p:nvSpPr>
            <p:spPr bwMode="auto">
              <a:xfrm>
                <a:off x="1817" y="898"/>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 name="Line 17">
                <a:extLst>
                  <a:ext uri="{FF2B5EF4-FFF2-40B4-BE49-F238E27FC236}">
                    <a16:creationId xmlns:a16="http://schemas.microsoft.com/office/drawing/2014/main" id="{069DAF9F-2B04-E9B5-859F-9FD48628A75A}"/>
                  </a:ext>
                </a:extLst>
              </p:cNvPr>
              <p:cNvSpPr>
                <a:spLocks noChangeShapeType="1"/>
              </p:cNvSpPr>
              <p:nvPr/>
            </p:nvSpPr>
            <p:spPr bwMode="auto">
              <a:xfrm>
                <a:off x="1830" y="1908"/>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 name="Rectangle 18">
                <a:extLst>
                  <a:ext uri="{FF2B5EF4-FFF2-40B4-BE49-F238E27FC236}">
                    <a16:creationId xmlns:a16="http://schemas.microsoft.com/office/drawing/2014/main" id="{1BDBB62F-F097-547B-4A9A-BA95098C08FD}"/>
                  </a:ext>
                </a:extLst>
              </p:cNvPr>
              <p:cNvSpPr>
                <a:spLocks noChangeArrowheads="1"/>
              </p:cNvSpPr>
              <p:nvPr/>
            </p:nvSpPr>
            <p:spPr bwMode="auto">
              <a:xfrm rot="-5400000">
                <a:off x="2380" y="74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44" name="Text Box 19">
                <a:extLst>
                  <a:ext uri="{FF2B5EF4-FFF2-40B4-BE49-F238E27FC236}">
                    <a16:creationId xmlns:a16="http://schemas.microsoft.com/office/drawing/2014/main" id="{AF87A955-B6AE-4A85-BBA3-D21C9EDAF55D}"/>
                  </a:ext>
                </a:extLst>
              </p:cNvPr>
              <p:cNvSpPr txBox="1">
                <a:spLocks noChangeArrowheads="1"/>
              </p:cNvSpPr>
              <p:nvPr/>
            </p:nvSpPr>
            <p:spPr bwMode="auto">
              <a:xfrm>
                <a:off x="1092" y="512"/>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1</a:t>
                </a:r>
              </a:p>
            </p:txBody>
          </p:sp>
          <p:sp>
            <p:nvSpPr>
              <p:cNvPr id="45" name="Rectangle 20">
                <a:extLst>
                  <a:ext uri="{FF2B5EF4-FFF2-40B4-BE49-F238E27FC236}">
                    <a16:creationId xmlns:a16="http://schemas.microsoft.com/office/drawing/2014/main" id="{04B9EB60-191B-2CCD-2805-02EE172E9C06}"/>
                  </a:ext>
                </a:extLst>
              </p:cNvPr>
              <p:cNvSpPr>
                <a:spLocks noChangeArrowheads="1"/>
              </p:cNvSpPr>
              <p:nvPr/>
            </p:nvSpPr>
            <p:spPr bwMode="auto">
              <a:xfrm rot="-5400000">
                <a:off x="2338" y="1755"/>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46" name="Text Box 21">
                <a:extLst>
                  <a:ext uri="{FF2B5EF4-FFF2-40B4-BE49-F238E27FC236}">
                    <a16:creationId xmlns:a16="http://schemas.microsoft.com/office/drawing/2014/main" id="{D57943BD-34AD-2B2A-5938-F02FA5B13A88}"/>
                  </a:ext>
                </a:extLst>
              </p:cNvPr>
              <p:cNvSpPr txBox="1">
                <a:spLocks noChangeArrowheads="1"/>
              </p:cNvSpPr>
              <p:nvPr/>
            </p:nvSpPr>
            <p:spPr bwMode="auto">
              <a:xfrm>
                <a:off x="2175" y="1915"/>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7</a:t>
                </a:r>
              </a:p>
            </p:txBody>
          </p:sp>
          <p:grpSp>
            <p:nvGrpSpPr>
              <p:cNvPr id="47" name="Group 22">
                <a:extLst>
                  <a:ext uri="{FF2B5EF4-FFF2-40B4-BE49-F238E27FC236}">
                    <a16:creationId xmlns:a16="http://schemas.microsoft.com/office/drawing/2014/main" id="{BCC679D7-FBDF-459E-E3F2-4CE52E15D922}"/>
                  </a:ext>
                </a:extLst>
              </p:cNvPr>
              <p:cNvGrpSpPr>
                <a:grpSpLocks/>
              </p:cNvGrpSpPr>
              <p:nvPr/>
            </p:nvGrpSpPr>
            <p:grpSpPr bwMode="auto">
              <a:xfrm>
                <a:off x="1786" y="870"/>
                <a:ext cx="77" cy="1068"/>
                <a:chOff x="1532" y="1490"/>
                <a:chExt cx="77" cy="1068"/>
              </a:xfrm>
            </p:grpSpPr>
            <p:sp>
              <p:nvSpPr>
                <p:cNvPr id="54" name="Oval 23">
                  <a:extLst>
                    <a:ext uri="{FF2B5EF4-FFF2-40B4-BE49-F238E27FC236}">
                      <a16:creationId xmlns:a16="http://schemas.microsoft.com/office/drawing/2014/main" id="{5E6B96C9-529B-03C6-CFE7-F9FB8E4C9C52}"/>
                    </a:ext>
                  </a:extLst>
                </p:cNvPr>
                <p:cNvSpPr>
                  <a:spLocks noChangeArrowheads="1"/>
                </p:cNvSpPr>
                <p:nvPr/>
              </p:nvSpPr>
              <p:spPr bwMode="auto">
                <a:xfrm>
                  <a:off x="1536" y="1490"/>
                  <a:ext cx="73" cy="73"/>
                </a:xfrm>
                <a:prstGeom prst="ellipse">
                  <a:avLst/>
                </a:prstGeom>
                <a:solidFill>
                  <a:srgbClr val="CC0000"/>
                </a:solidFill>
                <a:ln w="38100" algn="ctr">
                  <a:solidFill>
                    <a:srgbClr val="CC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5" name="Oval 24">
                  <a:extLst>
                    <a:ext uri="{FF2B5EF4-FFF2-40B4-BE49-F238E27FC236}">
                      <a16:creationId xmlns:a16="http://schemas.microsoft.com/office/drawing/2014/main" id="{FF8DEDEE-3759-63CE-9B0C-A3BB5812009F}"/>
                    </a:ext>
                  </a:extLst>
                </p:cNvPr>
                <p:cNvSpPr>
                  <a:spLocks noChangeArrowheads="1"/>
                </p:cNvSpPr>
                <p:nvPr/>
              </p:nvSpPr>
              <p:spPr bwMode="auto">
                <a:xfrm>
                  <a:off x="1532" y="2485"/>
                  <a:ext cx="73" cy="73"/>
                </a:xfrm>
                <a:prstGeom prst="ellipse">
                  <a:avLst/>
                </a:prstGeom>
                <a:solidFill>
                  <a:schemeClr val="accent4"/>
                </a:solidFill>
                <a:ln w="38100" algn="ctr">
                  <a:solidFill>
                    <a:schemeClr val="accent4"/>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grpSp>
          <p:sp>
            <p:nvSpPr>
              <p:cNvPr id="48" name="Text Box 25">
                <a:extLst>
                  <a:ext uri="{FF2B5EF4-FFF2-40B4-BE49-F238E27FC236}">
                    <a16:creationId xmlns:a16="http://schemas.microsoft.com/office/drawing/2014/main" id="{A6162199-CB83-E959-AF72-57481D47E2B4}"/>
                  </a:ext>
                </a:extLst>
              </p:cNvPr>
              <p:cNvSpPr txBox="1">
                <a:spLocks noChangeArrowheads="1"/>
              </p:cNvSpPr>
              <p:nvPr/>
            </p:nvSpPr>
            <p:spPr bwMode="auto">
              <a:xfrm>
                <a:off x="419" y="1024"/>
                <a:ext cx="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a:latin typeface="Times New Roman" panose="02020603050405020304" pitchFamily="18" charset="0"/>
                    <a:ea typeface="楷体_GB2312" pitchFamily="49" charset="-122"/>
                  </a:rPr>
                  <a:t>+</a:t>
                </a:r>
              </a:p>
            </p:txBody>
          </p:sp>
          <p:sp>
            <p:nvSpPr>
              <p:cNvPr id="49" name="Text Box 26">
                <a:extLst>
                  <a:ext uri="{FF2B5EF4-FFF2-40B4-BE49-F238E27FC236}">
                    <a16:creationId xmlns:a16="http://schemas.microsoft.com/office/drawing/2014/main" id="{07BED132-799E-41BE-30E5-B19D6FCA4BDE}"/>
                  </a:ext>
                </a:extLst>
              </p:cNvPr>
              <p:cNvSpPr txBox="1">
                <a:spLocks noChangeArrowheads="1"/>
              </p:cNvSpPr>
              <p:nvPr/>
            </p:nvSpPr>
            <p:spPr bwMode="auto">
              <a:xfrm>
                <a:off x="432" y="1440"/>
                <a:ext cx="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a:latin typeface="Times New Roman" panose="02020603050405020304" pitchFamily="18" charset="0"/>
                    <a:ea typeface="楷体_GB2312" pitchFamily="49" charset="-122"/>
                  </a:rPr>
                  <a:t>_</a:t>
                </a:r>
              </a:p>
            </p:txBody>
          </p:sp>
          <p:sp>
            <p:nvSpPr>
              <p:cNvPr id="50" name="Rectangle 27">
                <a:extLst>
                  <a:ext uri="{FF2B5EF4-FFF2-40B4-BE49-F238E27FC236}">
                    <a16:creationId xmlns:a16="http://schemas.microsoft.com/office/drawing/2014/main" id="{6438C0ED-3E22-1181-C056-21DA4A147824}"/>
                  </a:ext>
                </a:extLst>
              </p:cNvPr>
              <p:cNvSpPr>
                <a:spLocks noChangeArrowheads="1"/>
              </p:cNvSpPr>
              <p:nvPr/>
            </p:nvSpPr>
            <p:spPr bwMode="auto">
              <a:xfrm rot="-5400000">
                <a:off x="1263" y="753"/>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1" name="Rectangle 28">
                <a:extLst>
                  <a:ext uri="{FF2B5EF4-FFF2-40B4-BE49-F238E27FC236}">
                    <a16:creationId xmlns:a16="http://schemas.microsoft.com/office/drawing/2014/main" id="{DA7C78E4-CEEB-5C06-B5F3-00E1DB468580}"/>
                  </a:ext>
                </a:extLst>
              </p:cNvPr>
              <p:cNvSpPr>
                <a:spLocks noChangeArrowheads="1"/>
              </p:cNvSpPr>
              <p:nvPr/>
            </p:nvSpPr>
            <p:spPr bwMode="auto">
              <a:xfrm rot="-5400000">
                <a:off x="1263" y="1758"/>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52" name="Text Box 29">
                <a:extLst>
                  <a:ext uri="{FF2B5EF4-FFF2-40B4-BE49-F238E27FC236}">
                    <a16:creationId xmlns:a16="http://schemas.microsoft.com/office/drawing/2014/main" id="{96EE4F8E-E797-56AF-EA7B-F425ABFA0E67}"/>
                  </a:ext>
                </a:extLst>
              </p:cNvPr>
              <p:cNvSpPr txBox="1">
                <a:spLocks noChangeArrowheads="1"/>
              </p:cNvSpPr>
              <p:nvPr/>
            </p:nvSpPr>
            <p:spPr bwMode="auto">
              <a:xfrm>
                <a:off x="2192" y="525"/>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4</a:t>
                </a:r>
              </a:p>
            </p:txBody>
          </p:sp>
          <p:sp>
            <p:nvSpPr>
              <p:cNvPr id="53" name="Text Box 30">
                <a:extLst>
                  <a:ext uri="{FF2B5EF4-FFF2-40B4-BE49-F238E27FC236}">
                    <a16:creationId xmlns:a16="http://schemas.microsoft.com/office/drawing/2014/main" id="{99274377-A5EE-64B1-880D-CB3FF7BCEDD1}"/>
                  </a:ext>
                </a:extLst>
              </p:cNvPr>
              <p:cNvSpPr txBox="1">
                <a:spLocks noChangeArrowheads="1"/>
              </p:cNvSpPr>
              <p:nvPr/>
            </p:nvSpPr>
            <p:spPr bwMode="auto">
              <a:xfrm>
                <a:off x="1937" y="1347"/>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6</a:t>
                </a:r>
              </a:p>
            </p:txBody>
          </p:sp>
        </p:grpSp>
        <p:grpSp>
          <p:nvGrpSpPr>
            <p:cNvPr id="5" name="Group 31">
              <a:extLst>
                <a:ext uri="{FF2B5EF4-FFF2-40B4-BE49-F238E27FC236}">
                  <a16:creationId xmlns:a16="http://schemas.microsoft.com/office/drawing/2014/main" id="{53AAA8C6-222F-9628-27ED-ED5D5EB1D18F}"/>
                </a:ext>
              </a:extLst>
            </p:cNvPr>
            <p:cNvGrpSpPr>
              <a:grpSpLocks/>
            </p:cNvGrpSpPr>
            <p:nvPr/>
          </p:nvGrpSpPr>
          <p:grpSpPr bwMode="auto">
            <a:xfrm>
              <a:off x="2882" y="515"/>
              <a:ext cx="2527" cy="1730"/>
              <a:chOff x="2882" y="515"/>
              <a:chExt cx="2527" cy="1730"/>
            </a:xfrm>
          </p:grpSpPr>
          <p:sp>
            <p:nvSpPr>
              <p:cNvPr id="6" name="AutoShape 32">
                <a:extLst>
                  <a:ext uri="{FF2B5EF4-FFF2-40B4-BE49-F238E27FC236}">
                    <a16:creationId xmlns:a16="http://schemas.microsoft.com/office/drawing/2014/main" id="{E29E63AB-EB93-FC65-3E7A-B0B9EF18E36C}"/>
                  </a:ext>
                </a:extLst>
              </p:cNvPr>
              <p:cNvSpPr>
                <a:spLocks noChangeArrowheads="1"/>
              </p:cNvSpPr>
              <p:nvPr/>
            </p:nvSpPr>
            <p:spPr bwMode="auto">
              <a:xfrm rot="16200000" flipH="1">
                <a:off x="2927" y="868"/>
                <a:ext cx="1003" cy="1070"/>
              </a:xfrm>
              <a:prstGeom prst="triangle">
                <a:avLst>
                  <a:gd name="adj" fmla="val 50000"/>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7" name="Rectangle 33">
                <a:extLst>
                  <a:ext uri="{FF2B5EF4-FFF2-40B4-BE49-F238E27FC236}">
                    <a16:creationId xmlns:a16="http://schemas.microsoft.com/office/drawing/2014/main" id="{A233522F-4096-FE9B-2F33-4308447B2EB6}"/>
                  </a:ext>
                </a:extLst>
              </p:cNvPr>
              <p:cNvSpPr>
                <a:spLocks noChangeArrowheads="1"/>
              </p:cNvSpPr>
              <p:nvPr/>
            </p:nvSpPr>
            <p:spPr bwMode="auto">
              <a:xfrm flipH="1">
                <a:off x="3963" y="901"/>
                <a:ext cx="997" cy="10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 name="Oval 34">
                <a:extLst>
                  <a:ext uri="{FF2B5EF4-FFF2-40B4-BE49-F238E27FC236}">
                    <a16:creationId xmlns:a16="http://schemas.microsoft.com/office/drawing/2014/main" id="{EF485BAE-2ABC-D829-B76A-04F57D72E89D}"/>
                  </a:ext>
                </a:extLst>
              </p:cNvPr>
              <p:cNvSpPr>
                <a:spLocks noChangeArrowheads="1"/>
              </p:cNvSpPr>
              <p:nvPr/>
            </p:nvSpPr>
            <p:spPr bwMode="auto">
              <a:xfrm flipH="1">
                <a:off x="4813" y="1303"/>
                <a:ext cx="293" cy="293"/>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9" name="Text Box 35">
                <a:extLst>
                  <a:ext uri="{FF2B5EF4-FFF2-40B4-BE49-F238E27FC236}">
                    <a16:creationId xmlns:a16="http://schemas.microsoft.com/office/drawing/2014/main" id="{6A26E5F9-2671-BD91-A8A3-A4AE720F321D}"/>
                  </a:ext>
                </a:extLst>
              </p:cNvPr>
              <p:cNvSpPr txBox="1">
                <a:spLocks noChangeArrowheads="1"/>
              </p:cNvSpPr>
              <p:nvPr/>
            </p:nvSpPr>
            <p:spPr bwMode="auto">
              <a:xfrm flipH="1">
                <a:off x="5089" y="1258"/>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u</a:t>
                </a:r>
                <a:r>
                  <a:rPr lang="en-US" altLang="zh-CN" sz="2800" i="1" baseline="-25000">
                    <a:latin typeface="Times New Roman" panose="02020603050405020304" pitchFamily="18" charset="0"/>
                    <a:ea typeface="楷体_GB2312" pitchFamily="49" charset="-122"/>
                  </a:rPr>
                  <a:t>s</a:t>
                </a:r>
              </a:p>
            </p:txBody>
          </p:sp>
          <p:sp>
            <p:nvSpPr>
              <p:cNvPr id="10" name="Rectangle 36">
                <a:extLst>
                  <a:ext uri="{FF2B5EF4-FFF2-40B4-BE49-F238E27FC236}">
                    <a16:creationId xmlns:a16="http://schemas.microsoft.com/office/drawing/2014/main" id="{4027A242-6054-3757-5479-0710A80FA703}"/>
                  </a:ext>
                </a:extLst>
              </p:cNvPr>
              <p:cNvSpPr>
                <a:spLocks noChangeArrowheads="1"/>
              </p:cNvSpPr>
              <p:nvPr/>
            </p:nvSpPr>
            <p:spPr bwMode="auto">
              <a:xfrm flipH="1">
                <a:off x="3918" y="1249"/>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11" name="Text Box 37">
                <a:extLst>
                  <a:ext uri="{FF2B5EF4-FFF2-40B4-BE49-F238E27FC236}">
                    <a16:creationId xmlns:a16="http://schemas.microsoft.com/office/drawing/2014/main" id="{A7219FA4-00BE-DC38-B377-902CE971EEAB}"/>
                  </a:ext>
                </a:extLst>
              </p:cNvPr>
              <p:cNvSpPr txBox="1">
                <a:spLocks noChangeArrowheads="1"/>
              </p:cNvSpPr>
              <p:nvPr/>
            </p:nvSpPr>
            <p:spPr bwMode="auto">
              <a:xfrm flipH="1">
                <a:off x="3448" y="1061"/>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6</a:t>
                </a:r>
              </a:p>
            </p:txBody>
          </p:sp>
          <p:sp>
            <p:nvSpPr>
              <p:cNvPr id="12" name="Rectangle 38">
                <a:extLst>
                  <a:ext uri="{FF2B5EF4-FFF2-40B4-BE49-F238E27FC236}">
                    <a16:creationId xmlns:a16="http://schemas.microsoft.com/office/drawing/2014/main" id="{89964A0E-04E4-8782-F6D5-9E92DA0AFAE6}"/>
                  </a:ext>
                </a:extLst>
              </p:cNvPr>
              <p:cNvSpPr>
                <a:spLocks noChangeArrowheads="1"/>
              </p:cNvSpPr>
              <p:nvPr/>
            </p:nvSpPr>
            <p:spPr bwMode="auto">
              <a:xfrm rot="17746131" flipH="1">
                <a:off x="3412" y="152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13" name="Rectangle 39">
                <a:extLst>
                  <a:ext uri="{FF2B5EF4-FFF2-40B4-BE49-F238E27FC236}">
                    <a16:creationId xmlns:a16="http://schemas.microsoft.com/office/drawing/2014/main" id="{89BE5D00-507F-D61A-1128-B3FBF3D2204A}"/>
                  </a:ext>
                </a:extLst>
              </p:cNvPr>
              <p:cNvSpPr>
                <a:spLocks noChangeArrowheads="1"/>
              </p:cNvSpPr>
              <p:nvPr/>
            </p:nvSpPr>
            <p:spPr bwMode="auto">
              <a:xfrm rot="3853869" flipH="1" flipV="1">
                <a:off x="3409" y="999"/>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14" name="Text Box 40">
                <a:extLst>
                  <a:ext uri="{FF2B5EF4-FFF2-40B4-BE49-F238E27FC236}">
                    <a16:creationId xmlns:a16="http://schemas.microsoft.com/office/drawing/2014/main" id="{F6C8036F-11DF-D449-4C58-FD9DB80A13FB}"/>
                  </a:ext>
                </a:extLst>
              </p:cNvPr>
              <p:cNvSpPr txBox="1">
                <a:spLocks noChangeArrowheads="1"/>
              </p:cNvSpPr>
              <p:nvPr/>
            </p:nvSpPr>
            <p:spPr bwMode="auto">
              <a:xfrm flipH="1">
                <a:off x="4269" y="1521"/>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1</a:t>
                </a:r>
              </a:p>
            </p:txBody>
          </p:sp>
          <p:sp>
            <p:nvSpPr>
              <p:cNvPr id="15" name="Text Box 41">
                <a:extLst>
                  <a:ext uri="{FF2B5EF4-FFF2-40B4-BE49-F238E27FC236}">
                    <a16:creationId xmlns:a16="http://schemas.microsoft.com/office/drawing/2014/main" id="{D83C9B56-0237-A4FB-FF9C-13B36898055D}"/>
                  </a:ext>
                </a:extLst>
              </p:cNvPr>
              <p:cNvSpPr txBox="1">
                <a:spLocks noChangeArrowheads="1"/>
              </p:cNvSpPr>
              <p:nvPr/>
            </p:nvSpPr>
            <p:spPr bwMode="auto">
              <a:xfrm flipH="1">
                <a:off x="3957" y="1182"/>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3</a:t>
                </a:r>
              </a:p>
            </p:txBody>
          </p:sp>
          <p:sp>
            <p:nvSpPr>
              <p:cNvPr id="16" name="Line 42">
                <a:extLst>
                  <a:ext uri="{FF2B5EF4-FFF2-40B4-BE49-F238E27FC236}">
                    <a16:creationId xmlns:a16="http://schemas.microsoft.com/office/drawing/2014/main" id="{46017EA7-FF69-DBDC-647A-F12BE2883B98}"/>
                  </a:ext>
                </a:extLst>
              </p:cNvPr>
              <p:cNvSpPr>
                <a:spLocks noChangeShapeType="1"/>
              </p:cNvSpPr>
              <p:nvPr/>
            </p:nvSpPr>
            <p:spPr bwMode="auto">
              <a:xfrm flipH="1">
                <a:off x="2895" y="901"/>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 name="Line 43">
                <a:extLst>
                  <a:ext uri="{FF2B5EF4-FFF2-40B4-BE49-F238E27FC236}">
                    <a16:creationId xmlns:a16="http://schemas.microsoft.com/office/drawing/2014/main" id="{2D0328DF-9D6A-5B06-A588-0EC6C66B1829}"/>
                  </a:ext>
                </a:extLst>
              </p:cNvPr>
              <p:cNvSpPr>
                <a:spLocks noChangeShapeType="1"/>
              </p:cNvSpPr>
              <p:nvPr/>
            </p:nvSpPr>
            <p:spPr bwMode="auto">
              <a:xfrm flipH="1">
                <a:off x="2882" y="1911"/>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Rectangle 44">
                <a:extLst>
                  <a:ext uri="{FF2B5EF4-FFF2-40B4-BE49-F238E27FC236}">
                    <a16:creationId xmlns:a16="http://schemas.microsoft.com/office/drawing/2014/main" id="{967895EC-B3C9-4E4B-8620-CA8AA94C562D}"/>
                  </a:ext>
                </a:extLst>
              </p:cNvPr>
              <p:cNvSpPr>
                <a:spLocks noChangeArrowheads="1"/>
              </p:cNvSpPr>
              <p:nvPr/>
            </p:nvSpPr>
            <p:spPr bwMode="auto">
              <a:xfrm rot="5400000" flipH="1">
                <a:off x="3311" y="749"/>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19" name="Text Box 45">
                <a:extLst>
                  <a:ext uri="{FF2B5EF4-FFF2-40B4-BE49-F238E27FC236}">
                    <a16:creationId xmlns:a16="http://schemas.microsoft.com/office/drawing/2014/main" id="{545D95F7-CEC6-9D10-2123-E170B2559D5E}"/>
                  </a:ext>
                </a:extLst>
              </p:cNvPr>
              <p:cNvSpPr txBox="1">
                <a:spLocks noChangeArrowheads="1"/>
              </p:cNvSpPr>
              <p:nvPr/>
            </p:nvSpPr>
            <p:spPr bwMode="auto">
              <a:xfrm flipH="1">
                <a:off x="4278" y="515"/>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2</a:t>
                </a:r>
              </a:p>
            </p:txBody>
          </p:sp>
          <p:sp>
            <p:nvSpPr>
              <p:cNvPr id="20" name="Rectangle 46">
                <a:extLst>
                  <a:ext uri="{FF2B5EF4-FFF2-40B4-BE49-F238E27FC236}">
                    <a16:creationId xmlns:a16="http://schemas.microsoft.com/office/drawing/2014/main" id="{3147CF51-1F9D-95E7-37AC-242E5A49F798}"/>
                  </a:ext>
                </a:extLst>
              </p:cNvPr>
              <p:cNvSpPr>
                <a:spLocks noChangeArrowheads="1"/>
              </p:cNvSpPr>
              <p:nvPr/>
            </p:nvSpPr>
            <p:spPr bwMode="auto">
              <a:xfrm rot="5400000" flipH="1">
                <a:off x="3353" y="1758"/>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21" name="Text Box 47">
                <a:extLst>
                  <a:ext uri="{FF2B5EF4-FFF2-40B4-BE49-F238E27FC236}">
                    <a16:creationId xmlns:a16="http://schemas.microsoft.com/office/drawing/2014/main" id="{D5E4E454-1562-439F-8F76-AEA361C59E55}"/>
                  </a:ext>
                </a:extLst>
              </p:cNvPr>
              <p:cNvSpPr txBox="1">
                <a:spLocks noChangeArrowheads="1"/>
              </p:cNvSpPr>
              <p:nvPr/>
            </p:nvSpPr>
            <p:spPr bwMode="auto">
              <a:xfrm flipH="1">
                <a:off x="3195" y="1918"/>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4</a:t>
                </a:r>
              </a:p>
            </p:txBody>
          </p:sp>
          <p:grpSp>
            <p:nvGrpSpPr>
              <p:cNvPr id="22" name="Group 48">
                <a:extLst>
                  <a:ext uri="{FF2B5EF4-FFF2-40B4-BE49-F238E27FC236}">
                    <a16:creationId xmlns:a16="http://schemas.microsoft.com/office/drawing/2014/main" id="{8A630606-7050-96D1-F0E7-1D802B67CCD8}"/>
                  </a:ext>
                </a:extLst>
              </p:cNvPr>
              <p:cNvGrpSpPr>
                <a:grpSpLocks/>
              </p:cNvGrpSpPr>
              <p:nvPr/>
            </p:nvGrpSpPr>
            <p:grpSpPr bwMode="auto">
              <a:xfrm flipH="1">
                <a:off x="3928" y="873"/>
                <a:ext cx="77" cy="1068"/>
                <a:chOff x="1532" y="1490"/>
                <a:chExt cx="77" cy="1068"/>
              </a:xfrm>
            </p:grpSpPr>
            <p:sp>
              <p:nvSpPr>
                <p:cNvPr id="29" name="Oval 49">
                  <a:extLst>
                    <a:ext uri="{FF2B5EF4-FFF2-40B4-BE49-F238E27FC236}">
                      <a16:creationId xmlns:a16="http://schemas.microsoft.com/office/drawing/2014/main" id="{314705B2-EE4D-EBC5-15A8-D80CC43BBB77}"/>
                    </a:ext>
                  </a:extLst>
                </p:cNvPr>
                <p:cNvSpPr>
                  <a:spLocks noChangeArrowheads="1"/>
                </p:cNvSpPr>
                <p:nvPr/>
              </p:nvSpPr>
              <p:spPr bwMode="auto">
                <a:xfrm>
                  <a:off x="1536" y="1490"/>
                  <a:ext cx="73" cy="73"/>
                </a:xfrm>
                <a:prstGeom prst="ellipse">
                  <a:avLst/>
                </a:prstGeom>
                <a:solidFill>
                  <a:schemeClr val="accent4"/>
                </a:solidFill>
                <a:ln w="38100" algn="ctr">
                  <a:solidFill>
                    <a:schemeClr val="accent4"/>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30" name="Oval 50">
                  <a:extLst>
                    <a:ext uri="{FF2B5EF4-FFF2-40B4-BE49-F238E27FC236}">
                      <a16:creationId xmlns:a16="http://schemas.microsoft.com/office/drawing/2014/main" id="{67C6935F-A268-EB45-B4DD-AF09C0C2F94A}"/>
                    </a:ext>
                  </a:extLst>
                </p:cNvPr>
                <p:cNvSpPr>
                  <a:spLocks noChangeArrowheads="1"/>
                </p:cNvSpPr>
                <p:nvPr/>
              </p:nvSpPr>
              <p:spPr bwMode="auto">
                <a:xfrm>
                  <a:off x="1532" y="2485"/>
                  <a:ext cx="73" cy="73"/>
                </a:xfrm>
                <a:prstGeom prst="ellipse">
                  <a:avLst/>
                </a:prstGeom>
                <a:solidFill>
                  <a:srgbClr val="CC0000"/>
                </a:solidFill>
                <a:ln w="38100" algn="ctr">
                  <a:solidFill>
                    <a:srgbClr val="CC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grpSp>
          <p:sp>
            <p:nvSpPr>
              <p:cNvPr id="23" name="Text Box 51">
                <a:extLst>
                  <a:ext uri="{FF2B5EF4-FFF2-40B4-BE49-F238E27FC236}">
                    <a16:creationId xmlns:a16="http://schemas.microsoft.com/office/drawing/2014/main" id="{F445DB29-E9BA-410C-E785-F4AC286D8534}"/>
                  </a:ext>
                </a:extLst>
              </p:cNvPr>
              <p:cNvSpPr txBox="1">
                <a:spLocks noChangeArrowheads="1"/>
              </p:cNvSpPr>
              <p:nvPr/>
            </p:nvSpPr>
            <p:spPr bwMode="auto">
              <a:xfrm flipH="1">
                <a:off x="5070" y="937"/>
                <a:ext cx="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a:latin typeface="Times New Roman" panose="02020603050405020304" pitchFamily="18" charset="0"/>
                    <a:ea typeface="楷体_GB2312" pitchFamily="49" charset="-122"/>
                  </a:rPr>
                  <a:t>_</a:t>
                </a:r>
              </a:p>
            </p:txBody>
          </p:sp>
          <p:sp>
            <p:nvSpPr>
              <p:cNvPr id="24" name="Text Box 52">
                <a:extLst>
                  <a:ext uri="{FF2B5EF4-FFF2-40B4-BE49-F238E27FC236}">
                    <a16:creationId xmlns:a16="http://schemas.microsoft.com/office/drawing/2014/main" id="{D58EFCE5-287E-F36D-EFFC-068D78233B07}"/>
                  </a:ext>
                </a:extLst>
              </p:cNvPr>
              <p:cNvSpPr txBox="1">
                <a:spLocks noChangeArrowheads="1"/>
              </p:cNvSpPr>
              <p:nvPr/>
            </p:nvSpPr>
            <p:spPr bwMode="auto">
              <a:xfrm flipH="1">
                <a:off x="5066" y="1515"/>
                <a:ext cx="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a:latin typeface="Times New Roman" panose="02020603050405020304" pitchFamily="18" charset="0"/>
                    <a:ea typeface="楷体_GB2312" pitchFamily="49" charset="-122"/>
                  </a:rPr>
                  <a:t>+</a:t>
                </a:r>
              </a:p>
            </p:txBody>
          </p:sp>
          <p:sp>
            <p:nvSpPr>
              <p:cNvPr id="25" name="Rectangle 53">
                <a:extLst>
                  <a:ext uri="{FF2B5EF4-FFF2-40B4-BE49-F238E27FC236}">
                    <a16:creationId xmlns:a16="http://schemas.microsoft.com/office/drawing/2014/main" id="{8EA9345A-87F0-EC5F-9EF9-5F03FD6F64C7}"/>
                  </a:ext>
                </a:extLst>
              </p:cNvPr>
              <p:cNvSpPr>
                <a:spLocks noChangeArrowheads="1"/>
              </p:cNvSpPr>
              <p:nvPr/>
            </p:nvSpPr>
            <p:spPr bwMode="auto">
              <a:xfrm rot="5400000" flipH="1">
                <a:off x="4428" y="75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26" name="Rectangle 54">
                <a:extLst>
                  <a:ext uri="{FF2B5EF4-FFF2-40B4-BE49-F238E27FC236}">
                    <a16:creationId xmlns:a16="http://schemas.microsoft.com/office/drawing/2014/main" id="{8C0FA7E5-C00B-519E-6ADF-C09A17B09AE1}"/>
                  </a:ext>
                </a:extLst>
              </p:cNvPr>
              <p:cNvSpPr>
                <a:spLocks noChangeArrowheads="1"/>
              </p:cNvSpPr>
              <p:nvPr/>
            </p:nvSpPr>
            <p:spPr bwMode="auto">
              <a:xfrm rot="5400000" flipH="1">
                <a:off x="4428" y="1761"/>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27" name="Text Box 55">
                <a:extLst>
                  <a:ext uri="{FF2B5EF4-FFF2-40B4-BE49-F238E27FC236}">
                    <a16:creationId xmlns:a16="http://schemas.microsoft.com/office/drawing/2014/main" id="{A04EB4BB-3792-D4A5-9E78-1576A6D1AA18}"/>
                  </a:ext>
                </a:extLst>
              </p:cNvPr>
              <p:cNvSpPr txBox="1">
                <a:spLocks noChangeArrowheads="1"/>
              </p:cNvSpPr>
              <p:nvPr/>
            </p:nvSpPr>
            <p:spPr bwMode="auto">
              <a:xfrm flipH="1">
                <a:off x="3178" y="528"/>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7</a:t>
                </a:r>
              </a:p>
            </p:txBody>
          </p:sp>
          <p:sp>
            <p:nvSpPr>
              <p:cNvPr id="28" name="Text Box 56">
                <a:extLst>
                  <a:ext uri="{FF2B5EF4-FFF2-40B4-BE49-F238E27FC236}">
                    <a16:creationId xmlns:a16="http://schemas.microsoft.com/office/drawing/2014/main" id="{8590B03B-DEAA-DF3A-018A-4DC5952E7761}"/>
                  </a:ext>
                </a:extLst>
              </p:cNvPr>
              <p:cNvSpPr txBox="1">
                <a:spLocks noChangeArrowheads="1"/>
              </p:cNvSpPr>
              <p:nvPr/>
            </p:nvSpPr>
            <p:spPr bwMode="auto">
              <a:xfrm flipH="1">
                <a:off x="3433" y="1350"/>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5</a:t>
                </a:r>
              </a:p>
            </p:txBody>
          </p:sp>
        </p:grpSp>
      </p:grpSp>
      <p:grpSp>
        <p:nvGrpSpPr>
          <p:cNvPr id="56" name="Group 57">
            <a:extLst>
              <a:ext uri="{FF2B5EF4-FFF2-40B4-BE49-F238E27FC236}">
                <a16:creationId xmlns:a16="http://schemas.microsoft.com/office/drawing/2014/main" id="{6094BD05-8573-AC3F-CCC6-7A888713FCBB}"/>
              </a:ext>
            </a:extLst>
          </p:cNvPr>
          <p:cNvGrpSpPr>
            <a:grpSpLocks/>
          </p:cNvGrpSpPr>
          <p:nvPr/>
        </p:nvGrpSpPr>
        <p:grpSpPr bwMode="auto">
          <a:xfrm>
            <a:off x="3541713" y="2479675"/>
            <a:ext cx="1044575" cy="1857375"/>
            <a:chOff x="2231" y="1400"/>
            <a:chExt cx="658" cy="1170"/>
          </a:xfrm>
        </p:grpSpPr>
        <p:sp>
          <p:nvSpPr>
            <p:cNvPr id="57" name="Line 58">
              <a:extLst>
                <a:ext uri="{FF2B5EF4-FFF2-40B4-BE49-F238E27FC236}">
                  <a16:creationId xmlns:a16="http://schemas.microsoft.com/office/drawing/2014/main" id="{48EFF8E3-0954-CB19-6150-0427FD7E5472}"/>
                </a:ext>
              </a:extLst>
            </p:cNvPr>
            <p:cNvSpPr>
              <a:spLocks noChangeShapeType="1"/>
            </p:cNvSpPr>
            <p:nvPr/>
          </p:nvSpPr>
          <p:spPr bwMode="auto">
            <a:xfrm flipH="1">
              <a:off x="2322" y="1400"/>
              <a:ext cx="567" cy="117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 name="Freeform 59">
              <a:extLst>
                <a:ext uri="{FF2B5EF4-FFF2-40B4-BE49-F238E27FC236}">
                  <a16:creationId xmlns:a16="http://schemas.microsoft.com/office/drawing/2014/main" id="{35D9FE49-6944-FFF3-9400-E66D5F613ED1}"/>
                </a:ext>
              </a:extLst>
            </p:cNvPr>
            <p:cNvSpPr>
              <a:spLocks/>
            </p:cNvSpPr>
            <p:nvPr/>
          </p:nvSpPr>
          <p:spPr bwMode="auto">
            <a:xfrm>
              <a:off x="2231" y="2189"/>
              <a:ext cx="393" cy="188"/>
            </a:xfrm>
            <a:custGeom>
              <a:avLst/>
              <a:gdLst>
                <a:gd name="T0" fmla="*/ 393 w 393"/>
                <a:gd name="T1" fmla="*/ 188 h 188"/>
                <a:gd name="T2" fmla="*/ 292 w 393"/>
                <a:gd name="T3" fmla="*/ 24 h 188"/>
                <a:gd name="T4" fmla="*/ 64 w 393"/>
                <a:gd name="T5" fmla="*/ 42 h 188"/>
                <a:gd name="T6" fmla="*/ 0 w 393"/>
                <a:gd name="T7" fmla="*/ 179 h 188"/>
                <a:gd name="T8" fmla="*/ 0 60000 65536"/>
                <a:gd name="T9" fmla="*/ 0 60000 65536"/>
                <a:gd name="T10" fmla="*/ 0 60000 65536"/>
                <a:gd name="T11" fmla="*/ 0 60000 65536"/>
                <a:gd name="T12" fmla="*/ 0 w 393"/>
                <a:gd name="T13" fmla="*/ 0 h 188"/>
                <a:gd name="T14" fmla="*/ 393 w 393"/>
                <a:gd name="T15" fmla="*/ 188 h 188"/>
              </a:gdLst>
              <a:ahLst/>
              <a:cxnLst>
                <a:cxn ang="T8">
                  <a:pos x="T0" y="T1"/>
                </a:cxn>
                <a:cxn ang="T9">
                  <a:pos x="T2" y="T3"/>
                </a:cxn>
                <a:cxn ang="T10">
                  <a:pos x="T4" y="T5"/>
                </a:cxn>
                <a:cxn ang="T11">
                  <a:pos x="T6" y="T7"/>
                </a:cxn>
              </a:cxnLst>
              <a:rect l="T12" t="T13" r="T14" b="T15"/>
              <a:pathLst>
                <a:path w="393" h="188">
                  <a:moveTo>
                    <a:pt x="393" y="188"/>
                  </a:moveTo>
                  <a:cubicBezTo>
                    <a:pt x="370" y="118"/>
                    <a:pt x="347" y="48"/>
                    <a:pt x="292" y="24"/>
                  </a:cubicBezTo>
                  <a:cubicBezTo>
                    <a:pt x="237" y="0"/>
                    <a:pt x="113" y="16"/>
                    <a:pt x="64" y="42"/>
                  </a:cubicBezTo>
                  <a:cubicBezTo>
                    <a:pt x="15" y="68"/>
                    <a:pt x="9" y="158"/>
                    <a:pt x="0" y="179"/>
                  </a:cubicBezTo>
                </a:path>
              </a:pathLst>
            </a:custGeom>
            <a:noFill/>
            <a:ln w="38100">
              <a:solidFill>
                <a:schemeClr val="accent2"/>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59" name="Group 60">
            <a:extLst>
              <a:ext uri="{FF2B5EF4-FFF2-40B4-BE49-F238E27FC236}">
                <a16:creationId xmlns:a16="http://schemas.microsoft.com/office/drawing/2014/main" id="{A33C017D-A950-D72C-369F-F4EFB333D0BE}"/>
              </a:ext>
            </a:extLst>
          </p:cNvPr>
          <p:cNvGrpSpPr>
            <a:grpSpLocks/>
          </p:cNvGrpSpPr>
          <p:nvPr/>
        </p:nvGrpSpPr>
        <p:grpSpPr bwMode="auto">
          <a:xfrm>
            <a:off x="603990" y="1068442"/>
            <a:ext cx="7980363" cy="2751138"/>
            <a:chOff x="382" y="512"/>
            <a:chExt cx="5027" cy="1733"/>
          </a:xfrm>
        </p:grpSpPr>
        <p:grpSp>
          <p:nvGrpSpPr>
            <p:cNvPr id="60" name="Group 61">
              <a:extLst>
                <a:ext uri="{FF2B5EF4-FFF2-40B4-BE49-F238E27FC236}">
                  <a16:creationId xmlns:a16="http://schemas.microsoft.com/office/drawing/2014/main" id="{CC3ED95D-93E9-F399-F6E1-E9B58B4D1A3B}"/>
                </a:ext>
              </a:extLst>
            </p:cNvPr>
            <p:cNvGrpSpPr>
              <a:grpSpLocks/>
            </p:cNvGrpSpPr>
            <p:nvPr/>
          </p:nvGrpSpPr>
          <p:grpSpPr bwMode="auto">
            <a:xfrm>
              <a:off x="382" y="512"/>
              <a:ext cx="2527" cy="1730"/>
              <a:chOff x="382" y="512"/>
              <a:chExt cx="2527" cy="1730"/>
            </a:xfrm>
          </p:grpSpPr>
          <p:sp>
            <p:nvSpPr>
              <p:cNvPr id="87" name="AutoShape 62">
                <a:extLst>
                  <a:ext uri="{FF2B5EF4-FFF2-40B4-BE49-F238E27FC236}">
                    <a16:creationId xmlns:a16="http://schemas.microsoft.com/office/drawing/2014/main" id="{1073CE94-2304-FBB9-A75E-A5AAA8679C1C}"/>
                  </a:ext>
                </a:extLst>
              </p:cNvPr>
              <p:cNvSpPr>
                <a:spLocks noChangeArrowheads="1"/>
              </p:cNvSpPr>
              <p:nvPr/>
            </p:nvSpPr>
            <p:spPr bwMode="auto">
              <a:xfrm rot="5400000">
                <a:off x="1860" y="865"/>
                <a:ext cx="1003" cy="1070"/>
              </a:xfrm>
              <a:prstGeom prst="triangle">
                <a:avLst>
                  <a:gd name="adj" fmla="val 50000"/>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8" name="Rectangle 63">
                <a:extLst>
                  <a:ext uri="{FF2B5EF4-FFF2-40B4-BE49-F238E27FC236}">
                    <a16:creationId xmlns:a16="http://schemas.microsoft.com/office/drawing/2014/main" id="{FE529019-4D45-34DE-7E11-5FCD757011F7}"/>
                  </a:ext>
                </a:extLst>
              </p:cNvPr>
              <p:cNvSpPr>
                <a:spLocks noChangeArrowheads="1"/>
              </p:cNvSpPr>
              <p:nvPr/>
            </p:nvSpPr>
            <p:spPr bwMode="auto">
              <a:xfrm>
                <a:off x="831" y="898"/>
                <a:ext cx="997" cy="10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9" name="Oval 64">
                <a:extLst>
                  <a:ext uri="{FF2B5EF4-FFF2-40B4-BE49-F238E27FC236}">
                    <a16:creationId xmlns:a16="http://schemas.microsoft.com/office/drawing/2014/main" id="{62014906-1766-6B63-3116-11D02620C733}"/>
                  </a:ext>
                </a:extLst>
              </p:cNvPr>
              <p:cNvSpPr>
                <a:spLocks noChangeArrowheads="1"/>
              </p:cNvSpPr>
              <p:nvPr/>
            </p:nvSpPr>
            <p:spPr bwMode="auto">
              <a:xfrm>
                <a:off x="685" y="1300"/>
                <a:ext cx="293" cy="293"/>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90" name="Text Box 65">
                <a:extLst>
                  <a:ext uri="{FF2B5EF4-FFF2-40B4-BE49-F238E27FC236}">
                    <a16:creationId xmlns:a16="http://schemas.microsoft.com/office/drawing/2014/main" id="{B59E2EA1-407F-8245-EB34-2158F390D132}"/>
                  </a:ext>
                </a:extLst>
              </p:cNvPr>
              <p:cNvSpPr txBox="1">
                <a:spLocks noChangeArrowheads="1"/>
              </p:cNvSpPr>
              <p:nvPr/>
            </p:nvSpPr>
            <p:spPr bwMode="auto">
              <a:xfrm>
                <a:off x="382" y="1255"/>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u</a:t>
                </a:r>
                <a:r>
                  <a:rPr lang="en-US" altLang="zh-CN" sz="2800" i="1" baseline="-25000">
                    <a:latin typeface="Times New Roman" panose="02020603050405020304" pitchFamily="18" charset="0"/>
                    <a:ea typeface="楷体_GB2312" pitchFamily="49" charset="-122"/>
                  </a:rPr>
                  <a:t>s</a:t>
                </a:r>
              </a:p>
            </p:txBody>
          </p:sp>
          <p:sp>
            <p:nvSpPr>
              <p:cNvPr id="91" name="Rectangle 66">
                <a:extLst>
                  <a:ext uri="{FF2B5EF4-FFF2-40B4-BE49-F238E27FC236}">
                    <a16:creationId xmlns:a16="http://schemas.microsoft.com/office/drawing/2014/main" id="{EBF50E4E-30FE-0210-B7C3-E88E74710BC1}"/>
                  </a:ext>
                </a:extLst>
              </p:cNvPr>
              <p:cNvSpPr>
                <a:spLocks noChangeArrowheads="1"/>
              </p:cNvSpPr>
              <p:nvPr/>
            </p:nvSpPr>
            <p:spPr bwMode="auto">
              <a:xfrm>
                <a:off x="1773" y="124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92" name="Text Box 67">
                <a:extLst>
                  <a:ext uri="{FF2B5EF4-FFF2-40B4-BE49-F238E27FC236}">
                    <a16:creationId xmlns:a16="http://schemas.microsoft.com/office/drawing/2014/main" id="{BC2413AF-E596-A946-C1C7-9FAB7853539D}"/>
                  </a:ext>
                </a:extLst>
              </p:cNvPr>
              <p:cNvSpPr txBox="1">
                <a:spLocks noChangeArrowheads="1"/>
              </p:cNvSpPr>
              <p:nvPr/>
            </p:nvSpPr>
            <p:spPr bwMode="auto">
              <a:xfrm>
                <a:off x="1922" y="1058"/>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5</a:t>
                </a:r>
              </a:p>
            </p:txBody>
          </p:sp>
          <p:sp>
            <p:nvSpPr>
              <p:cNvPr id="93" name="Rectangle 68">
                <a:extLst>
                  <a:ext uri="{FF2B5EF4-FFF2-40B4-BE49-F238E27FC236}">
                    <a16:creationId xmlns:a16="http://schemas.microsoft.com/office/drawing/2014/main" id="{7D164418-204E-8D16-31D4-574CE73912E3}"/>
                  </a:ext>
                </a:extLst>
              </p:cNvPr>
              <p:cNvSpPr>
                <a:spLocks noChangeArrowheads="1"/>
              </p:cNvSpPr>
              <p:nvPr/>
            </p:nvSpPr>
            <p:spPr bwMode="auto">
              <a:xfrm rot="3853869">
                <a:off x="2279" y="1523"/>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94" name="Rectangle 69">
                <a:extLst>
                  <a:ext uri="{FF2B5EF4-FFF2-40B4-BE49-F238E27FC236}">
                    <a16:creationId xmlns:a16="http://schemas.microsoft.com/office/drawing/2014/main" id="{616ADBED-9F0A-F71F-1D21-05A52BF2C5D9}"/>
                  </a:ext>
                </a:extLst>
              </p:cNvPr>
              <p:cNvSpPr>
                <a:spLocks noChangeArrowheads="1"/>
              </p:cNvSpPr>
              <p:nvPr/>
            </p:nvSpPr>
            <p:spPr bwMode="auto">
              <a:xfrm rot="17746131" flipV="1">
                <a:off x="2282" y="99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95" name="Text Box 70">
                <a:extLst>
                  <a:ext uri="{FF2B5EF4-FFF2-40B4-BE49-F238E27FC236}">
                    <a16:creationId xmlns:a16="http://schemas.microsoft.com/office/drawing/2014/main" id="{A321A2B0-B4A0-99C7-1EB6-3982B563A583}"/>
                  </a:ext>
                </a:extLst>
              </p:cNvPr>
              <p:cNvSpPr txBox="1">
                <a:spLocks noChangeArrowheads="1"/>
              </p:cNvSpPr>
              <p:nvPr/>
            </p:nvSpPr>
            <p:spPr bwMode="auto">
              <a:xfrm>
                <a:off x="1101" y="1518"/>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2</a:t>
                </a:r>
              </a:p>
            </p:txBody>
          </p:sp>
          <p:sp>
            <p:nvSpPr>
              <p:cNvPr id="96" name="Text Box 71">
                <a:extLst>
                  <a:ext uri="{FF2B5EF4-FFF2-40B4-BE49-F238E27FC236}">
                    <a16:creationId xmlns:a16="http://schemas.microsoft.com/office/drawing/2014/main" id="{8884F8B1-6BBA-0BA8-7813-568AF8CC3433}"/>
                  </a:ext>
                </a:extLst>
              </p:cNvPr>
              <p:cNvSpPr txBox="1">
                <a:spLocks noChangeArrowheads="1"/>
              </p:cNvSpPr>
              <p:nvPr/>
            </p:nvSpPr>
            <p:spPr bwMode="auto">
              <a:xfrm>
                <a:off x="1413" y="1179"/>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3</a:t>
                </a:r>
              </a:p>
            </p:txBody>
          </p:sp>
          <p:sp>
            <p:nvSpPr>
              <p:cNvPr id="97" name="Line 72">
                <a:extLst>
                  <a:ext uri="{FF2B5EF4-FFF2-40B4-BE49-F238E27FC236}">
                    <a16:creationId xmlns:a16="http://schemas.microsoft.com/office/drawing/2014/main" id="{C0D42B2A-41BD-FCB1-DD95-4963235B030B}"/>
                  </a:ext>
                </a:extLst>
              </p:cNvPr>
              <p:cNvSpPr>
                <a:spLocks noChangeShapeType="1"/>
              </p:cNvSpPr>
              <p:nvPr/>
            </p:nvSpPr>
            <p:spPr bwMode="auto">
              <a:xfrm>
                <a:off x="1817" y="898"/>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8" name="Line 73">
                <a:extLst>
                  <a:ext uri="{FF2B5EF4-FFF2-40B4-BE49-F238E27FC236}">
                    <a16:creationId xmlns:a16="http://schemas.microsoft.com/office/drawing/2014/main" id="{1F92BC86-6B35-C86A-DBB9-C17AA1285B4D}"/>
                  </a:ext>
                </a:extLst>
              </p:cNvPr>
              <p:cNvSpPr>
                <a:spLocks noChangeShapeType="1"/>
              </p:cNvSpPr>
              <p:nvPr/>
            </p:nvSpPr>
            <p:spPr bwMode="auto">
              <a:xfrm>
                <a:off x="1830" y="1908"/>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9" name="Rectangle 74">
                <a:extLst>
                  <a:ext uri="{FF2B5EF4-FFF2-40B4-BE49-F238E27FC236}">
                    <a16:creationId xmlns:a16="http://schemas.microsoft.com/office/drawing/2014/main" id="{F198B0D5-69B4-4833-2245-788FE635E4AD}"/>
                  </a:ext>
                </a:extLst>
              </p:cNvPr>
              <p:cNvSpPr>
                <a:spLocks noChangeArrowheads="1"/>
              </p:cNvSpPr>
              <p:nvPr/>
            </p:nvSpPr>
            <p:spPr bwMode="auto">
              <a:xfrm rot="-5400000">
                <a:off x="2380" y="74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100" name="Text Box 75">
                <a:extLst>
                  <a:ext uri="{FF2B5EF4-FFF2-40B4-BE49-F238E27FC236}">
                    <a16:creationId xmlns:a16="http://schemas.microsoft.com/office/drawing/2014/main" id="{732F5C3F-000E-75DC-970E-43AA14D9CF55}"/>
                  </a:ext>
                </a:extLst>
              </p:cNvPr>
              <p:cNvSpPr txBox="1">
                <a:spLocks noChangeArrowheads="1"/>
              </p:cNvSpPr>
              <p:nvPr/>
            </p:nvSpPr>
            <p:spPr bwMode="auto">
              <a:xfrm>
                <a:off x="1092" y="512"/>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1</a:t>
                </a:r>
              </a:p>
            </p:txBody>
          </p:sp>
          <p:sp>
            <p:nvSpPr>
              <p:cNvPr id="101" name="Rectangle 76">
                <a:extLst>
                  <a:ext uri="{FF2B5EF4-FFF2-40B4-BE49-F238E27FC236}">
                    <a16:creationId xmlns:a16="http://schemas.microsoft.com/office/drawing/2014/main" id="{0EA093BA-C524-C3FF-02BA-F60CB45B4FD1}"/>
                  </a:ext>
                </a:extLst>
              </p:cNvPr>
              <p:cNvSpPr>
                <a:spLocks noChangeArrowheads="1"/>
              </p:cNvSpPr>
              <p:nvPr/>
            </p:nvSpPr>
            <p:spPr bwMode="auto">
              <a:xfrm rot="-5400000">
                <a:off x="2338" y="1755"/>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102" name="Text Box 77">
                <a:extLst>
                  <a:ext uri="{FF2B5EF4-FFF2-40B4-BE49-F238E27FC236}">
                    <a16:creationId xmlns:a16="http://schemas.microsoft.com/office/drawing/2014/main" id="{0AB9C2DF-DD53-3AF5-A20F-83227992F434}"/>
                  </a:ext>
                </a:extLst>
              </p:cNvPr>
              <p:cNvSpPr txBox="1">
                <a:spLocks noChangeArrowheads="1"/>
              </p:cNvSpPr>
              <p:nvPr/>
            </p:nvSpPr>
            <p:spPr bwMode="auto">
              <a:xfrm>
                <a:off x="2175" y="1915"/>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7</a:t>
                </a:r>
              </a:p>
            </p:txBody>
          </p:sp>
          <p:grpSp>
            <p:nvGrpSpPr>
              <p:cNvPr id="103" name="Group 78">
                <a:extLst>
                  <a:ext uri="{FF2B5EF4-FFF2-40B4-BE49-F238E27FC236}">
                    <a16:creationId xmlns:a16="http://schemas.microsoft.com/office/drawing/2014/main" id="{6583B48E-03E2-F817-9768-4A4E66B55B21}"/>
                  </a:ext>
                </a:extLst>
              </p:cNvPr>
              <p:cNvGrpSpPr>
                <a:grpSpLocks/>
              </p:cNvGrpSpPr>
              <p:nvPr/>
            </p:nvGrpSpPr>
            <p:grpSpPr bwMode="auto">
              <a:xfrm>
                <a:off x="1786" y="870"/>
                <a:ext cx="77" cy="1068"/>
                <a:chOff x="1532" y="1490"/>
                <a:chExt cx="77" cy="1068"/>
              </a:xfrm>
            </p:grpSpPr>
            <p:sp>
              <p:nvSpPr>
                <p:cNvPr id="110" name="Oval 79">
                  <a:extLst>
                    <a:ext uri="{FF2B5EF4-FFF2-40B4-BE49-F238E27FC236}">
                      <a16:creationId xmlns:a16="http://schemas.microsoft.com/office/drawing/2014/main" id="{2AFE3381-8018-4CBA-D9CA-C5AA6B1EEB7F}"/>
                    </a:ext>
                  </a:extLst>
                </p:cNvPr>
                <p:cNvSpPr>
                  <a:spLocks noChangeArrowheads="1"/>
                </p:cNvSpPr>
                <p:nvPr/>
              </p:nvSpPr>
              <p:spPr bwMode="auto">
                <a:xfrm>
                  <a:off x="1536" y="1490"/>
                  <a:ext cx="73" cy="73"/>
                </a:xfrm>
                <a:prstGeom prst="ellipse">
                  <a:avLst/>
                </a:prstGeom>
                <a:solidFill>
                  <a:srgbClr val="CC0000"/>
                </a:solidFill>
                <a:ln w="38100" algn="ctr">
                  <a:solidFill>
                    <a:srgbClr val="CC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111" name="Oval 80">
                  <a:extLst>
                    <a:ext uri="{FF2B5EF4-FFF2-40B4-BE49-F238E27FC236}">
                      <a16:creationId xmlns:a16="http://schemas.microsoft.com/office/drawing/2014/main" id="{278BB3C1-DDD4-E979-F1AB-ACFF5D74B9C6}"/>
                    </a:ext>
                  </a:extLst>
                </p:cNvPr>
                <p:cNvSpPr>
                  <a:spLocks noChangeArrowheads="1"/>
                </p:cNvSpPr>
                <p:nvPr/>
              </p:nvSpPr>
              <p:spPr bwMode="auto">
                <a:xfrm>
                  <a:off x="1532" y="2485"/>
                  <a:ext cx="73" cy="73"/>
                </a:xfrm>
                <a:prstGeom prst="ellipse">
                  <a:avLst/>
                </a:prstGeom>
                <a:solidFill>
                  <a:schemeClr val="accent4"/>
                </a:solidFill>
                <a:ln w="38100" algn="ctr">
                  <a:solidFill>
                    <a:schemeClr val="accent4"/>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grpSp>
          <p:sp>
            <p:nvSpPr>
              <p:cNvPr id="104" name="Text Box 81">
                <a:extLst>
                  <a:ext uri="{FF2B5EF4-FFF2-40B4-BE49-F238E27FC236}">
                    <a16:creationId xmlns:a16="http://schemas.microsoft.com/office/drawing/2014/main" id="{4DE2CD99-D5A8-9AD6-BD5F-A719FC6D7212}"/>
                  </a:ext>
                </a:extLst>
              </p:cNvPr>
              <p:cNvSpPr txBox="1">
                <a:spLocks noChangeArrowheads="1"/>
              </p:cNvSpPr>
              <p:nvPr/>
            </p:nvSpPr>
            <p:spPr bwMode="auto">
              <a:xfrm>
                <a:off x="419" y="1024"/>
                <a:ext cx="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a:latin typeface="Times New Roman" panose="02020603050405020304" pitchFamily="18" charset="0"/>
                    <a:ea typeface="楷体_GB2312" pitchFamily="49" charset="-122"/>
                  </a:rPr>
                  <a:t>+</a:t>
                </a:r>
              </a:p>
            </p:txBody>
          </p:sp>
          <p:sp>
            <p:nvSpPr>
              <p:cNvPr id="105" name="Text Box 82">
                <a:extLst>
                  <a:ext uri="{FF2B5EF4-FFF2-40B4-BE49-F238E27FC236}">
                    <a16:creationId xmlns:a16="http://schemas.microsoft.com/office/drawing/2014/main" id="{C57161AD-123B-70A7-516A-87D9A45FB011}"/>
                  </a:ext>
                </a:extLst>
              </p:cNvPr>
              <p:cNvSpPr txBox="1">
                <a:spLocks noChangeArrowheads="1"/>
              </p:cNvSpPr>
              <p:nvPr/>
            </p:nvSpPr>
            <p:spPr bwMode="auto">
              <a:xfrm>
                <a:off x="432" y="1440"/>
                <a:ext cx="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a:latin typeface="Times New Roman" panose="02020603050405020304" pitchFamily="18" charset="0"/>
                    <a:ea typeface="楷体_GB2312" pitchFamily="49" charset="-122"/>
                  </a:rPr>
                  <a:t>_</a:t>
                </a:r>
              </a:p>
            </p:txBody>
          </p:sp>
          <p:sp>
            <p:nvSpPr>
              <p:cNvPr id="106" name="Rectangle 83">
                <a:extLst>
                  <a:ext uri="{FF2B5EF4-FFF2-40B4-BE49-F238E27FC236}">
                    <a16:creationId xmlns:a16="http://schemas.microsoft.com/office/drawing/2014/main" id="{97FEA8AD-F676-CB18-D313-E361431E7C23}"/>
                  </a:ext>
                </a:extLst>
              </p:cNvPr>
              <p:cNvSpPr>
                <a:spLocks noChangeArrowheads="1"/>
              </p:cNvSpPr>
              <p:nvPr/>
            </p:nvSpPr>
            <p:spPr bwMode="auto">
              <a:xfrm rot="-5400000">
                <a:off x="1263" y="753"/>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107" name="Rectangle 84">
                <a:extLst>
                  <a:ext uri="{FF2B5EF4-FFF2-40B4-BE49-F238E27FC236}">
                    <a16:creationId xmlns:a16="http://schemas.microsoft.com/office/drawing/2014/main" id="{49293EE0-98DF-B98F-25A5-77C996769551}"/>
                  </a:ext>
                </a:extLst>
              </p:cNvPr>
              <p:cNvSpPr>
                <a:spLocks noChangeArrowheads="1"/>
              </p:cNvSpPr>
              <p:nvPr/>
            </p:nvSpPr>
            <p:spPr bwMode="auto">
              <a:xfrm rot="-5400000">
                <a:off x="1263" y="1758"/>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108" name="Text Box 85">
                <a:extLst>
                  <a:ext uri="{FF2B5EF4-FFF2-40B4-BE49-F238E27FC236}">
                    <a16:creationId xmlns:a16="http://schemas.microsoft.com/office/drawing/2014/main" id="{9A237EAE-F456-FD5A-41BD-8B694223565D}"/>
                  </a:ext>
                </a:extLst>
              </p:cNvPr>
              <p:cNvSpPr txBox="1">
                <a:spLocks noChangeArrowheads="1"/>
              </p:cNvSpPr>
              <p:nvPr/>
            </p:nvSpPr>
            <p:spPr bwMode="auto">
              <a:xfrm>
                <a:off x="2192" y="525"/>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4</a:t>
                </a:r>
              </a:p>
            </p:txBody>
          </p:sp>
          <p:sp>
            <p:nvSpPr>
              <p:cNvPr id="109" name="Text Box 86">
                <a:extLst>
                  <a:ext uri="{FF2B5EF4-FFF2-40B4-BE49-F238E27FC236}">
                    <a16:creationId xmlns:a16="http://schemas.microsoft.com/office/drawing/2014/main" id="{8DCA5303-283F-C121-9CEE-AC10F854B916}"/>
                  </a:ext>
                </a:extLst>
              </p:cNvPr>
              <p:cNvSpPr txBox="1">
                <a:spLocks noChangeArrowheads="1"/>
              </p:cNvSpPr>
              <p:nvPr/>
            </p:nvSpPr>
            <p:spPr bwMode="auto">
              <a:xfrm>
                <a:off x="1937" y="1347"/>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6</a:t>
                </a:r>
              </a:p>
            </p:txBody>
          </p:sp>
        </p:grpSp>
        <p:grpSp>
          <p:nvGrpSpPr>
            <p:cNvPr id="61" name="Group 87">
              <a:extLst>
                <a:ext uri="{FF2B5EF4-FFF2-40B4-BE49-F238E27FC236}">
                  <a16:creationId xmlns:a16="http://schemas.microsoft.com/office/drawing/2014/main" id="{E3FED1D6-0588-AB90-34BB-D22868A0CAD0}"/>
                </a:ext>
              </a:extLst>
            </p:cNvPr>
            <p:cNvGrpSpPr>
              <a:grpSpLocks/>
            </p:cNvGrpSpPr>
            <p:nvPr/>
          </p:nvGrpSpPr>
          <p:grpSpPr bwMode="auto">
            <a:xfrm>
              <a:off x="2882" y="515"/>
              <a:ext cx="2527" cy="1730"/>
              <a:chOff x="2882" y="515"/>
              <a:chExt cx="2527" cy="1730"/>
            </a:xfrm>
          </p:grpSpPr>
          <p:sp>
            <p:nvSpPr>
              <p:cNvPr id="62" name="AutoShape 88">
                <a:extLst>
                  <a:ext uri="{FF2B5EF4-FFF2-40B4-BE49-F238E27FC236}">
                    <a16:creationId xmlns:a16="http://schemas.microsoft.com/office/drawing/2014/main" id="{B9312F93-3A8A-4444-FE44-C8BC1E483BAF}"/>
                  </a:ext>
                </a:extLst>
              </p:cNvPr>
              <p:cNvSpPr>
                <a:spLocks noChangeArrowheads="1"/>
              </p:cNvSpPr>
              <p:nvPr/>
            </p:nvSpPr>
            <p:spPr bwMode="auto">
              <a:xfrm rot="16200000" flipH="1">
                <a:off x="2927" y="868"/>
                <a:ext cx="1003" cy="1070"/>
              </a:xfrm>
              <a:prstGeom prst="triangle">
                <a:avLst>
                  <a:gd name="adj" fmla="val 50000"/>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3" name="Rectangle 89">
                <a:extLst>
                  <a:ext uri="{FF2B5EF4-FFF2-40B4-BE49-F238E27FC236}">
                    <a16:creationId xmlns:a16="http://schemas.microsoft.com/office/drawing/2014/main" id="{11684610-CE11-7588-38F3-B9831B13B122}"/>
                  </a:ext>
                </a:extLst>
              </p:cNvPr>
              <p:cNvSpPr>
                <a:spLocks noChangeArrowheads="1"/>
              </p:cNvSpPr>
              <p:nvPr/>
            </p:nvSpPr>
            <p:spPr bwMode="auto">
              <a:xfrm flipH="1">
                <a:off x="3963" y="901"/>
                <a:ext cx="997" cy="10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4" name="Oval 90">
                <a:extLst>
                  <a:ext uri="{FF2B5EF4-FFF2-40B4-BE49-F238E27FC236}">
                    <a16:creationId xmlns:a16="http://schemas.microsoft.com/office/drawing/2014/main" id="{2983894F-961C-00F1-9537-FC1970FF0111}"/>
                  </a:ext>
                </a:extLst>
              </p:cNvPr>
              <p:cNvSpPr>
                <a:spLocks noChangeArrowheads="1"/>
              </p:cNvSpPr>
              <p:nvPr/>
            </p:nvSpPr>
            <p:spPr bwMode="auto">
              <a:xfrm flipH="1">
                <a:off x="4813" y="1303"/>
                <a:ext cx="293" cy="293"/>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5" name="Text Box 91">
                <a:extLst>
                  <a:ext uri="{FF2B5EF4-FFF2-40B4-BE49-F238E27FC236}">
                    <a16:creationId xmlns:a16="http://schemas.microsoft.com/office/drawing/2014/main" id="{CFC4E1A1-A8CB-BE11-C08A-8AD4DB895298}"/>
                  </a:ext>
                </a:extLst>
              </p:cNvPr>
              <p:cNvSpPr txBox="1">
                <a:spLocks noChangeArrowheads="1"/>
              </p:cNvSpPr>
              <p:nvPr/>
            </p:nvSpPr>
            <p:spPr bwMode="auto">
              <a:xfrm flipH="1">
                <a:off x="5089" y="1258"/>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u</a:t>
                </a:r>
                <a:r>
                  <a:rPr lang="en-US" altLang="zh-CN" sz="2800" i="1" baseline="-25000">
                    <a:latin typeface="Times New Roman" panose="02020603050405020304" pitchFamily="18" charset="0"/>
                    <a:ea typeface="楷体_GB2312" pitchFamily="49" charset="-122"/>
                  </a:rPr>
                  <a:t>s</a:t>
                </a:r>
              </a:p>
            </p:txBody>
          </p:sp>
          <p:sp>
            <p:nvSpPr>
              <p:cNvPr id="66" name="Rectangle 92">
                <a:extLst>
                  <a:ext uri="{FF2B5EF4-FFF2-40B4-BE49-F238E27FC236}">
                    <a16:creationId xmlns:a16="http://schemas.microsoft.com/office/drawing/2014/main" id="{D6BFC043-7560-F126-1EE9-E4ABF6628962}"/>
                  </a:ext>
                </a:extLst>
              </p:cNvPr>
              <p:cNvSpPr>
                <a:spLocks noChangeArrowheads="1"/>
              </p:cNvSpPr>
              <p:nvPr/>
            </p:nvSpPr>
            <p:spPr bwMode="auto">
              <a:xfrm flipH="1">
                <a:off x="3918" y="1249"/>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7" name="Text Box 93">
                <a:extLst>
                  <a:ext uri="{FF2B5EF4-FFF2-40B4-BE49-F238E27FC236}">
                    <a16:creationId xmlns:a16="http://schemas.microsoft.com/office/drawing/2014/main" id="{FFFBF6EA-14B3-FE32-EDD8-07CB6AAB49D2}"/>
                  </a:ext>
                </a:extLst>
              </p:cNvPr>
              <p:cNvSpPr txBox="1">
                <a:spLocks noChangeArrowheads="1"/>
              </p:cNvSpPr>
              <p:nvPr/>
            </p:nvSpPr>
            <p:spPr bwMode="auto">
              <a:xfrm flipH="1">
                <a:off x="3448" y="1061"/>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6</a:t>
                </a:r>
              </a:p>
            </p:txBody>
          </p:sp>
          <p:sp>
            <p:nvSpPr>
              <p:cNvPr id="68" name="Rectangle 94">
                <a:extLst>
                  <a:ext uri="{FF2B5EF4-FFF2-40B4-BE49-F238E27FC236}">
                    <a16:creationId xmlns:a16="http://schemas.microsoft.com/office/drawing/2014/main" id="{07596FE8-770B-1C4C-91F4-CAF40339BF11}"/>
                  </a:ext>
                </a:extLst>
              </p:cNvPr>
              <p:cNvSpPr>
                <a:spLocks noChangeArrowheads="1"/>
              </p:cNvSpPr>
              <p:nvPr/>
            </p:nvSpPr>
            <p:spPr bwMode="auto">
              <a:xfrm rot="17746131" flipH="1">
                <a:off x="3412" y="152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69" name="Rectangle 95">
                <a:extLst>
                  <a:ext uri="{FF2B5EF4-FFF2-40B4-BE49-F238E27FC236}">
                    <a16:creationId xmlns:a16="http://schemas.microsoft.com/office/drawing/2014/main" id="{16CF8984-4D94-E0FB-EDF2-B22123CF08CF}"/>
                  </a:ext>
                </a:extLst>
              </p:cNvPr>
              <p:cNvSpPr>
                <a:spLocks noChangeArrowheads="1"/>
              </p:cNvSpPr>
              <p:nvPr/>
            </p:nvSpPr>
            <p:spPr bwMode="auto">
              <a:xfrm rot="3853869" flipH="1" flipV="1">
                <a:off x="3409" y="999"/>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70" name="Text Box 96">
                <a:extLst>
                  <a:ext uri="{FF2B5EF4-FFF2-40B4-BE49-F238E27FC236}">
                    <a16:creationId xmlns:a16="http://schemas.microsoft.com/office/drawing/2014/main" id="{F1A49E35-C8FA-0FEE-F760-76DF5639C05A}"/>
                  </a:ext>
                </a:extLst>
              </p:cNvPr>
              <p:cNvSpPr txBox="1">
                <a:spLocks noChangeArrowheads="1"/>
              </p:cNvSpPr>
              <p:nvPr/>
            </p:nvSpPr>
            <p:spPr bwMode="auto">
              <a:xfrm flipH="1">
                <a:off x="4269" y="1521"/>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1</a:t>
                </a:r>
              </a:p>
            </p:txBody>
          </p:sp>
          <p:sp>
            <p:nvSpPr>
              <p:cNvPr id="71" name="Text Box 97">
                <a:extLst>
                  <a:ext uri="{FF2B5EF4-FFF2-40B4-BE49-F238E27FC236}">
                    <a16:creationId xmlns:a16="http://schemas.microsoft.com/office/drawing/2014/main" id="{5DA32F1A-60C7-C18E-1E06-1C170A5EC53A}"/>
                  </a:ext>
                </a:extLst>
              </p:cNvPr>
              <p:cNvSpPr txBox="1">
                <a:spLocks noChangeArrowheads="1"/>
              </p:cNvSpPr>
              <p:nvPr/>
            </p:nvSpPr>
            <p:spPr bwMode="auto">
              <a:xfrm flipH="1">
                <a:off x="3957" y="1182"/>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3</a:t>
                </a:r>
              </a:p>
            </p:txBody>
          </p:sp>
          <p:sp>
            <p:nvSpPr>
              <p:cNvPr id="72" name="Line 98">
                <a:extLst>
                  <a:ext uri="{FF2B5EF4-FFF2-40B4-BE49-F238E27FC236}">
                    <a16:creationId xmlns:a16="http://schemas.microsoft.com/office/drawing/2014/main" id="{90A2CD90-4B46-AE95-6415-D63E69364809}"/>
                  </a:ext>
                </a:extLst>
              </p:cNvPr>
              <p:cNvSpPr>
                <a:spLocks noChangeShapeType="1"/>
              </p:cNvSpPr>
              <p:nvPr/>
            </p:nvSpPr>
            <p:spPr bwMode="auto">
              <a:xfrm flipH="1">
                <a:off x="2895" y="901"/>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 name="Line 99">
                <a:extLst>
                  <a:ext uri="{FF2B5EF4-FFF2-40B4-BE49-F238E27FC236}">
                    <a16:creationId xmlns:a16="http://schemas.microsoft.com/office/drawing/2014/main" id="{7AB1DBFF-AE29-E4AC-CBCA-6709B0869B66}"/>
                  </a:ext>
                </a:extLst>
              </p:cNvPr>
              <p:cNvSpPr>
                <a:spLocks noChangeShapeType="1"/>
              </p:cNvSpPr>
              <p:nvPr/>
            </p:nvSpPr>
            <p:spPr bwMode="auto">
              <a:xfrm flipH="1">
                <a:off x="2882" y="1911"/>
                <a:ext cx="10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 name="Rectangle 100">
                <a:extLst>
                  <a:ext uri="{FF2B5EF4-FFF2-40B4-BE49-F238E27FC236}">
                    <a16:creationId xmlns:a16="http://schemas.microsoft.com/office/drawing/2014/main" id="{5009836E-3F4B-EF79-A017-A5AB511DC273}"/>
                  </a:ext>
                </a:extLst>
              </p:cNvPr>
              <p:cNvSpPr>
                <a:spLocks noChangeArrowheads="1"/>
              </p:cNvSpPr>
              <p:nvPr/>
            </p:nvSpPr>
            <p:spPr bwMode="auto">
              <a:xfrm rot="5400000" flipH="1">
                <a:off x="3311" y="749"/>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75" name="Text Box 101">
                <a:extLst>
                  <a:ext uri="{FF2B5EF4-FFF2-40B4-BE49-F238E27FC236}">
                    <a16:creationId xmlns:a16="http://schemas.microsoft.com/office/drawing/2014/main" id="{B4D9DCE1-A90D-FF2A-A290-3EE193545FC7}"/>
                  </a:ext>
                </a:extLst>
              </p:cNvPr>
              <p:cNvSpPr txBox="1">
                <a:spLocks noChangeArrowheads="1"/>
              </p:cNvSpPr>
              <p:nvPr/>
            </p:nvSpPr>
            <p:spPr bwMode="auto">
              <a:xfrm flipH="1">
                <a:off x="4278" y="515"/>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2</a:t>
                </a:r>
              </a:p>
            </p:txBody>
          </p:sp>
          <p:sp>
            <p:nvSpPr>
              <p:cNvPr id="76" name="Rectangle 102">
                <a:extLst>
                  <a:ext uri="{FF2B5EF4-FFF2-40B4-BE49-F238E27FC236}">
                    <a16:creationId xmlns:a16="http://schemas.microsoft.com/office/drawing/2014/main" id="{62E1423E-7189-63B8-BB6C-2E1DC1BB222F}"/>
                  </a:ext>
                </a:extLst>
              </p:cNvPr>
              <p:cNvSpPr>
                <a:spLocks noChangeArrowheads="1"/>
              </p:cNvSpPr>
              <p:nvPr/>
            </p:nvSpPr>
            <p:spPr bwMode="auto">
              <a:xfrm rot="5400000" flipH="1">
                <a:off x="3353" y="1758"/>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77" name="Text Box 103">
                <a:extLst>
                  <a:ext uri="{FF2B5EF4-FFF2-40B4-BE49-F238E27FC236}">
                    <a16:creationId xmlns:a16="http://schemas.microsoft.com/office/drawing/2014/main" id="{AAD7495B-08FD-2CB4-B217-22CB84182D19}"/>
                  </a:ext>
                </a:extLst>
              </p:cNvPr>
              <p:cNvSpPr txBox="1">
                <a:spLocks noChangeArrowheads="1"/>
              </p:cNvSpPr>
              <p:nvPr/>
            </p:nvSpPr>
            <p:spPr bwMode="auto">
              <a:xfrm flipH="1">
                <a:off x="3195" y="1918"/>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4</a:t>
                </a:r>
              </a:p>
            </p:txBody>
          </p:sp>
          <p:grpSp>
            <p:nvGrpSpPr>
              <p:cNvPr id="78" name="Group 104">
                <a:extLst>
                  <a:ext uri="{FF2B5EF4-FFF2-40B4-BE49-F238E27FC236}">
                    <a16:creationId xmlns:a16="http://schemas.microsoft.com/office/drawing/2014/main" id="{F2A21140-8257-0C55-F3A1-CD3A9CEF45FC}"/>
                  </a:ext>
                </a:extLst>
              </p:cNvPr>
              <p:cNvGrpSpPr>
                <a:grpSpLocks/>
              </p:cNvGrpSpPr>
              <p:nvPr/>
            </p:nvGrpSpPr>
            <p:grpSpPr bwMode="auto">
              <a:xfrm flipH="1">
                <a:off x="3928" y="873"/>
                <a:ext cx="77" cy="1068"/>
                <a:chOff x="1532" y="1490"/>
                <a:chExt cx="77" cy="1068"/>
              </a:xfrm>
            </p:grpSpPr>
            <p:sp>
              <p:nvSpPr>
                <p:cNvPr id="85" name="Oval 105">
                  <a:extLst>
                    <a:ext uri="{FF2B5EF4-FFF2-40B4-BE49-F238E27FC236}">
                      <a16:creationId xmlns:a16="http://schemas.microsoft.com/office/drawing/2014/main" id="{3EDBB6A8-F692-CA5D-ADC5-C6292A99E1D6}"/>
                    </a:ext>
                  </a:extLst>
                </p:cNvPr>
                <p:cNvSpPr>
                  <a:spLocks noChangeArrowheads="1"/>
                </p:cNvSpPr>
                <p:nvPr/>
              </p:nvSpPr>
              <p:spPr bwMode="auto">
                <a:xfrm>
                  <a:off x="1536" y="1490"/>
                  <a:ext cx="73" cy="73"/>
                </a:xfrm>
                <a:prstGeom prst="ellipse">
                  <a:avLst/>
                </a:prstGeom>
                <a:solidFill>
                  <a:schemeClr val="accent4"/>
                </a:solidFill>
                <a:ln w="38100" algn="ctr">
                  <a:solidFill>
                    <a:schemeClr val="accent4"/>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6" name="Oval 106">
                  <a:extLst>
                    <a:ext uri="{FF2B5EF4-FFF2-40B4-BE49-F238E27FC236}">
                      <a16:creationId xmlns:a16="http://schemas.microsoft.com/office/drawing/2014/main" id="{EB2DD753-6C79-BF1A-CDB9-AC3AC46A02ED}"/>
                    </a:ext>
                  </a:extLst>
                </p:cNvPr>
                <p:cNvSpPr>
                  <a:spLocks noChangeArrowheads="1"/>
                </p:cNvSpPr>
                <p:nvPr/>
              </p:nvSpPr>
              <p:spPr bwMode="auto">
                <a:xfrm>
                  <a:off x="1532" y="2485"/>
                  <a:ext cx="73" cy="73"/>
                </a:xfrm>
                <a:prstGeom prst="ellipse">
                  <a:avLst/>
                </a:prstGeom>
                <a:solidFill>
                  <a:srgbClr val="CC0000"/>
                </a:solidFill>
                <a:ln w="38100" algn="ctr">
                  <a:solidFill>
                    <a:srgbClr val="CC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grpSp>
          <p:sp>
            <p:nvSpPr>
              <p:cNvPr id="79" name="Text Box 107">
                <a:extLst>
                  <a:ext uri="{FF2B5EF4-FFF2-40B4-BE49-F238E27FC236}">
                    <a16:creationId xmlns:a16="http://schemas.microsoft.com/office/drawing/2014/main" id="{C0545B7F-06C9-B124-2D24-6D5893A55130}"/>
                  </a:ext>
                </a:extLst>
              </p:cNvPr>
              <p:cNvSpPr txBox="1">
                <a:spLocks noChangeArrowheads="1"/>
              </p:cNvSpPr>
              <p:nvPr/>
            </p:nvSpPr>
            <p:spPr bwMode="auto">
              <a:xfrm flipH="1">
                <a:off x="5070" y="937"/>
                <a:ext cx="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a:latin typeface="Times New Roman" panose="02020603050405020304" pitchFamily="18" charset="0"/>
                    <a:ea typeface="楷体_GB2312" pitchFamily="49" charset="-122"/>
                  </a:rPr>
                  <a:t>_</a:t>
                </a:r>
              </a:p>
            </p:txBody>
          </p:sp>
          <p:sp>
            <p:nvSpPr>
              <p:cNvPr id="80" name="Text Box 108">
                <a:extLst>
                  <a:ext uri="{FF2B5EF4-FFF2-40B4-BE49-F238E27FC236}">
                    <a16:creationId xmlns:a16="http://schemas.microsoft.com/office/drawing/2014/main" id="{51BE1FB5-D408-D444-B8EB-61E6AAA40C48}"/>
                  </a:ext>
                </a:extLst>
              </p:cNvPr>
              <p:cNvSpPr txBox="1">
                <a:spLocks noChangeArrowheads="1"/>
              </p:cNvSpPr>
              <p:nvPr/>
            </p:nvSpPr>
            <p:spPr bwMode="auto">
              <a:xfrm flipH="1">
                <a:off x="5066" y="1515"/>
                <a:ext cx="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a:latin typeface="Times New Roman" panose="02020603050405020304" pitchFamily="18" charset="0"/>
                    <a:ea typeface="楷体_GB2312" pitchFamily="49" charset="-122"/>
                  </a:rPr>
                  <a:t>+</a:t>
                </a:r>
              </a:p>
            </p:txBody>
          </p:sp>
          <p:sp>
            <p:nvSpPr>
              <p:cNvPr id="81" name="Rectangle 109">
                <a:extLst>
                  <a:ext uri="{FF2B5EF4-FFF2-40B4-BE49-F238E27FC236}">
                    <a16:creationId xmlns:a16="http://schemas.microsoft.com/office/drawing/2014/main" id="{942462AE-2A0E-F4BF-1B69-B3FEE84042B4}"/>
                  </a:ext>
                </a:extLst>
              </p:cNvPr>
              <p:cNvSpPr>
                <a:spLocks noChangeArrowheads="1"/>
              </p:cNvSpPr>
              <p:nvPr/>
            </p:nvSpPr>
            <p:spPr bwMode="auto">
              <a:xfrm rot="5400000" flipH="1">
                <a:off x="4428" y="756"/>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2" name="Rectangle 110">
                <a:extLst>
                  <a:ext uri="{FF2B5EF4-FFF2-40B4-BE49-F238E27FC236}">
                    <a16:creationId xmlns:a16="http://schemas.microsoft.com/office/drawing/2014/main" id="{A28BDBDA-B08F-60FF-2493-D676A72B2D94}"/>
                  </a:ext>
                </a:extLst>
              </p:cNvPr>
              <p:cNvSpPr>
                <a:spLocks noChangeArrowheads="1"/>
              </p:cNvSpPr>
              <p:nvPr/>
            </p:nvSpPr>
            <p:spPr bwMode="auto">
              <a:xfrm rot="5400000" flipH="1">
                <a:off x="4428" y="1761"/>
                <a:ext cx="100" cy="292"/>
              </a:xfrm>
              <a:prstGeom prst="rect">
                <a:avLst/>
              </a:prstGeom>
              <a:solidFill>
                <a:schemeClr val="bg1"/>
              </a:solidFill>
              <a:ln w="38100"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800">
                  <a:ea typeface="楷体_GB2312" pitchFamily="49" charset="-122"/>
                </a:endParaRPr>
              </a:p>
            </p:txBody>
          </p:sp>
          <p:sp>
            <p:nvSpPr>
              <p:cNvPr id="83" name="Text Box 111">
                <a:extLst>
                  <a:ext uri="{FF2B5EF4-FFF2-40B4-BE49-F238E27FC236}">
                    <a16:creationId xmlns:a16="http://schemas.microsoft.com/office/drawing/2014/main" id="{B9D0CE1B-70A5-7D06-E116-F9E67621AB46}"/>
                  </a:ext>
                </a:extLst>
              </p:cNvPr>
              <p:cNvSpPr txBox="1">
                <a:spLocks noChangeArrowheads="1"/>
              </p:cNvSpPr>
              <p:nvPr/>
            </p:nvSpPr>
            <p:spPr bwMode="auto">
              <a:xfrm flipH="1">
                <a:off x="3178" y="528"/>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7</a:t>
                </a:r>
              </a:p>
            </p:txBody>
          </p:sp>
          <p:sp>
            <p:nvSpPr>
              <p:cNvPr id="84" name="Text Box 112">
                <a:extLst>
                  <a:ext uri="{FF2B5EF4-FFF2-40B4-BE49-F238E27FC236}">
                    <a16:creationId xmlns:a16="http://schemas.microsoft.com/office/drawing/2014/main" id="{0E7E268E-EBF7-60B3-2449-75EFC9BF77FB}"/>
                  </a:ext>
                </a:extLst>
              </p:cNvPr>
              <p:cNvSpPr txBox="1">
                <a:spLocks noChangeArrowheads="1"/>
              </p:cNvSpPr>
              <p:nvPr/>
            </p:nvSpPr>
            <p:spPr bwMode="auto">
              <a:xfrm flipH="1">
                <a:off x="3433" y="1350"/>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5</a:t>
                </a:r>
              </a:p>
            </p:txBody>
          </p:sp>
        </p:grpSp>
      </p:grpSp>
      <p:sp>
        <p:nvSpPr>
          <p:cNvPr id="112" name="Rectangle 145">
            <a:extLst>
              <a:ext uri="{FF2B5EF4-FFF2-40B4-BE49-F238E27FC236}">
                <a16:creationId xmlns:a16="http://schemas.microsoft.com/office/drawing/2014/main" id="{776C01E3-B85B-28C2-1C18-A782E78E4A50}"/>
              </a:ext>
            </a:extLst>
          </p:cNvPr>
          <p:cNvSpPr>
            <a:spLocks noChangeArrowheads="1"/>
          </p:cNvSpPr>
          <p:nvPr/>
        </p:nvSpPr>
        <p:spPr bwMode="auto">
          <a:xfrm>
            <a:off x="224631" y="721004"/>
            <a:ext cx="3160713" cy="369332"/>
          </a:xfrm>
          <a:prstGeom prst="rect">
            <a:avLst/>
          </a:prstGeom>
          <a:noFill/>
          <a:ln w="38100" algn="ctr">
            <a:noFill/>
            <a:miter lim="800000"/>
            <a:headEnd/>
            <a:tailEnd/>
          </a:ln>
          <a:effectLst/>
        </p:spPr>
        <p:txBody>
          <a:bodyPr>
            <a:spAutoFit/>
          </a:bodyPr>
          <a:lstStyle/>
          <a:p>
            <a:pPr eaLnBrk="1" hangingPunct="1">
              <a:defRPr/>
            </a:pPr>
            <a:r>
              <a:rPr lang="zh-CN" altLang="en-US" b="1" dirty="0">
                <a:solidFill>
                  <a:srgbClr val="CC0000"/>
                </a:solidFill>
                <a:latin typeface="楷体" panose="02010609060101010101" pitchFamily="49" charset="-122"/>
                <a:ea typeface="楷体" panose="02010609060101010101" pitchFamily="49" charset="-122"/>
              </a:rPr>
              <a:t>旋转对称网络</a:t>
            </a:r>
            <a:endParaRPr lang="en-US" altLang="zh-CN" b="1" dirty="0">
              <a:solidFill>
                <a:srgbClr val="CC0000"/>
              </a:solidFill>
              <a:latin typeface="楷体" panose="02010609060101010101" pitchFamily="49" charset="-122"/>
              <a:ea typeface="楷体" panose="02010609060101010101" pitchFamily="49" charset="-122"/>
            </a:endParaRPr>
          </a:p>
        </p:txBody>
      </p:sp>
      <p:sp>
        <p:nvSpPr>
          <p:cNvPr id="113" name="Line 146">
            <a:extLst>
              <a:ext uri="{FF2B5EF4-FFF2-40B4-BE49-F238E27FC236}">
                <a16:creationId xmlns:a16="http://schemas.microsoft.com/office/drawing/2014/main" id="{3F01C93D-A7AB-4519-0C34-6B0A252BA5E6}"/>
              </a:ext>
            </a:extLst>
          </p:cNvPr>
          <p:cNvSpPr>
            <a:spLocks noChangeShapeType="1"/>
          </p:cNvSpPr>
          <p:nvPr/>
        </p:nvSpPr>
        <p:spPr bwMode="auto">
          <a:xfrm>
            <a:off x="4598988" y="1219200"/>
            <a:ext cx="0" cy="2598738"/>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7" name="矩形 116">
            <a:extLst>
              <a:ext uri="{FF2B5EF4-FFF2-40B4-BE49-F238E27FC236}">
                <a16:creationId xmlns:a16="http://schemas.microsoft.com/office/drawing/2014/main" id="{4529D487-6DEC-6998-2CF0-EE1905576274}"/>
              </a:ext>
            </a:extLst>
          </p:cNvPr>
          <p:cNvSpPr/>
          <p:nvPr/>
        </p:nvSpPr>
        <p:spPr>
          <a:xfrm>
            <a:off x="4328266" y="894583"/>
            <a:ext cx="4295035" cy="34211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a:extLst>
              <a:ext uri="{FF2B5EF4-FFF2-40B4-BE49-F238E27FC236}">
                <a16:creationId xmlns:a16="http://schemas.microsoft.com/office/drawing/2014/main" id="{8540CDA4-7757-2C62-41C3-ED6535FD18FE}"/>
              </a:ext>
            </a:extLst>
          </p:cNvPr>
          <p:cNvGrpSpPr/>
          <p:nvPr/>
        </p:nvGrpSpPr>
        <p:grpSpPr>
          <a:xfrm>
            <a:off x="4165601" y="1681163"/>
            <a:ext cx="871522" cy="1609725"/>
            <a:chOff x="4165601" y="1681163"/>
            <a:chExt cx="871522" cy="1609725"/>
          </a:xfrm>
        </p:grpSpPr>
        <p:sp>
          <p:nvSpPr>
            <p:cNvPr id="115" name="Line 58">
              <a:extLst>
                <a:ext uri="{FF2B5EF4-FFF2-40B4-BE49-F238E27FC236}">
                  <a16:creationId xmlns:a16="http://schemas.microsoft.com/office/drawing/2014/main" id="{6685A75C-18E3-4303-FADC-E2F329B9DC2C}"/>
                </a:ext>
              </a:extLst>
            </p:cNvPr>
            <p:cNvSpPr>
              <a:spLocks noChangeShapeType="1"/>
            </p:cNvSpPr>
            <p:nvPr/>
          </p:nvSpPr>
          <p:spPr bwMode="auto">
            <a:xfrm flipH="1" flipV="1">
              <a:off x="4670426" y="3290888"/>
              <a:ext cx="366697" cy="0"/>
            </a:xfrm>
            <a:prstGeom prst="line">
              <a:avLst/>
            </a:prstGeom>
            <a:noFill/>
            <a:ln w="38100">
              <a:solidFill>
                <a:srgbClr val="CC0000"/>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4" name="Line 58">
              <a:extLst>
                <a:ext uri="{FF2B5EF4-FFF2-40B4-BE49-F238E27FC236}">
                  <a16:creationId xmlns:a16="http://schemas.microsoft.com/office/drawing/2014/main" id="{8614119E-3657-D4E2-D0A5-81D0D24A9C2C}"/>
                </a:ext>
              </a:extLst>
            </p:cNvPr>
            <p:cNvSpPr>
              <a:spLocks noChangeShapeType="1"/>
            </p:cNvSpPr>
            <p:nvPr/>
          </p:nvSpPr>
          <p:spPr bwMode="auto">
            <a:xfrm>
              <a:off x="4165601" y="1681163"/>
              <a:ext cx="383380" cy="2506"/>
            </a:xfrm>
            <a:prstGeom prst="line">
              <a:avLst/>
            </a:prstGeom>
            <a:noFill/>
            <a:ln w="38100">
              <a:solidFill>
                <a:srgbClr val="CC0000"/>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grpSp>
      <p:sp>
        <p:nvSpPr>
          <p:cNvPr id="118" name="矩形 117">
            <a:extLst>
              <a:ext uri="{FF2B5EF4-FFF2-40B4-BE49-F238E27FC236}">
                <a16:creationId xmlns:a16="http://schemas.microsoft.com/office/drawing/2014/main" id="{95A644A7-DBC7-9005-AFB6-9159AF7C02DE}"/>
              </a:ext>
            </a:extLst>
          </p:cNvPr>
          <p:cNvSpPr/>
          <p:nvPr/>
        </p:nvSpPr>
        <p:spPr>
          <a:xfrm>
            <a:off x="4548981" y="3003331"/>
            <a:ext cx="768243" cy="5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3" name="组合 122">
            <a:extLst>
              <a:ext uri="{FF2B5EF4-FFF2-40B4-BE49-F238E27FC236}">
                <a16:creationId xmlns:a16="http://schemas.microsoft.com/office/drawing/2014/main" id="{066A80F3-2499-01FA-2016-39A80F378954}"/>
              </a:ext>
            </a:extLst>
          </p:cNvPr>
          <p:cNvGrpSpPr/>
          <p:nvPr/>
        </p:nvGrpSpPr>
        <p:grpSpPr>
          <a:xfrm>
            <a:off x="4312474" y="1681163"/>
            <a:ext cx="568326" cy="1608192"/>
            <a:chOff x="4312474" y="1681163"/>
            <a:chExt cx="568326" cy="1608192"/>
          </a:xfrm>
        </p:grpSpPr>
        <p:sp>
          <p:nvSpPr>
            <p:cNvPr id="120" name="Line 73">
              <a:extLst>
                <a:ext uri="{FF2B5EF4-FFF2-40B4-BE49-F238E27FC236}">
                  <a16:creationId xmlns:a16="http://schemas.microsoft.com/office/drawing/2014/main" id="{58671BBD-F699-2D6F-8A26-12E448DCA2A0}"/>
                </a:ext>
              </a:extLst>
            </p:cNvPr>
            <p:cNvSpPr>
              <a:spLocks noChangeShapeType="1"/>
            </p:cNvSpPr>
            <p:nvPr/>
          </p:nvSpPr>
          <p:spPr bwMode="auto">
            <a:xfrm>
              <a:off x="4501304" y="1687512"/>
              <a:ext cx="379496" cy="481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1" name="Line 73">
              <a:extLst>
                <a:ext uri="{FF2B5EF4-FFF2-40B4-BE49-F238E27FC236}">
                  <a16:creationId xmlns:a16="http://schemas.microsoft.com/office/drawing/2014/main" id="{BA7738C0-565E-0633-4E54-1059573B6E2F}"/>
                </a:ext>
              </a:extLst>
            </p:cNvPr>
            <p:cNvSpPr>
              <a:spLocks noChangeShapeType="1"/>
            </p:cNvSpPr>
            <p:nvPr/>
          </p:nvSpPr>
          <p:spPr bwMode="auto">
            <a:xfrm>
              <a:off x="4312474" y="3289355"/>
              <a:ext cx="56832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2" name="Line 73">
              <a:extLst>
                <a:ext uri="{FF2B5EF4-FFF2-40B4-BE49-F238E27FC236}">
                  <a16:creationId xmlns:a16="http://schemas.microsoft.com/office/drawing/2014/main" id="{3F5761F7-DD29-186B-2582-99B5FF10508C}"/>
                </a:ext>
              </a:extLst>
            </p:cNvPr>
            <p:cNvSpPr>
              <a:spLocks noChangeShapeType="1"/>
            </p:cNvSpPr>
            <p:nvPr/>
          </p:nvSpPr>
          <p:spPr bwMode="auto">
            <a:xfrm>
              <a:off x="4860078" y="1681163"/>
              <a:ext cx="848" cy="1601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grpSp>
      <p:sp>
        <p:nvSpPr>
          <p:cNvPr id="2" name="Rectangle 3">
            <a:extLst>
              <a:ext uri="{FF2B5EF4-FFF2-40B4-BE49-F238E27FC236}">
                <a16:creationId xmlns:a16="http://schemas.microsoft.com/office/drawing/2014/main" id="{BAF16CA5-334B-2BFB-8931-9988BFFEFCEB}"/>
              </a:ext>
            </a:extLst>
          </p:cNvPr>
          <p:cNvSpPr>
            <a:spLocks noChangeArrowheads="1"/>
          </p:cNvSpPr>
          <p:nvPr/>
        </p:nvSpPr>
        <p:spPr bwMode="auto">
          <a:xfrm>
            <a:off x="4013240" y="752475"/>
            <a:ext cx="1107996" cy="369332"/>
          </a:xfrm>
          <a:prstGeom prst="rect">
            <a:avLst/>
          </a:prstGeom>
          <a:noFill/>
          <a:ln w="38100" algn="ctr">
            <a:noFill/>
            <a:miter lim="800000"/>
            <a:headEnd/>
            <a:tailEnd/>
          </a:ln>
          <a:effectLst/>
        </p:spPr>
        <p:txBody>
          <a:bodyPr wrap="none">
            <a:spAutoFit/>
          </a:bodyPr>
          <a:lstStyle/>
          <a:p>
            <a:pPr algn="ctr" eaLnBrk="1" hangingPunct="1">
              <a:defRPr/>
            </a:pPr>
            <a:r>
              <a:rPr lang="zh-CN" altLang="en-US" b="1" dirty="0">
                <a:solidFill>
                  <a:srgbClr val="CC0000"/>
                </a:solidFill>
                <a:latin typeface="楷体" panose="02010609060101010101" pitchFamily="49" charset="-122"/>
                <a:ea typeface="楷体" panose="02010609060101010101" pitchFamily="49" charset="-122"/>
              </a:rPr>
              <a:t>互为倒像</a:t>
            </a:r>
          </a:p>
        </p:txBody>
      </p:sp>
      <p:sp>
        <p:nvSpPr>
          <p:cNvPr id="124" name="Line 58">
            <a:extLst>
              <a:ext uri="{FF2B5EF4-FFF2-40B4-BE49-F238E27FC236}">
                <a16:creationId xmlns:a16="http://schemas.microsoft.com/office/drawing/2014/main" id="{85C6F267-6E5F-BAFD-B1BD-099C27EB5AD9}"/>
              </a:ext>
            </a:extLst>
          </p:cNvPr>
          <p:cNvSpPr>
            <a:spLocks noChangeShapeType="1"/>
          </p:cNvSpPr>
          <p:nvPr/>
        </p:nvSpPr>
        <p:spPr bwMode="auto">
          <a:xfrm flipH="1" flipV="1">
            <a:off x="4075087" y="3280569"/>
            <a:ext cx="366697" cy="0"/>
          </a:xfrm>
          <a:prstGeom prst="line">
            <a:avLst/>
          </a:prstGeom>
          <a:noFill/>
          <a:ln w="38100">
            <a:solidFill>
              <a:srgbClr val="CC0000"/>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Tree>
    <p:extLst>
      <p:ext uri="{BB962C8B-B14F-4D97-AF65-F5344CB8AC3E}">
        <p14:creationId xmlns:p14="http://schemas.microsoft.com/office/powerpoint/2010/main" val="223020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dissolv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strips(downLeft)">
                                      <p:cBhvr>
                                        <p:cTn id="15" dur="500"/>
                                        <p:tgtEl>
                                          <p:spTgt spid="56"/>
                                        </p:tgtEl>
                                      </p:cBhvr>
                                    </p:animEffect>
                                  </p:childTnLst>
                                </p:cTn>
                              </p:par>
                              <p:par>
                                <p:cTn id="16" presetID="49" presetClass="entr" presetSubtype="0" decel="100000" fill="hold" nodeType="withEffect">
                                  <p:stCondLst>
                                    <p:cond delay="0"/>
                                  </p:stCondLst>
                                  <p:childTnLst>
                                    <p:set>
                                      <p:cBhvr>
                                        <p:cTn id="17" dur="1" fill="hold">
                                          <p:stCondLst>
                                            <p:cond delay="0"/>
                                          </p:stCondLst>
                                        </p:cTn>
                                        <p:tgtEl>
                                          <p:spTgt spid="59"/>
                                        </p:tgtEl>
                                        <p:attrNameLst>
                                          <p:attrName>style.visibility</p:attrName>
                                        </p:attrNameLst>
                                      </p:cBhvr>
                                      <p:to>
                                        <p:strVal val="visible"/>
                                      </p:to>
                                    </p:set>
                                    <p:anim calcmode="lin" valueType="num">
                                      <p:cBhvr>
                                        <p:cTn id="18" dur="5000" fill="hold"/>
                                        <p:tgtEl>
                                          <p:spTgt spid="59"/>
                                        </p:tgtEl>
                                        <p:attrNameLst>
                                          <p:attrName>ppt_w</p:attrName>
                                        </p:attrNameLst>
                                      </p:cBhvr>
                                      <p:tavLst>
                                        <p:tav tm="0">
                                          <p:val>
                                            <p:fltVal val="0"/>
                                          </p:val>
                                        </p:tav>
                                        <p:tav tm="100000">
                                          <p:val>
                                            <p:strVal val="#ppt_w"/>
                                          </p:val>
                                        </p:tav>
                                      </p:tavLst>
                                    </p:anim>
                                    <p:anim calcmode="lin" valueType="num">
                                      <p:cBhvr>
                                        <p:cTn id="19" dur="5000" fill="hold"/>
                                        <p:tgtEl>
                                          <p:spTgt spid="59"/>
                                        </p:tgtEl>
                                        <p:attrNameLst>
                                          <p:attrName>ppt_h</p:attrName>
                                        </p:attrNameLst>
                                      </p:cBhvr>
                                      <p:tavLst>
                                        <p:tav tm="0">
                                          <p:val>
                                            <p:fltVal val="0"/>
                                          </p:val>
                                        </p:tav>
                                        <p:tav tm="100000">
                                          <p:val>
                                            <p:strVal val="#ppt_h"/>
                                          </p:val>
                                        </p:tav>
                                      </p:tavLst>
                                    </p:anim>
                                    <p:anim calcmode="lin" valueType="num">
                                      <p:cBhvr>
                                        <p:cTn id="20" dur="5000" fill="hold"/>
                                        <p:tgtEl>
                                          <p:spTgt spid="59"/>
                                        </p:tgtEl>
                                        <p:attrNameLst>
                                          <p:attrName>style.rotation</p:attrName>
                                        </p:attrNameLst>
                                      </p:cBhvr>
                                      <p:tavLst>
                                        <p:tav tm="0">
                                          <p:val>
                                            <p:fltVal val="360"/>
                                          </p:val>
                                        </p:tav>
                                        <p:tav tm="100000">
                                          <p:val>
                                            <p:fltVal val="0"/>
                                          </p:val>
                                        </p:tav>
                                      </p:tavLst>
                                    </p:anim>
                                    <p:animEffect transition="in" filter="fade">
                                      <p:cBhvr>
                                        <p:cTn id="21" dur="50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13"/>
                                        </p:tgtEl>
                                        <p:attrNameLst>
                                          <p:attrName>style.visibility</p:attrName>
                                        </p:attrNameLst>
                                      </p:cBhvr>
                                      <p:to>
                                        <p:strVal val="visible"/>
                                      </p:to>
                                    </p:set>
                                    <p:animEffect transition="in" filter="wipe(up)">
                                      <p:cBhvr>
                                        <p:cTn id="26" dur="500"/>
                                        <p:tgtEl>
                                          <p:spTgt spid="113"/>
                                        </p:tgtEl>
                                      </p:cBhvr>
                                    </p:animEffect>
                                  </p:childTnLst>
                                </p:cTn>
                              </p:par>
                              <p:par>
                                <p:cTn id="27" presetID="1" presetClass="exit" presetSubtype="0" fill="hold" nodeType="withEffect">
                                  <p:stCondLst>
                                    <p:cond delay="0"/>
                                  </p:stCondLst>
                                  <p:childTnLst>
                                    <p:set>
                                      <p:cBhvr>
                                        <p:cTn id="28" dur="1" fill="hold">
                                          <p:stCondLst>
                                            <p:cond delay="0"/>
                                          </p:stCondLst>
                                        </p:cTn>
                                        <p:tgtEl>
                                          <p:spTgt spid="59"/>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6"/>
                                        </p:tgtEl>
                                        <p:attrNameLst>
                                          <p:attrName>style.visibility</p:attrName>
                                        </p:attrNameLst>
                                      </p:cBhvr>
                                      <p:to>
                                        <p:strVal val="hidden"/>
                                      </p:to>
                                    </p:se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slide(fromBottom)">
                                      <p:cBhvr>
                                        <p:cTn id="34" dur="500"/>
                                        <p:tgtEl>
                                          <p:spTgt spid="2"/>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12"/>
                                        </p:tgtEl>
                                        <p:attrNameLst>
                                          <p:attrName>style.visibility</p:attrName>
                                        </p:attrNameLst>
                                      </p:cBhvr>
                                      <p:to>
                                        <p:strVal val="visible"/>
                                      </p:to>
                                    </p:set>
                                    <p:animEffect transition="in" filter="wipe(left)">
                                      <p:cBhvr>
                                        <p:cTn id="38" dur="500"/>
                                        <p:tgtEl>
                                          <p:spTgt spid="112"/>
                                        </p:tgtEl>
                                      </p:cBhvr>
                                    </p:animEffect>
                                  </p:childTnLst>
                                </p:cTn>
                              </p:par>
                            </p:childTnLst>
                          </p:cTn>
                        </p:par>
                        <p:par>
                          <p:cTn id="39" fill="hold">
                            <p:stCondLst>
                              <p:cond delay="1500"/>
                            </p:stCondLst>
                            <p:childTnLst>
                              <p:par>
                                <p:cTn id="40" presetID="16" presetClass="entr" presetSubtype="21" fill="hold" nodeType="afterEffect">
                                  <p:stCondLst>
                                    <p:cond delay="0"/>
                                  </p:stCondLst>
                                  <p:childTnLst>
                                    <p:set>
                                      <p:cBhvr>
                                        <p:cTn id="41" dur="1" fill="hold">
                                          <p:stCondLst>
                                            <p:cond delay="0"/>
                                          </p:stCondLst>
                                        </p:cTn>
                                        <p:tgtEl>
                                          <p:spTgt spid="116"/>
                                        </p:tgtEl>
                                        <p:attrNameLst>
                                          <p:attrName>style.visibility</p:attrName>
                                        </p:attrNameLst>
                                      </p:cBhvr>
                                      <p:to>
                                        <p:strVal val="visible"/>
                                      </p:to>
                                    </p:set>
                                    <p:animEffect transition="in" filter="barn(inVertical)">
                                      <p:cBhvr>
                                        <p:cTn id="42" dur="500"/>
                                        <p:tgtEl>
                                          <p:spTgt spid="1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wipe(left)">
                                      <p:cBhvr>
                                        <p:cTn id="47" dur="500"/>
                                        <p:tgtEl>
                                          <p:spTgt spid="11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wipe(left)">
                                      <p:cBhvr>
                                        <p:cTn id="50" dur="500"/>
                                        <p:tgtEl>
                                          <p:spTgt spid="117"/>
                                        </p:tgtEl>
                                      </p:cBhvr>
                                    </p:animEffect>
                                  </p:childTnLst>
                                </p:cTn>
                              </p:par>
                            </p:childTnLst>
                          </p:cTn>
                        </p:par>
                        <p:par>
                          <p:cTn id="51" fill="hold">
                            <p:stCondLst>
                              <p:cond delay="500"/>
                            </p:stCondLst>
                            <p:childTnLst>
                              <p:par>
                                <p:cTn id="52" presetID="22" presetClass="entr" presetSubtype="2" fill="hold" grpId="0" nodeType="afterEffect">
                                  <p:stCondLst>
                                    <p:cond delay="0"/>
                                  </p:stCondLst>
                                  <p:childTnLst>
                                    <p:set>
                                      <p:cBhvr>
                                        <p:cTn id="53" dur="1" fill="hold">
                                          <p:stCondLst>
                                            <p:cond delay="0"/>
                                          </p:stCondLst>
                                        </p:cTn>
                                        <p:tgtEl>
                                          <p:spTgt spid="124"/>
                                        </p:tgtEl>
                                        <p:attrNameLst>
                                          <p:attrName>style.visibility</p:attrName>
                                        </p:attrNameLst>
                                      </p:cBhvr>
                                      <p:to>
                                        <p:strVal val="visible"/>
                                      </p:to>
                                    </p:set>
                                    <p:animEffect transition="in" filter="wipe(right)">
                                      <p:cBhvr>
                                        <p:cTn id="54" dur="500"/>
                                        <p:tgtEl>
                                          <p:spTgt spid="1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23"/>
                                        </p:tgtEl>
                                        <p:attrNameLst>
                                          <p:attrName>style.visibility</p:attrName>
                                        </p:attrNameLst>
                                      </p:cBhvr>
                                      <p:to>
                                        <p:strVal val="visible"/>
                                      </p:to>
                                    </p:set>
                                    <p:animEffect transition="in" filter="wipe(up)">
                                      <p:cBhvr>
                                        <p:cTn id="59"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2" grpId="0"/>
      <p:bldP spid="1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5">
            <a:extLst>
              <a:ext uri="{FF2B5EF4-FFF2-40B4-BE49-F238E27FC236}">
                <a16:creationId xmlns:a16="http://schemas.microsoft.com/office/drawing/2014/main" id="{B2DD556F-1524-B1A4-51E7-F236ECD40BB3}"/>
              </a:ext>
            </a:extLst>
          </p:cNvPr>
          <p:cNvSpPr>
            <a:spLocks noChangeArrowheads="1"/>
          </p:cNvSpPr>
          <p:nvPr/>
        </p:nvSpPr>
        <p:spPr bwMode="auto">
          <a:xfrm>
            <a:off x="255933" y="742208"/>
            <a:ext cx="1569214"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Bef>
                <a:spcPct val="0"/>
              </a:spcBef>
              <a:buNone/>
            </a:pPr>
            <a:r>
              <a:rPr lang="en-US" altLang="zh-CN"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独立电源</a:t>
            </a:r>
          </a:p>
        </p:txBody>
      </p:sp>
      <p:graphicFrame>
        <p:nvGraphicFramePr>
          <p:cNvPr id="4" name="对象 3">
            <a:extLst>
              <a:ext uri="{FF2B5EF4-FFF2-40B4-BE49-F238E27FC236}">
                <a16:creationId xmlns:a16="http://schemas.microsoft.com/office/drawing/2014/main" id="{984C87CD-4E03-67A2-B295-FA0BD30919B3}"/>
              </a:ext>
            </a:extLst>
          </p:cNvPr>
          <p:cNvGraphicFramePr>
            <a:graphicFrameLocks noChangeAspect="1"/>
          </p:cNvGraphicFramePr>
          <p:nvPr>
            <p:extLst>
              <p:ext uri="{D42A27DB-BD31-4B8C-83A1-F6EECF244321}">
                <p14:modId xmlns:p14="http://schemas.microsoft.com/office/powerpoint/2010/main" val="2126061792"/>
              </p:ext>
            </p:extLst>
          </p:nvPr>
        </p:nvGraphicFramePr>
        <p:xfrm>
          <a:off x="349250" y="1238250"/>
          <a:ext cx="1873250" cy="3121025"/>
        </p:xfrm>
        <a:graphic>
          <a:graphicData uri="http://schemas.openxmlformats.org/presentationml/2006/ole">
            <mc:AlternateContent xmlns:mc="http://schemas.openxmlformats.org/markup-compatibility/2006">
              <mc:Choice xmlns:v="urn:schemas-microsoft-com:vml" Requires="v">
                <p:oleObj name="Visio" r:id="rId2" imgW="1358625" imgH="2249795" progId="Visio.Drawing.11">
                  <p:embed/>
                </p:oleObj>
              </mc:Choice>
              <mc:Fallback>
                <p:oleObj name="Visio" r:id="rId2" imgW="1358625" imgH="2249795" progId="Visio.Drawing.11">
                  <p:embed/>
                  <p:pic>
                    <p:nvPicPr>
                      <p:cNvPr id="4" name="对象 3">
                        <a:extLst>
                          <a:ext uri="{FF2B5EF4-FFF2-40B4-BE49-F238E27FC236}">
                            <a16:creationId xmlns:a16="http://schemas.microsoft.com/office/drawing/2014/main" id="{984C87CD-4E03-67A2-B295-FA0BD30919B3}"/>
                          </a:ext>
                        </a:extLst>
                      </p:cNvPr>
                      <p:cNvPicPr>
                        <a:picLocks noChangeAspect="1" noChangeArrowheads="1"/>
                      </p:cNvPicPr>
                      <p:nvPr/>
                    </p:nvPicPr>
                    <p:blipFill>
                      <a:blip r:embed="rId3"/>
                      <a:srcRect/>
                      <a:stretch>
                        <a:fillRect/>
                      </a:stretch>
                    </p:blipFill>
                    <p:spPr bwMode="auto">
                      <a:xfrm>
                        <a:off x="349250" y="1238250"/>
                        <a:ext cx="1873250" cy="3121025"/>
                      </a:xfrm>
                      <a:prstGeom prst="rect">
                        <a:avLst/>
                      </a:prstGeom>
                      <a:noFill/>
                    </p:spPr>
                  </p:pic>
                </p:oleObj>
              </mc:Fallback>
            </mc:AlternateContent>
          </a:graphicData>
        </a:graphic>
      </p:graphicFrame>
      <p:graphicFrame>
        <p:nvGraphicFramePr>
          <p:cNvPr id="5" name="Object 7">
            <a:extLst>
              <a:ext uri="{FF2B5EF4-FFF2-40B4-BE49-F238E27FC236}">
                <a16:creationId xmlns:a16="http://schemas.microsoft.com/office/drawing/2014/main" id="{A7FE7D48-05AE-39F6-AE9A-3ACF5C33957D}"/>
              </a:ext>
            </a:extLst>
          </p:cNvPr>
          <p:cNvGraphicFramePr>
            <a:graphicFrameLocks noChangeAspect="1"/>
          </p:cNvGraphicFramePr>
          <p:nvPr>
            <p:extLst>
              <p:ext uri="{D42A27DB-BD31-4B8C-83A1-F6EECF244321}">
                <p14:modId xmlns:p14="http://schemas.microsoft.com/office/powerpoint/2010/main" val="3160396367"/>
              </p:ext>
            </p:extLst>
          </p:nvPr>
        </p:nvGraphicFramePr>
        <p:xfrm>
          <a:off x="2055813" y="1365250"/>
          <a:ext cx="625475" cy="314325"/>
        </p:xfrm>
        <a:graphic>
          <a:graphicData uri="http://schemas.openxmlformats.org/presentationml/2006/ole">
            <mc:AlternateContent xmlns:mc="http://schemas.openxmlformats.org/markup-compatibility/2006">
              <mc:Choice xmlns:v="urn:schemas-microsoft-com:vml" Requires="v">
                <p:oleObj name="Equation" r:id="rId4" imgW="457200" imgH="228600" progId="Equation.DSMT4">
                  <p:embed/>
                </p:oleObj>
              </mc:Choice>
              <mc:Fallback>
                <p:oleObj name="Equation" r:id="rId4" imgW="457200" imgH="228600" progId="Equation.DSMT4">
                  <p:embed/>
                  <p:pic>
                    <p:nvPicPr>
                      <p:cNvPr id="5" name="Object 7">
                        <a:extLst>
                          <a:ext uri="{FF2B5EF4-FFF2-40B4-BE49-F238E27FC236}">
                            <a16:creationId xmlns:a16="http://schemas.microsoft.com/office/drawing/2014/main" id="{A7FE7D48-05AE-39F6-AE9A-3ACF5C33957D}"/>
                          </a:ext>
                        </a:extLst>
                      </p:cNvPr>
                      <p:cNvPicPr>
                        <a:picLocks noChangeAspect="1" noChangeArrowheads="1"/>
                      </p:cNvPicPr>
                      <p:nvPr/>
                    </p:nvPicPr>
                    <p:blipFill>
                      <a:blip r:embed="rId5"/>
                      <a:srcRect/>
                      <a:stretch>
                        <a:fillRect/>
                      </a:stretch>
                    </p:blipFill>
                    <p:spPr bwMode="auto">
                      <a:xfrm>
                        <a:off x="2055813" y="1365250"/>
                        <a:ext cx="625475" cy="314325"/>
                      </a:xfrm>
                      <a:prstGeom prst="rect">
                        <a:avLst/>
                      </a:prstGeom>
                      <a:noFill/>
                      <a:ln>
                        <a:noFill/>
                      </a:ln>
                    </p:spPr>
                  </p:pic>
                </p:oleObj>
              </mc:Fallback>
            </mc:AlternateContent>
          </a:graphicData>
        </a:graphic>
      </p:graphicFrame>
      <p:graphicFrame>
        <p:nvGraphicFramePr>
          <p:cNvPr id="20" name="对象 19">
            <a:extLst>
              <a:ext uri="{FF2B5EF4-FFF2-40B4-BE49-F238E27FC236}">
                <a16:creationId xmlns:a16="http://schemas.microsoft.com/office/drawing/2014/main" id="{2DA92F8A-6152-9B53-6CC6-DA0B14D89582}"/>
              </a:ext>
            </a:extLst>
          </p:cNvPr>
          <p:cNvGraphicFramePr>
            <a:graphicFrameLocks noChangeAspect="1"/>
          </p:cNvGraphicFramePr>
          <p:nvPr>
            <p:extLst>
              <p:ext uri="{D42A27DB-BD31-4B8C-83A1-F6EECF244321}">
                <p14:modId xmlns:p14="http://schemas.microsoft.com/office/powerpoint/2010/main" val="4231573278"/>
              </p:ext>
            </p:extLst>
          </p:nvPr>
        </p:nvGraphicFramePr>
        <p:xfrm>
          <a:off x="2958670" y="1028958"/>
          <a:ext cx="1563501" cy="1413164"/>
        </p:xfrm>
        <a:graphic>
          <a:graphicData uri="http://schemas.openxmlformats.org/presentationml/2006/ole">
            <mc:AlternateContent xmlns:mc="http://schemas.openxmlformats.org/markup-compatibility/2006">
              <mc:Choice xmlns:v="urn:schemas-microsoft-com:vml" Requires="v">
                <p:oleObj name="Visio" r:id="rId6" imgW="1321555" imgH="1195218" progId="Visio.Drawing.11">
                  <p:embed/>
                </p:oleObj>
              </mc:Choice>
              <mc:Fallback>
                <p:oleObj name="Visio" r:id="rId6" imgW="1321555" imgH="1195218" progId="Visio.Drawing.11">
                  <p:embed/>
                  <p:pic>
                    <p:nvPicPr>
                      <p:cNvPr id="20" name="对象 19">
                        <a:extLst>
                          <a:ext uri="{FF2B5EF4-FFF2-40B4-BE49-F238E27FC236}">
                            <a16:creationId xmlns:a16="http://schemas.microsoft.com/office/drawing/2014/main" id="{2DA92F8A-6152-9B53-6CC6-DA0B14D89582}"/>
                          </a:ext>
                        </a:extLst>
                      </p:cNvPr>
                      <p:cNvPicPr>
                        <a:picLocks noChangeAspect="1" noChangeArrowheads="1"/>
                      </p:cNvPicPr>
                      <p:nvPr/>
                    </p:nvPicPr>
                    <p:blipFill>
                      <a:blip r:embed="rId7"/>
                      <a:srcRect/>
                      <a:stretch>
                        <a:fillRect/>
                      </a:stretch>
                    </p:blipFill>
                    <p:spPr bwMode="auto">
                      <a:xfrm>
                        <a:off x="2958670" y="1028958"/>
                        <a:ext cx="1563501" cy="1413164"/>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128F0298-6ACD-87E4-881B-1B6B860CEA9E}"/>
              </a:ext>
            </a:extLst>
          </p:cNvPr>
          <p:cNvGraphicFramePr>
            <a:graphicFrameLocks noChangeAspect="1"/>
          </p:cNvGraphicFramePr>
          <p:nvPr>
            <p:extLst>
              <p:ext uri="{D42A27DB-BD31-4B8C-83A1-F6EECF244321}">
                <p14:modId xmlns:p14="http://schemas.microsoft.com/office/powerpoint/2010/main" val="1398573147"/>
              </p:ext>
            </p:extLst>
          </p:nvPr>
        </p:nvGraphicFramePr>
        <p:xfrm>
          <a:off x="4071938" y="2671763"/>
          <a:ext cx="2035175" cy="1414462"/>
        </p:xfrm>
        <a:graphic>
          <a:graphicData uri="http://schemas.openxmlformats.org/presentationml/2006/ole">
            <mc:AlternateContent xmlns:mc="http://schemas.openxmlformats.org/markup-compatibility/2006">
              <mc:Choice xmlns:v="urn:schemas-microsoft-com:vml" Requires="v">
                <p:oleObj name="Visio" r:id="rId8" imgW="1718670" imgH="1195218" progId="Visio.Drawing.11">
                  <p:embed/>
                </p:oleObj>
              </mc:Choice>
              <mc:Fallback>
                <p:oleObj name="Visio" r:id="rId8" imgW="1718670" imgH="1195218" progId="Visio.Drawing.11">
                  <p:embed/>
                  <p:pic>
                    <p:nvPicPr>
                      <p:cNvPr id="21" name="对象 20">
                        <a:extLst>
                          <a:ext uri="{FF2B5EF4-FFF2-40B4-BE49-F238E27FC236}">
                            <a16:creationId xmlns:a16="http://schemas.microsoft.com/office/drawing/2014/main" id="{128F0298-6ACD-87E4-881B-1B6B860CEA9E}"/>
                          </a:ext>
                        </a:extLst>
                      </p:cNvPr>
                      <p:cNvPicPr>
                        <a:picLocks noChangeAspect="1" noChangeArrowheads="1"/>
                      </p:cNvPicPr>
                      <p:nvPr/>
                    </p:nvPicPr>
                    <p:blipFill>
                      <a:blip r:embed="rId9"/>
                      <a:srcRect/>
                      <a:stretch>
                        <a:fillRect/>
                      </a:stretch>
                    </p:blipFill>
                    <p:spPr bwMode="auto">
                      <a:xfrm>
                        <a:off x="4071938" y="2671763"/>
                        <a:ext cx="2035175" cy="1414462"/>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5667EE6F-36E0-3043-B788-09631755FE88}"/>
              </a:ext>
            </a:extLst>
          </p:cNvPr>
          <p:cNvGraphicFramePr>
            <a:graphicFrameLocks noChangeAspect="1"/>
          </p:cNvGraphicFramePr>
          <p:nvPr>
            <p:extLst>
              <p:ext uri="{D42A27DB-BD31-4B8C-83A1-F6EECF244321}">
                <p14:modId xmlns:p14="http://schemas.microsoft.com/office/powerpoint/2010/main" val="1742521022"/>
              </p:ext>
            </p:extLst>
          </p:nvPr>
        </p:nvGraphicFramePr>
        <p:xfrm>
          <a:off x="4572000" y="1007461"/>
          <a:ext cx="1563501" cy="1413164"/>
        </p:xfrm>
        <a:graphic>
          <a:graphicData uri="http://schemas.openxmlformats.org/presentationml/2006/ole">
            <mc:AlternateContent xmlns:mc="http://schemas.openxmlformats.org/markup-compatibility/2006">
              <mc:Choice xmlns:v="urn:schemas-microsoft-com:vml" Requires="v">
                <p:oleObj name="Visio" r:id="rId10" imgW="1321555" imgH="1195218" progId="Visio.Drawing.11">
                  <p:embed/>
                </p:oleObj>
              </mc:Choice>
              <mc:Fallback>
                <p:oleObj name="Visio" r:id="rId10" imgW="1321555" imgH="1195218" progId="Visio.Drawing.11">
                  <p:embed/>
                  <p:pic>
                    <p:nvPicPr>
                      <p:cNvPr id="22" name="对象 21">
                        <a:extLst>
                          <a:ext uri="{FF2B5EF4-FFF2-40B4-BE49-F238E27FC236}">
                            <a16:creationId xmlns:a16="http://schemas.microsoft.com/office/drawing/2014/main" id="{5667EE6F-36E0-3043-B788-09631755FE88}"/>
                          </a:ext>
                        </a:extLst>
                      </p:cNvPr>
                      <p:cNvPicPr>
                        <a:picLocks noChangeAspect="1" noChangeArrowheads="1"/>
                      </p:cNvPicPr>
                      <p:nvPr/>
                    </p:nvPicPr>
                    <p:blipFill>
                      <a:blip r:embed="rId11"/>
                      <a:srcRect/>
                      <a:stretch>
                        <a:fillRect/>
                      </a:stretch>
                    </p:blipFill>
                    <p:spPr bwMode="auto">
                      <a:xfrm>
                        <a:off x="4572000" y="1007461"/>
                        <a:ext cx="1563501" cy="1413164"/>
                      </a:xfrm>
                      <a:prstGeom prst="rect">
                        <a:avLst/>
                      </a:prstGeom>
                      <a:noFill/>
                    </p:spPr>
                  </p:pic>
                </p:oleObj>
              </mc:Fallback>
            </mc:AlternateContent>
          </a:graphicData>
        </a:graphic>
      </p:graphicFrame>
      <p:grpSp>
        <p:nvGrpSpPr>
          <p:cNvPr id="29" name="组合 28">
            <a:extLst>
              <a:ext uri="{FF2B5EF4-FFF2-40B4-BE49-F238E27FC236}">
                <a16:creationId xmlns:a16="http://schemas.microsoft.com/office/drawing/2014/main" id="{C2ADD4EA-41FB-25E4-1167-387FCA3C55D5}"/>
              </a:ext>
            </a:extLst>
          </p:cNvPr>
          <p:cNvGrpSpPr/>
          <p:nvPr/>
        </p:nvGrpSpPr>
        <p:grpSpPr>
          <a:xfrm>
            <a:off x="2244725" y="2720975"/>
            <a:ext cx="954088" cy="1263650"/>
            <a:chOff x="2244725" y="2720975"/>
            <a:chExt cx="954088" cy="1263650"/>
          </a:xfrm>
        </p:grpSpPr>
        <p:graphicFrame>
          <p:nvGraphicFramePr>
            <p:cNvPr id="11" name="Object 7">
              <a:extLst>
                <a:ext uri="{FF2B5EF4-FFF2-40B4-BE49-F238E27FC236}">
                  <a16:creationId xmlns:a16="http://schemas.microsoft.com/office/drawing/2014/main" id="{BF0C33EE-3606-0DA6-49C8-2DCB57F4F34C}"/>
                </a:ext>
              </a:extLst>
            </p:cNvPr>
            <p:cNvGraphicFramePr>
              <a:graphicFrameLocks noChangeAspect="1"/>
            </p:cNvGraphicFramePr>
            <p:nvPr>
              <p:extLst>
                <p:ext uri="{D42A27DB-BD31-4B8C-83A1-F6EECF244321}">
                  <p14:modId xmlns:p14="http://schemas.microsoft.com/office/powerpoint/2010/main" val="2809987974"/>
                </p:ext>
              </p:extLst>
            </p:nvPr>
          </p:nvGraphicFramePr>
          <p:xfrm>
            <a:off x="2244725" y="2720975"/>
            <a:ext cx="954088" cy="314325"/>
          </p:xfrm>
          <a:graphic>
            <a:graphicData uri="http://schemas.openxmlformats.org/presentationml/2006/ole">
              <mc:AlternateContent xmlns:mc="http://schemas.openxmlformats.org/markup-compatibility/2006">
                <mc:Choice xmlns:v="urn:schemas-microsoft-com:vml" Requires="v">
                  <p:oleObj name="Equation" r:id="rId12" imgW="698400" imgH="228600" progId="Equation.DSMT4">
                    <p:embed/>
                  </p:oleObj>
                </mc:Choice>
                <mc:Fallback>
                  <p:oleObj name="Equation" r:id="rId12" imgW="698400" imgH="228600" progId="Equation.DSMT4">
                    <p:embed/>
                    <p:pic>
                      <p:nvPicPr>
                        <p:cNvPr id="11" name="Object 7">
                          <a:extLst>
                            <a:ext uri="{FF2B5EF4-FFF2-40B4-BE49-F238E27FC236}">
                              <a16:creationId xmlns:a16="http://schemas.microsoft.com/office/drawing/2014/main" id="{BF0C33EE-3606-0DA6-49C8-2DCB57F4F34C}"/>
                            </a:ext>
                          </a:extLst>
                        </p:cNvPr>
                        <p:cNvPicPr>
                          <a:picLocks noChangeAspect="1" noChangeArrowheads="1"/>
                        </p:cNvPicPr>
                        <p:nvPr/>
                      </p:nvPicPr>
                      <p:blipFill>
                        <a:blip r:embed="rId13"/>
                        <a:srcRect/>
                        <a:stretch>
                          <a:fillRect/>
                        </a:stretch>
                      </p:blipFill>
                      <p:spPr bwMode="auto">
                        <a:xfrm>
                          <a:off x="2244725" y="2720975"/>
                          <a:ext cx="954088" cy="314325"/>
                        </a:xfrm>
                        <a:prstGeom prst="rect">
                          <a:avLst/>
                        </a:prstGeom>
                        <a:noFill/>
                        <a:ln>
                          <a:noFill/>
                        </a:ln>
                      </p:spPr>
                    </p:pic>
                  </p:oleObj>
                </mc:Fallback>
              </mc:AlternateContent>
            </a:graphicData>
          </a:graphic>
        </p:graphicFrame>
        <p:graphicFrame>
          <p:nvGraphicFramePr>
            <p:cNvPr id="23" name="Object 7">
              <a:extLst>
                <a:ext uri="{FF2B5EF4-FFF2-40B4-BE49-F238E27FC236}">
                  <a16:creationId xmlns:a16="http://schemas.microsoft.com/office/drawing/2014/main" id="{59312A70-79E5-EEDA-3158-4A2E5FA53EDA}"/>
                </a:ext>
              </a:extLst>
            </p:cNvPr>
            <p:cNvGraphicFramePr>
              <a:graphicFrameLocks noChangeAspect="1"/>
            </p:cNvGraphicFramePr>
            <p:nvPr>
              <p:extLst>
                <p:ext uri="{D42A27DB-BD31-4B8C-83A1-F6EECF244321}">
                  <p14:modId xmlns:p14="http://schemas.microsoft.com/office/powerpoint/2010/main" val="4144292654"/>
                </p:ext>
              </p:extLst>
            </p:nvPr>
          </p:nvGraphicFramePr>
          <p:xfrm>
            <a:off x="2282825" y="3443288"/>
            <a:ext cx="831850" cy="541337"/>
          </p:xfrm>
          <a:graphic>
            <a:graphicData uri="http://schemas.openxmlformats.org/presentationml/2006/ole">
              <mc:AlternateContent xmlns:mc="http://schemas.openxmlformats.org/markup-compatibility/2006">
                <mc:Choice xmlns:v="urn:schemas-microsoft-com:vml" Requires="v">
                  <p:oleObj name="Equation" r:id="rId14" imgW="609480" imgH="393480" progId="Equation.DSMT4">
                    <p:embed/>
                  </p:oleObj>
                </mc:Choice>
                <mc:Fallback>
                  <p:oleObj name="Equation" r:id="rId14" imgW="609480" imgH="393480" progId="Equation.DSMT4">
                    <p:embed/>
                    <p:pic>
                      <p:nvPicPr>
                        <p:cNvPr id="11" name="Object 7">
                          <a:extLst>
                            <a:ext uri="{FF2B5EF4-FFF2-40B4-BE49-F238E27FC236}">
                              <a16:creationId xmlns:a16="http://schemas.microsoft.com/office/drawing/2014/main" id="{BF0C33EE-3606-0DA6-49C8-2DCB57F4F34C}"/>
                            </a:ext>
                          </a:extLst>
                        </p:cNvPr>
                        <p:cNvPicPr>
                          <a:picLocks noChangeAspect="1" noChangeArrowheads="1"/>
                        </p:cNvPicPr>
                        <p:nvPr/>
                      </p:nvPicPr>
                      <p:blipFill>
                        <a:blip r:embed="rId15"/>
                        <a:srcRect/>
                        <a:stretch>
                          <a:fillRect/>
                        </a:stretch>
                      </p:blipFill>
                      <p:spPr bwMode="auto">
                        <a:xfrm>
                          <a:off x="2282825" y="3443288"/>
                          <a:ext cx="831850" cy="541337"/>
                        </a:xfrm>
                        <a:prstGeom prst="rect">
                          <a:avLst/>
                        </a:prstGeom>
                        <a:noFill/>
                        <a:ln>
                          <a:noFill/>
                        </a:ln>
                      </p:spPr>
                    </p:pic>
                  </p:oleObj>
                </mc:Fallback>
              </mc:AlternateContent>
            </a:graphicData>
          </a:graphic>
        </p:graphicFrame>
      </p:grpSp>
      <p:grpSp>
        <p:nvGrpSpPr>
          <p:cNvPr id="13" name="组合 12">
            <a:extLst>
              <a:ext uri="{FF2B5EF4-FFF2-40B4-BE49-F238E27FC236}">
                <a16:creationId xmlns:a16="http://schemas.microsoft.com/office/drawing/2014/main" id="{F1D384A4-D79F-BF4F-FB3F-622B484FEC54}"/>
              </a:ext>
            </a:extLst>
          </p:cNvPr>
          <p:cNvGrpSpPr/>
          <p:nvPr/>
        </p:nvGrpSpPr>
        <p:grpSpPr>
          <a:xfrm>
            <a:off x="6363461" y="1302740"/>
            <a:ext cx="2148591" cy="900865"/>
            <a:chOff x="6375336" y="1332428"/>
            <a:chExt cx="2148591" cy="900865"/>
          </a:xfrm>
        </p:grpSpPr>
        <p:graphicFrame>
          <p:nvGraphicFramePr>
            <p:cNvPr id="6" name="Object 7">
              <a:extLst>
                <a:ext uri="{FF2B5EF4-FFF2-40B4-BE49-F238E27FC236}">
                  <a16:creationId xmlns:a16="http://schemas.microsoft.com/office/drawing/2014/main" id="{6C410997-65CB-F4A3-8CA2-FA27CB0C963E}"/>
                </a:ext>
              </a:extLst>
            </p:cNvPr>
            <p:cNvGraphicFramePr>
              <a:graphicFrameLocks noChangeAspect="1"/>
            </p:cNvGraphicFramePr>
            <p:nvPr>
              <p:extLst>
                <p:ext uri="{D42A27DB-BD31-4B8C-83A1-F6EECF244321}">
                  <p14:modId xmlns:p14="http://schemas.microsoft.com/office/powerpoint/2010/main" val="2027056567"/>
                </p:ext>
              </p:extLst>
            </p:nvPr>
          </p:nvGraphicFramePr>
          <p:xfrm>
            <a:off x="6798281" y="1365250"/>
            <a:ext cx="798513" cy="314325"/>
          </p:xfrm>
          <a:graphic>
            <a:graphicData uri="http://schemas.openxmlformats.org/presentationml/2006/ole">
              <mc:AlternateContent xmlns:mc="http://schemas.openxmlformats.org/markup-compatibility/2006">
                <mc:Choice xmlns:v="urn:schemas-microsoft-com:vml" Requires="v">
                  <p:oleObj name="Equation" r:id="rId16" imgW="583920" imgH="228600" progId="Equation.DSMT4">
                    <p:embed/>
                  </p:oleObj>
                </mc:Choice>
                <mc:Fallback>
                  <p:oleObj name="Equation" r:id="rId16" imgW="583920" imgH="228600" progId="Equation.DSMT4">
                    <p:embed/>
                    <p:pic>
                      <p:nvPicPr>
                        <p:cNvPr id="6" name="Object 7">
                          <a:extLst>
                            <a:ext uri="{FF2B5EF4-FFF2-40B4-BE49-F238E27FC236}">
                              <a16:creationId xmlns:a16="http://schemas.microsoft.com/office/drawing/2014/main" id="{6C410997-65CB-F4A3-8CA2-FA27CB0C963E}"/>
                            </a:ext>
                          </a:extLst>
                        </p:cNvPr>
                        <p:cNvPicPr>
                          <a:picLocks noChangeAspect="1" noChangeArrowheads="1"/>
                        </p:cNvPicPr>
                        <p:nvPr/>
                      </p:nvPicPr>
                      <p:blipFill>
                        <a:blip r:embed="rId17"/>
                        <a:srcRect/>
                        <a:stretch>
                          <a:fillRect/>
                        </a:stretch>
                      </p:blipFill>
                      <p:spPr bwMode="auto">
                        <a:xfrm>
                          <a:off x="6798281" y="1365250"/>
                          <a:ext cx="798513" cy="314325"/>
                        </a:xfrm>
                        <a:prstGeom prst="rect">
                          <a:avLst/>
                        </a:prstGeom>
                        <a:noFill/>
                        <a:ln>
                          <a:noFill/>
                        </a:ln>
                      </p:spPr>
                    </p:pic>
                  </p:oleObj>
                </mc:Fallback>
              </mc:AlternateContent>
            </a:graphicData>
          </a:graphic>
        </p:graphicFrame>
        <p:sp>
          <p:nvSpPr>
            <p:cNvPr id="7" name="Rectangle 25">
              <a:extLst>
                <a:ext uri="{FF2B5EF4-FFF2-40B4-BE49-F238E27FC236}">
                  <a16:creationId xmlns:a16="http://schemas.microsoft.com/office/drawing/2014/main" id="{2E077007-461E-8326-D5FD-D9C89745A3A7}"/>
                </a:ext>
              </a:extLst>
            </p:cNvPr>
            <p:cNvSpPr>
              <a:spLocks noChangeArrowheads="1"/>
            </p:cNvSpPr>
            <p:nvPr/>
          </p:nvSpPr>
          <p:spPr bwMode="auto">
            <a:xfrm>
              <a:off x="6375336" y="1332428"/>
              <a:ext cx="422945"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或</a:t>
              </a:r>
            </a:p>
          </p:txBody>
        </p:sp>
        <p:graphicFrame>
          <p:nvGraphicFramePr>
            <p:cNvPr id="25" name="Object 7">
              <a:extLst>
                <a:ext uri="{FF2B5EF4-FFF2-40B4-BE49-F238E27FC236}">
                  <a16:creationId xmlns:a16="http://schemas.microsoft.com/office/drawing/2014/main" id="{E4150450-C706-9EFC-89E6-D0B9CECE3FBA}"/>
                </a:ext>
              </a:extLst>
            </p:cNvPr>
            <p:cNvGraphicFramePr>
              <a:graphicFrameLocks noChangeAspect="1"/>
            </p:cNvGraphicFramePr>
            <p:nvPr>
              <p:extLst>
                <p:ext uri="{D42A27DB-BD31-4B8C-83A1-F6EECF244321}">
                  <p14:modId xmlns:p14="http://schemas.microsoft.com/office/powerpoint/2010/main" val="1295676480"/>
                </p:ext>
              </p:extLst>
            </p:nvPr>
          </p:nvGraphicFramePr>
          <p:xfrm>
            <a:off x="7707952" y="1357852"/>
            <a:ext cx="815975" cy="314325"/>
          </p:xfrm>
          <a:graphic>
            <a:graphicData uri="http://schemas.openxmlformats.org/presentationml/2006/ole">
              <mc:AlternateContent xmlns:mc="http://schemas.openxmlformats.org/markup-compatibility/2006">
                <mc:Choice xmlns:v="urn:schemas-microsoft-com:vml" Requires="v">
                  <p:oleObj name="Equation" r:id="rId18" imgW="596880" imgH="228600" progId="Equation.DSMT4">
                    <p:embed/>
                  </p:oleObj>
                </mc:Choice>
                <mc:Fallback>
                  <p:oleObj name="Equation" r:id="rId18" imgW="596880" imgH="228600" progId="Equation.DSMT4">
                    <p:embed/>
                    <p:pic>
                      <p:nvPicPr>
                        <p:cNvPr id="6" name="Object 7">
                          <a:extLst>
                            <a:ext uri="{FF2B5EF4-FFF2-40B4-BE49-F238E27FC236}">
                              <a16:creationId xmlns:a16="http://schemas.microsoft.com/office/drawing/2014/main" id="{6C410997-65CB-F4A3-8CA2-FA27CB0C963E}"/>
                            </a:ext>
                          </a:extLst>
                        </p:cNvPr>
                        <p:cNvPicPr>
                          <a:picLocks noChangeAspect="1" noChangeArrowheads="1"/>
                        </p:cNvPicPr>
                        <p:nvPr/>
                      </p:nvPicPr>
                      <p:blipFill>
                        <a:blip r:embed="rId19"/>
                        <a:srcRect/>
                        <a:stretch>
                          <a:fillRect/>
                        </a:stretch>
                      </p:blipFill>
                      <p:spPr bwMode="auto">
                        <a:xfrm>
                          <a:off x="7707952" y="1357852"/>
                          <a:ext cx="815975" cy="314325"/>
                        </a:xfrm>
                        <a:prstGeom prst="rect">
                          <a:avLst/>
                        </a:prstGeom>
                        <a:noFill/>
                        <a:ln>
                          <a:noFill/>
                        </a:ln>
                      </p:spPr>
                    </p:pic>
                  </p:oleObj>
                </mc:Fallback>
              </mc:AlternateContent>
            </a:graphicData>
          </a:graphic>
        </p:graphicFrame>
        <p:graphicFrame>
          <p:nvGraphicFramePr>
            <p:cNvPr id="26" name="Object 7">
              <a:extLst>
                <a:ext uri="{FF2B5EF4-FFF2-40B4-BE49-F238E27FC236}">
                  <a16:creationId xmlns:a16="http://schemas.microsoft.com/office/drawing/2014/main" id="{ED2E9939-64AA-BE33-21C2-3335301A1E2F}"/>
                </a:ext>
              </a:extLst>
            </p:cNvPr>
            <p:cNvGraphicFramePr>
              <a:graphicFrameLocks noChangeAspect="1"/>
            </p:cNvGraphicFramePr>
            <p:nvPr>
              <p:extLst>
                <p:ext uri="{D42A27DB-BD31-4B8C-83A1-F6EECF244321}">
                  <p14:modId xmlns:p14="http://schemas.microsoft.com/office/powerpoint/2010/main" val="255293162"/>
                </p:ext>
              </p:extLst>
            </p:nvPr>
          </p:nvGraphicFramePr>
          <p:xfrm>
            <a:off x="6798281" y="1891714"/>
            <a:ext cx="1666875" cy="314325"/>
          </p:xfrm>
          <a:graphic>
            <a:graphicData uri="http://schemas.openxmlformats.org/presentationml/2006/ole">
              <mc:AlternateContent xmlns:mc="http://schemas.openxmlformats.org/markup-compatibility/2006">
                <mc:Choice xmlns:v="urn:schemas-microsoft-com:vml" Requires="v">
                  <p:oleObj name="Equation" r:id="rId20" imgW="1218960" imgH="228600" progId="Equation.DSMT4">
                    <p:embed/>
                  </p:oleObj>
                </mc:Choice>
                <mc:Fallback>
                  <p:oleObj name="Equation" r:id="rId20" imgW="1218960" imgH="228600" progId="Equation.DSMT4">
                    <p:embed/>
                    <p:pic>
                      <p:nvPicPr>
                        <p:cNvPr id="6" name="Object 7">
                          <a:extLst>
                            <a:ext uri="{FF2B5EF4-FFF2-40B4-BE49-F238E27FC236}">
                              <a16:creationId xmlns:a16="http://schemas.microsoft.com/office/drawing/2014/main" id="{6C410997-65CB-F4A3-8CA2-FA27CB0C963E}"/>
                            </a:ext>
                          </a:extLst>
                        </p:cNvPr>
                        <p:cNvPicPr>
                          <a:picLocks noChangeAspect="1" noChangeArrowheads="1"/>
                        </p:cNvPicPr>
                        <p:nvPr/>
                      </p:nvPicPr>
                      <p:blipFill>
                        <a:blip r:embed="rId21"/>
                        <a:srcRect/>
                        <a:stretch>
                          <a:fillRect/>
                        </a:stretch>
                      </p:blipFill>
                      <p:spPr bwMode="auto">
                        <a:xfrm>
                          <a:off x="6798281" y="1891714"/>
                          <a:ext cx="1666875" cy="314325"/>
                        </a:xfrm>
                        <a:prstGeom prst="rect">
                          <a:avLst/>
                        </a:prstGeom>
                        <a:noFill/>
                        <a:ln>
                          <a:noFill/>
                        </a:ln>
                      </p:spPr>
                    </p:pic>
                  </p:oleObj>
                </mc:Fallback>
              </mc:AlternateContent>
            </a:graphicData>
          </a:graphic>
        </p:graphicFrame>
        <p:sp>
          <p:nvSpPr>
            <p:cNvPr id="27" name="Rectangle 25">
              <a:extLst>
                <a:ext uri="{FF2B5EF4-FFF2-40B4-BE49-F238E27FC236}">
                  <a16:creationId xmlns:a16="http://schemas.microsoft.com/office/drawing/2014/main" id="{7BCCC7E9-86A7-6CC8-6F58-89003A017A31}"/>
                </a:ext>
              </a:extLst>
            </p:cNvPr>
            <p:cNvSpPr>
              <a:spLocks noChangeArrowheads="1"/>
            </p:cNvSpPr>
            <p:nvPr/>
          </p:nvSpPr>
          <p:spPr bwMode="auto">
            <a:xfrm>
              <a:off x="6384147" y="1850752"/>
              <a:ext cx="422945"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或</a:t>
              </a:r>
            </a:p>
          </p:txBody>
        </p:sp>
      </p:grpSp>
      <p:graphicFrame>
        <p:nvGraphicFramePr>
          <p:cNvPr id="28" name="Object 7">
            <a:extLst>
              <a:ext uri="{FF2B5EF4-FFF2-40B4-BE49-F238E27FC236}">
                <a16:creationId xmlns:a16="http://schemas.microsoft.com/office/drawing/2014/main" id="{199FC31E-14AC-F219-1954-E87ACE3C9245}"/>
              </a:ext>
            </a:extLst>
          </p:cNvPr>
          <p:cNvGraphicFramePr>
            <a:graphicFrameLocks noChangeAspect="1"/>
          </p:cNvGraphicFramePr>
          <p:nvPr>
            <p:extLst>
              <p:ext uri="{D42A27DB-BD31-4B8C-83A1-F6EECF244321}">
                <p14:modId xmlns:p14="http://schemas.microsoft.com/office/powerpoint/2010/main" val="3107738697"/>
              </p:ext>
            </p:extLst>
          </p:nvPr>
        </p:nvGraphicFramePr>
        <p:xfrm>
          <a:off x="2106613" y="2057400"/>
          <a:ext cx="522287" cy="314325"/>
        </p:xfrm>
        <a:graphic>
          <a:graphicData uri="http://schemas.openxmlformats.org/presentationml/2006/ole">
            <mc:AlternateContent xmlns:mc="http://schemas.openxmlformats.org/markup-compatibility/2006">
              <mc:Choice xmlns:v="urn:schemas-microsoft-com:vml" Requires="v">
                <p:oleObj name="Equation" r:id="rId22" imgW="380880" imgH="228600" progId="Equation.DSMT4">
                  <p:embed/>
                </p:oleObj>
              </mc:Choice>
              <mc:Fallback>
                <p:oleObj name="Equation" r:id="rId22" imgW="380880" imgH="228600" progId="Equation.DSMT4">
                  <p:embed/>
                  <p:pic>
                    <p:nvPicPr>
                      <p:cNvPr id="5" name="Object 7">
                        <a:extLst>
                          <a:ext uri="{FF2B5EF4-FFF2-40B4-BE49-F238E27FC236}">
                            <a16:creationId xmlns:a16="http://schemas.microsoft.com/office/drawing/2014/main" id="{A7FE7D48-05AE-39F6-AE9A-3ACF5C33957D}"/>
                          </a:ext>
                        </a:extLst>
                      </p:cNvPr>
                      <p:cNvPicPr>
                        <a:picLocks noChangeAspect="1" noChangeArrowheads="1"/>
                      </p:cNvPicPr>
                      <p:nvPr/>
                    </p:nvPicPr>
                    <p:blipFill>
                      <a:blip r:embed="rId23"/>
                      <a:srcRect/>
                      <a:stretch>
                        <a:fillRect/>
                      </a:stretch>
                    </p:blipFill>
                    <p:spPr bwMode="auto">
                      <a:xfrm>
                        <a:off x="2106613" y="2057400"/>
                        <a:ext cx="522287" cy="314325"/>
                      </a:xfrm>
                      <a:prstGeom prst="rect">
                        <a:avLst/>
                      </a:prstGeom>
                      <a:noFill/>
                      <a:ln>
                        <a:noFill/>
                      </a:ln>
                    </p:spPr>
                  </p:pic>
                </p:oleObj>
              </mc:Fallback>
            </mc:AlternateContent>
          </a:graphicData>
        </a:graphic>
      </p:graphicFrame>
      <p:graphicFrame>
        <p:nvGraphicFramePr>
          <p:cNvPr id="30" name="对象 29">
            <a:extLst>
              <a:ext uri="{FF2B5EF4-FFF2-40B4-BE49-F238E27FC236}">
                <a16:creationId xmlns:a16="http://schemas.microsoft.com/office/drawing/2014/main" id="{64CAA177-14FF-69D1-732C-2599B172A5F6}"/>
              </a:ext>
            </a:extLst>
          </p:cNvPr>
          <p:cNvGraphicFramePr>
            <a:graphicFrameLocks noChangeAspect="1"/>
          </p:cNvGraphicFramePr>
          <p:nvPr>
            <p:extLst>
              <p:ext uri="{D42A27DB-BD31-4B8C-83A1-F6EECF244321}">
                <p14:modId xmlns:p14="http://schemas.microsoft.com/office/powerpoint/2010/main" val="3571302294"/>
              </p:ext>
            </p:extLst>
          </p:nvPr>
        </p:nvGraphicFramePr>
        <p:xfrm>
          <a:off x="6418106" y="2671763"/>
          <a:ext cx="2035175" cy="1414462"/>
        </p:xfrm>
        <a:graphic>
          <a:graphicData uri="http://schemas.openxmlformats.org/presentationml/2006/ole">
            <mc:AlternateContent xmlns:mc="http://schemas.openxmlformats.org/markup-compatibility/2006">
              <mc:Choice xmlns:v="urn:schemas-microsoft-com:vml" Requires="v">
                <p:oleObj name="Visio" r:id="rId24" imgW="1718670" imgH="1195218" progId="Visio.Drawing.11">
                  <p:embed/>
                </p:oleObj>
              </mc:Choice>
              <mc:Fallback>
                <p:oleObj name="Visio" r:id="rId24" imgW="1718670" imgH="1195218" progId="Visio.Drawing.11">
                  <p:embed/>
                  <p:pic>
                    <p:nvPicPr>
                      <p:cNvPr id="21" name="对象 20">
                        <a:extLst>
                          <a:ext uri="{FF2B5EF4-FFF2-40B4-BE49-F238E27FC236}">
                            <a16:creationId xmlns:a16="http://schemas.microsoft.com/office/drawing/2014/main" id="{128F0298-6ACD-87E4-881B-1B6B860CEA9E}"/>
                          </a:ext>
                        </a:extLst>
                      </p:cNvPr>
                      <p:cNvPicPr>
                        <a:picLocks noChangeAspect="1" noChangeArrowheads="1"/>
                      </p:cNvPicPr>
                      <p:nvPr/>
                    </p:nvPicPr>
                    <p:blipFill>
                      <a:blip r:embed="rId25"/>
                      <a:srcRect/>
                      <a:stretch>
                        <a:fillRect/>
                      </a:stretch>
                    </p:blipFill>
                    <p:spPr bwMode="auto">
                      <a:xfrm>
                        <a:off x="6418106" y="2671763"/>
                        <a:ext cx="2035175" cy="1414462"/>
                      </a:xfrm>
                      <a:prstGeom prst="rect">
                        <a:avLst/>
                      </a:prstGeom>
                      <a:noFill/>
                    </p:spPr>
                  </p:pic>
                </p:oleObj>
              </mc:Fallback>
            </mc:AlternateContent>
          </a:graphicData>
        </a:graphic>
      </p:graphicFrame>
      <p:grpSp>
        <p:nvGrpSpPr>
          <p:cNvPr id="34" name="组合 33">
            <a:extLst>
              <a:ext uri="{FF2B5EF4-FFF2-40B4-BE49-F238E27FC236}">
                <a16:creationId xmlns:a16="http://schemas.microsoft.com/office/drawing/2014/main" id="{702EF52B-818F-5836-B256-BE70496C4F9E}"/>
              </a:ext>
            </a:extLst>
          </p:cNvPr>
          <p:cNvGrpSpPr/>
          <p:nvPr/>
        </p:nvGrpSpPr>
        <p:grpSpPr>
          <a:xfrm>
            <a:off x="4341877" y="4114542"/>
            <a:ext cx="3587247" cy="390355"/>
            <a:chOff x="4108830" y="4155745"/>
            <a:chExt cx="3587247" cy="390355"/>
          </a:xfrm>
        </p:grpSpPr>
        <p:graphicFrame>
          <p:nvGraphicFramePr>
            <p:cNvPr id="31" name="Object 7">
              <a:extLst>
                <a:ext uri="{FF2B5EF4-FFF2-40B4-BE49-F238E27FC236}">
                  <a16:creationId xmlns:a16="http://schemas.microsoft.com/office/drawing/2014/main" id="{1453883D-1BA8-91FD-D301-396B512F2AD2}"/>
                </a:ext>
              </a:extLst>
            </p:cNvPr>
            <p:cNvGraphicFramePr>
              <a:graphicFrameLocks noChangeAspect="1"/>
            </p:cNvGraphicFramePr>
            <p:nvPr>
              <p:extLst>
                <p:ext uri="{D42A27DB-BD31-4B8C-83A1-F6EECF244321}">
                  <p14:modId xmlns:p14="http://schemas.microsoft.com/office/powerpoint/2010/main" val="1983527863"/>
                </p:ext>
              </p:extLst>
            </p:nvPr>
          </p:nvGraphicFramePr>
          <p:xfrm>
            <a:off x="4522171" y="4194254"/>
            <a:ext cx="728662" cy="314325"/>
          </p:xfrm>
          <a:graphic>
            <a:graphicData uri="http://schemas.openxmlformats.org/presentationml/2006/ole">
              <mc:AlternateContent xmlns:mc="http://schemas.openxmlformats.org/markup-compatibility/2006">
                <mc:Choice xmlns:v="urn:schemas-microsoft-com:vml" Requires="v">
                  <p:oleObj name="Equation" r:id="rId26" imgW="533160" imgH="228600" progId="Equation.DSMT4">
                    <p:embed/>
                  </p:oleObj>
                </mc:Choice>
                <mc:Fallback>
                  <p:oleObj name="Equation" r:id="rId26" imgW="533160" imgH="228600" progId="Equation.DSMT4">
                    <p:embed/>
                    <p:pic>
                      <p:nvPicPr>
                        <p:cNvPr id="23" name="Object 7">
                          <a:extLst>
                            <a:ext uri="{FF2B5EF4-FFF2-40B4-BE49-F238E27FC236}">
                              <a16:creationId xmlns:a16="http://schemas.microsoft.com/office/drawing/2014/main" id="{59312A70-79E5-EEDA-3158-4A2E5FA53EDA}"/>
                            </a:ext>
                          </a:extLst>
                        </p:cNvPr>
                        <p:cNvPicPr>
                          <a:picLocks noChangeAspect="1" noChangeArrowheads="1"/>
                        </p:cNvPicPr>
                        <p:nvPr/>
                      </p:nvPicPr>
                      <p:blipFill>
                        <a:blip r:embed="rId27"/>
                        <a:srcRect/>
                        <a:stretch>
                          <a:fillRect/>
                        </a:stretch>
                      </p:blipFill>
                      <p:spPr bwMode="auto">
                        <a:xfrm>
                          <a:off x="4522171" y="4194254"/>
                          <a:ext cx="728662" cy="314325"/>
                        </a:xfrm>
                        <a:prstGeom prst="rect">
                          <a:avLst/>
                        </a:prstGeom>
                        <a:noFill/>
                        <a:ln>
                          <a:noFill/>
                        </a:ln>
                      </p:spPr>
                    </p:pic>
                  </p:oleObj>
                </mc:Fallback>
              </mc:AlternateContent>
            </a:graphicData>
          </a:graphic>
        </p:graphicFrame>
        <p:sp>
          <p:nvSpPr>
            <p:cNvPr id="32" name="Rectangle 25">
              <a:extLst>
                <a:ext uri="{FF2B5EF4-FFF2-40B4-BE49-F238E27FC236}">
                  <a16:creationId xmlns:a16="http://schemas.microsoft.com/office/drawing/2014/main" id="{63C1A30F-A370-429C-A6B4-003A6F2C66D3}"/>
                </a:ext>
              </a:extLst>
            </p:cNvPr>
            <p:cNvSpPr>
              <a:spLocks noChangeArrowheads="1"/>
            </p:cNvSpPr>
            <p:nvPr/>
          </p:nvSpPr>
          <p:spPr bwMode="auto">
            <a:xfrm>
              <a:off x="4108830" y="4163559"/>
              <a:ext cx="422945"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若</a:t>
              </a:r>
            </a:p>
          </p:txBody>
        </p:sp>
        <p:sp>
          <p:nvSpPr>
            <p:cNvPr id="33" name="Rectangle 25">
              <a:extLst>
                <a:ext uri="{FF2B5EF4-FFF2-40B4-BE49-F238E27FC236}">
                  <a16:creationId xmlns:a16="http://schemas.microsoft.com/office/drawing/2014/main" id="{11F88DB6-53CF-458D-8062-4E3159F2E6C2}"/>
                </a:ext>
              </a:extLst>
            </p:cNvPr>
            <p:cNvSpPr>
              <a:spLocks noChangeArrowheads="1"/>
            </p:cNvSpPr>
            <p:nvPr/>
          </p:nvSpPr>
          <p:spPr bwMode="auto">
            <a:xfrm>
              <a:off x="5320655" y="4155745"/>
              <a:ext cx="2375422"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则二者端口特性相同</a:t>
              </a:r>
            </a:p>
          </p:txBody>
        </p:sp>
      </p:grpSp>
    </p:spTree>
    <p:extLst>
      <p:ext uri="{BB962C8B-B14F-4D97-AF65-F5344CB8AC3E}">
        <p14:creationId xmlns:p14="http://schemas.microsoft.com/office/powerpoint/2010/main" val="108150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arn(outHorizontal)">
                                      <p:cBhvr>
                                        <p:cTn id="38" dur="500"/>
                                        <p:tgtEl>
                                          <p:spTgt spid="29"/>
                                        </p:tgtEl>
                                      </p:cBhvr>
                                    </p:animEffect>
                                  </p:childTnLst>
                                </p:cTn>
                              </p:par>
                            </p:childTnLst>
                          </p:cTn>
                        </p:par>
                        <p:par>
                          <p:cTn id="39" fill="hold">
                            <p:stCondLst>
                              <p:cond delay="500"/>
                            </p:stCondLst>
                            <p:childTnLst>
                              <p:par>
                                <p:cTn id="40" presetID="42" presetClass="entr" presetSubtype="0"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42" presetClass="entr" presetSubtype="0" fill="hold"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1000"/>
                                        <p:tgtEl>
                                          <p:spTgt spid="30"/>
                                        </p:tgtEl>
                                      </p:cBhvr>
                                    </p:animEffect>
                                    <p:anim calcmode="lin" valueType="num">
                                      <p:cBhvr>
                                        <p:cTn id="49" dur="1000" fill="hold"/>
                                        <p:tgtEl>
                                          <p:spTgt spid="30"/>
                                        </p:tgtEl>
                                        <p:attrNameLst>
                                          <p:attrName>ppt_x</p:attrName>
                                        </p:attrNameLst>
                                      </p:cBhvr>
                                      <p:tavLst>
                                        <p:tav tm="0">
                                          <p:val>
                                            <p:strVal val="#ppt_x"/>
                                          </p:val>
                                        </p:tav>
                                        <p:tav tm="100000">
                                          <p:val>
                                            <p:strVal val="#ppt_x"/>
                                          </p:val>
                                        </p:tav>
                                      </p:tavLst>
                                    </p:anim>
                                    <p:anim calcmode="lin" valueType="num">
                                      <p:cBhvr>
                                        <p:cTn id="5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down)">
                                      <p:cBhvr>
                                        <p:cTn id="5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5">
            <a:extLst>
              <a:ext uri="{FF2B5EF4-FFF2-40B4-BE49-F238E27FC236}">
                <a16:creationId xmlns:a16="http://schemas.microsoft.com/office/drawing/2014/main" id="{F4B7BF59-F51D-8E6E-D3C8-2B18C9F88EA0}"/>
              </a:ext>
            </a:extLst>
          </p:cNvPr>
          <p:cNvSpPr>
            <a:spLocks noChangeArrowheads="1"/>
          </p:cNvSpPr>
          <p:nvPr/>
        </p:nvSpPr>
        <p:spPr bwMode="auto">
          <a:xfrm>
            <a:off x="255932" y="795647"/>
            <a:ext cx="4624825"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Bef>
                <a:spcPct val="0"/>
              </a:spcBef>
              <a:buNone/>
            </a:pPr>
            <a:r>
              <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例：</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试用电源等效变换计算电流</a:t>
            </a:r>
            <a:r>
              <a:rPr lang="en-US" altLang="zh-CN" sz="1800" b="1" i="1" dirty="0">
                <a:latin typeface="Times New Roman" panose="02020603050405020304" pitchFamily="18" charset="0"/>
                <a:ea typeface="楷体" panose="02010609060101010101" pitchFamily="49" charset="-122"/>
                <a:cs typeface="Times New Roman" panose="02020603050405020304" pitchFamily="18" charset="0"/>
              </a:rPr>
              <a:t>I</a:t>
            </a:r>
            <a:endParaRPr lang="zh-CN" altLang="en-US" sz="1800" b="1" i="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D59A7BA6-23FB-AF5A-4907-A6863B76B092}"/>
              </a:ext>
            </a:extLst>
          </p:cNvPr>
          <p:cNvGraphicFramePr>
            <a:graphicFrameLocks noChangeAspect="1"/>
          </p:cNvGraphicFramePr>
          <p:nvPr>
            <p:extLst>
              <p:ext uri="{D42A27DB-BD31-4B8C-83A1-F6EECF244321}">
                <p14:modId xmlns:p14="http://schemas.microsoft.com/office/powerpoint/2010/main" val="2334170594"/>
              </p:ext>
            </p:extLst>
          </p:nvPr>
        </p:nvGraphicFramePr>
        <p:xfrm>
          <a:off x="2341213" y="1124749"/>
          <a:ext cx="2444750" cy="1250950"/>
        </p:xfrm>
        <a:graphic>
          <a:graphicData uri="http://schemas.openxmlformats.org/presentationml/2006/ole">
            <mc:AlternateContent xmlns:mc="http://schemas.openxmlformats.org/markup-compatibility/2006">
              <mc:Choice xmlns:v="urn:schemas-microsoft-com:vml" Requires="v">
                <p:oleObj name="Visio" r:id="rId2" imgW="2446638" imgH="1249525" progId="Visio.Drawing.11">
                  <p:embed/>
                </p:oleObj>
              </mc:Choice>
              <mc:Fallback>
                <p:oleObj name="Visio" r:id="rId2" imgW="2446638" imgH="124952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213" y="1124749"/>
                        <a:ext cx="2444750"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a16="http://schemas.microsoft.com/office/drawing/2014/main" id="{8C370E89-40DC-0A99-9F61-C70C784303E6}"/>
              </a:ext>
            </a:extLst>
          </p:cNvPr>
          <p:cNvGraphicFramePr>
            <a:graphicFrameLocks noChangeAspect="1"/>
          </p:cNvGraphicFramePr>
          <p:nvPr>
            <p:extLst>
              <p:ext uri="{D42A27DB-BD31-4B8C-83A1-F6EECF244321}">
                <p14:modId xmlns:p14="http://schemas.microsoft.com/office/powerpoint/2010/main" val="3896375850"/>
              </p:ext>
            </p:extLst>
          </p:nvPr>
        </p:nvGraphicFramePr>
        <p:xfrm>
          <a:off x="439388" y="2868635"/>
          <a:ext cx="3124200" cy="990600"/>
        </p:xfrm>
        <a:graphic>
          <a:graphicData uri="http://schemas.openxmlformats.org/presentationml/2006/ole">
            <mc:AlternateContent xmlns:mc="http://schemas.openxmlformats.org/markup-compatibility/2006">
              <mc:Choice xmlns:v="urn:schemas-microsoft-com:vml" Requires="v">
                <p:oleObj name="Visio" r:id="rId4" imgW="3126414" imgH="987738" progId="Visio.Drawing.11">
                  <p:embed/>
                </p:oleObj>
              </mc:Choice>
              <mc:Fallback>
                <p:oleObj name="Visio" r:id="rId4" imgW="3126414" imgH="98773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388" y="2868635"/>
                        <a:ext cx="3124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a:extLst>
              <a:ext uri="{FF2B5EF4-FFF2-40B4-BE49-F238E27FC236}">
                <a16:creationId xmlns:a16="http://schemas.microsoft.com/office/drawing/2014/main" id="{8F02171F-75C3-DEC9-BF1D-AA681A005925}"/>
              </a:ext>
            </a:extLst>
          </p:cNvPr>
          <p:cNvGraphicFramePr>
            <a:graphicFrameLocks noChangeAspect="1"/>
          </p:cNvGraphicFramePr>
          <p:nvPr>
            <p:extLst>
              <p:ext uri="{D42A27DB-BD31-4B8C-83A1-F6EECF244321}">
                <p14:modId xmlns:p14="http://schemas.microsoft.com/office/powerpoint/2010/main" val="3126782856"/>
              </p:ext>
            </p:extLst>
          </p:nvPr>
        </p:nvGraphicFramePr>
        <p:xfrm>
          <a:off x="4393211" y="2919435"/>
          <a:ext cx="1892300" cy="939800"/>
        </p:xfrm>
        <a:graphic>
          <a:graphicData uri="http://schemas.openxmlformats.org/presentationml/2006/ole">
            <mc:AlternateContent xmlns:mc="http://schemas.openxmlformats.org/markup-compatibility/2006">
              <mc:Choice xmlns:v="urn:schemas-microsoft-com:vml" Requires="v">
                <p:oleObj name="Visio" r:id="rId6" imgW="1892901" imgH="940393" progId="Visio.Drawing.11">
                  <p:embed/>
                </p:oleObj>
              </mc:Choice>
              <mc:Fallback>
                <p:oleObj name="Visio" r:id="rId6" imgW="1892901" imgH="940393" progId="Visio.Drawing.11">
                  <p:embed/>
                  <p:pic>
                    <p:nvPicPr>
                      <p:cNvPr id="0" name="Object 5"/>
                      <p:cNvPicPr>
                        <a:picLocks noChangeAspect="1" noChangeArrowheads="1"/>
                      </p:cNvPicPr>
                      <p:nvPr/>
                    </p:nvPicPr>
                    <p:blipFill>
                      <a:blip r:embed="rId7"/>
                      <a:srcRect/>
                      <a:stretch>
                        <a:fillRect/>
                      </a:stretch>
                    </p:blipFill>
                    <p:spPr bwMode="auto">
                      <a:xfrm>
                        <a:off x="4393211" y="2919435"/>
                        <a:ext cx="18923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a:extLst>
              <a:ext uri="{FF2B5EF4-FFF2-40B4-BE49-F238E27FC236}">
                <a16:creationId xmlns:a16="http://schemas.microsoft.com/office/drawing/2014/main" id="{42C6DF2B-CC53-2AD1-1670-106CBC23DB7F}"/>
              </a:ext>
            </a:extLst>
          </p:cNvPr>
          <p:cNvGraphicFramePr>
            <a:graphicFrameLocks noChangeAspect="1"/>
          </p:cNvGraphicFramePr>
          <p:nvPr>
            <p:extLst>
              <p:ext uri="{D42A27DB-BD31-4B8C-83A1-F6EECF244321}">
                <p14:modId xmlns:p14="http://schemas.microsoft.com/office/powerpoint/2010/main" val="594904648"/>
              </p:ext>
            </p:extLst>
          </p:nvPr>
        </p:nvGraphicFramePr>
        <p:xfrm>
          <a:off x="7115134" y="2919435"/>
          <a:ext cx="1511300" cy="939800"/>
        </p:xfrm>
        <a:graphic>
          <a:graphicData uri="http://schemas.openxmlformats.org/presentationml/2006/ole">
            <mc:AlternateContent xmlns:mc="http://schemas.openxmlformats.org/markup-compatibility/2006">
              <mc:Choice xmlns:v="urn:schemas-microsoft-com:vml" Requires="v">
                <p:oleObj name="Visio" r:id="rId8" imgW="1507833" imgH="940393" progId="Visio.Drawing.11">
                  <p:embed/>
                </p:oleObj>
              </mc:Choice>
              <mc:Fallback>
                <p:oleObj name="Visio" r:id="rId8" imgW="1507833" imgH="940393" progId="Visio.Drawing.11">
                  <p:embed/>
                  <p:pic>
                    <p:nvPicPr>
                      <p:cNvPr id="0" name="Object 7"/>
                      <p:cNvPicPr>
                        <a:picLocks noChangeAspect="1" noChangeArrowheads="1"/>
                      </p:cNvPicPr>
                      <p:nvPr/>
                    </p:nvPicPr>
                    <p:blipFill>
                      <a:blip r:embed="rId9"/>
                      <a:srcRect/>
                      <a:stretch>
                        <a:fillRect/>
                      </a:stretch>
                    </p:blipFill>
                    <p:spPr bwMode="auto">
                      <a:xfrm>
                        <a:off x="7115134" y="2919435"/>
                        <a:ext cx="15113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7">
            <a:extLst>
              <a:ext uri="{FF2B5EF4-FFF2-40B4-BE49-F238E27FC236}">
                <a16:creationId xmlns:a16="http://schemas.microsoft.com/office/drawing/2014/main" id="{CD62EF36-80B9-6B83-4778-E655D97C50B2}"/>
              </a:ext>
            </a:extLst>
          </p:cNvPr>
          <p:cNvGraphicFramePr>
            <a:graphicFrameLocks noChangeAspect="1"/>
          </p:cNvGraphicFramePr>
          <p:nvPr>
            <p:extLst>
              <p:ext uri="{D42A27DB-BD31-4B8C-83A1-F6EECF244321}">
                <p14:modId xmlns:p14="http://schemas.microsoft.com/office/powerpoint/2010/main" val="1656204208"/>
              </p:ext>
            </p:extLst>
          </p:nvPr>
        </p:nvGraphicFramePr>
        <p:xfrm>
          <a:off x="7115134" y="1953396"/>
          <a:ext cx="1317625" cy="541337"/>
        </p:xfrm>
        <a:graphic>
          <a:graphicData uri="http://schemas.openxmlformats.org/presentationml/2006/ole">
            <mc:AlternateContent xmlns:mc="http://schemas.openxmlformats.org/markup-compatibility/2006">
              <mc:Choice xmlns:v="urn:schemas-microsoft-com:vml" Requires="v">
                <p:oleObj name="Equation" r:id="rId10" imgW="965160" imgH="393480" progId="Equation.DSMT4">
                  <p:embed/>
                </p:oleObj>
              </mc:Choice>
              <mc:Fallback>
                <p:oleObj name="Equation" r:id="rId10" imgW="965160" imgH="393480" progId="Equation.DSMT4">
                  <p:embed/>
                  <p:pic>
                    <p:nvPicPr>
                      <p:cNvPr id="12" name="Object 7">
                        <a:extLst>
                          <a:ext uri="{FF2B5EF4-FFF2-40B4-BE49-F238E27FC236}">
                            <a16:creationId xmlns:a16="http://schemas.microsoft.com/office/drawing/2014/main" id="{92340473-9CEB-3758-5360-54A03A114EE7}"/>
                          </a:ext>
                        </a:extLst>
                      </p:cNvPr>
                      <p:cNvPicPr>
                        <a:picLocks noChangeAspect="1" noChangeArrowheads="1"/>
                      </p:cNvPicPr>
                      <p:nvPr/>
                    </p:nvPicPr>
                    <p:blipFill>
                      <a:blip r:embed="rId11"/>
                      <a:srcRect/>
                      <a:stretch>
                        <a:fillRect/>
                      </a:stretch>
                    </p:blipFill>
                    <p:spPr bwMode="auto">
                      <a:xfrm>
                        <a:off x="7115134" y="1953396"/>
                        <a:ext cx="1317625" cy="5413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1083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3B99C58D-80E5-CA9C-11B9-CA47E01B5843}"/>
              </a:ext>
            </a:extLst>
          </p:cNvPr>
          <p:cNvGraphicFramePr>
            <a:graphicFrameLocks noChangeAspect="1"/>
          </p:cNvGraphicFramePr>
          <p:nvPr>
            <p:extLst>
              <p:ext uri="{D42A27DB-BD31-4B8C-83A1-F6EECF244321}">
                <p14:modId xmlns:p14="http://schemas.microsoft.com/office/powerpoint/2010/main" val="225060403"/>
              </p:ext>
            </p:extLst>
          </p:nvPr>
        </p:nvGraphicFramePr>
        <p:xfrm>
          <a:off x="343651" y="1318358"/>
          <a:ext cx="1762125" cy="3121025"/>
        </p:xfrm>
        <a:graphic>
          <a:graphicData uri="http://schemas.openxmlformats.org/presentationml/2006/ole">
            <mc:AlternateContent xmlns:mc="http://schemas.openxmlformats.org/markup-compatibility/2006">
              <mc:Choice xmlns:v="urn:schemas-microsoft-com:vml" Requires="v">
                <p:oleObj name="Visio" r:id="rId2" imgW="1280778" imgH="2249795" progId="Visio.Drawing.11">
                  <p:embed/>
                </p:oleObj>
              </mc:Choice>
              <mc:Fallback>
                <p:oleObj name="Visio" r:id="rId2" imgW="1280778" imgH="2249795" progId="Visio.Drawing.11">
                  <p:embed/>
                  <p:pic>
                    <p:nvPicPr>
                      <p:cNvPr id="4" name="对象 3">
                        <a:extLst>
                          <a:ext uri="{FF2B5EF4-FFF2-40B4-BE49-F238E27FC236}">
                            <a16:creationId xmlns:a16="http://schemas.microsoft.com/office/drawing/2014/main" id="{984C87CD-4E03-67A2-B295-FA0BD30919B3}"/>
                          </a:ext>
                        </a:extLst>
                      </p:cNvPr>
                      <p:cNvPicPr>
                        <a:picLocks noChangeAspect="1" noChangeArrowheads="1"/>
                      </p:cNvPicPr>
                      <p:nvPr/>
                    </p:nvPicPr>
                    <p:blipFill>
                      <a:blip r:embed="rId3"/>
                      <a:srcRect/>
                      <a:stretch>
                        <a:fillRect/>
                      </a:stretch>
                    </p:blipFill>
                    <p:spPr bwMode="auto">
                      <a:xfrm>
                        <a:off x="343651" y="1318358"/>
                        <a:ext cx="1762125" cy="3121025"/>
                      </a:xfrm>
                      <a:prstGeom prst="rect">
                        <a:avLst/>
                      </a:prstGeom>
                      <a:noFill/>
                    </p:spPr>
                  </p:pic>
                </p:oleObj>
              </mc:Fallback>
            </mc:AlternateContent>
          </a:graphicData>
        </a:graphic>
      </p:graphicFrame>
      <p:grpSp>
        <p:nvGrpSpPr>
          <p:cNvPr id="3" name="组合 2">
            <a:extLst>
              <a:ext uri="{FF2B5EF4-FFF2-40B4-BE49-F238E27FC236}">
                <a16:creationId xmlns:a16="http://schemas.microsoft.com/office/drawing/2014/main" id="{48710714-0450-BEF2-B63E-6AF542D8C984}"/>
              </a:ext>
            </a:extLst>
          </p:cNvPr>
          <p:cNvGrpSpPr/>
          <p:nvPr/>
        </p:nvGrpSpPr>
        <p:grpSpPr>
          <a:xfrm>
            <a:off x="2249488" y="1302756"/>
            <a:ext cx="1022350" cy="645921"/>
            <a:chOff x="2249488" y="1385888"/>
            <a:chExt cx="1022350" cy="645921"/>
          </a:xfrm>
        </p:grpSpPr>
        <p:graphicFrame>
          <p:nvGraphicFramePr>
            <p:cNvPr id="4" name="Object 7">
              <a:extLst>
                <a:ext uri="{FF2B5EF4-FFF2-40B4-BE49-F238E27FC236}">
                  <a16:creationId xmlns:a16="http://schemas.microsoft.com/office/drawing/2014/main" id="{7CCADC99-D90B-C745-7803-42434B1DE817}"/>
                </a:ext>
              </a:extLst>
            </p:cNvPr>
            <p:cNvGraphicFramePr>
              <a:graphicFrameLocks noChangeAspect="1"/>
            </p:cNvGraphicFramePr>
            <p:nvPr>
              <p:extLst>
                <p:ext uri="{D42A27DB-BD31-4B8C-83A1-F6EECF244321}">
                  <p14:modId xmlns:p14="http://schemas.microsoft.com/office/powerpoint/2010/main" val="2199069078"/>
                </p:ext>
              </p:extLst>
            </p:nvPr>
          </p:nvGraphicFramePr>
          <p:xfrm>
            <a:off x="2249488" y="1385888"/>
            <a:ext cx="1022350" cy="314325"/>
          </p:xfrm>
          <a:graphic>
            <a:graphicData uri="http://schemas.openxmlformats.org/presentationml/2006/ole">
              <mc:AlternateContent xmlns:mc="http://schemas.openxmlformats.org/markup-compatibility/2006">
                <mc:Choice xmlns:v="urn:schemas-microsoft-com:vml" Requires="v">
                  <p:oleObj name="Equation" r:id="rId4" imgW="749160" imgH="228600" progId="Equation.DSMT4">
                    <p:embed/>
                  </p:oleObj>
                </mc:Choice>
                <mc:Fallback>
                  <p:oleObj name="Equation" r:id="rId4" imgW="749160" imgH="228600" progId="Equation.DSMT4">
                    <p:embed/>
                    <p:pic>
                      <p:nvPicPr>
                        <p:cNvPr id="11" name="Object 7">
                          <a:extLst>
                            <a:ext uri="{FF2B5EF4-FFF2-40B4-BE49-F238E27FC236}">
                              <a16:creationId xmlns:a16="http://schemas.microsoft.com/office/drawing/2014/main" id="{BF0C33EE-3606-0DA6-49C8-2DCB57F4F34C}"/>
                            </a:ext>
                          </a:extLst>
                        </p:cNvPr>
                        <p:cNvPicPr>
                          <a:picLocks noChangeAspect="1" noChangeArrowheads="1"/>
                        </p:cNvPicPr>
                        <p:nvPr/>
                      </p:nvPicPr>
                      <p:blipFill>
                        <a:blip r:embed="rId5"/>
                        <a:srcRect/>
                        <a:stretch>
                          <a:fillRect/>
                        </a:stretch>
                      </p:blipFill>
                      <p:spPr bwMode="auto">
                        <a:xfrm>
                          <a:off x="2249488" y="1385888"/>
                          <a:ext cx="1022350" cy="314325"/>
                        </a:xfrm>
                        <a:prstGeom prst="rect">
                          <a:avLst/>
                        </a:prstGeom>
                        <a:noFill/>
                        <a:ln>
                          <a:noFill/>
                        </a:ln>
                      </p:spPr>
                    </p:pic>
                  </p:oleObj>
                </mc:Fallback>
              </mc:AlternateContent>
            </a:graphicData>
          </a:graphic>
        </p:graphicFrame>
        <p:graphicFrame>
          <p:nvGraphicFramePr>
            <p:cNvPr id="5" name="Object 7">
              <a:extLst>
                <a:ext uri="{FF2B5EF4-FFF2-40B4-BE49-F238E27FC236}">
                  <a16:creationId xmlns:a16="http://schemas.microsoft.com/office/drawing/2014/main" id="{C4BFBEC8-0142-7DB3-B32D-B55212EF2FFA}"/>
                </a:ext>
              </a:extLst>
            </p:cNvPr>
            <p:cNvGraphicFramePr>
              <a:graphicFrameLocks noChangeAspect="1"/>
            </p:cNvGraphicFramePr>
            <p:nvPr>
              <p:extLst>
                <p:ext uri="{D42A27DB-BD31-4B8C-83A1-F6EECF244321}">
                  <p14:modId xmlns:p14="http://schemas.microsoft.com/office/powerpoint/2010/main" val="2535702331"/>
                </p:ext>
              </p:extLst>
            </p:nvPr>
          </p:nvGraphicFramePr>
          <p:xfrm>
            <a:off x="2249488" y="1787334"/>
            <a:ext cx="571500" cy="244475"/>
          </p:xfrm>
          <a:graphic>
            <a:graphicData uri="http://schemas.openxmlformats.org/presentationml/2006/ole">
              <mc:AlternateContent xmlns:mc="http://schemas.openxmlformats.org/markup-compatibility/2006">
                <mc:Choice xmlns:v="urn:schemas-microsoft-com:vml" Requires="v">
                  <p:oleObj name="Equation" r:id="rId6" imgW="419040" imgH="177480" progId="Equation.DSMT4">
                    <p:embed/>
                  </p:oleObj>
                </mc:Choice>
                <mc:Fallback>
                  <p:oleObj name="Equation" r:id="rId6" imgW="419040" imgH="177480" progId="Equation.DSMT4">
                    <p:embed/>
                    <p:pic>
                      <p:nvPicPr>
                        <p:cNvPr id="23" name="Object 7">
                          <a:extLst>
                            <a:ext uri="{FF2B5EF4-FFF2-40B4-BE49-F238E27FC236}">
                              <a16:creationId xmlns:a16="http://schemas.microsoft.com/office/drawing/2014/main" id="{59312A70-79E5-EEDA-3158-4A2E5FA53EDA}"/>
                            </a:ext>
                          </a:extLst>
                        </p:cNvPr>
                        <p:cNvPicPr>
                          <a:picLocks noChangeAspect="1" noChangeArrowheads="1"/>
                        </p:cNvPicPr>
                        <p:nvPr/>
                      </p:nvPicPr>
                      <p:blipFill>
                        <a:blip r:embed="rId7"/>
                        <a:srcRect/>
                        <a:stretch>
                          <a:fillRect/>
                        </a:stretch>
                      </p:blipFill>
                      <p:spPr bwMode="auto">
                        <a:xfrm>
                          <a:off x="2249488" y="1787334"/>
                          <a:ext cx="571500" cy="244475"/>
                        </a:xfrm>
                        <a:prstGeom prst="rect">
                          <a:avLst/>
                        </a:prstGeom>
                        <a:noFill/>
                        <a:ln>
                          <a:noFill/>
                        </a:ln>
                      </p:spPr>
                    </p:pic>
                  </p:oleObj>
                </mc:Fallback>
              </mc:AlternateContent>
            </a:graphicData>
          </a:graphic>
        </p:graphicFrame>
      </p:grpSp>
      <p:grpSp>
        <p:nvGrpSpPr>
          <p:cNvPr id="11" name="组合 10">
            <a:extLst>
              <a:ext uri="{FF2B5EF4-FFF2-40B4-BE49-F238E27FC236}">
                <a16:creationId xmlns:a16="http://schemas.microsoft.com/office/drawing/2014/main" id="{1E4813C3-4500-C13F-F15A-35D718E1D021}"/>
              </a:ext>
            </a:extLst>
          </p:cNvPr>
          <p:cNvGrpSpPr/>
          <p:nvPr/>
        </p:nvGrpSpPr>
        <p:grpSpPr>
          <a:xfrm>
            <a:off x="404788" y="675997"/>
            <a:ext cx="3594455" cy="430427"/>
            <a:chOff x="404788" y="606735"/>
            <a:chExt cx="3594455" cy="430427"/>
          </a:xfrm>
        </p:grpSpPr>
        <p:grpSp>
          <p:nvGrpSpPr>
            <p:cNvPr id="6" name="组合 5">
              <a:extLst>
                <a:ext uri="{FF2B5EF4-FFF2-40B4-BE49-F238E27FC236}">
                  <a16:creationId xmlns:a16="http://schemas.microsoft.com/office/drawing/2014/main" id="{8079D61D-0A7C-0CFF-57BA-C838896B7AF6}"/>
                </a:ext>
              </a:extLst>
            </p:cNvPr>
            <p:cNvGrpSpPr/>
            <p:nvPr/>
          </p:nvGrpSpPr>
          <p:grpSpPr>
            <a:xfrm>
              <a:off x="791849" y="674951"/>
              <a:ext cx="1899330" cy="335206"/>
              <a:chOff x="4211638" y="1136407"/>
              <a:chExt cx="1899330" cy="335206"/>
            </a:xfrm>
          </p:grpSpPr>
          <p:graphicFrame>
            <p:nvGraphicFramePr>
              <p:cNvPr id="7" name="Object 7">
                <a:extLst>
                  <a:ext uri="{FF2B5EF4-FFF2-40B4-BE49-F238E27FC236}">
                    <a16:creationId xmlns:a16="http://schemas.microsoft.com/office/drawing/2014/main" id="{B23C1ECE-2EDD-3FC2-C4A4-26C96B90A138}"/>
                  </a:ext>
                </a:extLst>
              </p:cNvPr>
              <p:cNvGraphicFramePr>
                <a:graphicFrameLocks noChangeAspect="1"/>
              </p:cNvGraphicFramePr>
              <p:nvPr>
                <p:extLst>
                  <p:ext uri="{D42A27DB-BD31-4B8C-83A1-F6EECF244321}">
                    <p14:modId xmlns:p14="http://schemas.microsoft.com/office/powerpoint/2010/main" val="1722114300"/>
                  </p:ext>
                </p:extLst>
              </p:nvPr>
            </p:nvGraphicFramePr>
            <p:xfrm>
              <a:off x="4211638" y="1157288"/>
              <a:ext cx="727075" cy="314325"/>
            </p:xfrm>
            <a:graphic>
              <a:graphicData uri="http://schemas.openxmlformats.org/presentationml/2006/ole">
                <mc:AlternateContent xmlns:mc="http://schemas.openxmlformats.org/markup-compatibility/2006">
                  <mc:Choice xmlns:v="urn:schemas-microsoft-com:vml" Requires="v">
                    <p:oleObj name="Equation" r:id="rId8" imgW="533160" imgH="228600" progId="Equation.DSMT4">
                      <p:embed/>
                    </p:oleObj>
                  </mc:Choice>
                  <mc:Fallback>
                    <p:oleObj name="Equation" r:id="rId8" imgW="533160" imgH="228600" progId="Equation.DSMT4">
                      <p:embed/>
                      <p:pic>
                        <p:nvPicPr>
                          <p:cNvPr id="4" name="Object 7">
                            <a:extLst>
                              <a:ext uri="{FF2B5EF4-FFF2-40B4-BE49-F238E27FC236}">
                                <a16:creationId xmlns:a16="http://schemas.microsoft.com/office/drawing/2014/main" id="{7CCADC99-D90B-C745-7803-42434B1DE817}"/>
                              </a:ext>
                            </a:extLst>
                          </p:cNvPr>
                          <p:cNvPicPr>
                            <a:picLocks noChangeAspect="1" noChangeArrowheads="1"/>
                          </p:cNvPicPr>
                          <p:nvPr/>
                        </p:nvPicPr>
                        <p:blipFill>
                          <a:blip r:embed="rId9"/>
                          <a:srcRect/>
                          <a:stretch>
                            <a:fillRect/>
                          </a:stretch>
                        </p:blipFill>
                        <p:spPr bwMode="auto">
                          <a:xfrm>
                            <a:off x="4211638" y="1157288"/>
                            <a:ext cx="727075" cy="314325"/>
                          </a:xfrm>
                          <a:prstGeom prst="rect">
                            <a:avLst/>
                          </a:prstGeom>
                          <a:noFill/>
                          <a:ln>
                            <a:noFill/>
                          </a:ln>
                        </p:spPr>
                      </p:pic>
                    </p:oleObj>
                  </mc:Fallback>
                </mc:AlternateContent>
              </a:graphicData>
            </a:graphic>
          </p:graphicFrame>
          <p:graphicFrame>
            <p:nvGraphicFramePr>
              <p:cNvPr id="8" name="Object 7">
                <a:extLst>
                  <a:ext uri="{FF2B5EF4-FFF2-40B4-BE49-F238E27FC236}">
                    <a16:creationId xmlns:a16="http://schemas.microsoft.com/office/drawing/2014/main" id="{8ADB93FD-94EA-5E95-5314-53416903033B}"/>
                  </a:ext>
                </a:extLst>
              </p:cNvPr>
              <p:cNvGraphicFramePr>
                <a:graphicFrameLocks noChangeAspect="1"/>
              </p:cNvGraphicFramePr>
              <p:nvPr>
                <p:extLst>
                  <p:ext uri="{D42A27DB-BD31-4B8C-83A1-F6EECF244321}">
                    <p14:modId xmlns:p14="http://schemas.microsoft.com/office/powerpoint/2010/main" val="256654531"/>
                  </p:ext>
                </p:extLst>
              </p:nvPr>
            </p:nvGraphicFramePr>
            <p:xfrm>
              <a:off x="5037818" y="1136407"/>
              <a:ext cx="1073150" cy="314325"/>
            </p:xfrm>
            <a:graphic>
              <a:graphicData uri="http://schemas.openxmlformats.org/presentationml/2006/ole">
                <mc:AlternateContent xmlns:mc="http://schemas.openxmlformats.org/markup-compatibility/2006">
                  <mc:Choice xmlns:v="urn:schemas-microsoft-com:vml" Requires="v">
                    <p:oleObj name="Equation" r:id="rId10" imgW="787320" imgH="228600" progId="Equation.DSMT4">
                      <p:embed/>
                    </p:oleObj>
                  </mc:Choice>
                  <mc:Fallback>
                    <p:oleObj name="Equation" r:id="rId10" imgW="787320" imgH="228600" progId="Equation.DSMT4">
                      <p:embed/>
                      <p:pic>
                        <p:nvPicPr>
                          <p:cNvPr id="5" name="Object 7">
                            <a:extLst>
                              <a:ext uri="{FF2B5EF4-FFF2-40B4-BE49-F238E27FC236}">
                                <a16:creationId xmlns:a16="http://schemas.microsoft.com/office/drawing/2014/main" id="{C4BFBEC8-0142-7DB3-B32D-B55212EF2FFA}"/>
                              </a:ext>
                            </a:extLst>
                          </p:cNvPr>
                          <p:cNvPicPr>
                            <a:picLocks noChangeAspect="1" noChangeArrowheads="1"/>
                          </p:cNvPicPr>
                          <p:nvPr/>
                        </p:nvPicPr>
                        <p:blipFill>
                          <a:blip r:embed="rId11"/>
                          <a:srcRect/>
                          <a:stretch>
                            <a:fillRect/>
                          </a:stretch>
                        </p:blipFill>
                        <p:spPr bwMode="auto">
                          <a:xfrm>
                            <a:off x="5037818" y="1136407"/>
                            <a:ext cx="1073150" cy="314325"/>
                          </a:xfrm>
                          <a:prstGeom prst="rect">
                            <a:avLst/>
                          </a:prstGeom>
                          <a:noFill/>
                          <a:ln>
                            <a:noFill/>
                          </a:ln>
                        </p:spPr>
                      </p:pic>
                    </p:oleObj>
                  </mc:Fallback>
                </mc:AlternateContent>
              </a:graphicData>
            </a:graphic>
          </p:graphicFrame>
        </p:grpSp>
        <p:sp>
          <p:nvSpPr>
            <p:cNvPr id="9" name="Rectangle 25">
              <a:extLst>
                <a:ext uri="{FF2B5EF4-FFF2-40B4-BE49-F238E27FC236}">
                  <a16:creationId xmlns:a16="http://schemas.microsoft.com/office/drawing/2014/main" id="{F59E7C40-E51A-1384-70D2-101E1D93E5DB}"/>
                </a:ext>
              </a:extLst>
            </p:cNvPr>
            <p:cNvSpPr>
              <a:spLocks noChangeArrowheads="1"/>
            </p:cNvSpPr>
            <p:nvPr/>
          </p:nvSpPr>
          <p:spPr bwMode="auto">
            <a:xfrm>
              <a:off x="404788" y="654621"/>
              <a:ext cx="422945"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若</a:t>
              </a:r>
            </a:p>
          </p:txBody>
        </p:sp>
        <p:sp>
          <p:nvSpPr>
            <p:cNvPr id="10" name="Rectangle 25">
              <a:extLst>
                <a:ext uri="{FF2B5EF4-FFF2-40B4-BE49-F238E27FC236}">
                  <a16:creationId xmlns:a16="http://schemas.microsoft.com/office/drawing/2014/main" id="{80589196-BC61-23DD-C748-C36003C5B0E9}"/>
                </a:ext>
              </a:extLst>
            </p:cNvPr>
            <p:cNvSpPr>
              <a:spLocks noChangeArrowheads="1"/>
            </p:cNvSpPr>
            <p:nvPr/>
          </p:nvSpPr>
          <p:spPr bwMode="auto">
            <a:xfrm>
              <a:off x="2654630" y="606735"/>
              <a:ext cx="1344613"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求 </a:t>
              </a:r>
              <a:r>
                <a:rPr lang="en-US" altLang="zh-CN" sz="1800" i="1" dirty="0">
                  <a:latin typeface="Times New Roman" panose="02020603050405020304" pitchFamily="18" charset="0"/>
                  <a:ea typeface="楷体" panose="02010609060101010101" pitchFamily="49" charset="-122"/>
                  <a:cs typeface="Times New Roman" panose="02020603050405020304" pitchFamily="18" charset="0"/>
                </a:rPr>
                <a:t>u </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和 </a:t>
              </a:r>
              <a:r>
                <a:rPr lang="en-US" altLang="zh-CN" sz="1800" i="1" dirty="0" err="1">
                  <a:latin typeface="Times New Roman" panose="02020603050405020304" pitchFamily="18" charset="0"/>
                  <a:ea typeface="楷体" panose="02010609060101010101" pitchFamily="49" charset="-122"/>
                  <a:cs typeface="Times New Roman" panose="02020603050405020304" pitchFamily="18" charset="0"/>
                </a:rPr>
                <a:t>i</a:t>
              </a:r>
              <a:endParaRPr lang="zh-CN" altLang="en-US" sz="1800" i="1" dirty="0">
                <a:latin typeface="Times New Roman" panose="02020603050405020304" pitchFamily="18" charset="0"/>
                <a:ea typeface="楷体" panose="02010609060101010101" pitchFamily="49" charset="-122"/>
                <a:cs typeface="Times New Roman" panose="02020603050405020304" pitchFamily="18" charset="0"/>
              </a:endParaRPr>
            </a:p>
          </p:txBody>
        </p:sp>
      </p:grpSp>
      <p:graphicFrame>
        <p:nvGraphicFramePr>
          <p:cNvPr id="13" name="Object 7">
            <a:extLst>
              <a:ext uri="{FF2B5EF4-FFF2-40B4-BE49-F238E27FC236}">
                <a16:creationId xmlns:a16="http://schemas.microsoft.com/office/drawing/2014/main" id="{8B4308DB-C426-F8CB-510F-9B1A6FF68E0F}"/>
              </a:ext>
            </a:extLst>
          </p:cNvPr>
          <p:cNvGraphicFramePr>
            <a:graphicFrameLocks noChangeAspect="1"/>
          </p:cNvGraphicFramePr>
          <p:nvPr>
            <p:extLst>
              <p:ext uri="{D42A27DB-BD31-4B8C-83A1-F6EECF244321}">
                <p14:modId xmlns:p14="http://schemas.microsoft.com/office/powerpoint/2010/main" val="1019854070"/>
              </p:ext>
            </p:extLst>
          </p:nvPr>
        </p:nvGraphicFramePr>
        <p:xfrm>
          <a:off x="2105776" y="2035798"/>
          <a:ext cx="2754313" cy="593725"/>
        </p:xfrm>
        <a:graphic>
          <a:graphicData uri="http://schemas.openxmlformats.org/presentationml/2006/ole">
            <mc:AlternateContent xmlns:mc="http://schemas.openxmlformats.org/markup-compatibility/2006">
              <mc:Choice xmlns:v="urn:schemas-microsoft-com:vml" Requires="v">
                <p:oleObj name="Equation" r:id="rId12" imgW="2019240" imgH="431640" progId="Equation.DSMT4">
                  <p:embed/>
                </p:oleObj>
              </mc:Choice>
              <mc:Fallback>
                <p:oleObj name="Equation" r:id="rId12" imgW="2019240" imgH="431640" progId="Equation.DSMT4">
                  <p:embed/>
                  <p:pic>
                    <p:nvPicPr>
                      <p:cNvPr id="4" name="Object 7">
                        <a:extLst>
                          <a:ext uri="{FF2B5EF4-FFF2-40B4-BE49-F238E27FC236}">
                            <a16:creationId xmlns:a16="http://schemas.microsoft.com/office/drawing/2014/main" id="{7CCADC99-D90B-C745-7803-42434B1DE817}"/>
                          </a:ext>
                        </a:extLst>
                      </p:cNvPr>
                      <p:cNvPicPr>
                        <a:picLocks noChangeAspect="1" noChangeArrowheads="1"/>
                      </p:cNvPicPr>
                      <p:nvPr/>
                    </p:nvPicPr>
                    <p:blipFill>
                      <a:blip r:embed="rId13"/>
                      <a:srcRect/>
                      <a:stretch>
                        <a:fillRect/>
                      </a:stretch>
                    </p:blipFill>
                    <p:spPr bwMode="auto">
                      <a:xfrm>
                        <a:off x="2105776" y="2035798"/>
                        <a:ext cx="2754313" cy="593725"/>
                      </a:xfrm>
                      <a:prstGeom prst="rect">
                        <a:avLst/>
                      </a:prstGeom>
                      <a:noFill/>
                      <a:ln>
                        <a:noFill/>
                      </a:ln>
                    </p:spPr>
                  </p:pic>
                </p:oleObj>
              </mc:Fallback>
            </mc:AlternateContent>
          </a:graphicData>
        </a:graphic>
      </p:graphicFrame>
      <p:graphicFrame>
        <p:nvGraphicFramePr>
          <p:cNvPr id="15" name="对象 14">
            <a:extLst>
              <a:ext uri="{FF2B5EF4-FFF2-40B4-BE49-F238E27FC236}">
                <a16:creationId xmlns:a16="http://schemas.microsoft.com/office/drawing/2014/main" id="{55C20C5C-A64D-2922-4D50-8B6CDA04119F}"/>
              </a:ext>
            </a:extLst>
          </p:cNvPr>
          <p:cNvGraphicFramePr>
            <a:graphicFrameLocks noChangeAspect="1"/>
          </p:cNvGraphicFramePr>
          <p:nvPr>
            <p:extLst>
              <p:ext uri="{D42A27DB-BD31-4B8C-83A1-F6EECF244321}">
                <p14:modId xmlns:p14="http://schemas.microsoft.com/office/powerpoint/2010/main" val="1179834591"/>
              </p:ext>
            </p:extLst>
          </p:nvPr>
        </p:nvGraphicFramePr>
        <p:xfrm>
          <a:off x="6153629" y="1302756"/>
          <a:ext cx="1991835" cy="1511691"/>
        </p:xfrm>
        <a:graphic>
          <a:graphicData uri="http://schemas.openxmlformats.org/presentationml/2006/ole">
            <mc:AlternateContent xmlns:mc="http://schemas.openxmlformats.org/markup-compatibility/2006">
              <mc:Choice xmlns:v="urn:schemas-microsoft-com:vml" Requires="v">
                <p:oleObj name="Visio" r:id="rId14" imgW="1573633" imgH="1195218" progId="Visio.Drawing.11">
                  <p:embed/>
                </p:oleObj>
              </mc:Choice>
              <mc:Fallback>
                <p:oleObj name="Visio" r:id="rId14" imgW="1573633" imgH="1195218" progId="Visio.Drawing.11">
                  <p:embed/>
                  <p:pic>
                    <p:nvPicPr>
                      <p:cNvPr id="21" name="对象 20">
                        <a:extLst>
                          <a:ext uri="{FF2B5EF4-FFF2-40B4-BE49-F238E27FC236}">
                            <a16:creationId xmlns:a16="http://schemas.microsoft.com/office/drawing/2014/main" id="{128F0298-6ACD-87E4-881B-1B6B860CEA9E}"/>
                          </a:ext>
                        </a:extLst>
                      </p:cNvPr>
                      <p:cNvPicPr>
                        <a:picLocks noChangeAspect="1" noChangeArrowheads="1"/>
                      </p:cNvPicPr>
                      <p:nvPr/>
                    </p:nvPicPr>
                    <p:blipFill>
                      <a:blip r:embed="rId15"/>
                      <a:srcRect/>
                      <a:stretch>
                        <a:fillRect/>
                      </a:stretch>
                    </p:blipFill>
                    <p:spPr bwMode="auto">
                      <a:xfrm>
                        <a:off x="6153629" y="1302756"/>
                        <a:ext cx="1991835" cy="1511691"/>
                      </a:xfrm>
                      <a:prstGeom prst="rect">
                        <a:avLst/>
                      </a:prstGeom>
                      <a:noFill/>
                    </p:spPr>
                  </p:pic>
                </p:oleObj>
              </mc:Fallback>
            </mc:AlternateContent>
          </a:graphicData>
        </a:graphic>
      </p:graphicFrame>
      <p:sp>
        <p:nvSpPr>
          <p:cNvPr id="16" name="Rectangle 25">
            <a:extLst>
              <a:ext uri="{FF2B5EF4-FFF2-40B4-BE49-F238E27FC236}">
                <a16:creationId xmlns:a16="http://schemas.microsoft.com/office/drawing/2014/main" id="{8113B090-3778-3EF2-ED89-B61D676E0BFA}"/>
              </a:ext>
            </a:extLst>
          </p:cNvPr>
          <p:cNvSpPr>
            <a:spLocks noChangeArrowheads="1"/>
          </p:cNvSpPr>
          <p:nvPr/>
        </p:nvSpPr>
        <p:spPr bwMode="auto">
          <a:xfrm>
            <a:off x="2038015" y="2856969"/>
            <a:ext cx="2171788"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先断开二极管</a:t>
            </a:r>
          </a:p>
        </p:txBody>
      </p:sp>
      <p:sp>
        <p:nvSpPr>
          <p:cNvPr id="17" name="矩形 16">
            <a:extLst>
              <a:ext uri="{FF2B5EF4-FFF2-40B4-BE49-F238E27FC236}">
                <a16:creationId xmlns:a16="http://schemas.microsoft.com/office/drawing/2014/main" id="{70942336-55D6-5AB4-2227-13B8D2B448DA}"/>
              </a:ext>
            </a:extLst>
          </p:cNvPr>
          <p:cNvSpPr/>
          <p:nvPr/>
        </p:nvSpPr>
        <p:spPr>
          <a:xfrm>
            <a:off x="1518924" y="3360717"/>
            <a:ext cx="398941" cy="42157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EF50D97A-F905-7CC9-F576-F2818186E95B}"/>
              </a:ext>
            </a:extLst>
          </p:cNvPr>
          <p:cNvGrpSpPr/>
          <p:nvPr/>
        </p:nvGrpSpPr>
        <p:grpSpPr>
          <a:xfrm>
            <a:off x="1673222" y="3192207"/>
            <a:ext cx="252079" cy="746381"/>
            <a:chOff x="1673222" y="3192207"/>
            <a:chExt cx="252079" cy="746381"/>
          </a:xfrm>
        </p:grpSpPr>
        <p:graphicFrame>
          <p:nvGraphicFramePr>
            <p:cNvPr id="14" name="Object 7">
              <a:extLst>
                <a:ext uri="{FF2B5EF4-FFF2-40B4-BE49-F238E27FC236}">
                  <a16:creationId xmlns:a16="http://schemas.microsoft.com/office/drawing/2014/main" id="{72FD4166-1814-E294-89B0-453CEF9BCF29}"/>
                </a:ext>
              </a:extLst>
            </p:cNvPr>
            <p:cNvGraphicFramePr>
              <a:graphicFrameLocks noChangeAspect="1"/>
            </p:cNvGraphicFramePr>
            <p:nvPr>
              <p:extLst>
                <p:ext uri="{D42A27DB-BD31-4B8C-83A1-F6EECF244321}">
                  <p14:modId xmlns:p14="http://schemas.microsoft.com/office/powerpoint/2010/main" val="2429644054"/>
                </p:ext>
              </p:extLst>
            </p:nvPr>
          </p:nvGraphicFramePr>
          <p:xfrm>
            <a:off x="1752263" y="3192207"/>
            <a:ext cx="173038" cy="192087"/>
          </p:xfrm>
          <a:graphic>
            <a:graphicData uri="http://schemas.openxmlformats.org/presentationml/2006/ole">
              <mc:AlternateContent xmlns:mc="http://schemas.openxmlformats.org/markup-compatibility/2006">
                <mc:Choice xmlns:v="urn:schemas-microsoft-com:vml" Requires="v">
                  <p:oleObj name="Equation" r:id="rId16" imgW="126720" imgH="139680" progId="Equation.DSMT4">
                    <p:embed/>
                  </p:oleObj>
                </mc:Choice>
                <mc:Fallback>
                  <p:oleObj name="Equation" r:id="rId16" imgW="126720" imgH="139680" progId="Equation.DSMT4">
                    <p:embed/>
                    <p:pic>
                      <p:nvPicPr>
                        <p:cNvPr id="5" name="Object 7">
                          <a:extLst>
                            <a:ext uri="{FF2B5EF4-FFF2-40B4-BE49-F238E27FC236}">
                              <a16:creationId xmlns:a16="http://schemas.microsoft.com/office/drawing/2014/main" id="{C4BFBEC8-0142-7DB3-B32D-B55212EF2FFA}"/>
                            </a:ext>
                          </a:extLst>
                        </p:cNvPr>
                        <p:cNvPicPr>
                          <a:picLocks noChangeAspect="1" noChangeArrowheads="1"/>
                        </p:cNvPicPr>
                        <p:nvPr/>
                      </p:nvPicPr>
                      <p:blipFill>
                        <a:blip r:embed="rId17"/>
                        <a:srcRect/>
                        <a:stretch>
                          <a:fillRect/>
                        </a:stretch>
                      </p:blipFill>
                      <p:spPr bwMode="auto">
                        <a:xfrm>
                          <a:off x="1752263" y="3192207"/>
                          <a:ext cx="173038" cy="192087"/>
                        </a:xfrm>
                        <a:prstGeom prst="rect">
                          <a:avLst/>
                        </a:prstGeom>
                        <a:noFill/>
                        <a:ln>
                          <a:noFill/>
                        </a:ln>
                      </p:spPr>
                    </p:pic>
                  </p:oleObj>
                </mc:Fallback>
              </mc:AlternateContent>
            </a:graphicData>
          </a:graphic>
        </p:graphicFrame>
        <p:graphicFrame>
          <p:nvGraphicFramePr>
            <p:cNvPr id="18" name="Object 7">
              <a:extLst>
                <a:ext uri="{FF2B5EF4-FFF2-40B4-BE49-F238E27FC236}">
                  <a16:creationId xmlns:a16="http://schemas.microsoft.com/office/drawing/2014/main" id="{A721593C-8925-0DB0-5CDB-A7B9A42B1B1C}"/>
                </a:ext>
              </a:extLst>
            </p:cNvPr>
            <p:cNvGraphicFramePr>
              <a:graphicFrameLocks noChangeAspect="1"/>
            </p:cNvGraphicFramePr>
            <p:nvPr>
              <p:extLst>
                <p:ext uri="{D42A27DB-BD31-4B8C-83A1-F6EECF244321}">
                  <p14:modId xmlns:p14="http://schemas.microsoft.com/office/powerpoint/2010/main" val="3227797156"/>
                </p:ext>
              </p:extLst>
            </p:nvPr>
          </p:nvGraphicFramePr>
          <p:xfrm>
            <a:off x="1739900" y="3694113"/>
            <a:ext cx="173038" cy="244475"/>
          </p:xfrm>
          <a:graphic>
            <a:graphicData uri="http://schemas.openxmlformats.org/presentationml/2006/ole">
              <mc:AlternateContent xmlns:mc="http://schemas.openxmlformats.org/markup-compatibility/2006">
                <mc:Choice xmlns:v="urn:schemas-microsoft-com:vml" Requires="v">
                  <p:oleObj name="Equation" r:id="rId18" imgW="126720" imgH="177480" progId="Equation.DSMT4">
                    <p:embed/>
                  </p:oleObj>
                </mc:Choice>
                <mc:Fallback>
                  <p:oleObj name="Equation" r:id="rId18" imgW="126720" imgH="177480" progId="Equation.DSMT4">
                    <p:embed/>
                    <p:pic>
                      <p:nvPicPr>
                        <p:cNvPr id="14" name="Object 7">
                          <a:extLst>
                            <a:ext uri="{FF2B5EF4-FFF2-40B4-BE49-F238E27FC236}">
                              <a16:creationId xmlns:a16="http://schemas.microsoft.com/office/drawing/2014/main" id="{72FD4166-1814-E294-89B0-453CEF9BCF29}"/>
                            </a:ext>
                          </a:extLst>
                        </p:cNvPr>
                        <p:cNvPicPr>
                          <a:picLocks noChangeAspect="1" noChangeArrowheads="1"/>
                        </p:cNvPicPr>
                        <p:nvPr/>
                      </p:nvPicPr>
                      <p:blipFill>
                        <a:blip r:embed="rId19"/>
                        <a:srcRect/>
                        <a:stretch>
                          <a:fillRect/>
                        </a:stretch>
                      </p:blipFill>
                      <p:spPr bwMode="auto">
                        <a:xfrm>
                          <a:off x="1739900" y="3694113"/>
                          <a:ext cx="173038" cy="244475"/>
                        </a:xfrm>
                        <a:prstGeom prst="rect">
                          <a:avLst/>
                        </a:prstGeom>
                        <a:noFill/>
                        <a:ln>
                          <a:noFill/>
                        </a:ln>
                      </p:spPr>
                    </p:pic>
                  </p:oleObj>
                </mc:Fallback>
              </mc:AlternateContent>
            </a:graphicData>
          </a:graphic>
        </p:graphicFrame>
        <p:sp>
          <p:nvSpPr>
            <p:cNvPr id="19" name="椭圆 18">
              <a:extLst>
                <a:ext uri="{FF2B5EF4-FFF2-40B4-BE49-F238E27FC236}">
                  <a16:creationId xmlns:a16="http://schemas.microsoft.com/office/drawing/2014/main" id="{A345EE0D-59A9-8E92-DB0E-DC94FB607C41}"/>
                </a:ext>
              </a:extLst>
            </p:cNvPr>
            <p:cNvSpPr/>
            <p:nvPr/>
          </p:nvSpPr>
          <p:spPr>
            <a:xfrm>
              <a:off x="1673222" y="3300392"/>
              <a:ext cx="60326" cy="60325"/>
            </a:xfrm>
            <a:prstGeom prst="ellipse">
              <a:avLst/>
            </a:prstGeom>
            <a:solidFill>
              <a:srgbClr val="FFFFFF"/>
            </a:solidFill>
            <a:ln w="15875">
              <a:solidFill>
                <a:srgbClr val="1A34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6DF3FBDB-83BF-47A3-2909-1C7CEAC82591}"/>
                </a:ext>
              </a:extLst>
            </p:cNvPr>
            <p:cNvSpPr/>
            <p:nvPr/>
          </p:nvSpPr>
          <p:spPr>
            <a:xfrm>
              <a:off x="1673222" y="3764872"/>
              <a:ext cx="60326" cy="60325"/>
            </a:xfrm>
            <a:prstGeom prst="ellipse">
              <a:avLst/>
            </a:prstGeom>
            <a:solidFill>
              <a:srgbClr val="FFFFFF"/>
            </a:solidFill>
            <a:ln w="15875">
              <a:solidFill>
                <a:srgbClr val="1A34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32F69D8F-8D67-EFA5-BC8F-4D2C78D3271F}"/>
              </a:ext>
            </a:extLst>
          </p:cNvPr>
          <p:cNvGrpSpPr/>
          <p:nvPr/>
        </p:nvGrpSpPr>
        <p:grpSpPr>
          <a:xfrm>
            <a:off x="3436315" y="2856969"/>
            <a:ext cx="1447629" cy="382541"/>
            <a:chOff x="3436315" y="2856969"/>
            <a:chExt cx="1447629" cy="382541"/>
          </a:xfrm>
        </p:grpSpPr>
        <p:graphicFrame>
          <p:nvGraphicFramePr>
            <p:cNvPr id="22" name="Object 7">
              <a:extLst>
                <a:ext uri="{FF2B5EF4-FFF2-40B4-BE49-F238E27FC236}">
                  <a16:creationId xmlns:a16="http://schemas.microsoft.com/office/drawing/2014/main" id="{D86DFB8E-B0CE-FF49-8084-CAE8FCBF2C1D}"/>
                </a:ext>
              </a:extLst>
            </p:cNvPr>
            <p:cNvGraphicFramePr>
              <a:graphicFrameLocks noChangeAspect="1"/>
            </p:cNvGraphicFramePr>
            <p:nvPr>
              <p:extLst>
                <p:ext uri="{D42A27DB-BD31-4B8C-83A1-F6EECF244321}">
                  <p14:modId xmlns:p14="http://schemas.microsoft.com/office/powerpoint/2010/main" val="3958668623"/>
                </p:ext>
              </p:extLst>
            </p:nvPr>
          </p:nvGraphicFramePr>
          <p:xfrm>
            <a:off x="4260056" y="2917302"/>
            <a:ext cx="623888" cy="314325"/>
          </p:xfrm>
          <a:graphic>
            <a:graphicData uri="http://schemas.openxmlformats.org/presentationml/2006/ole">
              <mc:AlternateContent xmlns:mc="http://schemas.openxmlformats.org/markup-compatibility/2006">
                <mc:Choice xmlns:v="urn:schemas-microsoft-com:vml" Requires="v">
                  <p:oleObj name="Equation" r:id="rId20" imgW="457200" imgH="228600" progId="Equation.DSMT4">
                    <p:embed/>
                  </p:oleObj>
                </mc:Choice>
                <mc:Fallback>
                  <p:oleObj name="Equation" r:id="rId20" imgW="457200" imgH="228600" progId="Equation.DSMT4">
                    <p:embed/>
                    <p:pic>
                      <p:nvPicPr>
                        <p:cNvPr id="13" name="Object 7">
                          <a:extLst>
                            <a:ext uri="{FF2B5EF4-FFF2-40B4-BE49-F238E27FC236}">
                              <a16:creationId xmlns:a16="http://schemas.microsoft.com/office/drawing/2014/main" id="{8B4308DB-C426-F8CB-510F-9B1A6FF68E0F}"/>
                            </a:ext>
                          </a:extLst>
                        </p:cNvPr>
                        <p:cNvPicPr>
                          <a:picLocks noChangeAspect="1" noChangeArrowheads="1"/>
                        </p:cNvPicPr>
                        <p:nvPr/>
                      </p:nvPicPr>
                      <p:blipFill>
                        <a:blip r:embed="rId21"/>
                        <a:srcRect/>
                        <a:stretch>
                          <a:fillRect/>
                        </a:stretch>
                      </p:blipFill>
                      <p:spPr bwMode="auto">
                        <a:xfrm>
                          <a:off x="4260056" y="2917302"/>
                          <a:ext cx="623888" cy="314325"/>
                        </a:xfrm>
                        <a:prstGeom prst="rect">
                          <a:avLst/>
                        </a:prstGeom>
                        <a:noFill/>
                        <a:ln>
                          <a:noFill/>
                        </a:ln>
                      </p:spPr>
                    </p:pic>
                  </p:oleObj>
                </mc:Fallback>
              </mc:AlternateContent>
            </a:graphicData>
          </a:graphic>
        </p:graphicFrame>
        <p:sp>
          <p:nvSpPr>
            <p:cNvPr id="23" name="Rectangle 25">
              <a:extLst>
                <a:ext uri="{FF2B5EF4-FFF2-40B4-BE49-F238E27FC236}">
                  <a16:creationId xmlns:a16="http://schemas.microsoft.com/office/drawing/2014/main" id="{3864A2FC-F1A9-7D4A-3E36-7BD8B04476C1}"/>
                </a:ext>
              </a:extLst>
            </p:cNvPr>
            <p:cNvSpPr>
              <a:spLocks noChangeArrowheads="1"/>
            </p:cNvSpPr>
            <p:nvPr/>
          </p:nvSpPr>
          <p:spPr bwMode="auto">
            <a:xfrm>
              <a:off x="3436315" y="2856969"/>
              <a:ext cx="946499"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，此时</a:t>
              </a:r>
            </a:p>
          </p:txBody>
        </p:sp>
      </p:grpSp>
      <p:sp>
        <p:nvSpPr>
          <p:cNvPr id="25" name="Rectangle 25">
            <a:extLst>
              <a:ext uri="{FF2B5EF4-FFF2-40B4-BE49-F238E27FC236}">
                <a16:creationId xmlns:a16="http://schemas.microsoft.com/office/drawing/2014/main" id="{74A39B9D-BA7F-67A6-538C-2D0FA0D6E979}"/>
              </a:ext>
            </a:extLst>
          </p:cNvPr>
          <p:cNvSpPr>
            <a:spLocks noChangeArrowheads="1"/>
          </p:cNvSpPr>
          <p:nvPr/>
        </p:nvSpPr>
        <p:spPr bwMode="auto">
          <a:xfrm>
            <a:off x="2038014" y="3354114"/>
            <a:ext cx="3401089"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理想二极管导通（可视为短路）</a:t>
            </a:r>
          </a:p>
        </p:txBody>
      </p:sp>
      <p:cxnSp>
        <p:nvCxnSpPr>
          <p:cNvPr id="28" name="直接连接符 27">
            <a:extLst>
              <a:ext uri="{FF2B5EF4-FFF2-40B4-BE49-F238E27FC236}">
                <a16:creationId xmlns:a16="http://schemas.microsoft.com/office/drawing/2014/main" id="{8791A677-8684-5BA1-08DF-FBF1B890E0FD}"/>
              </a:ext>
            </a:extLst>
          </p:cNvPr>
          <p:cNvCxnSpPr>
            <a:cxnSpLocks/>
          </p:cNvCxnSpPr>
          <p:nvPr/>
        </p:nvCxnSpPr>
        <p:spPr>
          <a:xfrm>
            <a:off x="1702130" y="3357542"/>
            <a:ext cx="0" cy="418234"/>
          </a:xfrm>
          <a:prstGeom prst="line">
            <a:avLst/>
          </a:prstGeom>
          <a:ln w="15875">
            <a:solidFill>
              <a:srgbClr val="1A347E"/>
            </a:solidFill>
          </a:ln>
        </p:spPr>
        <p:style>
          <a:lnRef idx="1">
            <a:schemeClr val="accent1"/>
          </a:lnRef>
          <a:fillRef idx="0">
            <a:schemeClr val="accent1"/>
          </a:fillRef>
          <a:effectRef idx="0">
            <a:schemeClr val="accent1"/>
          </a:effectRef>
          <a:fontRef idx="minor">
            <a:schemeClr val="tx1"/>
          </a:fontRef>
        </p:style>
      </p:cxnSp>
      <p:graphicFrame>
        <p:nvGraphicFramePr>
          <p:cNvPr id="30" name="Object 7">
            <a:extLst>
              <a:ext uri="{FF2B5EF4-FFF2-40B4-BE49-F238E27FC236}">
                <a16:creationId xmlns:a16="http://schemas.microsoft.com/office/drawing/2014/main" id="{9A7554D2-43AB-B47C-FFBC-3D88A8151CA3}"/>
              </a:ext>
            </a:extLst>
          </p:cNvPr>
          <p:cNvGraphicFramePr>
            <a:graphicFrameLocks noChangeAspect="1"/>
          </p:cNvGraphicFramePr>
          <p:nvPr>
            <p:extLst>
              <p:ext uri="{D42A27DB-BD31-4B8C-83A1-F6EECF244321}">
                <p14:modId xmlns:p14="http://schemas.microsoft.com/office/powerpoint/2010/main" val="958003606"/>
              </p:ext>
            </p:extLst>
          </p:nvPr>
        </p:nvGraphicFramePr>
        <p:xfrm>
          <a:off x="2095226" y="3825197"/>
          <a:ext cx="2287588" cy="593725"/>
        </p:xfrm>
        <a:graphic>
          <a:graphicData uri="http://schemas.openxmlformats.org/presentationml/2006/ole">
            <mc:AlternateContent xmlns:mc="http://schemas.openxmlformats.org/markup-compatibility/2006">
              <mc:Choice xmlns:v="urn:schemas-microsoft-com:vml" Requires="v">
                <p:oleObj name="Equation" r:id="rId22" imgW="1676160" imgH="431640" progId="Equation.DSMT4">
                  <p:embed/>
                </p:oleObj>
              </mc:Choice>
              <mc:Fallback>
                <p:oleObj name="Equation" r:id="rId22" imgW="1676160" imgH="431640" progId="Equation.DSMT4">
                  <p:embed/>
                  <p:pic>
                    <p:nvPicPr>
                      <p:cNvPr id="13" name="Object 7">
                        <a:extLst>
                          <a:ext uri="{FF2B5EF4-FFF2-40B4-BE49-F238E27FC236}">
                            <a16:creationId xmlns:a16="http://schemas.microsoft.com/office/drawing/2014/main" id="{8B4308DB-C426-F8CB-510F-9B1A6FF68E0F}"/>
                          </a:ext>
                        </a:extLst>
                      </p:cNvPr>
                      <p:cNvPicPr>
                        <a:picLocks noChangeAspect="1" noChangeArrowheads="1"/>
                      </p:cNvPicPr>
                      <p:nvPr/>
                    </p:nvPicPr>
                    <p:blipFill>
                      <a:blip r:embed="rId23"/>
                      <a:srcRect/>
                      <a:stretch>
                        <a:fillRect/>
                      </a:stretch>
                    </p:blipFill>
                    <p:spPr bwMode="auto">
                      <a:xfrm>
                        <a:off x="2095226" y="3825197"/>
                        <a:ext cx="2287588" cy="593725"/>
                      </a:xfrm>
                      <a:prstGeom prst="rect">
                        <a:avLst/>
                      </a:prstGeom>
                      <a:noFill/>
                      <a:ln>
                        <a:noFill/>
                      </a:ln>
                    </p:spPr>
                  </p:pic>
                </p:oleObj>
              </mc:Fallback>
            </mc:AlternateContent>
          </a:graphicData>
        </a:graphic>
      </p:graphicFrame>
      <p:graphicFrame>
        <p:nvGraphicFramePr>
          <p:cNvPr id="31" name="对象 30">
            <a:extLst>
              <a:ext uri="{FF2B5EF4-FFF2-40B4-BE49-F238E27FC236}">
                <a16:creationId xmlns:a16="http://schemas.microsoft.com/office/drawing/2014/main" id="{A2188FE2-42EF-4519-F6DA-D3023BB199D0}"/>
              </a:ext>
            </a:extLst>
          </p:cNvPr>
          <p:cNvGraphicFramePr>
            <a:graphicFrameLocks noChangeAspect="1"/>
          </p:cNvGraphicFramePr>
          <p:nvPr>
            <p:extLst>
              <p:ext uri="{D42A27DB-BD31-4B8C-83A1-F6EECF244321}">
                <p14:modId xmlns:p14="http://schemas.microsoft.com/office/powerpoint/2010/main" val="1547899290"/>
              </p:ext>
            </p:extLst>
          </p:nvPr>
        </p:nvGraphicFramePr>
        <p:xfrm>
          <a:off x="6153150" y="2878138"/>
          <a:ext cx="1992313" cy="1512887"/>
        </p:xfrm>
        <a:graphic>
          <a:graphicData uri="http://schemas.openxmlformats.org/presentationml/2006/ole">
            <mc:AlternateContent xmlns:mc="http://schemas.openxmlformats.org/markup-compatibility/2006">
              <mc:Choice xmlns:v="urn:schemas-microsoft-com:vml" Requires="v">
                <p:oleObj name="Visio" r:id="rId24" imgW="1573633" imgH="1195218" progId="Visio.Drawing.11">
                  <p:embed/>
                </p:oleObj>
              </mc:Choice>
              <mc:Fallback>
                <p:oleObj name="Visio" r:id="rId24" imgW="1573633" imgH="1195218" progId="Visio.Drawing.11">
                  <p:embed/>
                  <p:pic>
                    <p:nvPicPr>
                      <p:cNvPr id="15" name="对象 14">
                        <a:extLst>
                          <a:ext uri="{FF2B5EF4-FFF2-40B4-BE49-F238E27FC236}">
                            <a16:creationId xmlns:a16="http://schemas.microsoft.com/office/drawing/2014/main" id="{55C20C5C-A64D-2922-4D50-8B6CDA04119F}"/>
                          </a:ext>
                        </a:extLst>
                      </p:cNvPr>
                      <p:cNvPicPr>
                        <a:picLocks noChangeAspect="1" noChangeArrowheads="1"/>
                      </p:cNvPicPr>
                      <p:nvPr/>
                    </p:nvPicPr>
                    <p:blipFill>
                      <a:blip r:embed="rId25"/>
                      <a:srcRect/>
                      <a:stretch>
                        <a:fillRect/>
                      </a:stretch>
                    </p:blipFill>
                    <p:spPr bwMode="auto">
                      <a:xfrm>
                        <a:off x="6153150" y="2878138"/>
                        <a:ext cx="1992313" cy="1512887"/>
                      </a:xfrm>
                      <a:prstGeom prst="rect">
                        <a:avLst/>
                      </a:prstGeom>
                      <a:noFill/>
                    </p:spPr>
                  </p:pic>
                </p:oleObj>
              </mc:Fallback>
            </mc:AlternateContent>
          </a:graphicData>
        </a:graphic>
      </p:graphicFrame>
    </p:spTree>
    <p:extLst>
      <p:ext uri="{BB962C8B-B14F-4D97-AF65-F5344CB8AC3E}">
        <p14:creationId xmlns:p14="http://schemas.microsoft.com/office/powerpoint/2010/main" val="35043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par>
                                <p:cTn id="29" presetID="14" presetClass="entr" presetSubtype="1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horizontal)">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1" fill="hold" grpId="1" nodeType="clickEffect">
                                  <p:stCondLst>
                                    <p:cond delay="0"/>
                                  </p:stCondLst>
                                  <p:childTnLst>
                                    <p:animEffect transition="out" filter="wipe(up)">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2"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par>
                                <p:cTn id="51" presetID="22" presetClass="entr" presetSubtype="4"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down)">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1000"/>
                                        <p:tgtEl>
                                          <p:spTgt spid="31"/>
                                        </p:tgtEl>
                                      </p:cBhvr>
                                    </p:animEffect>
                                    <p:anim calcmode="lin" valueType="num">
                                      <p:cBhvr>
                                        <p:cTn id="64" dur="1000" fill="hold"/>
                                        <p:tgtEl>
                                          <p:spTgt spid="31"/>
                                        </p:tgtEl>
                                        <p:attrNameLst>
                                          <p:attrName>ppt_x</p:attrName>
                                        </p:attrNameLst>
                                      </p:cBhvr>
                                      <p:tavLst>
                                        <p:tav tm="0">
                                          <p:val>
                                            <p:strVal val="#ppt_x"/>
                                          </p:val>
                                        </p:tav>
                                        <p:tav tm="100000">
                                          <p:val>
                                            <p:strVal val="#ppt_x"/>
                                          </p:val>
                                        </p:tav>
                                      </p:tavLst>
                                    </p:anim>
                                    <p:anim calcmode="lin" valueType="num">
                                      <p:cBhvr>
                                        <p:cTn id="6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7" grpId="1" animBg="1"/>
      <p:bldP spid="17" grpId="2"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5">
            <a:extLst>
              <a:ext uri="{FF2B5EF4-FFF2-40B4-BE49-F238E27FC236}">
                <a16:creationId xmlns:a16="http://schemas.microsoft.com/office/drawing/2014/main" id="{C012D4D8-7379-DCBE-250D-D6921EB18AC8}"/>
              </a:ext>
            </a:extLst>
          </p:cNvPr>
          <p:cNvSpPr>
            <a:spLocks noChangeArrowheads="1"/>
          </p:cNvSpPr>
          <p:nvPr/>
        </p:nvSpPr>
        <p:spPr bwMode="auto">
          <a:xfrm>
            <a:off x="255933" y="742208"/>
            <a:ext cx="2154758"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Bef>
                <a:spcPct val="0"/>
              </a:spcBef>
              <a:buNone/>
            </a:pPr>
            <a:r>
              <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思考</a:t>
            </a:r>
            <a:r>
              <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（解的情况）</a:t>
            </a:r>
            <a:endParaRPr lang="zh-CN" altLang="en-US" sz="18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3001031D-5930-7839-D985-3338A18FB028}"/>
              </a:ext>
            </a:extLst>
          </p:cNvPr>
          <p:cNvGraphicFramePr>
            <a:graphicFrameLocks noChangeAspect="1"/>
          </p:cNvGraphicFramePr>
          <p:nvPr>
            <p:extLst>
              <p:ext uri="{D42A27DB-BD31-4B8C-83A1-F6EECF244321}">
                <p14:modId xmlns:p14="http://schemas.microsoft.com/office/powerpoint/2010/main" val="4034307051"/>
              </p:ext>
            </p:extLst>
          </p:nvPr>
        </p:nvGraphicFramePr>
        <p:xfrm>
          <a:off x="682831" y="1182338"/>
          <a:ext cx="7260568" cy="1389412"/>
        </p:xfrm>
        <a:graphic>
          <a:graphicData uri="http://schemas.openxmlformats.org/presentationml/2006/ole">
            <mc:AlternateContent xmlns:mc="http://schemas.openxmlformats.org/markup-compatibility/2006">
              <mc:Choice xmlns:v="urn:schemas-microsoft-com:vml" Requires="v">
                <p:oleObj name="Visio" r:id="rId2" imgW="6465519" imgH="1237457" progId="Visio.Drawing.11">
                  <p:embed/>
                </p:oleObj>
              </mc:Choice>
              <mc:Fallback>
                <p:oleObj name="Visio" r:id="rId2" imgW="6465519" imgH="123745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831" y="1182338"/>
                        <a:ext cx="7260568" cy="1389412"/>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5461A041-80F7-886B-8166-4E95E04A8AF4}"/>
              </a:ext>
            </a:extLst>
          </p:cNvPr>
          <p:cNvGraphicFramePr>
            <a:graphicFrameLocks noChangeAspect="1"/>
          </p:cNvGraphicFramePr>
          <p:nvPr>
            <p:extLst>
              <p:ext uri="{D42A27DB-BD31-4B8C-83A1-F6EECF244321}">
                <p14:modId xmlns:p14="http://schemas.microsoft.com/office/powerpoint/2010/main" val="1559005478"/>
              </p:ext>
            </p:extLst>
          </p:nvPr>
        </p:nvGraphicFramePr>
        <p:xfrm>
          <a:off x="682831" y="2846880"/>
          <a:ext cx="7260568" cy="1389412"/>
        </p:xfrm>
        <a:graphic>
          <a:graphicData uri="http://schemas.openxmlformats.org/presentationml/2006/ole">
            <mc:AlternateContent xmlns:mc="http://schemas.openxmlformats.org/markup-compatibility/2006">
              <mc:Choice xmlns:v="urn:schemas-microsoft-com:vml" Requires="v">
                <p:oleObj name="Visio" r:id="rId4" imgW="6465519" imgH="1237457" progId="Visio.Drawing.11">
                  <p:embed/>
                </p:oleObj>
              </mc:Choice>
              <mc:Fallback>
                <p:oleObj name="Visio" r:id="rId4" imgW="6465519" imgH="1237457" progId="Visio.Drawing.11">
                  <p:embed/>
                  <p:pic>
                    <p:nvPicPr>
                      <p:cNvPr id="4" name="对象 3">
                        <a:extLst>
                          <a:ext uri="{FF2B5EF4-FFF2-40B4-BE49-F238E27FC236}">
                            <a16:creationId xmlns:a16="http://schemas.microsoft.com/office/drawing/2014/main" id="{3001031D-5930-7839-D985-3338A18FB028}"/>
                          </a:ext>
                        </a:extLst>
                      </p:cNvPr>
                      <p:cNvPicPr>
                        <a:picLocks noChangeAspect="1" noChangeArrowheads="1"/>
                      </p:cNvPicPr>
                      <p:nvPr/>
                    </p:nvPicPr>
                    <p:blipFill>
                      <a:blip r:embed="rId5"/>
                      <a:srcRect/>
                      <a:stretch>
                        <a:fillRect/>
                      </a:stretch>
                    </p:blipFill>
                    <p:spPr bwMode="auto">
                      <a:xfrm>
                        <a:off x="682831" y="2846880"/>
                        <a:ext cx="7260568" cy="1389412"/>
                      </a:xfrm>
                      <a:prstGeom prst="rect">
                        <a:avLst/>
                      </a:prstGeom>
                      <a:noFill/>
                    </p:spPr>
                  </p:pic>
                </p:oleObj>
              </mc:Fallback>
            </mc:AlternateContent>
          </a:graphicData>
        </a:graphic>
      </p:graphicFrame>
      <p:sp>
        <p:nvSpPr>
          <p:cNvPr id="3" name="Rectangle 25">
            <a:extLst>
              <a:ext uri="{FF2B5EF4-FFF2-40B4-BE49-F238E27FC236}">
                <a16:creationId xmlns:a16="http://schemas.microsoft.com/office/drawing/2014/main" id="{679A4352-B990-B60E-F2A9-DCEEB148906A}"/>
              </a:ext>
            </a:extLst>
          </p:cNvPr>
          <p:cNvSpPr>
            <a:spLocks noChangeArrowheads="1"/>
          </p:cNvSpPr>
          <p:nvPr/>
        </p:nvSpPr>
        <p:spPr bwMode="auto">
          <a:xfrm>
            <a:off x="3417816" y="742207"/>
            <a:ext cx="5274008" cy="3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Bef>
                <a:spcPct val="0"/>
              </a:spcBef>
              <a:buNone/>
            </a:pPr>
            <a:r>
              <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检验</a:t>
            </a:r>
            <a:r>
              <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KCL</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KVL</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（解的存在性与</a:t>
            </a:r>
            <a:r>
              <a:rPr lang="zh-CN" altLang="en-US" sz="1800" b="1" dirty="0">
                <a:solidFill>
                  <a:srgbClr val="339966"/>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唯一</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性）</a:t>
            </a:r>
            <a:endParaRPr lang="zh-CN" altLang="en-US" sz="18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5821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11608</TotalTime>
  <Words>208</Words>
  <Application>Microsoft Office PowerPoint</Application>
  <PresentationFormat>全屏显示(16:9)</PresentationFormat>
  <Paragraphs>87</Paragraphs>
  <Slides>11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11</vt:i4>
      </vt:variant>
    </vt:vector>
  </HeadingPairs>
  <TitlesOfParts>
    <vt:vector size="21" baseType="lpstr">
      <vt:lpstr>等线</vt:lpstr>
      <vt:lpstr>等线 Light</vt:lpstr>
      <vt:lpstr>楷体</vt:lpstr>
      <vt:lpstr>微软雅黑</vt:lpstr>
      <vt:lpstr>Arial</vt:lpstr>
      <vt:lpstr>Calibri</vt:lpstr>
      <vt:lpstr>Times New Roman</vt:lpstr>
      <vt:lpstr>2016-VI主题</vt:lpstr>
      <vt:lpstr>Visio</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王 亮</cp:lastModifiedBy>
  <cp:revision>301</cp:revision>
  <dcterms:created xsi:type="dcterms:W3CDTF">2016-01-21T16:32:22Z</dcterms:created>
  <dcterms:modified xsi:type="dcterms:W3CDTF">2022-09-26T03:46:15Z</dcterms:modified>
</cp:coreProperties>
</file>