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5"/>
  </p:notesMasterIdLst>
  <p:sldIdLst>
    <p:sldId id="339" r:id="rId2"/>
    <p:sldId id="381" r:id="rId3"/>
    <p:sldId id="382" r:id="rId4"/>
    <p:sldId id="388" r:id="rId5"/>
    <p:sldId id="383" r:id="rId6"/>
    <p:sldId id="384" r:id="rId7"/>
    <p:sldId id="385" r:id="rId8"/>
    <p:sldId id="389" r:id="rId9"/>
    <p:sldId id="390" r:id="rId10"/>
    <p:sldId id="391" r:id="rId11"/>
    <p:sldId id="392" r:id="rId12"/>
    <p:sldId id="393" r:id="rId13"/>
    <p:sldId id="386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 亮" initials="王" lastIdx="1" clrIdx="0">
    <p:extLst>
      <p:ext uri="{19B8F6BF-5375-455C-9EA6-DF929625EA0E}">
        <p15:presenceInfo xmlns:p15="http://schemas.microsoft.com/office/powerpoint/2012/main" userId="41d37a41d28c94f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47E"/>
    <a:srgbClr val="FFFFFF"/>
    <a:srgbClr val="1D3A8B"/>
    <a:srgbClr val="BFE2F3"/>
    <a:srgbClr val="C8161E"/>
    <a:srgbClr val="0000FF"/>
    <a:srgbClr val="C31823"/>
    <a:srgbClr val="C9151E"/>
    <a:srgbClr val="E9CBBC"/>
    <a:srgbClr val="E0A4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6" autoAdjust="0"/>
    <p:restoredTop sz="94785" autoAdjust="0"/>
  </p:normalViewPr>
  <p:slideViewPr>
    <p:cSldViewPr snapToGrid="0">
      <p:cViewPr varScale="1">
        <p:scale>
          <a:sx n="127" d="100"/>
          <a:sy n="127" d="100"/>
        </p:scale>
        <p:origin x="88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2" y="4361315"/>
            <a:ext cx="2458720" cy="48815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052545"/>
            <a:ext cx="7886700" cy="67463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3775897"/>
            <a:ext cx="7886700" cy="453224"/>
          </a:xfrm>
        </p:spPr>
        <p:txBody>
          <a:bodyPr anchor="ctr">
            <a:noAutofit/>
          </a:bodyPr>
          <a:lstStyle>
            <a:lvl1pPr algn="ctr">
              <a:defRPr lang="zh-CN" altLang="en-US" sz="21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599"/>
            <a:ext cx="9144000" cy="294894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2920341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"/>
            <a:ext cx="9144000" cy="4993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8"/>
            <a:ext cx="1517655" cy="30106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5074930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5"/>
          <p:cNvSpPr txBox="1"/>
          <p:nvPr/>
        </p:nvSpPr>
        <p:spPr>
          <a:xfrm>
            <a:off x="8250037" y="234905"/>
            <a:ext cx="485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pc="-45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900" spc="-45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288256"/>
            <a:ext cx="4032000" cy="3619686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500"/>
            </a:lvl1pPr>
            <a:lvl2pPr>
              <a:buClr>
                <a:schemeClr val="accent1"/>
              </a:buClr>
              <a:defRPr sz="1350"/>
            </a:lvl2pPr>
            <a:lvl3pPr>
              <a:buClr>
                <a:schemeClr val="accent1"/>
              </a:buClr>
              <a:defRPr sz="1200"/>
            </a:lvl3pPr>
            <a:lvl4pPr>
              <a:buClr>
                <a:schemeClr val="accent1"/>
              </a:buClr>
              <a:defRPr sz="1050"/>
            </a:lvl4pPr>
            <a:lvl5pPr>
              <a:buClr>
                <a:schemeClr val="accent1"/>
              </a:buClr>
              <a:defRPr sz="105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288256"/>
            <a:ext cx="4032250" cy="3619686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500"/>
            </a:lvl1pPr>
            <a:lvl2pPr>
              <a:buClr>
                <a:schemeClr val="accent1"/>
              </a:buClr>
              <a:defRPr sz="1350"/>
            </a:lvl2pPr>
            <a:lvl3pPr>
              <a:buClr>
                <a:schemeClr val="accent1"/>
              </a:buClr>
              <a:defRPr sz="1200"/>
            </a:lvl3pPr>
            <a:lvl4pPr>
              <a:buClr>
                <a:schemeClr val="accent1"/>
              </a:buClr>
              <a:defRPr sz="1050"/>
            </a:lvl4pPr>
            <a:lvl5pPr>
              <a:buClr>
                <a:schemeClr val="accent1"/>
              </a:buClr>
              <a:defRPr sz="105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234904"/>
            <a:ext cx="487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900" spc="-45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404" y="731700"/>
            <a:ext cx="8566445" cy="432000"/>
          </a:xfrm>
          <a:prstGeom prst="rect">
            <a:avLst/>
          </a:prstGeom>
        </p:spPr>
        <p:txBody>
          <a:bodyPr/>
          <a:lstStyle>
            <a:lvl1pPr>
              <a:defRPr lang="zh-CN" altLang="en-US"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647"/>
            <a:ext cx="9144000" cy="25260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"/>
            <a:ext cx="9144000" cy="49939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5"/>
            <a:ext cx="1517655" cy="301060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5074928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36" y="234905"/>
            <a:ext cx="485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pc="-45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900" spc="-45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644"/>
            <a:ext cx="9144000" cy="25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 userDrawn="1">
          <p15:clr>
            <a:srgbClr val="FBAE40"/>
          </p15:clr>
        </p15:guide>
        <p15:guide id="2" pos="389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"/>
            <a:ext cx="9144000" cy="4993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8"/>
            <a:ext cx="1517655" cy="30106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5074930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720095"/>
            <a:ext cx="4032000" cy="4306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1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162879"/>
            <a:ext cx="9144000" cy="5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288256"/>
            <a:ext cx="4032000" cy="3619686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500"/>
            </a:lvl1pPr>
            <a:lvl2pPr>
              <a:buClr>
                <a:schemeClr val="accent1"/>
              </a:buClr>
              <a:defRPr sz="1350"/>
            </a:lvl2pPr>
            <a:lvl3pPr>
              <a:buClr>
                <a:schemeClr val="accent1"/>
              </a:buClr>
              <a:defRPr sz="1200"/>
            </a:lvl3pPr>
            <a:lvl4pPr>
              <a:buClr>
                <a:schemeClr val="accent1"/>
              </a:buClr>
              <a:defRPr sz="1050"/>
            </a:lvl4pPr>
            <a:lvl5pPr>
              <a:buClr>
                <a:schemeClr val="accent1"/>
              </a:buClr>
              <a:defRPr sz="105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288256"/>
            <a:ext cx="4032250" cy="3619686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500"/>
            </a:lvl1pPr>
            <a:lvl2pPr>
              <a:buClr>
                <a:schemeClr val="accent1"/>
              </a:buClr>
              <a:defRPr sz="1350"/>
            </a:lvl2pPr>
            <a:lvl3pPr>
              <a:buClr>
                <a:schemeClr val="accent1"/>
              </a:buClr>
              <a:defRPr sz="1200"/>
            </a:lvl3pPr>
            <a:lvl4pPr>
              <a:buClr>
                <a:schemeClr val="accent1"/>
              </a:buClr>
              <a:defRPr sz="1050"/>
            </a:lvl4pPr>
            <a:lvl5pPr>
              <a:buClr>
                <a:schemeClr val="accent1"/>
              </a:buClr>
              <a:defRPr sz="105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718723"/>
            <a:ext cx="4032000" cy="432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1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38" lvl="0" indent="-171438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"/>
            <a:ext cx="9144000" cy="49939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5"/>
            <a:ext cx="1517655" cy="301060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5074928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162879"/>
            <a:ext cx="9144000" cy="5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"/>
            <a:ext cx="9144000" cy="4993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8"/>
            <a:ext cx="1517655" cy="30106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5074930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5"/>
          <p:cNvSpPr txBox="1"/>
          <p:nvPr/>
        </p:nvSpPr>
        <p:spPr>
          <a:xfrm>
            <a:off x="8250037" y="234905"/>
            <a:ext cx="485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pc="-45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900" spc="-45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720095"/>
            <a:ext cx="4032000" cy="4306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1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162879"/>
            <a:ext cx="9144000" cy="5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288256"/>
            <a:ext cx="4032000" cy="3619686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500"/>
            </a:lvl1pPr>
            <a:lvl2pPr>
              <a:buClr>
                <a:schemeClr val="accent1"/>
              </a:buClr>
              <a:defRPr sz="1350"/>
            </a:lvl2pPr>
            <a:lvl3pPr>
              <a:buClr>
                <a:schemeClr val="accent1"/>
              </a:buClr>
              <a:defRPr sz="1200"/>
            </a:lvl3pPr>
            <a:lvl4pPr>
              <a:buClr>
                <a:schemeClr val="accent1"/>
              </a:buClr>
              <a:defRPr sz="1050"/>
            </a:lvl4pPr>
            <a:lvl5pPr>
              <a:buClr>
                <a:schemeClr val="accent1"/>
              </a:buClr>
              <a:defRPr sz="105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288256"/>
            <a:ext cx="4032250" cy="3619686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500"/>
            </a:lvl1pPr>
            <a:lvl2pPr>
              <a:buClr>
                <a:schemeClr val="accent1"/>
              </a:buClr>
              <a:defRPr sz="1350"/>
            </a:lvl2pPr>
            <a:lvl3pPr>
              <a:buClr>
                <a:schemeClr val="accent1"/>
              </a:buClr>
              <a:defRPr sz="1200"/>
            </a:lvl3pPr>
            <a:lvl4pPr>
              <a:buClr>
                <a:schemeClr val="accent1"/>
              </a:buClr>
              <a:defRPr sz="1050"/>
            </a:lvl4pPr>
            <a:lvl5pPr>
              <a:buClr>
                <a:schemeClr val="accent1"/>
              </a:buClr>
              <a:defRPr sz="105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718723"/>
            <a:ext cx="4032000" cy="432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1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38" lvl="0" indent="-171438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234904"/>
            <a:ext cx="487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900" spc="-45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"/>
            <a:ext cx="9144000" cy="49939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5"/>
            <a:ext cx="1517655" cy="301060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5074928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36" y="234905"/>
            <a:ext cx="485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pc="-45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900" spc="-45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162879"/>
            <a:ext cx="9144000" cy="5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 userDrawn="1">
          <p15:clr>
            <a:srgbClr val="FBAE40"/>
          </p15:clr>
        </p15:guide>
        <p15:guide id="2" pos="3895" userDrawn="1">
          <p15:clr>
            <a:srgbClr val="FBAE40"/>
          </p15:clr>
        </p15:guide>
        <p15:guide id="3" pos="519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2" y="4361315"/>
            <a:ext cx="2458720" cy="48815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34" y="3004836"/>
            <a:ext cx="8325019" cy="83564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5" y="3933943"/>
            <a:ext cx="5820358" cy="351134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1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171438" lvl="0" indent="-171438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599"/>
            <a:ext cx="9144000" cy="294894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2920341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6" y="4361315"/>
            <a:ext cx="4159250" cy="37425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599"/>
            <a:ext cx="9144000" cy="294894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2920341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21" userDrawn="1">
          <p15:clr>
            <a:srgbClr val="FBAE40"/>
          </p15:clr>
        </p15:guide>
        <p15:guide id="3" pos="29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"/>
            <a:ext cx="9144000" cy="4993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8"/>
            <a:ext cx="1517655" cy="30106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5074930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647"/>
            <a:ext cx="9144000" cy="25260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34" y="1264258"/>
            <a:ext cx="8372163" cy="3691124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500"/>
            </a:lvl1pPr>
            <a:lvl2pPr>
              <a:buClr>
                <a:schemeClr val="accent1"/>
              </a:buClr>
              <a:defRPr sz="1350"/>
            </a:lvl2pPr>
            <a:lvl3pPr>
              <a:buClr>
                <a:schemeClr val="accent1"/>
              </a:buClr>
              <a:defRPr sz="1200"/>
            </a:lvl3pPr>
            <a:lvl4pPr>
              <a:buClr>
                <a:schemeClr val="accent1"/>
              </a:buClr>
              <a:defRPr sz="1050"/>
            </a:lvl4pPr>
            <a:lvl5pPr>
              <a:buClr>
                <a:schemeClr val="accent1"/>
              </a:buClr>
              <a:defRPr sz="105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31" y="730717"/>
            <a:ext cx="8372163" cy="4306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"/>
            <a:ext cx="9144000" cy="49939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5"/>
            <a:ext cx="1517655" cy="30106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5074928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644"/>
            <a:ext cx="9144000" cy="25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"/>
            <a:ext cx="9144000" cy="4993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8"/>
            <a:ext cx="1517655" cy="30106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5074930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647"/>
            <a:ext cx="9144000" cy="25260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34" y="1264258"/>
            <a:ext cx="8372163" cy="3691124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500"/>
            </a:lvl1pPr>
            <a:lvl2pPr>
              <a:buClr>
                <a:schemeClr val="accent1"/>
              </a:buClr>
              <a:defRPr sz="1350"/>
            </a:lvl2pPr>
            <a:lvl3pPr>
              <a:buClr>
                <a:schemeClr val="accent1"/>
              </a:buClr>
              <a:defRPr sz="1200"/>
            </a:lvl3pPr>
            <a:lvl4pPr>
              <a:buClr>
                <a:schemeClr val="accent1"/>
              </a:buClr>
              <a:defRPr sz="1050"/>
            </a:lvl4pPr>
            <a:lvl5pPr>
              <a:buClr>
                <a:schemeClr val="accent1"/>
              </a:buClr>
              <a:defRPr sz="105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34" y="731710"/>
            <a:ext cx="8372163" cy="4306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50037" y="233816"/>
            <a:ext cx="485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pc="-45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900" spc="-45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11" y="233816"/>
            <a:ext cx="315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900" smtClean="0"/>
              <a:pPr lvl="0"/>
              <a:t>‹#›</a:t>
            </a:fld>
            <a:endParaRPr lang="zh-CN" altLang="en-US" sz="9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"/>
            <a:ext cx="9144000" cy="4993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5"/>
            <a:ext cx="1517655" cy="301060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5074928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644"/>
            <a:ext cx="9144000" cy="252602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36" y="233816"/>
            <a:ext cx="485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pc="-45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900" spc="-45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7610" y="233816"/>
            <a:ext cx="315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900" smtClean="0"/>
              <a:pPr lvl="0"/>
              <a:t>‹#›</a:t>
            </a:fld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"/>
            <a:ext cx="9144000" cy="49939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366260"/>
            <a:ext cx="9144000" cy="77724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02" y="4575585"/>
            <a:ext cx="1958547" cy="38885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61" y="176356"/>
            <a:ext cx="6474515" cy="253019"/>
          </a:xfrm>
          <a:prstGeom prst="rect">
            <a:avLst/>
          </a:prstGeom>
        </p:spPr>
        <p:txBody>
          <a:bodyPr anchor="ctr"/>
          <a:lstStyle>
            <a:lvl1pPr>
              <a:defRPr sz="15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308"/>
            <a:ext cx="9144000" cy="3886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"/>
            <a:ext cx="9144000" cy="499397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4366260"/>
            <a:ext cx="9144000" cy="77724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02" y="4575585"/>
            <a:ext cx="1958547" cy="38885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308"/>
            <a:ext cx="9144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67" userDrawn="1">
          <p15:clr>
            <a:srgbClr val="FBAE40"/>
          </p15:clr>
        </p15:guide>
        <p15:guide id="2" pos="153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"/>
            <a:ext cx="9144000" cy="4993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8"/>
            <a:ext cx="1517655" cy="30106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5074930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34" y="731710"/>
            <a:ext cx="8372163" cy="4306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647"/>
            <a:ext cx="9144000" cy="2526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"/>
            <a:ext cx="9144000" cy="4993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5"/>
            <a:ext cx="1517655" cy="301060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074928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644"/>
            <a:ext cx="9144000" cy="25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"/>
            <a:ext cx="9144000" cy="4993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8"/>
            <a:ext cx="1517655" cy="30106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5074930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34" y="731710"/>
            <a:ext cx="8372163" cy="4306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37" y="233816"/>
            <a:ext cx="485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pc="-45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900" spc="-45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74" y="233816"/>
            <a:ext cx="4474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900" smtClean="0"/>
              <a:pPr lvl="0"/>
              <a:t>‹#›</a:t>
            </a:fld>
            <a:endParaRPr lang="zh-CN" altLang="en-US" sz="9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647"/>
            <a:ext cx="9144000" cy="25260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"/>
            <a:ext cx="9144000" cy="49939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5"/>
            <a:ext cx="1517655" cy="301060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5074928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36" y="233816"/>
            <a:ext cx="485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pc="-45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900" spc="-45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6574" y="233816"/>
            <a:ext cx="4474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900" smtClean="0"/>
              <a:pPr lvl="0"/>
              <a:t>‹#›</a:t>
            </a:fld>
            <a:endParaRPr lang="zh-CN" altLang="en-US" sz="900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644"/>
            <a:ext cx="9144000" cy="25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"/>
            <a:ext cx="9144000" cy="4993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8"/>
            <a:ext cx="1517655" cy="30106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5074930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"/>
            <a:ext cx="9144000" cy="4993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5"/>
            <a:ext cx="1517655" cy="30106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5074928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"/>
            <a:ext cx="9144000" cy="4993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8"/>
            <a:ext cx="1517655" cy="30106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5074930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文本框 4"/>
          <p:cNvSpPr txBox="1"/>
          <p:nvPr/>
        </p:nvSpPr>
        <p:spPr>
          <a:xfrm>
            <a:off x="8250037" y="233816"/>
            <a:ext cx="485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pc="-45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900" spc="-45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8" y="234904"/>
            <a:ext cx="3212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900" spc="-45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"/>
            <a:ext cx="9144000" cy="49939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5"/>
            <a:ext cx="1517655" cy="30106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5074928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36" y="233816"/>
            <a:ext cx="485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pc="-45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900" spc="-45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"/>
            <a:ext cx="9144000" cy="4993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8"/>
            <a:ext cx="1517655" cy="30106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5074930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288256"/>
            <a:ext cx="4032000" cy="3619686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500"/>
            </a:lvl1pPr>
            <a:lvl2pPr>
              <a:buClr>
                <a:schemeClr val="accent1"/>
              </a:buClr>
              <a:defRPr sz="1350"/>
            </a:lvl2pPr>
            <a:lvl3pPr>
              <a:buClr>
                <a:schemeClr val="accent1"/>
              </a:buClr>
              <a:defRPr sz="1200"/>
            </a:lvl3pPr>
            <a:lvl4pPr>
              <a:buClr>
                <a:schemeClr val="accent1"/>
              </a:buClr>
              <a:defRPr sz="1050"/>
            </a:lvl4pPr>
            <a:lvl5pPr>
              <a:buClr>
                <a:schemeClr val="accent1"/>
              </a:buClr>
              <a:defRPr sz="105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288256"/>
            <a:ext cx="4032250" cy="3619686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500"/>
            </a:lvl1pPr>
            <a:lvl2pPr>
              <a:buClr>
                <a:schemeClr val="accent1"/>
              </a:buClr>
              <a:defRPr sz="1350"/>
            </a:lvl2pPr>
            <a:lvl3pPr>
              <a:buClr>
                <a:schemeClr val="accent1"/>
              </a:buClr>
              <a:defRPr sz="1200"/>
            </a:lvl3pPr>
            <a:lvl4pPr>
              <a:buClr>
                <a:schemeClr val="accent1"/>
              </a:buClr>
              <a:defRPr sz="1050"/>
            </a:lvl4pPr>
            <a:lvl5pPr>
              <a:buClr>
                <a:schemeClr val="accent1"/>
              </a:buClr>
              <a:defRPr sz="105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404" y="731700"/>
            <a:ext cx="8556169" cy="432000"/>
          </a:xfrm>
          <a:prstGeom prst="rect">
            <a:avLst/>
          </a:prstGeom>
        </p:spPr>
        <p:txBody>
          <a:bodyPr/>
          <a:lstStyle>
            <a:lvl1pPr>
              <a:defRPr lang="zh-CN" altLang="en-US"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647"/>
            <a:ext cx="9144000" cy="25260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"/>
            <a:ext cx="9144000" cy="49939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5"/>
            <a:ext cx="1517655" cy="30106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5074928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644"/>
            <a:ext cx="9144000" cy="25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"/>
            <a:ext cx="9144000" cy="499397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23861" y="176356"/>
            <a:ext cx="6474515" cy="25301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5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78" y="605724"/>
            <a:ext cx="8340421" cy="4399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5074930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"/>
            <a:ext cx="9144000" cy="499397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323860" y="176356"/>
            <a:ext cx="6474515" cy="25301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5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5074928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hdr="0" ftr="0" dt="0"/>
  <p:txStyles>
    <p:titleStyle>
      <a:lvl1pPr algn="l" defTabSz="68574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49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0.e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2.wmf"/><Relationship Id="rId5" Type="http://schemas.openxmlformats.org/officeDocument/2006/relationships/image" Target="../media/image9.e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7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72.wmf"/><Relationship Id="rId18" Type="http://schemas.openxmlformats.org/officeDocument/2006/relationships/oleObject" Target="../embeddings/oleObject68.bin"/><Relationship Id="rId26" Type="http://schemas.openxmlformats.org/officeDocument/2006/relationships/oleObject" Target="../embeddings/oleObject72.bin"/><Relationship Id="rId3" Type="http://schemas.openxmlformats.org/officeDocument/2006/relationships/image" Target="../media/image34.emf"/><Relationship Id="rId21" Type="http://schemas.openxmlformats.org/officeDocument/2006/relationships/image" Target="../media/image76.wmf"/><Relationship Id="rId7" Type="http://schemas.openxmlformats.org/officeDocument/2006/relationships/image" Target="../media/image69.emf"/><Relationship Id="rId12" Type="http://schemas.openxmlformats.org/officeDocument/2006/relationships/oleObject" Target="../embeddings/oleObject65.bin"/><Relationship Id="rId17" Type="http://schemas.openxmlformats.org/officeDocument/2006/relationships/image" Target="../media/image74.wmf"/><Relationship Id="rId25" Type="http://schemas.openxmlformats.org/officeDocument/2006/relationships/image" Target="../media/image78.wmf"/><Relationship Id="rId2" Type="http://schemas.openxmlformats.org/officeDocument/2006/relationships/oleObject" Target="../embeddings/oleObject27.bin"/><Relationship Id="rId16" Type="http://schemas.openxmlformats.org/officeDocument/2006/relationships/oleObject" Target="../embeddings/oleObject67.bin"/><Relationship Id="rId20" Type="http://schemas.openxmlformats.org/officeDocument/2006/relationships/oleObject" Target="../embeddings/oleObject6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71.wmf"/><Relationship Id="rId24" Type="http://schemas.openxmlformats.org/officeDocument/2006/relationships/oleObject" Target="../embeddings/oleObject71.bin"/><Relationship Id="rId5" Type="http://schemas.openxmlformats.org/officeDocument/2006/relationships/image" Target="../media/image68.emf"/><Relationship Id="rId15" Type="http://schemas.openxmlformats.org/officeDocument/2006/relationships/image" Target="../media/image73.wmf"/><Relationship Id="rId23" Type="http://schemas.openxmlformats.org/officeDocument/2006/relationships/image" Target="../media/image77.wmf"/><Relationship Id="rId10" Type="http://schemas.openxmlformats.org/officeDocument/2006/relationships/oleObject" Target="../embeddings/oleObject64.bin"/><Relationship Id="rId19" Type="http://schemas.openxmlformats.org/officeDocument/2006/relationships/image" Target="../media/image75.wmf"/><Relationship Id="rId4" Type="http://schemas.openxmlformats.org/officeDocument/2006/relationships/oleObject" Target="../embeddings/oleObject61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66.bin"/><Relationship Id="rId22" Type="http://schemas.openxmlformats.org/officeDocument/2006/relationships/oleObject" Target="../embeddings/oleObject70.bin"/><Relationship Id="rId27" Type="http://schemas.openxmlformats.org/officeDocument/2006/relationships/image" Target="../media/image7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85.wmf"/><Relationship Id="rId3" Type="http://schemas.openxmlformats.org/officeDocument/2006/relationships/image" Target="../media/image80.emf"/><Relationship Id="rId7" Type="http://schemas.openxmlformats.org/officeDocument/2006/relationships/image" Target="../media/image82.emf"/><Relationship Id="rId12" Type="http://schemas.openxmlformats.org/officeDocument/2006/relationships/oleObject" Target="../embeddings/oleObject78.bin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84.wmf"/><Relationship Id="rId5" Type="http://schemas.openxmlformats.org/officeDocument/2006/relationships/image" Target="../media/image81.emf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4.bin"/><Relationship Id="rId9" Type="http://schemas.openxmlformats.org/officeDocument/2006/relationships/image" Target="../media/image8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91.emf"/><Relationship Id="rId18" Type="http://schemas.openxmlformats.org/officeDocument/2006/relationships/oleObject" Target="../embeddings/oleObject87.bin"/><Relationship Id="rId3" Type="http://schemas.openxmlformats.org/officeDocument/2006/relationships/image" Target="../media/image86.emf"/><Relationship Id="rId7" Type="http://schemas.openxmlformats.org/officeDocument/2006/relationships/image" Target="../media/image88.emf"/><Relationship Id="rId12" Type="http://schemas.openxmlformats.org/officeDocument/2006/relationships/oleObject" Target="../embeddings/oleObject84.bin"/><Relationship Id="rId17" Type="http://schemas.openxmlformats.org/officeDocument/2006/relationships/image" Target="../media/image93.emf"/><Relationship Id="rId2" Type="http://schemas.openxmlformats.org/officeDocument/2006/relationships/oleObject" Target="../embeddings/oleObject79.bin"/><Relationship Id="rId16" Type="http://schemas.openxmlformats.org/officeDocument/2006/relationships/oleObject" Target="../embeddings/oleObject8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90.emf"/><Relationship Id="rId5" Type="http://schemas.openxmlformats.org/officeDocument/2006/relationships/image" Target="../media/image87.emf"/><Relationship Id="rId15" Type="http://schemas.openxmlformats.org/officeDocument/2006/relationships/image" Target="../media/image92.emf"/><Relationship Id="rId10" Type="http://schemas.openxmlformats.org/officeDocument/2006/relationships/oleObject" Target="../embeddings/oleObject83.bin"/><Relationship Id="rId19" Type="http://schemas.openxmlformats.org/officeDocument/2006/relationships/image" Target="../media/image94.emf"/><Relationship Id="rId4" Type="http://schemas.openxmlformats.org/officeDocument/2006/relationships/oleObject" Target="../embeddings/oleObject80.bin"/><Relationship Id="rId9" Type="http://schemas.openxmlformats.org/officeDocument/2006/relationships/image" Target="../media/image89.emf"/><Relationship Id="rId14" Type="http://schemas.openxmlformats.org/officeDocument/2006/relationships/oleObject" Target="../embeddings/oleObject8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image" Target="../media/image100.emf"/><Relationship Id="rId3" Type="http://schemas.openxmlformats.org/officeDocument/2006/relationships/image" Target="../media/image95.emf"/><Relationship Id="rId7" Type="http://schemas.openxmlformats.org/officeDocument/2006/relationships/image" Target="../media/image97.wmf"/><Relationship Id="rId12" Type="http://schemas.openxmlformats.org/officeDocument/2006/relationships/oleObject" Target="../embeddings/oleObject93.bin"/><Relationship Id="rId2" Type="http://schemas.openxmlformats.org/officeDocument/2006/relationships/oleObject" Target="../embeddings/oleObject8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99.wmf"/><Relationship Id="rId5" Type="http://schemas.openxmlformats.org/officeDocument/2006/relationships/image" Target="../media/image96.wmf"/><Relationship Id="rId10" Type="http://schemas.openxmlformats.org/officeDocument/2006/relationships/oleObject" Target="../embeddings/oleObject92.bin"/><Relationship Id="rId4" Type="http://schemas.openxmlformats.org/officeDocument/2006/relationships/oleObject" Target="../embeddings/oleObject89.bin"/><Relationship Id="rId9" Type="http://schemas.openxmlformats.org/officeDocument/2006/relationships/image" Target="../media/image9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20.emf"/><Relationship Id="rId18" Type="http://schemas.openxmlformats.org/officeDocument/2006/relationships/oleObject" Target="../embeddings/oleObject16.bin"/><Relationship Id="rId3" Type="http://schemas.openxmlformats.org/officeDocument/2006/relationships/image" Target="../media/image15.emf"/><Relationship Id="rId21" Type="http://schemas.openxmlformats.org/officeDocument/2006/relationships/image" Target="../media/image24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22.emf"/><Relationship Id="rId2" Type="http://schemas.openxmlformats.org/officeDocument/2006/relationships/oleObject" Target="../embeddings/oleObject8.bin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emf"/><Relationship Id="rId23" Type="http://schemas.openxmlformats.org/officeDocument/2006/relationships/image" Target="../media/image25.w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23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4.bin"/><Relationship Id="rId22" Type="http://schemas.openxmlformats.org/officeDocument/2006/relationships/oleObject" Target="../embeddings/oleObject1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31.wmf"/><Relationship Id="rId3" Type="http://schemas.openxmlformats.org/officeDocument/2006/relationships/image" Target="../media/image26.emf"/><Relationship Id="rId7" Type="http://schemas.openxmlformats.org/officeDocument/2006/relationships/image" Target="../media/image28.e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33.wmf"/><Relationship Id="rId2" Type="http://schemas.openxmlformats.org/officeDocument/2006/relationships/oleObject" Target="../embeddings/oleObject19.bin"/><Relationship Id="rId16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30.wmf"/><Relationship Id="rId5" Type="http://schemas.openxmlformats.org/officeDocument/2006/relationships/image" Target="../media/image27.emf"/><Relationship Id="rId15" Type="http://schemas.openxmlformats.org/officeDocument/2006/relationships/image" Target="../media/image32.e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2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9.wmf"/><Relationship Id="rId3" Type="http://schemas.openxmlformats.org/officeDocument/2006/relationships/image" Target="../media/image34.emf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32.bin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45.wmf"/><Relationship Id="rId3" Type="http://schemas.openxmlformats.org/officeDocument/2006/relationships/image" Target="../media/image40.emf"/><Relationship Id="rId7" Type="http://schemas.openxmlformats.org/officeDocument/2006/relationships/image" Target="../media/image42.emf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47.wmf"/><Relationship Id="rId2" Type="http://schemas.openxmlformats.org/officeDocument/2006/relationships/oleObject" Target="../embeddings/oleObject33.bin"/><Relationship Id="rId16" Type="http://schemas.openxmlformats.org/officeDocument/2006/relationships/oleObject" Target="../embeddings/oleObject4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4.wmf"/><Relationship Id="rId5" Type="http://schemas.openxmlformats.org/officeDocument/2006/relationships/image" Target="../media/image41.emf"/><Relationship Id="rId15" Type="http://schemas.openxmlformats.org/officeDocument/2006/relationships/image" Target="../media/image46.e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3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53.wmf"/><Relationship Id="rId3" Type="http://schemas.openxmlformats.org/officeDocument/2006/relationships/image" Target="../media/image48.emf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46.bin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52.wmf"/><Relationship Id="rId5" Type="http://schemas.openxmlformats.org/officeDocument/2006/relationships/image" Target="../media/image49.e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4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61.emf"/><Relationship Id="rId3" Type="http://schemas.openxmlformats.org/officeDocument/2006/relationships/image" Target="../media/image56.emf"/><Relationship Id="rId7" Type="http://schemas.openxmlformats.org/officeDocument/2006/relationships/image" Target="../media/image58.emf"/><Relationship Id="rId12" Type="http://schemas.openxmlformats.org/officeDocument/2006/relationships/oleObject" Target="../embeddings/oleObject54.bin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66.wmf"/><Relationship Id="rId3" Type="http://schemas.openxmlformats.org/officeDocument/2006/relationships/image" Target="../media/image58.emf"/><Relationship Id="rId7" Type="http://schemas.openxmlformats.org/officeDocument/2006/relationships/image" Target="../media/image63.emf"/><Relationship Id="rId12" Type="http://schemas.openxmlformats.org/officeDocument/2006/relationships/oleObject" Target="../embeddings/oleObject59.bin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5" Type="http://schemas.openxmlformats.org/officeDocument/2006/relationships/image" Target="../media/image67.w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64.emf"/><Relationship Id="rId14" Type="http://schemas.openxmlformats.org/officeDocument/2006/relationships/oleObject" Target="../embeddings/oleObject6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E46DF9A-8A1B-D2CF-A5A1-396FC2CDF9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848387"/>
              </p:ext>
            </p:extLst>
          </p:nvPr>
        </p:nvGraphicFramePr>
        <p:xfrm>
          <a:off x="3047960" y="1142931"/>
          <a:ext cx="1009413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480" imgH="1396800" progId="Equation.DSMT4">
                  <p:embed/>
                </p:oleObj>
              </mc:Choice>
              <mc:Fallback>
                <p:oleObj name="Equation" r:id="rId2" imgW="82548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47960" y="1142931"/>
                        <a:ext cx="1009413" cy="171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4132220-1D17-E5B1-5A22-D85405F26148}"/>
              </a:ext>
            </a:extLst>
          </p:cNvPr>
          <p:cNvSpPr txBox="1"/>
          <p:nvPr/>
        </p:nvSpPr>
        <p:spPr>
          <a:xfrm>
            <a:off x="207883" y="677580"/>
            <a:ext cx="273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8161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C8161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网孔分析法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E25966A-E36F-EC6C-AC81-F23540ECF4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158603"/>
              </p:ext>
            </p:extLst>
          </p:nvPr>
        </p:nvGraphicFramePr>
        <p:xfrm>
          <a:off x="247063" y="1046912"/>
          <a:ext cx="24257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424396" imgH="1716473" progId="Visio.Drawing.11">
                  <p:embed/>
                </p:oleObj>
              </mc:Choice>
              <mc:Fallback>
                <p:oleObj name="Visio" r:id="rId4" imgW="2424396" imgH="171647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63" y="1046912"/>
                        <a:ext cx="2425700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26A0429-5258-ECF8-AAD6-33FE586470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828341"/>
              </p:ext>
            </p:extLst>
          </p:nvPr>
        </p:nvGraphicFramePr>
        <p:xfrm>
          <a:off x="727767" y="1331405"/>
          <a:ext cx="14478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448057" imgH="1229102" progId="Visio.Drawing.11">
                  <p:embed/>
                </p:oleObj>
              </mc:Choice>
              <mc:Fallback>
                <p:oleObj name="Visio" r:id="rId6" imgW="1448057" imgH="1229102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767" y="1331405"/>
                        <a:ext cx="1447800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8">
            <a:extLst>
              <a:ext uri="{FF2B5EF4-FFF2-40B4-BE49-F238E27FC236}">
                <a16:creationId xmlns:a16="http://schemas.microsoft.com/office/drawing/2014/main" id="{E67C6E5F-32AB-6886-72A4-9102B7E1DD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366915"/>
              </p:ext>
            </p:extLst>
          </p:nvPr>
        </p:nvGraphicFramePr>
        <p:xfrm>
          <a:off x="5163423" y="987424"/>
          <a:ext cx="21590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52480" imgH="711000" progId="Equation.DSMT4">
                  <p:embed/>
                </p:oleObj>
              </mc:Choice>
              <mc:Fallback>
                <p:oleObj name="Equation" r:id="rId8" imgW="1752480" imgH="711000" progId="Equation.DSMT4">
                  <p:embed/>
                  <p:pic>
                    <p:nvPicPr>
                      <p:cNvPr id="9225" name="Object 18">
                        <a:extLst>
                          <a:ext uri="{FF2B5EF4-FFF2-40B4-BE49-F238E27FC236}">
                            <a16:creationId xmlns:a16="http://schemas.microsoft.com/office/drawing/2014/main" id="{BDFC76CD-BC9B-AC0F-6607-EFE4CF9B12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3423" y="987424"/>
                        <a:ext cx="215900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箭头: 右 11">
            <a:extLst>
              <a:ext uri="{FF2B5EF4-FFF2-40B4-BE49-F238E27FC236}">
                <a16:creationId xmlns:a16="http://schemas.microsoft.com/office/drawing/2014/main" id="{C8AD7839-C6C4-5DE9-EE62-FD6E3E1C1311}"/>
              </a:ext>
            </a:extLst>
          </p:cNvPr>
          <p:cNvSpPr/>
          <p:nvPr/>
        </p:nvSpPr>
        <p:spPr>
          <a:xfrm rot="20359305">
            <a:off x="4229454" y="1627257"/>
            <a:ext cx="617251" cy="15216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3" name="Object 18">
            <a:extLst>
              <a:ext uri="{FF2B5EF4-FFF2-40B4-BE49-F238E27FC236}">
                <a16:creationId xmlns:a16="http://schemas.microsoft.com/office/drawing/2014/main" id="{5A191491-D380-4BA6-C45E-18528A6EDF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118344"/>
              </p:ext>
            </p:extLst>
          </p:nvPr>
        </p:nvGraphicFramePr>
        <p:xfrm>
          <a:off x="5163423" y="2123567"/>
          <a:ext cx="342582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81000" imgH="711000" progId="Equation.DSMT4">
                  <p:embed/>
                </p:oleObj>
              </mc:Choice>
              <mc:Fallback>
                <p:oleObj name="Equation" r:id="rId10" imgW="2781000" imgH="711000" progId="Equation.DSMT4">
                  <p:embed/>
                  <p:pic>
                    <p:nvPicPr>
                      <p:cNvPr id="21" name="Object 18">
                        <a:extLst>
                          <a:ext uri="{FF2B5EF4-FFF2-40B4-BE49-F238E27FC236}">
                            <a16:creationId xmlns:a16="http://schemas.microsoft.com/office/drawing/2014/main" id="{E67C6E5F-32AB-6886-72A4-9102B7E1DD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3423" y="2123567"/>
                        <a:ext cx="342582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8">
            <a:extLst>
              <a:ext uri="{FF2B5EF4-FFF2-40B4-BE49-F238E27FC236}">
                <a16:creationId xmlns:a16="http://schemas.microsoft.com/office/drawing/2014/main" id="{B4C6F538-20FF-2137-0268-C1D79598AD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173045"/>
              </p:ext>
            </p:extLst>
          </p:nvPr>
        </p:nvGraphicFramePr>
        <p:xfrm>
          <a:off x="5194379" y="3318165"/>
          <a:ext cx="336391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30240" imgH="711000" progId="Equation.DSMT4">
                  <p:embed/>
                </p:oleObj>
              </mc:Choice>
              <mc:Fallback>
                <p:oleObj name="Equation" r:id="rId12" imgW="2730240" imgH="711000" progId="Equation.DSMT4">
                  <p:embed/>
                  <p:pic>
                    <p:nvPicPr>
                      <p:cNvPr id="23" name="Object 18">
                        <a:extLst>
                          <a:ext uri="{FF2B5EF4-FFF2-40B4-BE49-F238E27FC236}">
                            <a16:creationId xmlns:a16="http://schemas.microsoft.com/office/drawing/2014/main" id="{5A191491-D380-4BA6-C45E-18528A6EDF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79" y="3318165"/>
                        <a:ext cx="3363912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8">
            <a:extLst>
              <a:ext uri="{FF2B5EF4-FFF2-40B4-BE49-F238E27FC236}">
                <a16:creationId xmlns:a16="http://schemas.microsoft.com/office/drawing/2014/main" id="{227E5984-4755-C44B-02E0-14E51F4D84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660809"/>
              </p:ext>
            </p:extLst>
          </p:nvPr>
        </p:nvGraphicFramePr>
        <p:xfrm>
          <a:off x="373269" y="3323464"/>
          <a:ext cx="4598988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733560" imgH="711000" progId="Equation.DSMT4">
                  <p:embed/>
                </p:oleObj>
              </mc:Choice>
              <mc:Fallback>
                <p:oleObj name="Equation" r:id="rId14" imgW="3733560" imgH="711000" progId="Equation.DSMT4">
                  <p:embed/>
                  <p:pic>
                    <p:nvPicPr>
                      <p:cNvPr id="25" name="Object 18">
                        <a:extLst>
                          <a:ext uri="{FF2B5EF4-FFF2-40B4-BE49-F238E27FC236}">
                            <a16:creationId xmlns:a16="http://schemas.microsoft.com/office/drawing/2014/main" id="{B4C6F538-20FF-2137-0268-C1D79598AD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269" y="3323464"/>
                        <a:ext cx="4598988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>
            <a:extLst>
              <a:ext uri="{FF2B5EF4-FFF2-40B4-BE49-F238E27FC236}">
                <a16:creationId xmlns:a16="http://schemas.microsoft.com/office/drawing/2014/main" id="{8FF5F2B8-27BE-FF6F-B7E5-5FE882F9B3F7}"/>
              </a:ext>
            </a:extLst>
          </p:cNvPr>
          <p:cNvGrpSpPr/>
          <p:nvPr/>
        </p:nvGrpSpPr>
        <p:grpSpPr>
          <a:xfrm>
            <a:off x="247063" y="1608964"/>
            <a:ext cx="4576555" cy="2021703"/>
            <a:chOff x="247063" y="1608964"/>
            <a:chExt cx="4576555" cy="2021703"/>
          </a:xfrm>
        </p:grpSpPr>
        <p:sp>
          <p:nvSpPr>
            <p:cNvPr id="30" name="Line 35">
              <a:extLst>
                <a:ext uri="{FF2B5EF4-FFF2-40B4-BE49-F238E27FC236}">
                  <a16:creationId xmlns:a16="http://schemas.microsoft.com/office/drawing/2014/main" id="{AD8A957E-F7D8-4C9A-9380-773925BC39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590" y="3620485"/>
              <a:ext cx="82106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Rectangle 36">
              <a:extLst>
                <a:ext uri="{FF2B5EF4-FFF2-40B4-BE49-F238E27FC236}">
                  <a16:creationId xmlns:a16="http://schemas.microsoft.com/office/drawing/2014/main" id="{5767C3C3-1D16-D5DE-8A25-05BEBB155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63" y="1608964"/>
              <a:ext cx="1267041" cy="1238834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29" name="Line 68">
              <a:extLst>
                <a:ext uri="{FF2B5EF4-FFF2-40B4-BE49-F238E27FC236}">
                  <a16:creationId xmlns:a16="http://schemas.microsoft.com/office/drawing/2014/main" id="{37922E9A-623A-52E4-B8DD-C37879C646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381" y="3630667"/>
              <a:ext cx="503237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A78807E-150E-4D50-0D3F-F00A40A023F9}"/>
              </a:ext>
            </a:extLst>
          </p:cNvPr>
          <p:cNvGrpSpPr/>
          <p:nvPr/>
        </p:nvGrpSpPr>
        <p:grpSpPr>
          <a:xfrm>
            <a:off x="725176" y="1856472"/>
            <a:ext cx="1450391" cy="2100531"/>
            <a:chOff x="725176" y="1840706"/>
            <a:chExt cx="1450391" cy="2100531"/>
          </a:xfrm>
        </p:grpSpPr>
        <p:grpSp>
          <p:nvGrpSpPr>
            <p:cNvPr id="35" name="Group 47">
              <a:extLst>
                <a:ext uri="{FF2B5EF4-FFF2-40B4-BE49-F238E27FC236}">
                  <a16:creationId xmlns:a16="http://schemas.microsoft.com/office/drawing/2014/main" id="{7B4FB2E5-C820-00D8-5AE3-56B1E98037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5176" y="3265838"/>
              <a:ext cx="1450391" cy="675399"/>
              <a:chOff x="603" y="3004"/>
              <a:chExt cx="1749" cy="661"/>
            </a:xfrm>
          </p:grpSpPr>
          <p:sp>
            <p:nvSpPr>
              <p:cNvPr id="37" name="Oval 45">
                <a:extLst>
                  <a:ext uri="{FF2B5EF4-FFF2-40B4-BE49-F238E27FC236}">
                    <a16:creationId xmlns:a16="http://schemas.microsoft.com/office/drawing/2014/main" id="{3330477B-D29C-2F37-13ED-916F2EB28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3004"/>
                <a:ext cx="470" cy="356"/>
              </a:xfrm>
              <a:prstGeom prst="ellipse">
                <a:avLst/>
              </a:prstGeom>
              <a:noFill/>
              <a:ln w="25400" algn="ctr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38" name="Oval 46">
                <a:extLst>
                  <a:ext uri="{FF2B5EF4-FFF2-40B4-BE49-F238E27FC236}">
                    <a16:creationId xmlns:a16="http://schemas.microsoft.com/office/drawing/2014/main" id="{67B705C0-8DA1-EFD7-F66F-AC27BAA13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" y="3310"/>
                <a:ext cx="470" cy="355"/>
              </a:xfrm>
              <a:prstGeom prst="ellipse">
                <a:avLst/>
              </a:prstGeom>
              <a:noFill/>
              <a:ln w="25400" algn="ctr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36" name="Line 48">
              <a:extLst>
                <a:ext uri="{FF2B5EF4-FFF2-40B4-BE49-F238E27FC236}">
                  <a16:creationId xmlns:a16="http://schemas.microsoft.com/office/drawing/2014/main" id="{0109EC02-C82D-1DD1-63E1-C4B7C06FED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3782" y="1840706"/>
              <a:ext cx="0" cy="86308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Line 58">
              <a:extLst>
                <a:ext uri="{FF2B5EF4-FFF2-40B4-BE49-F238E27FC236}">
                  <a16:creationId xmlns:a16="http://schemas.microsoft.com/office/drawing/2014/main" id="{CA73E7DB-8485-6CDA-7A70-F235BEAC97A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316563" y="1983687"/>
              <a:ext cx="248745" cy="569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FF0742F9-0EEB-484B-99B0-1F69B6E6A99C}"/>
              </a:ext>
            </a:extLst>
          </p:cNvPr>
          <p:cNvSpPr txBox="1"/>
          <p:nvPr/>
        </p:nvSpPr>
        <p:spPr>
          <a:xfrm>
            <a:off x="472963" y="3003042"/>
            <a:ext cx="100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自电阻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25E5DD4-C216-DEBB-B99D-A208F6684E04}"/>
              </a:ext>
            </a:extLst>
          </p:cNvPr>
          <p:cNvSpPr txBox="1"/>
          <p:nvPr/>
        </p:nvSpPr>
        <p:spPr>
          <a:xfrm>
            <a:off x="1621452" y="2940353"/>
            <a:ext cx="100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互电阻</a:t>
            </a:r>
          </a:p>
        </p:txBody>
      </p:sp>
      <p:sp>
        <p:nvSpPr>
          <p:cNvPr id="42" name="Line 68">
            <a:extLst>
              <a:ext uri="{FF2B5EF4-FFF2-40B4-BE49-F238E27FC236}">
                <a16:creationId xmlns:a16="http://schemas.microsoft.com/office/drawing/2014/main" id="{5B25B43A-8C81-1D6F-2B1E-0C707C3D32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0381" y="3901309"/>
            <a:ext cx="503237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C770C75-2589-A68F-54BF-37CD6EE9B2F4}"/>
              </a:ext>
            </a:extLst>
          </p:cNvPr>
          <p:cNvSpPr txBox="1"/>
          <p:nvPr/>
        </p:nvSpPr>
        <p:spPr>
          <a:xfrm>
            <a:off x="777965" y="4325476"/>
            <a:ext cx="384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buFontTx/>
              <a:buNone/>
            </a:pP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回路中所有电压源</a:t>
            </a:r>
            <a:r>
              <a:rPr lang="zh-CN" altLang="en-US" sz="1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电压升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的代数和</a:t>
            </a:r>
            <a:endParaRPr lang="en-US" altLang="zh-CN" sz="1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540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0" grpId="0"/>
      <p:bldP spid="41" grpId="0"/>
      <p:bldP spid="42" grpId="0" animBg="1"/>
      <p:bldP spid="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F1D71322-DA65-A71C-8131-A54DA62BD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61" y="777000"/>
            <a:ext cx="5854520" cy="44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试用叠加定理求出下图中的</a:t>
            </a:r>
            <a:r>
              <a:rPr lang="en-US" altLang="zh-CN" sz="18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8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U</a:t>
            </a:r>
            <a:r>
              <a:rPr lang="en-US" altLang="zh-CN" sz="1800" b="1" i="1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n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185E774-22C6-7065-2A03-74848D1CCE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73039"/>
              </p:ext>
            </p:extLst>
          </p:nvPr>
        </p:nvGraphicFramePr>
        <p:xfrm>
          <a:off x="491928" y="1223406"/>
          <a:ext cx="1936750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935531" imgH="1743858" progId="Visio.Drawing.11">
                  <p:embed/>
                </p:oleObj>
              </mc:Choice>
              <mc:Fallback>
                <p:oleObj name="Visio" r:id="rId2" imgW="1935531" imgH="1743858" progId="Visio.Drawing.11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4EC5546-711A-92EB-CDC1-BD28ECB01D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928" y="1223406"/>
                        <a:ext cx="1936750" cy="174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B193F72-6ECB-7159-1B63-4796055D39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321180"/>
              </p:ext>
            </p:extLst>
          </p:nvPr>
        </p:nvGraphicFramePr>
        <p:xfrm>
          <a:off x="3345965" y="1223406"/>
          <a:ext cx="1936750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935531" imgH="1743858" progId="Visio.Drawing.11">
                  <p:embed/>
                </p:oleObj>
              </mc:Choice>
              <mc:Fallback>
                <p:oleObj name="Visio" r:id="rId4" imgW="1935531" imgH="1743858" progId="Visio.Drawing.11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1185E774-22C6-7065-2A03-74848D1CCE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5965" y="1223406"/>
                        <a:ext cx="1936750" cy="174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B10E62B-31AE-10D9-AA1D-A903E7CB7A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879674"/>
              </p:ext>
            </p:extLst>
          </p:nvPr>
        </p:nvGraphicFramePr>
        <p:xfrm>
          <a:off x="6000102" y="1223406"/>
          <a:ext cx="1936750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935531" imgH="1743858" progId="Visio.Drawing.11">
                  <p:embed/>
                </p:oleObj>
              </mc:Choice>
              <mc:Fallback>
                <p:oleObj name="Visio" r:id="rId6" imgW="1935531" imgH="1743858" progId="Visio.Drawing.11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1185E774-22C6-7065-2A03-74848D1CCE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102" y="1223406"/>
                        <a:ext cx="1936750" cy="174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8">
            <a:extLst>
              <a:ext uri="{FF2B5EF4-FFF2-40B4-BE49-F238E27FC236}">
                <a16:creationId xmlns:a16="http://schemas.microsoft.com/office/drawing/2014/main" id="{0E2EC6CC-3AAE-4CFB-A59F-44EA0D734B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616088"/>
              </p:ext>
            </p:extLst>
          </p:nvPr>
        </p:nvGraphicFramePr>
        <p:xfrm>
          <a:off x="3763169" y="3150492"/>
          <a:ext cx="1331913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79280" imgH="228600" progId="Equation.DSMT4">
                  <p:embed/>
                </p:oleObj>
              </mc:Choice>
              <mc:Fallback>
                <p:oleObj name="Equation" r:id="rId8" imgW="1079280" imgH="228600" progId="Equation.DSMT4">
                  <p:embed/>
                  <p:pic>
                    <p:nvPicPr>
                      <p:cNvPr id="9" name="Object 18">
                        <a:extLst>
                          <a:ext uri="{FF2B5EF4-FFF2-40B4-BE49-F238E27FC236}">
                            <a16:creationId xmlns:a16="http://schemas.microsoft.com/office/drawing/2014/main" id="{11891BEB-BA98-21DB-826C-BD310A50F7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169" y="3150492"/>
                        <a:ext cx="1331913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8">
            <a:extLst>
              <a:ext uri="{FF2B5EF4-FFF2-40B4-BE49-F238E27FC236}">
                <a16:creationId xmlns:a16="http://schemas.microsoft.com/office/drawing/2014/main" id="{291CC80C-BD72-0E43-EA27-1A2A0626BD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153583"/>
              </p:ext>
            </p:extLst>
          </p:nvPr>
        </p:nvGraphicFramePr>
        <p:xfrm>
          <a:off x="6172879" y="3150492"/>
          <a:ext cx="2146300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39880" imgH="228600" progId="Equation.DSMT4">
                  <p:embed/>
                </p:oleObj>
              </mc:Choice>
              <mc:Fallback>
                <p:oleObj name="Equation" r:id="rId10" imgW="1739880" imgH="228600" progId="Equation.DSMT4">
                  <p:embed/>
                  <p:pic>
                    <p:nvPicPr>
                      <p:cNvPr id="10" name="Object 18">
                        <a:extLst>
                          <a:ext uri="{FF2B5EF4-FFF2-40B4-BE49-F238E27FC236}">
                            <a16:creationId xmlns:a16="http://schemas.microsoft.com/office/drawing/2014/main" id="{AD3195F1-AA5A-31D4-AFCD-AEBAF21DD4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879" y="3150492"/>
                        <a:ext cx="2146300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E622D320-7E6A-0001-E7E1-CC0B31A5927A}"/>
              </a:ext>
            </a:extLst>
          </p:cNvPr>
          <p:cNvGrpSpPr/>
          <p:nvPr/>
        </p:nvGrpSpPr>
        <p:grpSpPr>
          <a:xfrm>
            <a:off x="4136703" y="2358915"/>
            <a:ext cx="581150" cy="441435"/>
            <a:chOff x="3829792" y="2358915"/>
            <a:chExt cx="581150" cy="44143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9E30424-D41E-5CAB-07CE-98FDB1410A71}"/>
                </a:ext>
              </a:extLst>
            </p:cNvPr>
            <p:cNvSpPr/>
            <p:nvPr/>
          </p:nvSpPr>
          <p:spPr>
            <a:xfrm>
              <a:off x="3829792" y="2440379"/>
              <a:ext cx="581150" cy="356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1FB74B9-BBD8-F41B-B840-A0C071404639}"/>
                </a:ext>
              </a:extLst>
            </p:cNvPr>
            <p:cNvCxnSpPr/>
            <p:nvPr/>
          </p:nvCxnSpPr>
          <p:spPr>
            <a:xfrm>
              <a:off x="4201446" y="2358915"/>
              <a:ext cx="0" cy="441435"/>
            </a:xfrm>
            <a:prstGeom prst="line">
              <a:avLst/>
            </a:prstGeom>
            <a:ln w="12700">
              <a:solidFill>
                <a:srgbClr val="1D3A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Object 18">
            <a:extLst>
              <a:ext uri="{FF2B5EF4-FFF2-40B4-BE49-F238E27FC236}">
                <a16:creationId xmlns:a16="http://schemas.microsoft.com/office/drawing/2014/main" id="{B933FC20-1998-70ED-EA75-4D3EC9C47D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260560"/>
              </p:ext>
            </p:extLst>
          </p:nvPr>
        </p:nvGraphicFramePr>
        <p:xfrm>
          <a:off x="4159314" y="3537033"/>
          <a:ext cx="563563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57200" imgH="228600" progId="Equation.DSMT4">
                  <p:embed/>
                </p:oleObj>
              </mc:Choice>
              <mc:Fallback>
                <p:oleObj name="Equation" r:id="rId12" imgW="457200" imgH="228600" progId="Equation.DSMT4">
                  <p:embed/>
                  <p:pic>
                    <p:nvPicPr>
                      <p:cNvPr id="6" name="Object 18">
                        <a:extLst>
                          <a:ext uri="{FF2B5EF4-FFF2-40B4-BE49-F238E27FC236}">
                            <a16:creationId xmlns:a16="http://schemas.microsoft.com/office/drawing/2014/main" id="{0E2EC6CC-3AAE-4CFB-A59F-44EA0D734B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314" y="3537033"/>
                        <a:ext cx="563563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8">
            <a:extLst>
              <a:ext uri="{FF2B5EF4-FFF2-40B4-BE49-F238E27FC236}">
                <a16:creationId xmlns:a16="http://schemas.microsoft.com/office/drawing/2014/main" id="{849619C8-B0A4-6230-32DD-446D6E95B1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460902"/>
              </p:ext>
            </p:extLst>
          </p:nvPr>
        </p:nvGraphicFramePr>
        <p:xfrm>
          <a:off x="6830897" y="3537033"/>
          <a:ext cx="830263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72840" imgH="228600" progId="Equation.DSMT4">
                  <p:embed/>
                </p:oleObj>
              </mc:Choice>
              <mc:Fallback>
                <p:oleObj name="Equation" r:id="rId14" imgW="672840" imgH="228600" progId="Equation.DSMT4">
                  <p:embed/>
                  <p:pic>
                    <p:nvPicPr>
                      <p:cNvPr id="7" name="Object 18">
                        <a:extLst>
                          <a:ext uri="{FF2B5EF4-FFF2-40B4-BE49-F238E27FC236}">
                            <a16:creationId xmlns:a16="http://schemas.microsoft.com/office/drawing/2014/main" id="{291CC80C-BD72-0E43-EA27-1A2A0626BD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0897" y="3537033"/>
                        <a:ext cx="830263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8">
            <a:extLst>
              <a:ext uri="{FF2B5EF4-FFF2-40B4-BE49-F238E27FC236}">
                <a16:creationId xmlns:a16="http://schemas.microsoft.com/office/drawing/2014/main" id="{C8F58041-B0A7-447E-676C-E25ABBF2AD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190391"/>
              </p:ext>
            </p:extLst>
          </p:nvPr>
        </p:nvGraphicFramePr>
        <p:xfrm>
          <a:off x="897725" y="3150492"/>
          <a:ext cx="1377950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17440" imgH="228600" progId="Equation.DSMT4">
                  <p:embed/>
                </p:oleObj>
              </mc:Choice>
              <mc:Fallback>
                <p:oleObj name="Equation" r:id="rId16" imgW="1117440" imgH="228600" progId="Equation.DSMT4">
                  <p:embed/>
                  <p:pic>
                    <p:nvPicPr>
                      <p:cNvPr id="12" name="Object 18">
                        <a:extLst>
                          <a:ext uri="{FF2B5EF4-FFF2-40B4-BE49-F238E27FC236}">
                            <a16:creationId xmlns:a16="http://schemas.microsoft.com/office/drawing/2014/main" id="{B933FC20-1998-70ED-EA75-4D3EC9C47D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725" y="3150492"/>
                        <a:ext cx="1377950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8">
            <a:extLst>
              <a:ext uri="{FF2B5EF4-FFF2-40B4-BE49-F238E27FC236}">
                <a16:creationId xmlns:a16="http://schemas.microsoft.com/office/drawing/2014/main" id="{8B7F6513-176E-2F7D-D6CE-1FB3782511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186829"/>
              </p:ext>
            </p:extLst>
          </p:nvPr>
        </p:nvGraphicFramePr>
        <p:xfrm>
          <a:off x="694653" y="3540872"/>
          <a:ext cx="18938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36480" imgH="457200" progId="Equation.DSMT4">
                  <p:embed/>
                </p:oleObj>
              </mc:Choice>
              <mc:Fallback>
                <p:oleObj name="Equation" r:id="rId18" imgW="1536480" imgH="457200" progId="Equation.DSMT4">
                  <p:embed/>
                  <p:pic>
                    <p:nvPicPr>
                      <p:cNvPr id="14" name="Object 18">
                        <a:extLst>
                          <a:ext uri="{FF2B5EF4-FFF2-40B4-BE49-F238E27FC236}">
                            <a16:creationId xmlns:a16="http://schemas.microsoft.com/office/drawing/2014/main" id="{C8F58041-B0A7-447E-676C-E25ABBF2AD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53" y="3540872"/>
                        <a:ext cx="1893887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8">
            <a:extLst>
              <a:ext uri="{FF2B5EF4-FFF2-40B4-BE49-F238E27FC236}">
                <a16:creationId xmlns:a16="http://schemas.microsoft.com/office/drawing/2014/main" id="{4421922C-8A73-1370-2B82-C427B697D1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678013"/>
              </p:ext>
            </p:extLst>
          </p:nvPr>
        </p:nvGraphicFramePr>
        <p:xfrm>
          <a:off x="341434" y="4366500"/>
          <a:ext cx="1300162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054080" imgH="228600" progId="Equation.DSMT4">
                  <p:embed/>
                </p:oleObj>
              </mc:Choice>
              <mc:Fallback>
                <p:oleObj name="Equation" r:id="rId20" imgW="1054080" imgH="228600" progId="Equation.DSMT4">
                  <p:embed/>
                  <p:pic>
                    <p:nvPicPr>
                      <p:cNvPr id="15" name="Object 18">
                        <a:extLst>
                          <a:ext uri="{FF2B5EF4-FFF2-40B4-BE49-F238E27FC236}">
                            <a16:creationId xmlns:a16="http://schemas.microsoft.com/office/drawing/2014/main" id="{8B7F6513-176E-2F7D-D6CE-1FB3782511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34" y="4366500"/>
                        <a:ext cx="1300162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8">
            <a:extLst>
              <a:ext uri="{FF2B5EF4-FFF2-40B4-BE49-F238E27FC236}">
                <a16:creationId xmlns:a16="http://schemas.microsoft.com/office/drawing/2014/main" id="{FF32A95E-B132-3875-6894-6BBDEC2436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174157"/>
              </p:ext>
            </p:extLst>
          </p:nvPr>
        </p:nvGraphicFramePr>
        <p:xfrm>
          <a:off x="1867815" y="4366500"/>
          <a:ext cx="1441450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168200" imgH="228600" progId="Equation.DSMT4">
                  <p:embed/>
                </p:oleObj>
              </mc:Choice>
              <mc:Fallback>
                <p:oleObj name="Equation" r:id="rId22" imgW="1168200" imgH="228600" progId="Equation.DSMT4">
                  <p:embed/>
                  <p:pic>
                    <p:nvPicPr>
                      <p:cNvPr id="16" name="Object 18">
                        <a:extLst>
                          <a:ext uri="{FF2B5EF4-FFF2-40B4-BE49-F238E27FC236}">
                            <a16:creationId xmlns:a16="http://schemas.microsoft.com/office/drawing/2014/main" id="{4421922C-8A73-1370-2B82-C427B697D1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7815" y="4366500"/>
                        <a:ext cx="1441450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>
            <a:extLst>
              <a:ext uri="{FF2B5EF4-FFF2-40B4-BE49-F238E27FC236}">
                <a16:creationId xmlns:a16="http://schemas.microsoft.com/office/drawing/2014/main" id="{D9C7484B-727C-B391-F64B-E980E0C0CE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053503"/>
              </p:ext>
            </p:extLst>
          </p:nvPr>
        </p:nvGraphicFramePr>
        <p:xfrm>
          <a:off x="3914233" y="3899230"/>
          <a:ext cx="1065213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63280" imgH="228600" progId="Equation.DSMT4">
                  <p:embed/>
                </p:oleObj>
              </mc:Choice>
              <mc:Fallback>
                <p:oleObj name="Equation" r:id="rId24" imgW="863280" imgH="228600" progId="Equation.DSMT4">
                  <p:embed/>
                  <p:pic>
                    <p:nvPicPr>
                      <p:cNvPr id="12" name="Object 18">
                        <a:extLst>
                          <a:ext uri="{FF2B5EF4-FFF2-40B4-BE49-F238E27FC236}">
                            <a16:creationId xmlns:a16="http://schemas.microsoft.com/office/drawing/2014/main" id="{B933FC20-1998-70ED-EA75-4D3EC9C47D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233" y="3899230"/>
                        <a:ext cx="1065213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3BC5F46A-DDD2-0D6C-517D-8E2144D68C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049432"/>
              </p:ext>
            </p:extLst>
          </p:nvPr>
        </p:nvGraphicFramePr>
        <p:xfrm>
          <a:off x="6587984" y="3898900"/>
          <a:ext cx="1316037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066680" imgH="228600" progId="Equation.DSMT4">
                  <p:embed/>
                </p:oleObj>
              </mc:Choice>
              <mc:Fallback>
                <p:oleObj name="Equation" r:id="rId26" imgW="1066680" imgH="228600" progId="Equation.DSMT4">
                  <p:embed/>
                  <p:pic>
                    <p:nvPicPr>
                      <p:cNvPr id="13" name="Object 18">
                        <a:extLst>
                          <a:ext uri="{FF2B5EF4-FFF2-40B4-BE49-F238E27FC236}">
                            <a16:creationId xmlns:a16="http://schemas.microsoft.com/office/drawing/2014/main" id="{849619C8-B0A4-6230-32DD-446D6E95B1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7984" y="3898900"/>
                        <a:ext cx="1316037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497C6883-411A-48D2-C289-B27518C7FABB}"/>
              </a:ext>
            </a:extLst>
          </p:cNvPr>
          <p:cNvSpPr txBox="1"/>
          <p:nvPr/>
        </p:nvSpPr>
        <p:spPr>
          <a:xfrm>
            <a:off x="3917349" y="4323915"/>
            <a:ext cx="3608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功率一般不要用叠加定理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求得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053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645696AA-FB9E-0186-74D7-57AE1D520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61" y="777000"/>
            <a:ext cx="3189423" cy="44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练习：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试求图示电路中的</a:t>
            </a:r>
            <a:r>
              <a:rPr lang="en-US" altLang="zh-CN" sz="18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altLang="zh-CN" sz="1800" b="1" i="1" baseline="-25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6B0EE3C-29B5-9B6C-F663-60C76A601E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537137"/>
              </p:ext>
            </p:extLst>
          </p:nvPr>
        </p:nvGraphicFramePr>
        <p:xfrm>
          <a:off x="521616" y="1346200"/>
          <a:ext cx="17399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740449" imgH="1225853" progId="Visio.Drawing.11">
                  <p:embed/>
                </p:oleObj>
              </mc:Choice>
              <mc:Fallback>
                <p:oleObj name="Visio" r:id="rId2" imgW="1740449" imgH="122585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16" y="1346200"/>
                        <a:ext cx="1739900" cy="1225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314DD6D-657E-3DD6-EB01-FE5DF4C710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724675"/>
              </p:ext>
            </p:extLst>
          </p:nvPr>
        </p:nvGraphicFramePr>
        <p:xfrm>
          <a:off x="3351901" y="1346200"/>
          <a:ext cx="17399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740449" imgH="1225853" progId="Visio.Drawing.11">
                  <p:embed/>
                </p:oleObj>
              </mc:Choice>
              <mc:Fallback>
                <p:oleObj name="Visio" r:id="rId4" imgW="1740449" imgH="1225853" progId="Visio.Drawing.11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86B0EE3C-29B5-9B6C-F663-60C76A601E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901" y="1346200"/>
                        <a:ext cx="1739900" cy="1225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656463F-EBB7-5C80-76E7-BE26D3D81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100915"/>
              </p:ext>
            </p:extLst>
          </p:nvPr>
        </p:nvGraphicFramePr>
        <p:xfrm>
          <a:off x="6053538" y="1346200"/>
          <a:ext cx="17399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740449" imgH="1225853" progId="Visio.Drawing.11">
                  <p:embed/>
                </p:oleObj>
              </mc:Choice>
              <mc:Fallback>
                <p:oleObj name="Visio" r:id="rId6" imgW="1740449" imgH="1225853" progId="Visio.Drawing.11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86B0EE3C-29B5-9B6C-F663-60C76A601E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538" y="1346200"/>
                        <a:ext cx="1739900" cy="1225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8">
            <a:extLst>
              <a:ext uri="{FF2B5EF4-FFF2-40B4-BE49-F238E27FC236}">
                <a16:creationId xmlns:a16="http://schemas.microsoft.com/office/drawing/2014/main" id="{98A5EC8D-8D59-3CF9-FCD9-1C74F49811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323303"/>
              </p:ext>
            </p:extLst>
          </p:nvPr>
        </p:nvGraphicFramePr>
        <p:xfrm>
          <a:off x="3838286" y="2818607"/>
          <a:ext cx="611188" cy="22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95000" imgH="177480" progId="Equation.DSMT4">
                  <p:embed/>
                </p:oleObj>
              </mc:Choice>
              <mc:Fallback>
                <p:oleObj name="Equation" r:id="rId8" imgW="495000" imgH="177480" progId="Equation.DSMT4">
                  <p:embed/>
                  <p:pic>
                    <p:nvPicPr>
                      <p:cNvPr id="12" name="Object 18">
                        <a:extLst>
                          <a:ext uri="{FF2B5EF4-FFF2-40B4-BE49-F238E27FC236}">
                            <a16:creationId xmlns:a16="http://schemas.microsoft.com/office/drawing/2014/main" id="{B933FC20-1998-70ED-EA75-4D3EC9C47D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286" y="2818607"/>
                        <a:ext cx="611188" cy="22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8">
            <a:extLst>
              <a:ext uri="{FF2B5EF4-FFF2-40B4-BE49-F238E27FC236}">
                <a16:creationId xmlns:a16="http://schemas.microsoft.com/office/drawing/2014/main" id="{839043F4-95B5-912F-D4CB-A632A36CB6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938925"/>
              </p:ext>
            </p:extLst>
          </p:nvPr>
        </p:nvGraphicFramePr>
        <p:xfrm>
          <a:off x="6635338" y="2684463"/>
          <a:ext cx="7207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83920" imgH="393480" progId="Equation.DSMT4">
                  <p:embed/>
                </p:oleObj>
              </mc:Choice>
              <mc:Fallback>
                <p:oleObj name="Equation" r:id="rId10" imgW="583920" imgH="393480" progId="Equation.DSMT4">
                  <p:embed/>
                  <p:pic>
                    <p:nvPicPr>
                      <p:cNvPr id="13" name="Object 18">
                        <a:extLst>
                          <a:ext uri="{FF2B5EF4-FFF2-40B4-BE49-F238E27FC236}">
                            <a16:creationId xmlns:a16="http://schemas.microsoft.com/office/drawing/2014/main" id="{849619C8-B0A4-6230-32DD-446D6E95B1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338" y="2684463"/>
                        <a:ext cx="7207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8">
            <a:extLst>
              <a:ext uri="{FF2B5EF4-FFF2-40B4-BE49-F238E27FC236}">
                <a16:creationId xmlns:a16="http://schemas.microsoft.com/office/drawing/2014/main" id="{DC2416B9-E650-69FB-D7D7-E7E77B11B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371844"/>
              </p:ext>
            </p:extLst>
          </p:nvPr>
        </p:nvGraphicFramePr>
        <p:xfrm>
          <a:off x="749300" y="2686050"/>
          <a:ext cx="12858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41120" imgH="393480" progId="Equation.DSMT4">
                  <p:embed/>
                </p:oleObj>
              </mc:Choice>
              <mc:Fallback>
                <p:oleObj name="Equation" r:id="rId12" imgW="1041120" imgH="393480" progId="Equation.DSMT4">
                  <p:embed/>
                  <p:pic>
                    <p:nvPicPr>
                      <p:cNvPr id="7" name="Object 18">
                        <a:extLst>
                          <a:ext uri="{FF2B5EF4-FFF2-40B4-BE49-F238E27FC236}">
                            <a16:creationId xmlns:a16="http://schemas.microsoft.com/office/drawing/2014/main" id="{98A5EC8D-8D59-3CF9-FCD9-1C74F49811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2686050"/>
                        <a:ext cx="1285875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154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F7BAA0-6468-521C-00ED-DCBD1A4ECB12}"/>
              </a:ext>
            </a:extLst>
          </p:cNvPr>
          <p:cNvSpPr txBox="1"/>
          <p:nvPr/>
        </p:nvSpPr>
        <p:spPr>
          <a:xfrm>
            <a:off x="213821" y="632436"/>
            <a:ext cx="273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8161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C8161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置换定理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C7C55A0-4209-BB7C-6227-3C8E7FF69A24}"/>
              </a:ext>
            </a:extLst>
          </p:cNvPr>
          <p:cNvSpPr txBox="1">
            <a:spLocks noChangeArrowheads="1"/>
          </p:cNvSpPr>
          <p:nvPr/>
        </p:nvSpPr>
        <p:spPr>
          <a:xfrm>
            <a:off x="485832" y="1054387"/>
            <a:ext cx="821668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kumimoji="1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/>
            <a:r>
              <a:rPr lang="zh-CN" altLang="en-US" dirty="0"/>
              <a:t>一个有</a:t>
            </a:r>
            <a:r>
              <a:rPr lang="zh-CN" altLang="en-US" dirty="0">
                <a:solidFill>
                  <a:srgbClr val="FF0000"/>
                </a:solidFill>
              </a:rPr>
              <a:t>唯一解</a:t>
            </a:r>
            <a:r>
              <a:rPr lang="zh-CN" altLang="en-US" dirty="0"/>
              <a:t>的网络</a:t>
            </a:r>
            <a:r>
              <a:rPr lang="en-US" altLang="zh-CN" i="1" dirty="0"/>
              <a:t>N</a:t>
            </a:r>
            <a:r>
              <a:rPr lang="zh-CN" altLang="en-US" dirty="0"/>
              <a:t>，若已知第</a:t>
            </a:r>
            <a:r>
              <a:rPr lang="en-US" altLang="zh-CN" i="1" dirty="0"/>
              <a:t>k</a:t>
            </a:r>
            <a:r>
              <a:rPr lang="zh-CN" altLang="en-US" dirty="0"/>
              <a:t>条支路的电压和电流为</a:t>
            </a:r>
            <a:r>
              <a:rPr lang="en-US" altLang="zh-CN" i="1" dirty="0" err="1"/>
              <a:t>u</a:t>
            </a:r>
            <a:r>
              <a:rPr lang="en-US" altLang="zh-CN" i="1" baseline="-25000" dirty="0" err="1"/>
              <a:t>k</a:t>
            </a:r>
            <a:r>
              <a:rPr lang="zh-CN" altLang="en-US" dirty="0"/>
              <a:t>、</a:t>
            </a:r>
            <a:r>
              <a:rPr lang="en-US" altLang="zh-CN" i="1" dirty="0" err="1"/>
              <a:t>i</a:t>
            </a:r>
            <a:r>
              <a:rPr lang="en-US" altLang="zh-CN" i="1" baseline="-25000" dirty="0" err="1"/>
              <a:t>k</a:t>
            </a:r>
            <a:r>
              <a:rPr lang="zh-CN" altLang="en-US" dirty="0"/>
              <a:t>，则不论该支路是由什么元件组成，总可以用电压为</a:t>
            </a:r>
            <a:r>
              <a:rPr lang="en-US" altLang="zh-CN" i="1" dirty="0" err="1"/>
              <a:t>u</a:t>
            </a:r>
            <a:r>
              <a:rPr lang="en-US" altLang="zh-CN" i="1" baseline="-25000" dirty="0" err="1"/>
              <a:t>S</a:t>
            </a:r>
            <a:r>
              <a:rPr lang="en-US" altLang="zh-CN" dirty="0"/>
              <a:t>=</a:t>
            </a:r>
            <a:r>
              <a:rPr lang="en-US" altLang="zh-CN" i="1" dirty="0" err="1"/>
              <a:t>u</a:t>
            </a:r>
            <a:r>
              <a:rPr lang="en-US" altLang="zh-CN" i="1" baseline="-25000" dirty="0" err="1"/>
              <a:t>k</a:t>
            </a:r>
            <a:r>
              <a:rPr lang="zh-CN" altLang="en-US" dirty="0"/>
              <a:t>的电压源或电流为</a:t>
            </a:r>
            <a:r>
              <a:rPr lang="en-US" altLang="zh-CN" i="1" dirty="0" err="1"/>
              <a:t>i</a:t>
            </a:r>
            <a:r>
              <a:rPr lang="en-US" altLang="zh-CN" i="1" baseline="-25000" dirty="0" err="1"/>
              <a:t>S</a:t>
            </a:r>
            <a:r>
              <a:rPr lang="en-US" altLang="zh-CN" dirty="0"/>
              <a:t>=</a:t>
            </a:r>
            <a:r>
              <a:rPr lang="en-US" altLang="zh-CN" i="1" dirty="0" err="1"/>
              <a:t>i</a:t>
            </a:r>
            <a:r>
              <a:rPr lang="en-US" altLang="zh-CN" i="1" baseline="-25000" dirty="0" err="1"/>
              <a:t>k</a:t>
            </a:r>
            <a:r>
              <a:rPr lang="zh-CN" altLang="en-US" dirty="0"/>
              <a:t>的电流源替代，此时整个网络</a:t>
            </a:r>
            <a:r>
              <a:rPr lang="en-US" altLang="zh-CN" i="1" dirty="0"/>
              <a:t>N</a:t>
            </a:r>
            <a:r>
              <a:rPr lang="zh-CN" altLang="en-US" dirty="0"/>
              <a:t>的工作状态不受影响。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76A8D48A-BBE7-D3D7-2430-57EBAD6CBF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899744"/>
              </p:ext>
            </p:extLst>
          </p:nvPr>
        </p:nvGraphicFramePr>
        <p:xfrm>
          <a:off x="706582" y="2147826"/>
          <a:ext cx="13843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385965" imgH="1080106" progId="Visio.Drawing.11">
                  <p:embed/>
                </p:oleObj>
              </mc:Choice>
              <mc:Fallback>
                <p:oleObj name="Visio" r:id="rId2" imgW="1385965" imgH="108010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582" y="2147826"/>
                        <a:ext cx="13843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椭圆 12">
            <a:extLst>
              <a:ext uri="{FF2B5EF4-FFF2-40B4-BE49-F238E27FC236}">
                <a16:creationId xmlns:a16="http://schemas.microsoft.com/office/drawing/2014/main" id="{2D6C0B63-90EB-2C7A-3BBA-C3EC8AD9A536}"/>
              </a:ext>
            </a:extLst>
          </p:cNvPr>
          <p:cNvSpPr/>
          <p:nvPr/>
        </p:nvSpPr>
        <p:spPr>
          <a:xfrm>
            <a:off x="1721922" y="2238798"/>
            <a:ext cx="368960" cy="932213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46923F03-0F35-3AF9-5BB4-5FEC931695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134067"/>
              </p:ext>
            </p:extLst>
          </p:nvPr>
        </p:nvGraphicFramePr>
        <p:xfrm>
          <a:off x="2696615" y="2147826"/>
          <a:ext cx="1373187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375770" imgH="1080106" progId="Visio.Drawing.11">
                  <p:embed/>
                </p:oleObj>
              </mc:Choice>
              <mc:Fallback>
                <p:oleObj name="Visio" r:id="rId4" imgW="1375770" imgH="1080106" progId="Visio.Drawing.11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76A8D48A-BBE7-D3D7-2430-57EBAD6CBF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6615" y="2147826"/>
                        <a:ext cx="1373187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D25F35CF-5F25-61CB-A1DA-75A1B93346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182316"/>
              </p:ext>
            </p:extLst>
          </p:nvPr>
        </p:nvGraphicFramePr>
        <p:xfrm>
          <a:off x="4675535" y="2147826"/>
          <a:ext cx="1541462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543050" imgH="1080106" progId="Visio.Drawing.11">
                  <p:embed/>
                </p:oleObj>
              </mc:Choice>
              <mc:Fallback>
                <p:oleObj name="Visio" r:id="rId6" imgW="1543050" imgH="1080106" progId="Visio.Drawing.11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46923F03-0F35-3AF9-5BB4-5FEC931695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535" y="2147826"/>
                        <a:ext cx="1541462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D3A733E8-A547-9C17-19C6-22D67029E3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112357"/>
              </p:ext>
            </p:extLst>
          </p:nvPr>
        </p:nvGraphicFramePr>
        <p:xfrm>
          <a:off x="446417" y="3697013"/>
          <a:ext cx="13589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355845" imgH="1104242" progId="Visio.Drawing.11">
                  <p:embed/>
                </p:oleObj>
              </mc:Choice>
              <mc:Fallback>
                <p:oleObj name="Visio" r:id="rId8" imgW="1355845" imgH="1104242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17" y="3697013"/>
                        <a:ext cx="13589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16EB0F04-82BC-0EFA-9858-A5D233FBD0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019130"/>
              </p:ext>
            </p:extLst>
          </p:nvPr>
        </p:nvGraphicFramePr>
        <p:xfrm>
          <a:off x="2166938" y="3697013"/>
          <a:ext cx="13589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1355845" imgH="1104242" progId="Visio.Drawing.11">
                  <p:embed/>
                </p:oleObj>
              </mc:Choice>
              <mc:Fallback>
                <p:oleObj name="Visio" r:id="rId10" imgW="1355845" imgH="1104242" progId="Visio.Drawing.11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D3A733E8-A547-9C17-19C6-22D67029E3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3697013"/>
                        <a:ext cx="13589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8105F796-B20B-CC4C-4FFC-B102563205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150660"/>
              </p:ext>
            </p:extLst>
          </p:nvPr>
        </p:nvGraphicFramePr>
        <p:xfrm>
          <a:off x="5526088" y="3697288"/>
          <a:ext cx="1404937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1401256" imgH="1104242" progId="Visio.Drawing.11">
                  <p:embed/>
                </p:oleObj>
              </mc:Choice>
              <mc:Fallback>
                <p:oleObj name="Visio" r:id="rId12" imgW="1401256" imgH="1104242" progId="Visio.Drawing.11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D3A733E8-A547-9C17-19C6-22D67029E3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088" y="3697288"/>
                        <a:ext cx="1404937" cy="1106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512E315-9E73-71E6-6C50-DFFFCE51C3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011279"/>
              </p:ext>
            </p:extLst>
          </p:nvPr>
        </p:nvGraphicFramePr>
        <p:xfrm>
          <a:off x="7253231" y="3695426"/>
          <a:ext cx="1404937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4" imgW="1401256" imgH="1104242" progId="Visio.Drawing.11">
                  <p:embed/>
                </p:oleObj>
              </mc:Choice>
              <mc:Fallback>
                <p:oleObj name="Visio" r:id="rId14" imgW="1401256" imgH="1104242" progId="Visio.Drawing.11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8105F796-B20B-CC4C-4FFC-B102563205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3231" y="3695426"/>
                        <a:ext cx="1404937" cy="1106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62682A96-DD79-D0CA-3305-2FE2A0BEF2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67399"/>
              </p:ext>
            </p:extLst>
          </p:nvPr>
        </p:nvGraphicFramePr>
        <p:xfrm>
          <a:off x="3844982" y="3695426"/>
          <a:ext cx="13589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6" imgW="1355845" imgH="1104242" progId="Visio.Drawing.11">
                  <p:embed/>
                </p:oleObj>
              </mc:Choice>
              <mc:Fallback>
                <p:oleObj name="Visio" r:id="rId16" imgW="1355845" imgH="1104242" progId="Visio.Drawing.11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16EB0F04-82BC-0EFA-9858-A5D233FBD0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4982" y="3695426"/>
                        <a:ext cx="13589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1FC7E7C4-8ED6-0FE5-16B0-776183D49C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346779"/>
              </p:ext>
            </p:extLst>
          </p:nvPr>
        </p:nvGraphicFramePr>
        <p:xfrm>
          <a:off x="6659418" y="2147826"/>
          <a:ext cx="17780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8" imgW="1779373" imgH="1267628" progId="Visio.Drawing.11">
                  <p:embed/>
                </p:oleObj>
              </mc:Choice>
              <mc:Fallback>
                <p:oleObj name="Visio" r:id="rId18" imgW="1779373" imgH="126762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418" y="2147826"/>
                        <a:ext cx="17780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599DAD2-D6B3-2626-C050-AC415D3C2B07}"/>
              </a:ext>
            </a:extLst>
          </p:cNvPr>
          <p:cNvCxnSpPr/>
          <p:nvPr/>
        </p:nvCxnSpPr>
        <p:spPr>
          <a:xfrm>
            <a:off x="6613637" y="2863273"/>
            <a:ext cx="1694793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6FC4C5A-C023-2E75-0E80-3ACF624A62E9}"/>
              </a:ext>
            </a:extLst>
          </p:cNvPr>
          <p:cNvGrpSpPr/>
          <p:nvPr/>
        </p:nvGrpSpPr>
        <p:grpSpPr>
          <a:xfrm>
            <a:off x="2617076" y="4272455"/>
            <a:ext cx="560387" cy="527871"/>
            <a:chOff x="2617076" y="4272455"/>
            <a:chExt cx="560387" cy="527871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065B62E7-D982-24C7-6CAB-C70D9E9CC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7076" y="4272455"/>
              <a:ext cx="480848" cy="527871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DB029F4F-0407-DF07-BEC7-45199C3E90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15" y="4272455"/>
              <a:ext cx="480848" cy="527871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C34FD40-0B3C-7A00-D1FA-07B8D264769A}"/>
              </a:ext>
            </a:extLst>
          </p:cNvPr>
          <p:cNvGrpSpPr/>
          <p:nvPr/>
        </p:nvGrpSpPr>
        <p:grpSpPr>
          <a:xfrm>
            <a:off x="5985909" y="4287947"/>
            <a:ext cx="672653" cy="527871"/>
            <a:chOff x="5985909" y="4287947"/>
            <a:chExt cx="672653" cy="527871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9963333B-B43B-3561-9F5B-29000DC49A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7714" y="4287947"/>
              <a:ext cx="480848" cy="527871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D933303-0F65-F60C-EE03-8CA6862437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85909" y="4617292"/>
              <a:ext cx="212832" cy="18303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EEB2665-BB6C-03BA-2885-1BE7C640EF33}"/>
              </a:ext>
            </a:extLst>
          </p:cNvPr>
          <p:cNvCxnSpPr/>
          <p:nvPr/>
        </p:nvCxnSpPr>
        <p:spPr>
          <a:xfrm>
            <a:off x="7484682" y="2057400"/>
            <a:ext cx="0" cy="1253359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7FF9C85-F52B-2C08-C08F-CA09A4CB8CC4}"/>
              </a:ext>
            </a:extLst>
          </p:cNvPr>
          <p:cNvGrpSpPr/>
          <p:nvPr/>
        </p:nvGrpSpPr>
        <p:grpSpPr>
          <a:xfrm>
            <a:off x="4249690" y="4287946"/>
            <a:ext cx="672653" cy="527871"/>
            <a:chOff x="5985909" y="4287947"/>
            <a:chExt cx="672653" cy="527871"/>
          </a:xfrm>
        </p:grpSpPr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A9DCB36-D710-7D09-FE25-BF8553D3A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7714" y="4287947"/>
              <a:ext cx="480848" cy="527871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885B5018-62DD-8BCC-73B2-20334CAF01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85909" y="4617292"/>
              <a:ext cx="212832" cy="18303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65B151F-07BC-621B-F7D5-7BF8EC9A7075}"/>
              </a:ext>
            </a:extLst>
          </p:cNvPr>
          <p:cNvGrpSpPr/>
          <p:nvPr/>
        </p:nvGrpSpPr>
        <p:grpSpPr>
          <a:xfrm>
            <a:off x="7635777" y="4274652"/>
            <a:ext cx="672653" cy="527871"/>
            <a:chOff x="5985909" y="4287947"/>
            <a:chExt cx="672653" cy="527871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92CA6B3-64CE-B072-C3EF-B65C6EE700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7714" y="4287947"/>
              <a:ext cx="480848" cy="527871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38C261EF-EC80-93F7-A684-79604365EA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85909" y="4617292"/>
              <a:ext cx="212832" cy="18303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216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5">
            <a:extLst>
              <a:ext uri="{FF2B5EF4-FFF2-40B4-BE49-F238E27FC236}">
                <a16:creationId xmlns:a16="http://schemas.microsoft.com/office/drawing/2014/main" id="{EAD956C4-0609-E65F-02B9-595C51E1B1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773003"/>
              </p:ext>
            </p:extLst>
          </p:nvPr>
        </p:nvGraphicFramePr>
        <p:xfrm>
          <a:off x="881710" y="1063384"/>
          <a:ext cx="187960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578267" imgH="1336324" progId="Visio.Drawing.11">
                  <p:embed/>
                </p:oleObj>
              </mc:Choice>
              <mc:Fallback>
                <p:oleObj name="Visio" r:id="rId2" imgW="1578267" imgH="1336324" progId="Visio.Drawing.11">
                  <p:embed/>
                  <p:pic>
                    <p:nvPicPr>
                      <p:cNvPr id="27651" name="对象 5">
                        <a:extLst>
                          <a:ext uri="{FF2B5EF4-FFF2-40B4-BE49-F238E27FC236}">
                            <a16:creationId xmlns:a16="http://schemas.microsoft.com/office/drawing/2014/main" id="{5624D384-0D9F-D8E2-3A5C-38E796DABA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710" y="1063384"/>
                        <a:ext cx="1879600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5C47D6B-18E4-0E86-B4C2-C006394D1440}"/>
              </a:ext>
            </a:extLst>
          </p:cNvPr>
          <p:cNvSpPr txBox="1">
            <a:spLocks noChangeArrowheads="1"/>
          </p:cNvSpPr>
          <p:nvPr/>
        </p:nvSpPr>
        <p:spPr>
          <a:xfrm>
            <a:off x="218200" y="698775"/>
            <a:ext cx="3981734" cy="459991"/>
          </a:xfrm>
          <a:prstGeom prst="rect">
            <a:avLst/>
          </a:prstGeom>
        </p:spPr>
        <p:txBody>
          <a:bodyPr/>
          <a:lstStyle>
            <a:lvl1pPr marL="171438" indent="-171438" algn="l" defTabSz="685749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13" indent="-171438" algn="l" defTabSz="685749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186" indent="-171438" algn="l" defTabSz="685749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60" indent="-171438" algn="l" defTabSz="685749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35" indent="-171438" algn="l" defTabSz="685749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应用：</a:t>
            </a:r>
            <a:endParaRPr lang="zh-CN" altLang="en-US" sz="1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" name="Object 43">
            <a:extLst>
              <a:ext uri="{FF2B5EF4-FFF2-40B4-BE49-F238E27FC236}">
                <a16:creationId xmlns:a16="http://schemas.microsoft.com/office/drawing/2014/main" id="{52C52C9D-F724-6FA3-8EE3-78F35BA97D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307816"/>
              </p:ext>
            </p:extLst>
          </p:nvPr>
        </p:nvGraphicFramePr>
        <p:xfrm>
          <a:off x="881710" y="2805377"/>
          <a:ext cx="2089802" cy="306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49400" imgH="228600" progId="Equation.DSMT4">
                  <p:embed/>
                </p:oleObj>
              </mc:Choice>
              <mc:Fallback>
                <p:oleObj name="Equation" r:id="rId4" imgW="1549400" imgH="228600" progId="Equation.DSMT4">
                  <p:embed/>
                  <p:pic>
                    <p:nvPicPr>
                      <p:cNvPr id="7" name="Object 43">
                        <a:extLst>
                          <a:ext uri="{FF2B5EF4-FFF2-40B4-BE49-F238E27FC236}">
                            <a16:creationId xmlns:a16="http://schemas.microsoft.com/office/drawing/2014/main" id="{0858BC84-29BA-7339-B0C4-4A6FEB1BE0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710" y="2805377"/>
                        <a:ext cx="2089802" cy="3069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3">
            <a:extLst>
              <a:ext uri="{FF2B5EF4-FFF2-40B4-BE49-F238E27FC236}">
                <a16:creationId xmlns:a16="http://schemas.microsoft.com/office/drawing/2014/main" id="{0C1C7502-A83B-927D-FB39-2FB3BF4E06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972821"/>
              </p:ext>
            </p:extLst>
          </p:nvPr>
        </p:nvGraphicFramePr>
        <p:xfrm>
          <a:off x="881710" y="3386895"/>
          <a:ext cx="1435108" cy="598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28254" imgH="431613" progId="Equation.DSMT4">
                  <p:embed/>
                </p:oleObj>
              </mc:Choice>
              <mc:Fallback>
                <p:oleObj name="Equation" r:id="rId6" imgW="1028254" imgH="431613" progId="Equation.DSMT4">
                  <p:embed/>
                  <p:pic>
                    <p:nvPicPr>
                      <p:cNvPr id="8" name="Object 43">
                        <a:extLst>
                          <a:ext uri="{FF2B5EF4-FFF2-40B4-BE49-F238E27FC236}">
                            <a16:creationId xmlns:a16="http://schemas.microsoft.com/office/drawing/2014/main" id="{8015C1CD-91A0-CEC6-B3F3-C9E94D3A6B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710" y="3386895"/>
                        <a:ext cx="1435108" cy="598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DDB6D71-CC35-4345-D791-712B75ACEE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449106"/>
              </p:ext>
            </p:extLst>
          </p:nvPr>
        </p:nvGraphicFramePr>
        <p:xfrm>
          <a:off x="4572000" y="1016000"/>
          <a:ext cx="3011488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2436907" imgH="1444938" progId="Visio.Drawing.11">
                  <p:embed/>
                </p:oleObj>
              </mc:Choice>
              <mc:Fallback>
                <p:oleObj name="Visio" r:id="rId8" imgW="2436907" imgH="1444938" progId="Visio.Drawing.11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C11B745-D306-3BDA-7285-A7E48EEC84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016000"/>
                        <a:ext cx="3011488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3">
            <a:extLst>
              <a:ext uri="{FF2B5EF4-FFF2-40B4-BE49-F238E27FC236}">
                <a16:creationId xmlns:a16="http://schemas.microsoft.com/office/drawing/2014/main" id="{AAA9FB26-D2B9-061B-11B5-7B37BDA781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996488"/>
              </p:ext>
            </p:extLst>
          </p:nvPr>
        </p:nvGraphicFramePr>
        <p:xfrm>
          <a:off x="5173107" y="3135452"/>
          <a:ext cx="1738363" cy="645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55700" imgH="431800" progId="Equation.DSMT4">
                  <p:embed/>
                </p:oleObj>
              </mc:Choice>
              <mc:Fallback>
                <p:oleObj name="Equation" r:id="rId10" imgW="1155700" imgH="431800" progId="Equation.DSMT4">
                  <p:embed/>
                  <p:pic>
                    <p:nvPicPr>
                      <p:cNvPr id="10" name="Object 43">
                        <a:extLst>
                          <a:ext uri="{FF2B5EF4-FFF2-40B4-BE49-F238E27FC236}">
                            <a16:creationId xmlns:a16="http://schemas.microsoft.com/office/drawing/2014/main" id="{1B154E5B-8623-7062-70B1-0A03F9071A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107" y="3135452"/>
                        <a:ext cx="1738363" cy="6453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7D1CA26-4899-2EF1-3227-325770A42D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48962"/>
              </p:ext>
            </p:extLst>
          </p:nvPr>
        </p:nvGraphicFramePr>
        <p:xfrm>
          <a:off x="4572000" y="1015999"/>
          <a:ext cx="3011488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2436907" imgH="1444938" progId="Visio.Drawing.11">
                  <p:embed/>
                </p:oleObj>
              </mc:Choice>
              <mc:Fallback>
                <p:oleObj name="Visio" r:id="rId12" imgW="2436907" imgH="1444938" progId="Visio.Drawing.11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DDDB6D71-CC35-4345-D791-712B75ACEE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015999"/>
                        <a:ext cx="3011488" cy="1787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DF82B048-D531-0EFA-BF9C-643D6784AC9D}"/>
              </a:ext>
            </a:extLst>
          </p:cNvPr>
          <p:cNvSpPr txBox="1"/>
          <p:nvPr/>
        </p:nvSpPr>
        <p:spPr>
          <a:xfrm>
            <a:off x="685512" y="4127500"/>
            <a:ext cx="3224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两结点网络的结点电压公式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54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7CD177A-9F03-C36D-831E-FF27E135F491}"/>
              </a:ext>
            </a:extLst>
          </p:cNvPr>
          <p:cNvSpPr txBox="1">
            <a:spLocks noChangeArrowheads="1"/>
          </p:cNvSpPr>
          <p:nvPr/>
        </p:nvSpPr>
        <p:spPr>
          <a:xfrm>
            <a:off x="218200" y="698775"/>
            <a:ext cx="4818883" cy="459991"/>
          </a:xfrm>
          <a:prstGeom prst="rect">
            <a:avLst/>
          </a:prstGeom>
        </p:spPr>
        <p:txBody>
          <a:bodyPr/>
          <a:lstStyle>
            <a:lvl1pPr marL="171438" indent="-171438" algn="l" defTabSz="685749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13" indent="-171438" algn="l" defTabSz="685749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186" indent="-171438" algn="l" defTabSz="685749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60" indent="-171438" algn="l" defTabSz="685749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35" indent="-171438" algn="l" defTabSz="685749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试列出图示含</a:t>
            </a:r>
            <a:r>
              <a:rPr lang="zh-CN" altLang="en-US" sz="1800" b="1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受控源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网络的网孔电流方程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7F76B0A-60FE-7170-CCBA-B58B96BBFB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616259"/>
              </p:ext>
            </p:extLst>
          </p:nvPr>
        </p:nvGraphicFramePr>
        <p:xfrm>
          <a:off x="528145" y="1158766"/>
          <a:ext cx="24511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453125" imgH="1187328" progId="Visio.Drawing.11">
                  <p:embed/>
                </p:oleObj>
              </mc:Choice>
              <mc:Fallback>
                <p:oleObj name="Visio" r:id="rId2" imgW="2453125" imgH="118732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45" y="1158766"/>
                        <a:ext cx="2451100" cy="118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8">
            <a:extLst>
              <a:ext uri="{FF2B5EF4-FFF2-40B4-BE49-F238E27FC236}">
                <a16:creationId xmlns:a16="http://schemas.microsoft.com/office/drawing/2014/main" id="{2283CF23-D5B2-22FD-3598-C800ACAAD9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543784"/>
              </p:ext>
            </p:extLst>
          </p:nvPr>
        </p:nvGraphicFramePr>
        <p:xfrm>
          <a:off x="523382" y="2521302"/>
          <a:ext cx="245586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93680" imgH="482400" progId="Equation.DSMT4">
                  <p:embed/>
                </p:oleObj>
              </mc:Choice>
              <mc:Fallback>
                <p:oleObj name="Equation" r:id="rId4" imgW="1993680" imgH="482400" progId="Equation.DSMT4">
                  <p:embed/>
                  <p:pic>
                    <p:nvPicPr>
                      <p:cNvPr id="26" name="Object 18">
                        <a:extLst>
                          <a:ext uri="{FF2B5EF4-FFF2-40B4-BE49-F238E27FC236}">
                            <a16:creationId xmlns:a16="http://schemas.microsoft.com/office/drawing/2014/main" id="{227E5984-4755-C44B-02E0-14E51F4D84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82" y="2521302"/>
                        <a:ext cx="245586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8">
            <a:extLst>
              <a:ext uri="{FF2B5EF4-FFF2-40B4-BE49-F238E27FC236}">
                <a16:creationId xmlns:a16="http://schemas.microsoft.com/office/drawing/2014/main" id="{3F40A3FA-AA17-FB95-8A22-E9D5693550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303719"/>
              </p:ext>
            </p:extLst>
          </p:nvPr>
        </p:nvGraphicFramePr>
        <p:xfrm>
          <a:off x="758847" y="3201654"/>
          <a:ext cx="1063625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63280" imgH="228600" progId="Equation.DSMT4">
                  <p:embed/>
                </p:oleObj>
              </mc:Choice>
              <mc:Fallback>
                <p:oleObj name="Equation" r:id="rId6" imgW="863280" imgH="228600" progId="Equation.DSMT4">
                  <p:embed/>
                  <p:pic>
                    <p:nvPicPr>
                      <p:cNvPr id="5" name="Object 18">
                        <a:extLst>
                          <a:ext uri="{FF2B5EF4-FFF2-40B4-BE49-F238E27FC236}">
                            <a16:creationId xmlns:a16="http://schemas.microsoft.com/office/drawing/2014/main" id="{2283CF23-D5B2-22FD-3598-C800ACAAD9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47" y="3201654"/>
                        <a:ext cx="1063625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8">
            <a:extLst>
              <a:ext uri="{FF2B5EF4-FFF2-40B4-BE49-F238E27FC236}">
                <a16:creationId xmlns:a16="http://schemas.microsoft.com/office/drawing/2014/main" id="{5DA07AD1-12CA-E3D8-A457-B78511BE57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408327"/>
              </p:ext>
            </p:extLst>
          </p:nvPr>
        </p:nvGraphicFramePr>
        <p:xfrm>
          <a:off x="523382" y="3569269"/>
          <a:ext cx="30337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63480" imgH="482400" progId="Equation.DSMT4">
                  <p:embed/>
                </p:oleObj>
              </mc:Choice>
              <mc:Fallback>
                <p:oleObj name="Equation" r:id="rId8" imgW="2463480" imgH="482400" progId="Equation.DSMT4">
                  <p:embed/>
                  <p:pic>
                    <p:nvPicPr>
                      <p:cNvPr id="5" name="Object 18">
                        <a:extLst>
                          <a:ext uri="{FF2B5EF4-FFF2-40B4-BE49-F238E27FC236}">
                            <a16:creationId xmlns:a16="http://schemas.microsoft.com/office/drawing/2014/main" id="{2283CF23-D5B2-22FD-3598-C800ACAAD9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82" y="3569269"/>
                        <a:ext cx="303371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8">
            <a:extLst>
              <a:ext uri="{FF2B5EF4-FFF2-40B4-BE49-F238E27FC236}">
                <a16:creationId xmlns:a16="http://schemas.microsoft.com/office/drawing/2014/main" id="{7F970A92-75F6-5B31-25B9-B6477509C3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241339"/>
              </p:ext>
            </p:extLst>
          </p:nvPr>
        </p:nvGraphicFramePr>
        <p:xfrm>
          <a:off x="523382" y="4318786"/>
          <a:ext cx="2768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47840" imgH="482400" progId="Equation.DSMT4">
                  <p:embed/>
                </p:oleObj>
              </mc:Choice>
              <mc:Fallback>
                <p:oleObj name="Equation" r:id="rId10" imgW="2247840" imgH="482400" progId="Equation.DSMT4">
                  <p:embed/>
                  <p:pic>
                    <p:nvPicPr>
                      <p:cNvPr id="7" name="Object 18">
                        <a:extLst>
                          <a:ext uri="{FF2B5EF4-FFF2-40B4-BE49-F238E27FC236}">
                            <a16:creationId xmlns:a16="http://schemas.microsoft.com/office/drawing/2014/main" id="{5DA07AD1-12CA-E3D8-A457-B78511BE57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82" y="4318786"/>
                        <a:ext cx="2768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D8C849B-2DE0-85CC-4062-B295EAA21580}"/>
              </a:ext>
            </a:extLst>
          </p:cNvPr>
          <p:cNvCxnSpPr>
            <a:cxnSpLocks/>
          </p:cNvCxnSpPr>
          <p:nvPr/>
        </p:nvCxnSpPr>
        <p:spPr>
          <a:xfrm>
            <a:off x="4080957" y="1290252"/>
            <a:ext cx="0" cy="3625434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3E275E1-C5DB-1255-7CFE-33E86D90E014}"/>
              </a:ext>
            </a:extLst>
          </p:cNvPr>
          <p:cNvGrpSpPr/>
          <p:nvPr/>
        </p:nvGrpSpPr>
        <p:grpSpPr>
          <a:xfrm>
            <a:off x="4943988" y="697320"/>
            <a:ext cx="3305392" cy="3098059"/>
            <a:chOff x="4773723" y="697320"/>
            <a:chExt cx="3305392" cy="3098059"/>
          </a:xfrm>
        </p:grpSpPr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01A57947-7C82-CA1C-C31B-471586D698E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73723" y="698775"/>
              <a:ext cx="788276" cy="459991"/>
            </a:xfrm>
            <a:prstGeom prst="rect">
              <a:avLst/>
            </a:prstGeom>
          </p:spPr>
          <p:txBody>
            <a:bodyPr/>
            <a:lstStyle>
              <a:lvl1pPr marL="171438" indent="-171438" algn="l" defTabSz="685749" rtl="0" eaLnBrk="1" latinLnBrk="0" hangingPunct="1">
                <a:lnSpc>
                  <a:spcPct val="120000"/>
                </a:lnSpc>
                <a:spcBef>
                  <a:spcPts val="750"/>
                </a:spcBef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▪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13" indent="-171438" algn="l" defTabSz="685749" rtl="0" eaLnBrk="1" latinLnBrk="0" hangingPunct="1">
                <a:lnSpc>
                  <a:spcPct val="120000"/>
                </a:lnSpc>
                <a:spcBef>
                  <a:spcPts val="375"/>
                </a:spcBef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186" indent="-171438" algn="l" defTabSz="685749" rtl="0" eaLnBrk="1" latinLnBrk="0" hangingPunct="1">
                <a:lnSpc>
                  <a:spcPct val="120000"/>
                </a:lnSpc>
                <a:spcBef>
                  <a:spcPts val="375"/>
                </a:spcBef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▪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060" indent="-171438" algn="l" defTabSz="685749" rtl="0" eaLnBrk="1" latinLnBrk="0" hangingPunct="1">
                <a:lnSpc>
                  <a:spcPct val="120000"/>
                </a:lnSpc>
                <a:spcBef>
                  <a:spcPts val="375"/>
                </a:spcBef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▪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2935" indent="-171438" algn="l" defTabSz="685749" rtl="0" eaLnBrk="1" latinLnBrk="0" hangingPunct="1">
                <a:lnSpc>
                  <a:spcPct val="120000"/>
                </a:lnSpc>
                <a:spcBef>
                  <a:spcPts val="375"/>
                </a:spcBef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▪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809" indent="-171438" algn="l" defTabSz="685749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684" indent="-171438" algn="l" defTabSz="685749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558" indent="-171438" algn="l" defTabSz="685749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433" indent="-171438" algn="l" defTabSz="685749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Tx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思考：</a:t>
              </a:r>
              <a:endPara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57DAE493-9997-AA31-40F9-8F705D3EFAF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5820082"/>
                </p:ext>
              </p:extLst>
            </p:nvPr>
          </p:nvGraphicFramePr>
          <p:xfrm>
            <a:off x="5347028" y="697320"/>
            <a:ext cx="2732087" cy="1185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2" imgW="2736249" imgH="1187328" progId="Visio.Drawing.11">
                    <p:embed/>
                  </p:oleObj>
                </mc:Choice>
                <mc:Fallback>
                  <p:oleObj name="Visio" r:id="rId12" imgW="2736249" imgH="1187328" progId="Visio.Drawing.11">
                    <p:embed/>
                    <p:pic>
                      <p:nvPicPr>
                        <p:cNvPr id="4" name="对象 3">
                          <a:extLst>
                            <a:ext uri="{FF2B5EF4-FFF2-40B4-BE49-F238E27FC236}">
                              <a16:creationId xmlns:a16="http://schemas.microsoft.com/office/drawing/2014/main" id="{37F76B0A-60FE-7170-CCBA-B58B96BBFB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7028" y="697320"/>
                          <a:ext cx="2732087" cy="11858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A863258C-4CE4-5382-83B5-51895913A05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8392337"/>
                </p:ext>
              </p:extLst>
            </p:nvPr>
          </p:nvGraphicFramePr>
          <p:xfrm>
            <a:off x="5347028" y="2607929"/>
            <a:ext cx="2474913" cy="1187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4" imgW="2478611" imgH="1187328" progId="Visio.Drawing.11">
                    <p:embed/>
                  </p:oleObj>
                </mc:Choice>
                <mc:Fallback>
                  <p:oleObj name="Visio" r:id="rId14" imgW="2478611" imgH="1187328" progId="Visio.Drawing.11">
                    <p:embed/>
                    <p:pic>
                      <p:nvPicPr>
                        <p:cNvPr id="12" name="对象 11">
                          <a:extLst>
                            <a:ext uri="{FF2B5EF4-FFF2-40B4-BE49-F238E27FC236}">
                              <a16:creationId xmlns:a16="http://schemas.microsoft.com/office/drawing/2014/main" id="{57DAE493-9997-AA31-40F9-8F705D3EFA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7028" y="2607929"/>
                          <a:ext cx="2474913" cy="1187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BD71CE9-F1C4-F3D1-E3B0-568C4946AB45}"/>
              </a:ext>
            </a:extLst>
          </p:cNvPr>
          <p:cNvGrpSpPr/>
          <p:nvPr/>
        </p:nvGrpSpPr>
        <p:grpSpPr>
          <a:xfrm>
            <a:off x="7400233" y="870257"/>
            <a:ext cx="842841" cy="1012926"/>
            <a:chOff x="7229968" y="870257"/>
            <a:chExt cx="842841" cy="101292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AA53060-A20F-8A93-2020-0805DE099281}"/>
                </a:ext>
              </a:extLst>
            </p:cNvPr>
            <p:cNvSpPr/>
            <p:nvPr/>
          </p:nvSpPr>
          <p:spPr>
            <a:xfrm>
              <a:off x="7350171" y="870257"/>
              <a:ext cx="722638" cy="1012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F9615F85-9D9F-E18A-E818-11C3440B7D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6414882"/>
                </p:ext>
              </p:extLst>
            </p:nvPr>
          </p:nvGraphicFramePr>
          <p:xfrm>
            <a:off x="7229968" y="948566"/>
            <a:ext cx="609600" cy="933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6" imgW="608416" imgH="932038" progId="Visio.Drawing.11">
                    <p:embed/>
                  </p:oleObj>
                </mc:Choice>
                <mc:Fallback>
                  <p:oleObj name="Visio" r:id="rId16" imgW="608416" imgH="932038" progId="Visio.Drawing.11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29968" y="948566"/>
                          <a:ext cx="609600" cy="9334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FDAA61BC-880F-5CF7-C0B4-1411598F57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289870"/>
              </p:ext>
            </p:extLst>
          </p:nvPr>
        </p:nvGraphicFramePr>
        <p:xfrm>
          <a:off x="5073973" y="1992186"/>
          <a:ext cx="3505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844720" imgH="482400" progId="Equation.DSMT4">
                  <p:embed/>
                </p:oleObj>
              </mc:Choice>
              <mc:Fallback>
                <p:oleObj name="Equation" r:id="rId18" imgW="2844720" imgH="482400" progId="Equation.DSMT4">
                  <p:embed/>
                  <p:pic>
                    <p:nvPicPr>
                      <p:cNvPr id="8" name="Object 18">
                        <a:extLst>
                          <a:ext uri="{FF2B5EF4-FFF2-40B4-BE49-F238E27FC236}">
                            <a16:creationId xmlns:a16="http://schemas.microsoft.com/office/drawing/2014/main" id="{7F970A92-75F6-5B31-25B9-B6477509C3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973" y="1992186"/>
                        <a:ext cx="35052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8">
            <a:extLst>
              <a:ext uri="{FF2B5EF4-FFF2-40B4-BE49-F238E27FC236}">
                <a16:creationId xmlns:a16="http://schemas.microsoft.com/office/drawing/2014/main" id="{86D94667-F4BF-E26E-15D0-98E050C877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476818"/>
              </p:ext>
            </p:extLst>
          </p:nvPr>
        </p:nvGraphicFramePr>
        <p:xfrm>
          <a:off x="4376272" y="3879048"/>
          <a:ext cx="194151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574640" imgH="711000" progId="Equation.DSMT4">
                  <p:embed/>
                </p:oleObj>
              </mc:Choice>
              <mc:Fallback>
                <p:oleObj name="Equation" r:id="rId20" imgW="1574640" imgH="71100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FDAA61BC-880F-5CF7-C0B4-1411598F57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6272" y="3879048"/>
                        <a:ext cx="1941512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8">
            <a:extLst>
              <a:ext uri="{FF2B5EF4-FFF2-40B4-BE49-F238E27FC236}">
                <a16:creationId xmlns:a16="http://schemas.microsoft.com/office/drawing/2014/main" id="{8DAC06AC-3656-E8B2-6FF2-CFF6510BD0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808117"/>
              </p:ext>
            </p:extLst>
          </p:nvPr>
        </p:nvGraphicFramePr>
        <p:xfrm>
          <a:off x="6584484" y="4020336"/>
          <a:ext cx="21748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65080" imgH="482400" progId="Equation.DSMT4">
                  <p:embed/>
                </p:oleObj>
              </mc:Choice>
              <mc:Fallback>
                <p:oleObj name="Equation" r:id="rId22" imgW="1765080" imgH="482400" progId="Equation.DSMT4">
                  <p:embed/>
                  <p:pic>
                    <p:nvPicPr>
                      <p:cNvPr id="8" name="Object 18">
                        <a:extLst>
                          <a:ext uri="{FF2B5EF4-FFF2-40B4-BE49-F238E27FC236}">
                            <a16:creationId xmlns:a16="http://schemas.microsoft.com/office/drawing/2014/main" id="{7F970A92-75F6-5B31-25B9-B6477509C3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4484" y="4020336"/>
                        <a:ext cx="21748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446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9B05F09B-0467-29E3-56AF-2ED2C31716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716436"/>
              </p:ext>
            </p:extLst>
          </p:nvPr>
        </p:nvGraphicFramePr>
        <p:xfrm>
          <a:off x="852920" y="882874"/>
          <a:ext cx="18161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817370" imgH="1817196" progId="Visio.Drawing.11">
                  <p:embed/>
                </p:oleObj>
              </mc:Choice>
              <mc:Fallback>
                <p:oleObj name="Visio" r:id="rId2" imgW="1817370" imgH="181719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920" y="882874"/>
                        <a:ext cx="1816100" cy="181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D75758F1-F982-D863-BE5C-1E2F9ABDB879}"/>
              </a:ext>
            </a:extLst>
          </p:cNvPr>
          <p:cNvSpPr txBox="1">
            <a:spLocks noChangeArrowheads="1"/>
          </p:cNvSpPr>
          <p:nvPr/>
        </p:nvSpPr>
        <p:spPr>
          <a:xfrm>
            <a:off x="175225" y="711424"/>
            <a:ext cx="788276" cy="459991"/>
          </a:xfrm>
          <a:prstGeom prst="rect">
            <a:avLst/>
          </a:prstGeom>
        </p:spPr>
        <p:txBody>
          <a:bodyPr/>
          <a:lstStyle>
            <a:lvl1pPr marL="171438" indent="-171438" algn="l" defTabSz="685749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13" indent="-171438" algn="l" defTabSz="685749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186" indent="-171438" algn="l" defTabSz="685749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60" indent="-171438" algn="l" defTabSz="685749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35" indent="-171438" algn="l" defTabSz="685749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练习：</a:t>
            </a:r>
            <a:endParaRPr lang="zh-CN" altLang="en-US" sz="1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943049C-7C1C-FC60-9631-2D981A6214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125490"/>
              </p:ext>
            </p:extLst>
          </p:nvPr>
        </p:nvGraphicFramePr>
        <p:xfrm>
          <a:off x="569363" y="2870424"/>
          <a:ext cx="2654300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653768" imgH="1786097" progId="Visio.Drawing.11">
                  <p:embed/>
                </p:oleObj>
              </mc:Choice>
              <mc:Fallback>
                <p:oleObj name="Visio" r:id="rId4" imgW="2653768" imgH="1786097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363" y="2870424"/>
                        <a:ext cx="2654300" cy="178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F8B9464-8C35-B01A-7709-5A4318A9EB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756011"/>
              </p:ext>
            </p:extLst>
          </p:nvPr>
        </p:nvGraphicFramePr>
        <p:xfrm>
          <a:off x="579652" y="711424"/>
          <a:ext cx="21209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123200" imgH="2161604" progId="Visio.Drawing.11">
                  <p:embed/>
                </p:oleObj>
              </mc:Choice>
              <mc:Fallback>
                <p:oleObj name="Visio" r:id="rId6" imgW="2123200" imgH="2161604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52" y="711424"/>
                        <a:ext cx="2120900" cy="215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8">
            <a:extLst>
              <a:ext uri="{FF2B5EF4-FFF2-40B4-BE49-F238E27FC236}">
                <a16:creationId xmlns:a16="http://schemas.microsoft.com/office/drawing/2014/main" id="{5E594A8C-D8F8-987C-1C48-830295BFD0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495834"/>
              </p:ext>
            </p:extLst>
          </p:nvPr>
        </p:nvGraphicFramePr>
        <p:xfrm>
          <a:off x="3503020" y="1099135"/>
          <a:ext cx="4238625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41600" imgH="939600" progId="Equation.DSMT4">
                  <p:embed/>
                </p:oleObj>
              </mc:Choice>
              <mc:Fallback>
                <p:oleObj name="Equation" r:id="rId8" imgW="3441600" imgH="939600" progId="Equation.DSMT4">
                  <p:embed/>
                  <p:pic>
                    <p:nvPicPr>
                      <p:cNvPr id="7" name="Object 18">
                        <a:extLst>
                          <a:ext uri="{FF2B5EF4-FFF2-40B4-BE49-F238E27FC236}">
                            <a16:creationId xmlns:a16="http://schemas.microsoft.com/office/drawing/2014/main" id="{5DA07AD1-12CA-E3D8-A457-B78511BE57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020" y="1099135"/>
                        <a:ext cx="4238625" cy="116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8">
            <a:extLst>
              <a:ext uri="{FF2B5EF4-FFF2-40B4-BE49-F238E27FC236}">
                <a16:creationId xmlns:a16="http://schemas.microsoft.com/office/drawing/2014/main" id="{6CA3F150-B231-B3BB-636C-8F41B8CAB5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413604"/>
              </p:ext>
            </p:extLst>
          </p:nvPr>
        </p:nvGraphicFramePr>
        <p:xfrm>
          <a:off x="4553297" y="2372435"/>
          <a:ext cx="1250950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15920" imgH="228600" progId="Equation.DSMT4">
                  <p:embed/>
                </p:oleObj>
              </mc:Choice>
              <mc:Fallback>
                <p:oleObj name="Equation" r:id="rId10" imgW="1015920" imgH="228600" progId="Equation.DSMT4">
                  <p:embed/>
                  <p:pic>
                    <p:nvPicPr>
                      <p:cNvPr id="11" name="Object 18">
                        <a:extLst>
                          <a:ext uri="{FF2B5EF4-FFF2-40B4-BE49-F238E27FC236}">
                            <a16:creationId xmlns:a16="http://schemas.microsoft.com/office/drawing/2014/main" id="{5E594A8C-D8F8-987C-1C48-830295BFD0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3297" y="2372435"/>
                        <a:ext cx="1250950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8">
            <a:extLst>
              <a:ext uri="{FF2B5EF4-FFF2-40B4-BE49-F238E27FC236}">
                <a16:creationId xmlns:a16="http://schemas.microsoft.com/office/drawing/2014/main" id="{395C2ED1-EE17-6DAA-9C31-2B2963B233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091173"/>
              </p:ext>
            </p:extLst>
          </p:nvPr>
        </p:nvGraphicFramePr>
        <p:xfrm>
          <a:off x="3454534" y="1113882"/>
          <a:ext cx="4989512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051080" imgH="939600" progId="Equation.DSMT4">
                  <p:embed/>
                </p:oleObj>
              </mc:Choice>
              <mc:Fallback>
                <p:oleObj name="Equation" r:id="rId12" imgW="4051080" imgH="939600" progId="Equation.DSMT4">
                  <p:embed/>
                  <p:pic>
                    <p:nvPicPr>
                      <p:cNvPr id="11" name="Object 18">
                        <a:extLst>
                          <a:ext uri="{FF2B5EF4-FFF2-40B4-BE49-F238E27FC236}">
                            <a16:creationId xmlns:a16="http://schemas.microsoft.com/office/drawing/2014/main" id="{5E594A8C-D8F8-987C-1C48-830295BFD0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534" y="1113882"/>
                        <a:ext cx="4989512" cy="11636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70D742BC-DA82-F87E-D91B-7B25F5DDF9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615287"/>
              </p:ext>
            </p:extLst>
          </p:nvPr>
        </p:nvGraphicFramePr>
        <p:xfrm>
          <a:off x="1354500" y="3860350"/>
          <a:ext cx="203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4" imgW="199253" imgH="522183" progId="Visio.Drawing.11">
                  <p:embed/>
                </p:oleObj>
              </mc:Choice>
              <mc:Fallback>
                <p:oleObj name="Visio" r:id="rId14" imgW="199253" imgH="522183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500" y="3860350"/>
                        <a:ext cx="2032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8">
            <a:extLst>
              <a:ext uri="{FF2B5EF4-FFF2-40B4-BE49-F238E27FC236}">
                <a16:creationId xmlns:a16="http://schemas.microsoft.com/office/drawing/2014/main" id="{21B84EAC-CD34-1A0F-B253-26703F4810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368438"/>
              </p:ext>
            </p:extLst>
          </p:nvPr>
        </p:nvGraphicFramePr>
        <p:xfrm>
          <a:off x="3844839" y="3191280"/>
          <a:ext cx="3971925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225600" imgH="1168200" progId="Equation.DSMT4">
                  <p:embed/>
                </p:oleObj>
              </mc:Choice>
              <mc:Fallback>
                <p:oleObj name="Equation" r:id="rId16" imgW="3225600" imgH="1168200" progId="Equation.DSMT4">
                  <p:embed/>
                  <p:pic>
                    <p:nvPicPr>
                      <p:cNvPr id="13" name="Object 18">
                        <a:extLst>
                          <a:ext uri="{FF2B5EF4-FFF2-40B4-BE49-F238E27FC236}">
                            <a16:creationId xmlns:a16="http://schemas.microsoft.com/office/drawing/2014/main" id="{395C2ED1-EE17-6DAA-9C31-2B2963B233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4839" y="3191280"/>
                        <a:ext cx="3971925" cy="144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CED2A2A2-D129-6A38-491B-F621439E7110}"/>
              </a:ext>
            </a:extLst>
          </p:cNvPr>
          <p:cNvSpPr txBox="1"/>
          <p:nvPr/>
        </p:nvSpPr>
        <p:spPr>
          <a:xfrm>
            <a:off x="5094182" y="2821948"/>
            <a:ext cx="1652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改进的网孔法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19A355F-3CE5-B478-08A8-C0CC44E60B92}"/>
              </a:ext>
            </a:extLst>
          </p:cNvPr>
          <p:cNvSpPr txBox="1"/>
          <p:nvPr/>
        </p:nvSpPr>
        <p:spPr>
          <a:xfrm>
            <a:off x="5289331" y="661875"/>
            <a:ext cx="1367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虚网孔法</a:t>
            </a:r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AD4C97C-D31D-C3B7-1B7D-741415CC6C27}"/>
              </a:ext>
            </a:extLst>
          </p:cNvPr>
          <p:cNvGrpSpPr/>
          <p:nvPr/>
        </p:nvGrpSpPr>
        <p:grpSpPr>
          <a:xfrm>
            <a:off x="1241423" y="4043363"/>
            <a:ext cx="165102" cy="195262"/>
            <a:chOff x="1241423" y="4043363"/>
            <a:chExt cx="165102" cy="19526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E22D89F-115E-0B51-8E28-AC70322F0378}"/>
                </a:ext>
              </a:extLst>
            </p:cNvPr>
            <p:cNvSpPr/>
            <p:nvPr/>
          </p:nvSpPr>
          <p:spPr>
            <a:xfrm>
              <a:off x="1241423" y="4068763"/>
              <a:ext cx="165102" cy="1508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FCA6561-2ADA-6638-777B-140FAE07FB44}"/>
                </a:ext>
              </a:extLst>
            </p:cNvPr>
            <p:cNvCxnSpPr/>
            <p:nvPr/>
          </p:nvCxnSpPr>
          <p:spPr>
            <a:xfrm>
              <a:off x="1325563" y="4043363"/>
              <a:ext cx="0" cy="195262"/>
            </a:xfrm>
            <a:prstGeom prst="line">
              <a:avLst/>
            </a:prstGeom>
            <a:ln>
              <a:solidFill>
                <a:srgbClr val="1A34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697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0ED6EF77-B95E-030A-270E-0746C3682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60" y="777000"/>
            <a:ext cx="7708442" cy="44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课前练习：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试用结点分析法</a:t>
            </a:r>
            <a:r>
              <a:rPr lang="en-US" altLang="zh-CN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网孔（或回路）分析法求出下图中的</a:t>
            </a:r>
            <a:r>
              <a:rPr lang="en-US" altLang="zh-CN" sz="18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8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U</a:t>
            </a:r>
            <a:r>
              <a:rPr lang="en-US" altLang="zh-CN" sz="1800" b="1" i="1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n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4EC5546-711A-92EB-CDC1-BD28ECB01D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980884"/>
              </p:ext>
            </p:extLst>
          </p:nvPr>
        </p:nvGraphicFramePr>
        <p:xfrm>
          <a:off x="515679" y="1341829"/>
          <a:ext cx="1936750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935531" imgH="1743858" progId="Visio.Drawing.11">
                  <p:embed/>
                </p:oleObj>
              </mc:Choice>
              <mc:Fallback>
                <p:oleObj name="Visio" r:id="rId2" imgW="1935531" imgH="174385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79" y="1341829"/>
                        <a:ext cx="1936750" cy="174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8">
            <a:extLst>
              <a:ext uri="{FF2B5EF4-FFF2-40B4-BE49-F238E27FC236}">
                <a16:creationId xmlns:a16="http://schemas.microsoft.com/office/drawing/2014/main" id="{AA87A2CD-2B66-F55A-DDDA-06B21C7DAC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732641"/>
              </p:ext>
            </p:extLst>
          </p:nvPr>
        </p:nvGraphicFramePr>
        <p:xfrm>
          <a:off x="3102823" y="1506929"/>
          <a:ext cx="2395538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42920" imgH="1143000" progId="Equation.DSMT4">
                  <p:embed/>
                </p:oleObj>
              </mc:Choice>
              <mc:Fallback>
                <p:oleObj name="Equation" r:id="rId4" imgW="1942920" imgH="1143000" progId="Equation.DSMT4">
                  <p:embed/>
                  <p:pic>
                    <p:nvPicPr>
                      <p:cNvPr id="11" name="Object 18">
                        <a:extLst>
                          <a:ext uri="{FF2B5EF4-FFF2-40B4-BE49-F238E27FC236}">
                            <a16:creationId xmlns:a16="http://schemas.microsoft.com/office/drawing/2014/main" id="{AD21240F-4D69-9DFF-6A9B-BAC0347FAE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2823" y="1506929"/>
                        <a:ext cx="2395538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8">
            <a:extLst>
              <a:ext uri="{FF2B5EF4-FFF2-40B4-BE49-F238E27FC236}">
                <a16:creationId xmlns:a16="http://schemas.microsoft.com/office/drawing/2014/main" id="{9B748F90-28E1-8AE3-3984-1B5F97D244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403896"/>
              </p:ext>
            </p:extLst>
          </p:nvPr>
        </p:nvGraphicFramePr>
        <p:xfrm>
          <a:off x="5973976" y="1968912"/>
          <a:ext cx="10033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12520" imgH="482400" progId="Equation.DSMT4">
                  <p:embed/>
                </p:oleObj>
              </mc:Choice>
              <mc:Fallback>
                <p:oleObj name="Equation" r:id="rId6" imgW="812520" imgH="482400" progId="Equation.DSMT4">
                  <p:embed/>
                  <p:pic>
                    <p:nvPicPr>
                      <p:cNvPr id="6" name="Object 18">
                        <a:extLst>
                          <a:ext uri="{FF2B5EF4-FFF2-40B4-BE49-F238E27FC236}">
                            <a16:creationId xmlns:a16="http://schemas.microsoft.com/office/drawing/2014/main" id="{AA87A2CD-2B66-F55A-DDDA-06B21C7DAC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3976" y="1968912"/>
                        <a:ext cx="10033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458A1E4-F426-309B-E8F9-2662B35812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756106"/>
              </p:ext>
            </p:extLst>
          </p:nvPr>
        </p:nvGraphicFramePr>
        <p:xfrm>
          <a:off x="1004327" y="1899062"/>
          <a:ext cx="1155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156129" imgH="738947" progId="Visio.Drawing.11">
                  <p:embed/>
                </p:oleObj>
              </mc:Choice>
              <mc:Fallback>
                <p:oleObj name="Visio" r:id="rId8" imgW="1156129" imgH="738947" progId="Visio.Drawing.11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5F8B9464-8C35-B01A-7709-5A4318A9EB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327" y="1899062"/>
                        <a:ext cx="11557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8">
            <a:extLst>
              <a:ext uri="{FF2B5EF4-FFF2-40B4-BE49-F238E27FC236}">
                <a16:creationId xmlns:a16="http://schemas.microsoft.com/office/drawing/2014/main" id="{2BAF1F2E-63DE-A8A9-0BDE-2B033BC0B0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978955"/>
              </p:ext>
            </p:extLst>
          </p:nvPr>
        </p:nvGraphicFramePr>
        <p:xfrm>
          <a:off x="3712322" y="3317256"/>
          <a:ext cx="2208212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90640" imgH="711000" progId="Equation.DSMT4">
                  <p:embed/>
                </p:oleObj>
              </mc:Choice>
              <mc:Fallback>
                <p:oleObj name="Equation" r:id="rId10" imgW="1790640" imgH="711000" progId="Equation.DSMT4">
                  <p:embed/>
                  <p:pic>
                    <p:nvPicPr>
                      <p:cNvPr id="6" name="Object 18">
                        <a:extLst>
                          <a:ext uri="{FF2B5EF4-FFF2-40B4-BE49-F238E27FC236}">
                            <a16:creationId xmlns:a16="http://schemas.microsoft.com/office/drawing/2014/main" id="{AA87A2CD-2B66-F55A-DDDA-06B21C7DAC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2322" y="3317256"/>
                        <a:ext cx="2208212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8">
            <a:extLst>
              <a:ext uri="{FF2B5EF4-FFF2-40B4-BE49-F238E27FC236}">
                <a16:creationId xmlns:a16="http://schemas.microsoft.com/office/drawing/2014/main" id="{9303E044-AB0C-14A8-3D76-6B901962C0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353110"/>
              </p:ext>
            </p:extLst>
          </p:nvPr>
        </p:nvGraphicFramePr>
        <p:xfrm>
          <a:off x="515679" y="3459337"/>
          <a:ext cx="23971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42920" imgH="482400" progId="Equation.DSMT4">
                  <p:embed/>
                </p:oleObj>
              </mc:Choice>
              <mc:Fallback>
                <p:oleObj name="Equation" r:id="rId12" imgW="1942920" imgH="482400" progId="Equation.DSMT4">
                  <p:embed/>
                  <p:pic>
                    <p:nvPicPr>
                      <p:cNvPr id="9" name="Object 18">
                        <a:extLst>
                          <a:ext uri="{FF2B5EF4-FFF2-40B4-BE49-F238E27FC236}">
                            <a16:creationId xmlns:a16="http://schemas.microsoft.com/office/drawing/2014/main" id="{2BAF1F2E-63DE-A8A9-0BDE-2B033BC0B0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79" y="3459337"/>
                        <a:ext cx="23971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515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2EFA16-9876-B864-BD76-F6CBED25283C}"/>
              </a:ext>
            </a:extLst>
          </p:cNvPr>
          <p:cNvSpPr txBox="1"/>
          <p:nvPr/>
        </p:nvSpPr>
        <p:spPr>
          <a:xfrm>
            <a:off x="207883" y="677580"/>
            <a:ext cx="273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8161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C8161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结点分析法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AE3A23D1-7F15-839B-1ED2-3E08D3CC14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943018"/>
              </p:ext>
            </p:extLst>
          </p:nvPr>
        </p:nvGraphicFramePr>
        <p:xfrm>
          <a:off x="521032" y="1046912"/>
          <a:ext cx="2424113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424396" imgH="1883571" progId="Visio.Drawing.11">
                  <p:embed/>
                </p:oleObj>
              </mc:Choice>
              <mc:Fallback>
                <p:oleObj name="Visio" r:id="rId2" imgW="2424396" imgH="1883571" progId="Visio.Drawing.11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E25966A-E36F-EC6C-AC81-F23540ECF4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32" y="1046912"/>
                        <a:ext cx="2424113" cy="187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ABBB79A-668C-42E1-8931-4E4487E5AE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394009"/>
              </p:ext>
            </p:extLst>
          </p:nvPr>
        </p:nvGraphicFramePr>
        <p:xfrm>
          <a:off x="521032" y="1548562"/>
          <a:ext cx="2424113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424396" imgH="1382276" progId="Visio.Drawing.11">
                  <p:embed/>
                </p:oleObj>
              </mc:Choice>
              <mc:Fallback>
                <p:oleObj name="Visio" r:id="rId4" imgW="2424396" imgH="1382276" progId="Visio.Drawing.11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AE3A23D1-7F15-839B-1ED2-3E08D3CC14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32" y="1548562"/>
                        <a:ext cx="2424113" cy="137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E6FE6384-17AC-6F5E-8327-CD1A1EB24216}"/>
              </a:ext>
            </a:extLst>
          </p:cNvPr>
          <p:cNvGrpSpPr/>
          <p:nvPr/>
        </p:nvGrpSpPr>
        <p:grpSpPr>
          <a:xfrm>
            <a:off x="255662" y="1662862"/>
            <a:ext cx="833437" cy="1263650"/>
            <a:chOff x="255662" y="1662862"/>
            <a:chExt cx="833437" cy="126365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9B3DE02-521B-0306-46AC-D58274EB7C9B}"/>
                </a:ext>
              </a:extLst>
            </p:cNvPr>
            <p:cNvSpPr/>
            <p:nvPr/>
          </p:nvSpPr>
          <p:spPr>
            <a:xfrm>
              <a:off x="521032" y="1891861"/>
              <a:ext cx="475349" cy="826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" name="对象 4">
              <a:extLst>
                <a:ext uri="{FF2B5EF4-FFF2-40B4-BE49-F238E27FC236}">
                  <a16:creationId xmlns:a16="http://schemas.microsoft.com/office/drawing/2014/main" id="{8AB8F3B1-97DE-70ED-ECE7-A9EE6EB2C60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0182958"/>
                </p:ext>
              </p:extLst>
            </p:nvPr>
          </p:nvGraphicFramePr>
          <p:xfrm>
            <a:off x="255662" y="1662862"/>
            <a:ext cx="833437" cy="1263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6" imgW="834544" imgH="1265771" progId="Visio.Drawing.11">
                    <p:embed/>
                  </p:oleObj>
                </mc:Choice>
                <mc:Fallback>
                  <p:oleObj name="Visio" r:id="rId6" imgW="834544" imgH="1265771" progId="Visio.Drawing.11">
                    <p:embed/>
                    <p:pic>
                      <p:nvPicPr>
                        <p:cNvPr id="3" name="对象 2">
                          <a:extLst>
                            <a:ext uri="{FF2B5EF4-FFF2-40B4-BE49-F238E27FC236}">
                              <a16:creationId xmlns:a16="http://schemas.microsoft.com/office/drawing/2014/main" id="{AE3A23D1-7F15-839B-1ED2-3E08D3CC14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662" y="1662862"/>
                          <a:ext cx="833437" cy="1263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E6498B9-EA1A-B0B7-AC67-23B08AF6A029}"/>
              </a:ext>
            </a:extLst>
          </p:cNvPr>
          <p:cNvSpPr txBox="1"/>
          <p:nvPr/>
        </p:nvSpPr>
        <p:spPr>
          <a:xfrm>
            <a:off x="3461595" y="1046912"/>
            <a:ext cx="273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①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KCL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9" name="Object 18">
            <a:extLst>
              <a:ext uri="{FF2B5EF4-FFF2-40B4-BE49-F238E27FC236}">
                <a16:creationId xmlns:a16="http://schemas.microsoft.com/office/drawing/2014/main" id="{56F1B1CB-AED1-0400-BD0F-0AD44CEC49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427692"/>
              </p:ext>
            </p:extLst>
          </p:nvPr>
        </p:nvGraphicFramePr>
        <p:xfrm>
          <a:off x="5382338" y="964878"/>
          <a:ext cx="2532772" cy="583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79560" imgH="431640" progId="Equation.DSMT4">
                  <p:embed/>
                </p:oleObj>
              </mc:Choice>
              <mc:Fallback>
                <p:oleObj name="Equation" r:id="rId8" imgW="1879560" imgH="431640" progId="Equation.DSMT4">
                  <p:embed/>
                  <p:pic>
                    <p:nvPicPr>
                      <p:cNvPr id="13" name="Object 18">
                        <a:extLst>
                          <a:ext uri="{FF2B5EF4-FFF2-40B4-BE49-F238E27FC236}">
                            <a16:creationId xmlns:a16="http://schemas.microsoft.com/office/drawing/2014/main" id="{395C2ED1-EE17-6DAA-9C31-2B2963B233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2338" y="964878"/>
                        <a:ext cx="2532772" cy="5836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8">
            <a:extLst>
              <a:ext uri="{FF2B5EF4-FFF2-40B4-BE49-F238E27FC236}">
                <a16:creationId xmlns:a16="http://schemas.microsoft.com/office/drawing/2014/main" id="{166EAD08-442F-FDA7-40F8-B59F79FCF6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634026"/>
              </p:ext>
            </p:extLst>
          </p:nvPr>
        </p:nvGraphicFramePr>
        <p:xfrm>
          <a:off x="5004868" y="1662862"/>
          <a:ext cx="3287712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38280" imgH="228600" progId="Equation.DSMT4">
                  <p:embed/>
                </p:oleObj>
              </mc:Choice>
              <mc:Fallback>
                <p:oleObj name="Equation" r:id="rId10" imgW="2438280" imgH="228600" progId="Equation.DSMT4">
                  <p:embed/>
                  <p:pic>
                    <p:nvPicPr>
                      <p:cNvPr id="9" name="Object 18">
                        <a:extLst>
                          <a:ext uri="{FF2B5EF4-FFF2-40B4-BE49-F238E27FC236}">
                            <a16:creationId xmlns:a16="http://schemas.microsoft.com/office/drawing/2014/main" id="{56F1B1CB-AED1-0400-BD0F-0AD44CEC49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868" y="1662862"/>
                        <a:ext cx="3287712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>
            <a:extLst>
              <a:ext uri="{FF2B5EF4-FFF2-40B4-BE49-F238E27FC236}">
                <a16:creationId xmlns:a16="http://schemas.microsoft.com/office/drawing/2014/main" id="{23B5D822-2965-9132-6552-24EA653272EB}"/>
              </a:ext>
            </a:extLst>
          </p:cNvPr>
          <p:cNvGrpSpPr/>
          <p:nvPr/>
        </p:nvGrpSpPr>
        <p:grpSpPr>
          <a:xfrm>
            <a:off x="5004868" y="1972425"/>
            <a:ext cx="1135801" cy="383619"/>
            <a:chOff x="5004868" y="1972425"/>
            <a:chExt cx="1135801" cy="383619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5A3E5F0-9DB7-7AB4-A99F-B66AFC007CAE}"/>
                </a:ext>
              </a:extLst>
            </p:cNvPr>
            <p:cNvSpPr txBox="1"/>
            <p:nvPr/>
          </p:nvSpPr>
          <p:spPr>
            <a:xfrm>
              <a:off x="5174781" y="1986712"/>
              <a:ext cx="902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自电导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55246E3-1DA9-14D3-95DD-3D40E28227A8}"/>
                </a:ext>
              </a:extLst>
            </p:cNvPr>
            <p:cNvCxnSpPr/>
            <p:nvPr/>
          </p:nvCxnSpPr>
          <p:spPr>
            <a:xfrm>
              <a:off x="5004868" y="1972425"/>
              <a:ext cx="113580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3E9EA75-2044-A661-1824-879492A16E9D}"/>
              </a:ext>
            </a:extLst>
          </p:cNvPr>
          <p:cNvGrpSpPr/>
          <p:nvPr/>
        </p:nvGrpSpPr>
        <p:grpSpPr>
          <a:xfrm>
            <a:off x="6450041" y="1961684"/>
            <a:ext cx="965888" cy="369332"/>
            <a:chOff x="6450041" y="1961684"/>
            <a:chExt cx="965888" cy="369332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11F6CA4-0BBD-8FB1-FA46-E0CF44AD1DAC}"/>
                </a:ext>
              </a:extLst>
            </p:cNvPr>
            <p:cNvSpPr txBox="1"/>
            <p:nvPr/>
          </p:nvSpPr>
          <p:spPr>
            <a:xfrm>
              <a:off x="6513103" y="1961684"/>
              <a:ext cx="902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互电导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029E1C3-2BFB-893F-33AA-8C766A3163B1}"/>
                </a:ext>
              </a:extLst>
            </p:cNvPr>
            <p:cNvCxnSpPr>
              <a:cxnSpLocks/>
            </p:cNvCxnSpPr>
            <p:nvPr/>
          </p:nvCxnSpPr>
          <p:spPr>
            <a:xfrm>
              <a:off x="6450041" y="1979935"/>
              <a:ext cx="30548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5AA5651-F6DE-3726-C4FF-0754FF3A98F4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7" y="1967054"/>
              <a:ext cx="30548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Object 18">
            <a:extLst>
              <a:ext uri="{FF2B5EF4-FFF2-40B4-BE49-F238E27FC236}">
                <a16:creationId xmlns:a16="http://schemas.microsoft.com/office/drawing/2014/main" id="{8A09BEF1-DA8E-C28D-3EE1-747E260F01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22530"/>
              </p:ext>
            </p:extLst>
          </p:nvPr>
        </p:nvGraphicFramePr>
        <p:xfrm>
          <a:off x="3210515" y="2311916"/>
          <a:ext cx="5634037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78160" imgH="711000" progId="Equation.DSMT4">
                  <p:embed/>
                </p:oleObj>
              </mc:Choice>
              <mc:Fallback>
                <p:oleObj name="Equation" r:id="rId12" imgW="4178160" imgH="711000" progId="Equation.DSMT4">
                  <p:embed/>
                  <p:pic>
                    <p:nvPicPr>
                      <p:cNvPr id="10" name="Object 18">
                        <a:extLst>
                          <a:ext uri="{FF2B5EF4-FFF2-40B4-BE49-F238E27FC236}">
                            <a16:creationId xmlns:a16="http://schemas.microsoft.com/office/drawing/2014/main" id="{166EAD08-442F-FDA7-40F8-B59F79FCF6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0515" y="2311916"/>
                        <a:ext cx="5634037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946734E3-B050-AD2C-782D-3339ACA884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683079"/>
              </p:ext>
            </p:extLst>
          </p:nvPr>
        </p:nvGraphicFramePr>
        <p:xfrm>
          <a:off x="521031" y="3012507"/>
          <a:ext cx="2424113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4" imgW="2424396" imgH="1883571" progId="Visio.Drawing.11">
                  <p:embed/>
                </p:oleObj>
              </mc:Choice>
              <mc:Fallback>
                <p:oleObj name="Visio" r:id="rId14" imgW="2424396" imgH="1883571" progId="Visio.Drawing.11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AE3A23D1-7F15-839B-1ED2-3E08D3CC14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31" y="3012507"/>
                        <a:ext cx="2424113" cy="187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组合 25">
            <a:extLst>
              <a:ext uri="{FF2B5EF4-FFF2-40B4-BE49-F238E27FC236}">
                <a16:creationId xmlns:a16="http://schemas.microsoft.com/office/drawing/2014/main" id="{95F49649-4048-382E-6733-C852ADAC1023}"/>
              </a:ext>
            </a:extLst>
          </p:cNvPr>
          <p:cNvGrpSpPr/>
          <p:nvPr/>
        </p:nvGrpSpPr>
        <p:grpSpPr>
          <a:xfrm>
            <a:off x="2088932" y="3555124"/>
            <a:ext cx="442498" cy="378373"/>
            <a:chOff x="2088932" y="3555124"/>
            <a:chExt cx="442498" cy="378373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1A61B33-940B-B191-E1CB-6DA9752FFAEE}"/>
                </a:ext>
              </a:extLst>
            </p:cNvPr>
            <p:cNvSpPr/>
            <p:nvPr/>
          </p:nvSpPr>
          <p:spPr>
            <a:xfrm>
              <a:off x="2144110" y="3555124"/>
              <a:ext cx="291662" cy="37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1118DD60-2F6F-F1B3-E362-2DED671D5606}"/>
                </a:ext>
              </a:extLst>
            </p:cNvPr>
            <p:cNvCxnSpPr/>
            <p:nvPr/>
          </p:nvCxnSpPr>
          <p:spPr>
            <a:xfrm>
              <a:off x="2088932" y="3815254"/>
              <a:ext cx="442498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" name="Object 18">
            <a:extLst>
              <a:ext uri="{FF2B5EF4-FFF2-40B4-BE49-F238E27FC236}">
                <a16:creationId xmlns:a16="http://schemas.microsoft.com/office/drawing/2014/main" id="{D8B26791-6640-2404-65D6-9311EED6B1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003803"/>
              </p:ext>
            </p:extLst>
          </p:nvPr>
        </p:nvGraphicFramePr>
        <p:xfrm>
          <a:off x="3740150" y="3614738"/>
          <a:ext cx="45720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390840" imgH="711000" progId="Equation.DSMT4">
                  <p:embed/>
                </p:oleObj>
              </mc:Choice>
              <mc:Fallback>
                <p:oleObj name="Equation" r:id="rId16" imgW="3390840" imgH="711000" progId="Equation.DSMT4">
                  <p:embed/>
                  <p:pic>
                    <p:nvPicPr>
                      <p:cNvPr id="21" name="Object 18">
                        <a:extLst>
                          <a:ext uri="{FF2B5EF4-FFF2-40B4-BE49-F238E27FC236}">
                            <a16:creationId xmlns:a16="http://schemas.microsoft.com/office/drawing/2014/main" id="{8A09BEF1-DA8E-C28D-3EE1-747E260F01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3614738"/>
                        <a:ext cx="4572000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635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7504A9-D2A7-A227-AF67-7D82ACE8EEFE}"/>
              </a:ext>
            </a:extLst>
          </p:cNvPr>
          <p:cNvSpPr txBox="1">
            <a:spLocks noChangeArrowheads="1"/>
          </p:cNvSpPr>
          <p:nvPr/>
        </p:nvSpPr>
        <p:spPr>
          <a:xfrm>
            <a:off x="218199" y="698775"/>
            <a:ext cx="6018640" cy="459991"/>
          </a:xfrm>
          <a:prstGeom prst="rect">
            <a:avLst/>
          </a:prstGeom>
        </p:spPr>
        <p:txBody>
          <a:bodyPr/>
          <a:lstStyle>
            <a:lvl1pPr marL="171438" indent="-171438" algn="l" defTabSz="685749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13" indent="-171438" algn="l" defTabSz="685749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186" indent="-171438" algn="l" defTabSz="685749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60" indent="-171438" algn="l" defTabSz="685749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35" indent="-171438" algn="l" defTabSz="685749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试列出图示含</a:t>
            </a:r>
            <a:r>
              <a:rPr lang="zh-CN" altLang="en-US" sz="1800" b="1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无伴电压源支路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网络的结点电压方程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05ED584-FE89-C713-A552-7722814B9E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047940"/>
              </p:ext>
            </p:extLst>
          </p:nvPr>
        </p:nvGraphicFramePr>
        <p:xfrm>
          <a:off x="465084" y="1261240"/>
          <a:ext cx="18415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839612" imgH="1534985" progId="Visio.Drawing.11">
                  <p:embed/>
                </p:oleObj>
              </mc:Choice>
              <mc:Fallback>
                <p:oleObj name="Visio" r:id="rId2" imgW="1839612" imgH="153498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084" y="1261240"/>
                        <a:ext cx="1841500" cy="153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2049907-E229-0D1D-B17C-C6E08DEB4E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917792"/>
              </p:ext>
            </p:extLst>
          </p:nvPr>
        </p:nvGraphicFramePr>
        <p:xfrm>
          <a:off x="465084" y="1454368"/>
          <a:ext cx="18446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839612" imgH="414033" progId="Visio.Drawing.11">
                  <p:embed/>
                </p:oleObj>
              </mc:Choice>
              <mc:Fallback>
                <p:oleObj name="Visio" r:id="rId4" imgW="1839612" imgH="414033" progId="Visio.Drawing.11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D05ED584-FE89-C713-A552-7722814B9E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084" y="1454368"/>
                        <a:ext cx="1844675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8">
            <a:extLst>
              <a:ext uri="{FF2B5EF4-FFF2-40B4-BE49-F238E27FC236}">
                <a16:creationId xmlns:a16="http://schemas.microsoft.com/office/drawing/2014/main" id="{A2CB4D16-DA9D-2AA3-D28F-8BDECE8E30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871579"/>
              </p:ext>
            </p:extLst>
          </p:nvPr>
        </p:nvGraphicFramePr>
        <p:xfrm>
          <a:off x="2895655" y="1213615"/>
          <a:ext cx="4246563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49280" imgH="1168200" progId="Equation.DSMT4">
                  <p:embed/>
                </p:oleObj>
              </mc:Choice>
              <mc:Fallback>
                <p:oleObj name="Equation" r:id="rId6" imgW="3149280" imgH="1168200" progId="Equation.DSMT4">
                  <p:embed/>
                  <p:pic>
                    <p:nvPicPr>
                      <p:cNvPr id="27" name="Object 18">
                        <a:extLst>
                          <a:ext uri="{FF2B5EF4-FFF2-40B4-BE49-F238E27FC236}">
                            <a16:creationId xmlns:a16="http://schemas.microsoft.com/office/drawing/2014/main" id="{D8B26791-6640-2404-65D6-9311EED6B1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55" y="1213615"/>
                        <a:ext cx="4246563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97C58922-CDD1-882B-ABC7-A2CAD0975F32}"/>
              </a:ext>
            </a:extLst>
          </p:cNvPr>
          <p:cNvSpPr txBox="1"/>
          <p:nvPr/>
        </p:nvSpPr>
        <p:spPr>
          <a:xfrm>
            <a:off x="7302500" y="1821111"/>
            <a:ext cx="1652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改进的结点法</a:t>
            </a:r>
            <a:endParaRPr lang="zh-CN" altLang="en-US" dirty="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E52C9DB-5E37-935E-EAF5-18D3D1D88F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146579"/>
              </p:ext>
            </p:extLst>
          </p:nvPr>
        </p:nvGraphicFramePr>
        <p:xfrm>
          <a:off x="465138" y="2990850"/>
          <a:ext cx="212725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2121810" imgH="1736432" progId="Visio.Drawing.11">
                  <p:embed/>
                </p:oleObj>
              </mc:Choice>
              <mc:Fallback>
                <p:oleObj name="Visio" r:id="rId8" imgW="2121810" imgH="1736432" progId="Visio.Drawing.11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D05ED584-FE89-C713-A552-7722814B9E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2990850"/>
                        <a:ext cx="2127250" cy="174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8">
            <a:extLst>
              <a:ext uri="{FF2B5EF4-FFF2-40B4-BE49-F238E27FC236}">
                <a16:creationId xmlns:a16="http://schemas.microsoft.com/office/drawing/2014/main" id="{AD21240F-4D69-9DFF-6A9B-BAC0347FAE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890591"/>
              </p:ext>
            </p:extLst>
          </p:nvPr>
        </p:nvGraphicFramePr>
        <p:xfrm>
          <a:off x="2895655" y="2947603"/>
          <a:ext cx="35845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08080" imgH="711000" progId="Equation.DSMT4">
                  <p:embed/>
                </p:oleObj>
              </mc:Choice>
              <mc:Fallback>
                <p:oleObj name="Equation" r:id="rId10" imgW="2908080" imgH="711000" progId="Equation.DSMT4">
                  <p:embed/>
                  <p:pic>
                    <p:nvPicPr>
                      <p:cNvPr id="20" name="Object 18">
                        <a:extLst>
                          <a:ext uri="{FF2B5EF4-FFF2-40B4-BE49-F238E27FC236}">
                            <a16:creationId xmlns:a16="http://schemas.microsoft.com/office/drawing/2014/main" id="{86D94667-F4BF-E26E-15D0-98E050C877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55" y="2947603"/>
                        <a:ext cx="358457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8">
            <a:extLst>
              <a:ext uri="{FF2B5EF4-FFF2-40B4-BE49-F238E27FC236}">
                <a16:creationId xmlns:a16="http://schemas.microsoft.com/office/drawing/2014/main" id="{D9DBBEB0-7DBE-2381-568E-BF61709179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648666"/>
              </p:ext>
            </p:extLst>
          </p:nvPr>
        </p:nvGraphicFramePr>
        <p:xfrm>
          <a:off x="2933700" y="3930650"/>
          <a:ext cx="349091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31760" imgH="711000" progId="Equation.DSMT4">
                  <p:embed/>
                </p:oleObj>
              </mc:Choice>
              <mc:Fallback>
                <p:oleObj name="Equation" r:id="rId12" imgW="2831760" imgH="711000" progId="Equation.DSMT4">
                  <p:embed/>
                  <p:pic>
                    <p:nvPicPr>
                      <p:cNvPr id="11" name="Object 18">
                        <a:extLst>
                          <a:ext uri="{FF2B5EF4-FFF2-40B4-BE49-F238E27FC236}">
                            <a16:creationId xmlns:a16="http://schemas.microsoft.com/office/drawing/2014/main" id="{AD21240F-4D69-9DFF-6A9B-BAC0347FAE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3930650"/>
                        <a:ext cx="3490913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55C8CDA6-7C95-C074-7378-F55C57C36E29}"/>
              </a:ext>
            </a:extLst>
          </p:cNvPr>
          <p:cNvSpPr txBox="1"/>
          <p:nvPr/>
        </p:nvSpPr>
        <p:spPr>
          <a:xfrm>
            <a:off x="6682389" y="4185721"/>
            <a:ext cx="2177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虚结点与广义结点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41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68F182-EF72-525D-9898-6FCC521EC61F}"/>
              </a:ext>
            </a:extLst>
          </p:cNvPr>
          <p:cNvSpPr txBox="1">
            <a:spLocks noChangeArrowheads="1"/>
          </p:cNvSpPr>
          <p:nvPr/>
        </p:nvSpPr>
        <p:spPr>
          <a:xfrm>
            <a:off x="218200" y="698775"/>
            <a:ext cx="5354910" cy="459991"/>
          </a:xfrm>
          <a:prstGeom prst="rect">
            <a:avLst/>
          </a:prstGeom>
        </p:spPr>
        <p:txBody>
          <a:bodyPr/>
          <a:lstStyle>
            <a:lvl1pPr marL="171438" indent="-171438" algn="l" defTabSz="685749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13" indent="-171438" algn="l" defTabSz="685749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186" indent="-171438" algn="l" defTabSz="685749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60" indent="-171438" algn="l" defTabSz="685749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35" indent="-171438" algn="l" defTabSz="685749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列出含</a:t>
            </a:r>
            <a:r>
              <a:rPr lang="zh-CN" altLang="en-US" sz="1800" b="1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理想运算放大器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电路的结点电压方程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D819034-1C6A-CB12-AA79-44935A005F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040916"/>
              </p:ext>
            </p:extLst>
          </p:nvPr>
        </p:nvGraphicFramePr>
        <p:xfrm>
          <a:off x="441435" y="1103587"/>
          <a:ext cx="301625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016593" imgH="1739681" progId="Visio.Drawing.11">
                  <p:embed/>
                </p:oleObj>
              </mc:Choice>
              <mc:Fallback>
                <p:oleObj name="Visio" r:id="rId2" imgW="3016593" imgH="173968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35" y="1103587"/>
                        <a:ext cx="3016250" cy="173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AE4D42C-59EC-9B4B-4CDE-98A07CCEBC10}"/>
              </a:ext>
            </a:extLst>
          </p:cNvPr>
          <p:cNvCxnSpPr/>
          <p:nvPr/>
        </p:nvCxnSpPr>
        <p:spPr>
          <a:xfrm>
            <a:off x="2692750" y="1887132"/>
            <a:ext cx="25224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18">
            <a:extLst>
              <a:ext uri="{FF2B5EF4-FFF2-40B4-BE49-F238E27FC236}">
                <a16:creationId xmlns:a16="http://schemas.microsoft.com/office/drawing/2014/main" id="{2741CD71-FB7B-AEBD-2E56-C79946853F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627893"/>
              </p:ext>
            </p:extLst>
          </p:nvPr>
        </p:nvGraphicFramePr>
        <p:xfrm>
          <a:off x="2750229" y="3019557"/>
          <a:ext cx="5926138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94160" imgH="1168200" progId="Equation.DSMT4">
                  <p:embed/>
                </p:oleObj>
              </mc:Choice>
              <mc:Fallback>
                <p:oleObj name="Equation" r:id="rId4" imgW="4394160" imgH="1168200" progId="Equation.DSMT4">
                  <p:embed/>
                  <p:pic>
                    <p:nvPicPr>
                      <p:cNvPr id="7" name="Object 18">
                        <a:extLst>
                          <a:ext uri="{FF2B5EF4-FFF2-40B4-BE49-F238E27FC236}">
                            <a16:creationId xmlns:a16="http://schemas.microsoft.com/office/drawing/2014/main" id="{A2CB4D16-DA9D-2AA3-D28F-8BDECE8E30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0229" y="3019557"/>
                        <a:ext cx="5926138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F9E58D4-8A88-1F27-F15A-E41B9DAC729F}"/>
              </a:ext>
            </a:extLst>
          </p:cNvPr>
          <p:cNvSpPr/>
          <p:nvPr/>
        </p:nvSpPr>
        <p:spPr>
          <a:xfrm>
            <a:off x="2944999" y="4269302"/>
            <a:ext cx="5599911" cy="334580"/>
          </a:xfrm>
          <a:prstGeom prst="round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4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>
            <a:extLst>
              <a:ext uri="{FF2B5EF4-FFF2-40B4-BE49-F238E27FC236}">
                <a16:creationId xmlns:a16="http://schemas.microsoft.com/office/drawing/2014/main" id="{0A2B1F97-B19F-C622-572E-2EBC311FB18B}"/>
              </a:ext>
            </a:extLst>
          </p:cNvPr>
          <p:cNvSpPr txBox="1">
            <a:spLocks noChangeArrowheads="1"/>
          </p:cNvSpPr>
          <p:nvPr/>
        </p:nvSpPr>
        <p:spPr>
          <a:xfrm>
            <a:off x="3155144" y="685911"/>
            <a:ext cx="2250514" cy="362161"/>
          </a:xfrm>
          <a:prstGeom prst="rect">
            <a:avLst/>
          </a:prstGeom>
        </p:spPr>
        <p:txBody>
          <a:bodyPr/>
          <a:lstStyle>
            <a:lvl1pPr algn="l" defTabSz="68574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ctr">
              <a:defRPr/>
            </a:pPr>
            <a:r>
              <a:rPr kumimoji="1" lang="zh-CN" alt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电路定理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0457771-051B-90FA-2A3D-A7320F70C9F9}"/>
              </a:ext>
            </a:extLst>
          </p:cNvPr>
          <p:cNvSpPr txBox="1"/>
          <p:nvPr/>
        </p:nvSpPr>
        <p:spPr>
          <a:xfrm>
            <a:off x="207883" y="1048072"/>
            <a:ext cx="273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8161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C8161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齐次定理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31B339-C56C-957F-B972-79883AD6F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19" y="1533962"/>
            <a:ext cx="858276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kumimoji="1" lang="zh-CN" altLang="en-US" sz="1800" dirty="0">
                <a:ea typeface="楷体" panose="02010609060101010101" pitchFamily="49" charset="-122"/>
                <a:cs typeface="Times New Roman" panose="02020603050405020304" pitchFamily="18" charset="0"/>
              </a:rPr>
              <a:t>线性网络中，当全部激励（独立电压源和独立电流源）同时增大</a:t>
            </a:r>
            <a:r>
              <a:rPr kumimoji="1" lang="en-US" altLang="zh-CN" sz="1800" i="1" dirty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18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1800" i="1" dirty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1800" dirty="0">
                <a:ea typeface="楷体" panose="02010609060101010101" pitchFamily="49" charset="-122"/>
                <a:cs typeface="Times New Roman" panose="02020603050405020304" pitchFamily="18" charset="0"/>
              </a:rPr>
              <a:t>为任意常数）倍时，其响应也相应增大</a:t>
            </a:r>
            <a:r>
              <a:rPr kumimoji="1" lang="en-US" altLang="zh-CN" sz="1800" i="1" dirty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1800" dirty="0">
                <a:ea typeface="楷体" panose="02010609060101010101" pitchFamily="49" charset="-122"/>
                <a:cs typeface="Times New Roman" panose="02020603050405020304" pitchFamily="18" charset="0"/>
              </a:rPr>
              <a:t>倍。此结论称为</a:t>
            </a:r>
            <a:r>
              <a:rPr kumimoji="1" lang="zh-CN" altLang="en-US" sz="1800" dirty="0">
                <a:solidFill>
                  <a:srgbClr val="CC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齐次定理</a:t>
            </a:r>
            <a:r>
              <a:rPr kumimoji="1" lang="zh-CN" altLang="en-US" sz="1800" dirty="0">
                <a:ea typeface="楷体" panose="02010609060101010101" pitchFamily="49" charset="-122"/>
                <a:cs typeface="Times New Roman" panose="02020603050405020304" pitchFamily="18" charset="0"/>
              </a:rPr>
              <a:t>，也称齐次性。若线性电路中只有一个独立源，则根据齐次定理，该线性电路中的响应与该激励成正比。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609C004-9DB7-6A88-54F7-A2692D680C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374443"/>
              </p:ext>
            </p:extLst>
          </p:nvPr>
        </p:nvGraphicFramePr>
        <p:xfrm>
          <a:off x="300966" y="2712055"/>
          <a:ext cx="161925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617191" imgH="1529415" progId="Visio.Drawing.11">
                  <p:embed/>
                </p:oleObj>
              </mc:Choice>
              <mc:Fallback>
                <p:oleObj name="Visio" r:id="rId2" imgW="1617191" imgH="152941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66" y="2712055"/>
                        <a:ext cx="1619250" cy="153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8">
            <a:extLst>
              <a:ext uri="{FF2B5EF4-FFF2-40B4-BE49-F238E27FC236}">
                <a16:creationId xmlns:a16="http://schemas.microsoft.com/office/drawing/2014/main" id="{51BC139D-90F5-ADAC-507C-8E153DD494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635301"/>
              </p:ext>
            </p:extLst>
          </p:nvPr>
        </p:nvGraphicFramePr>
        <p:xfrm>
          <a:off x="2065283" y="2929743"/>
          <a:ext cx="6096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5000" imgH="431640" progId="Equation.DSMT4">
                  <p:embed/>
                </p:oleObj>
              </mc:Choice>
              <mc:Fallback>
                <p:oleObj name="Equation" r:id="rId4" imgW="495000" imgH="431640" progId="Equation.DSMT4">
                  <p:embed/>
                  <p:pic>
                    <p:nvPicPr>
                      <p:cNvPr id="6" name="Object 18">
                        <a:extLst>
                          <a:ext uri="{FF2B5EF4-FFF2-40B4-BE49-F238E27FC236}">
                            <a16:creationId xmlns:a16="http://schemas.microsoft.com/office/drawing/2014/main" id="{AA87A2CD-2B66-F55A-DDDA-06B21C7DAC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283" y="2929743"/>
                        <a:ext cx="6096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0FE9800-ECC4-B983-2028-AB0595C433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897099"/>
              </p:ext>
            </p:extLst>
          </p:nvPr>
        </p:nvGraphicFramePr>
        <p:xfrm>
          <a:off x="6364118" y="2497943"/>
          <a:ext cx="205105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050449" imgH="1527094" progId="Visio.Drawing.11">
                  <p:embed/>
                </p:oleObj>
              </mc:Choice>
              <mc:Fallback>
                <p:oleObj name="Visio" r:id="rId6" imgW="2050449" imgH="1527094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4118" y="2497943"/>
                        <a:ext cx="2051050" cy="153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8">
            <a:extLst>
              <a:ext uri="{FF2B5EF4-FFF2-40B4-BE49-F238E27FC236}">
                <a16:creationId xmlns:a16="http://schemas.microsoft.com/office/drawing/2014/main" id="{DF88434F-5F0D-D1DF-16D3-7D857AD55C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539196"/>
              </p:ext>
            </p:extLst>
          </p:nvPr>
        </p:nvGraphicFramePr>
        <p:xfrm>
          <a:off x="1955423" y="3744131"/>
          <a:ext cx="828675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72840" imgH="228600" progId="Equation.DSMT4">
                  <p:embed/>
                </p:oleObj>
              </mc:Choice>
              <mc:Fallback>
                <p:oleObj name="Equation" r:id="rId8" imgW="672840" imgH="228600" progId="Equation.DSMT4">
                  <p:embed/>
                  <p:pic>
                    <p:nvPicPr>
                      <p:cNvPr id="7" name="Object 18">
                        <a:extLst>
                          <a:ext uri="{FF2B5EF4-FFF2-40B4-BE49-F238E27FC236}">
                            <a16:creationId xmlns:a16="http://schemas.microsoft.com/office/drawing/2014/main" id="{51BC139D-90F5-ADAC-507C-8E153DD494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423" y="3744131"/>
                        <a:ext cx="828675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8">
            <a:extLst>
              <a:ext uri="{FF2B5EF4-FFF2-40B4-BE49-F238E27FC236}">
                <a16:creationId xmlns:a16="http://schemas.microsoft.com/office/drawing/2014/main" id="{7AC9929E-3CFB-6A4D-834B-4EF4A70A56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58205"/>
              </p:ext>
            </p:extLst>
          </p:nvPr>
        </p:nvGraphicFramePr>
        <p:xfrm>
          <a:off x="6816329" y="4144605"/>
          <a:ext cx="1016000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25480" imgH="228600" progId="Equation.DSMT4">
                  <p:embed/>
                </p:oleObj>
              </mc:Choice>
              <mc:Fallback>
                <p:oleObj name="Equation" r:id="rId10" imgW="825480" imgH="228600" progId="Equation.DSMT4">
                  <p:embed/>
                  <p:pic>
                    <p:nvPicPr>
                      <p:cNvPr id="10" name="Object 18">
                        <a:extLst>
                          <a:ext uri="{FF2B5EF4-FFF2-40B4-BE49-F238E27FC236}">
                            <a16:creationId xmlns:a16="http://schemas.microsoft.com/office/drawing/2014/main" id="{DF88434F-5F0D-D1DF-16D3-7D857AD55C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329" y="4144605"/>
                        <a:ext cx="1016000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3B815AD5-3647-912B-74B3-90C8AC91A99C}"/>
              </a:ext>
            </a:extLst>
          </p:cNvPr>
          <p:cNvGrpSpPr/>
          <p:nvPr/>
        </p:nvGrpSpPr>
        <p:grpSpPr>
          <a:xfrm>
            <a:off x="3020433" y="2597595"/>
            <a:ext cx="2298774" cy="1640810"/>
            <a:chOff x="3020433" y="2597595"/>
            <a:chExt cx="2298774" cy="1640810"/>
          </a:xfrm>
        </p:grpSpPr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489F3ABF-207D-E2AF-49FC-D1E3ADFD4D9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303405"/>
                </p:ext>
              </p:extLst>
            </p:nvPr>
          </p:nvGraphicFramePr>
          <p:xfrm>
            <a:off x="3091455" y="3184305"/>
            <a:ext cx="2082800" cy="1054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2" imgW="2083813" imgH="1053185" progId="Visio.Drawing.11">
                    <p:embed/>
                  </p:oleObj>
                </mc:Choice>
                <mc:Fallback>
                  <p:oleObj name="Visio" r:id="rId12" imgW="2083813" imgH="1053185" progId="Visio.Drawing.11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1455" y="3184305"/>
                          <a:ext cx="2082800" cy="1054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AACC46AF-A36D-DCF0-198A-9DB91CA9D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0433" y="2597595"/>
              <a:ext cx="2298774" cy="446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练习：</a:t>
              </a:r>
              <a:r>
                <a:rPr lang="zh-CN" altLang="en-US" sz="1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求出图中的</a:t>
              </a:r>
              <a:r>
                <a:rPr lang="en-US" altLang="zh-CN" sz="1800" i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lang="en-US" altLang="zh-CN" sz="1800" baseline="-25000" dirty="0" err="1">
                  <a:latin typeface="楷体" panose="02010609060101010101" pitchFamily="49" charset="-122"/>
                  <a:ea typeface="楷体" panose="02010609060101010101" pitchFamily="49" charset="-122"/>
                </a:rPr>
                <a:t>o</a:t>
              </a:r>
              <a:endParaRPr lang="en-US" altLang="zh-CN" sz="1800" baseline="-25000" dirty="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AD8827C0-4AFF-39E6-AA81-4F7B3380E30F}"/>
              </a:ext>
            </a:extLst>
          </p:cNvPr>
          <p:cNvSpPr txBox="1"/>
          <p:nvPr/>
        </p:nvSpPr>
        <p:spPr>
          <a:xfrm>
            <a:off x="5967576" y="2573850"/>
            <a:ext cx="1193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思考：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154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F7BAA0-6468-521C-00ED-DCBD1A4ECB12}"/>
              </a:ext>
            </a:extLst>
          </p:cNvPr>
          <p:cNvSpPr txBox="1"/>
          <p:nvPr/>
        </p:nvSpPr>
        <p:spPr>
          <a:xfrm>
            <a:off x="213821" y="632436"/>
            <a:ext cx="273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8161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C8161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叠加定理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C7C55A0-4209-BB7C-6227-3C8E7FF69A24}"/>
              </a:ext>
            </a:extLst>
          </p:cNvPr>
          <p:cNvSpPr txBox="1">
            <a:spLocks noChangeArrowheads="1"/>
          </p:cNvSpPr>
          <p:nvPr/>
        </p:nvSpPr>
        <p:spPr>
          <a:xfrm>
            <a:off x="421460" y="1044445"/>
            <a:ext cx="83010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kumimoji="1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800" b="1"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/>
              <a:t>由线性元件和独立电源组成的网络</a:t>
            </a:r>
            <a:r>
              <a:rPr lang="en-US" altLang="zh-CN" dirty="0"/>
              <a:t>N</a:t>
            </a:r>
            <a:r>
              <a:rPr lang="zh-CN" altLang="en-US" dirty="0"/>
              <a:t>，其中每一支路的响应</a:t>
            </a:r>
            <a:r>
              <a:rPr lang="en-US" altLang="zh-CN" dirty="0"/>
              <a:t>(</a:t>
            </a:r>
            <a:r>
              <a:rPr lang="zh-CN" altLang="en-US" dirty="0"/>
              <a:t>电压或电流</a:t>
            </a:r>
            <a:r>
              <a:rPr lang="en-US" altLang="zh-CN" dirty="0"/>
              <a:t>)</a:t>
            </a:r>
            <a:r>
              <a:rPr lang="zh-CN" altLang="en-US" dirty="0"/>
              <a:t>都等于各个独立源单独作用于网络 </a:t>
            </a:r>
            <a:r>
              <a:rPr lang="en-US" altLang="zh-CN" dirty="0"/>
              <a:t>N </a:t>
            </a:r>
            <a:r>
              <a:rPr lang="zh-CN" altLang="en-US" dirty="0"/>
              <a:t>时在该支路中产生的响应的代数和。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212D484-786C-FE8E-2CC4-6D17E3132C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4205"/>
              </p:ext>
            </p:extLst>
          </p:nvPr>
        </p:nvGraphicFramePr>
        <p:xfrm>
          <a:off x="556927" y="1690776"/>
          <a:ext cx="205105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050449" imgH="1527094" progId="Visio.Drawing.11">
                  <p:embed/>
                </p:oleObj>
              </mc:Choice>
              <mc:Fallback>
                <p:oleObj name="Visio" r:id="rId2" imgW="2050449" imgH="1527094" progId="Visio.Drawing.11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A0FE9800-ECC4-B983-2028-AB0595C433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927" y="1690776"/>
                        <a:ext cx="2051050" cy="153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8">
            <a:extLst>
              <a:ext uri="{FF2B5EF4-FFF2-40B4-BE49-F238E27FC236}">
                <a16:creationId xmlns:a16="http://schemas.microsoft.com/office/drawing/2014/main" id="{1363B7E9-60FE-148F-EDFE-D9D4E85B9A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319255"/>
              </p:ext>
            </p:extLst>
          </p:nvPr>
        </p:nvGraphicFramePr>
        <p:xfrm>
          <a:off x="485832" y="3503715"/>
          <a:ext cx="2517775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44440" imgH="228600" progId="Equation.DSMT4">
                  <p:embed/>
                </p:oleObj>
              </mc:Choice>
              <mc:Fallback>
                <p:oleObj name="Equation" r:id="rId4" imgW="2044440" imgH="228600" progId="Equation.DSMT4">
                  <p:embed/>
                  <p:pic>
                    <p:nvPicPr>
                      <p:cNvPr id="11" name="Object 18">
                        <a:extLst>
                          <a:ext uri="{FF2B5EF4-FFF2-40B4-BE49-F238E27FC236}">
                            <a16:creationId xmlns:a16="http://schemas.microsoft.com/office/drawing/2014/main" id="{7AC9929E-3CFB-6A4D-834B-4EF4A70A56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832" y="3503715"/>
                        <a:ext cx="2517775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00A42C5-73F5-4449-DAC1-94A5D1C931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103450"/>
              </p:ext>
            </p:extLst>
          </p:nvPr>
        </p:nvGraphicFramePr>
        <p:xfrm>
          <a:off x="3638545" y="1733453"/>
          <a:ext cx="205105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050449" imgH="1527094" progId="Visio.Drawing.11">
                  <p:embed/>
                </p:oleObj>
              </mc:Choice>
              <mc:Fallback>
                <p:oleObj name="Visio" r:id="rId6" imgW="2050449" imgH="1527094" progId="Visio.Drawing.11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212D484-786C-FE8E-2CC4-6D17E3132C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45" y="1733453"/>
                        <a:ext cx="2051050" cy="153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0E4CA00-5CE5-AE7C-FA57-13D0B69744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776450"/>
              </p:ext>
            </p:extLst>
          </p:nvPr>
        </p:nvGraphicFramePr>
        <p:xfrm>
          <a:off x="6536023" y="1733453"/>
          <a:ext cx="205105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2050449" imgH="1527094" progId="Visio.Drawing.11">
                  <p:embed/>
                </p:oleObj>
              </mc:Choice>
              <mc:Fallback>
                <p:oleObj name="Visio" r:id="rId8" imgW="2050449" imgH="1527094" progId="Visio.Drawing.11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212D484-786C-FE8E-2CC4-6D17E3132C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6023" y="1733453"/>
                        <a:ext cx="2051050" cy="153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8">
            <a:extLst>
              <a:ext uri="{FF2B5EF4-FFF2-40B4-BE49-F238E27FC236}">
                <a16:creationId xmlns:a16="http://schemas.microsoft.com/office/drawing/2014/main" id="{11891BEB-BA98-21DB-826C-BD310A50F7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349088"/>
              </p:ext>
            </p:extLst>
          </p:nvPr>
        </p:nvGraphicFramePr>
        <p:xfrm>
          <a:off x="4242543" y="3503715"/>
          <a:ext cx="673100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45760" imgH="228600" progId="Equation.DSMT4">
                  <p:embed/>
                </p:oleObj>
              </mc:Choice>
              <mc:Fallback>
                <p:oleObj name="Equation" r:id="rId10" imgW="545760" imgH="228600" progId="Equation.DSMT4">
                  <p:embed/>
                  <p:pic>
                    <p:nvPicPr>
                      <p:cNvPr id="10" name="Object 18">
                        <a:extLst>
                          <a:ext uri="{FF2B5EF4-FFF2-40B4-BE49-F238E27FC236}">
                            <a16:creationId xmlns:a16="http://schemas.microsoft.com/office/drawing/2014/main" id="{DF88434F-5F0D-D1DF-16D3-7D857AD55C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2543" y="3503715"/>
                        <a:ext cx="673100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8">
            <a:extLst>
              <a:ext uri="{FF2B5EF4-FFF2-40B4-BE49-F238E27FC236}">
                <a16:creationId xmlns:a16="http://schemas.microsoft.com/office/drawing/2014/main" id="{AD3195F1-AA5A-31D4-AFCD-AEBAF21DD4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185664"/>
              </p:ext>
            </p:extLst>
          </p:nvPr>
        </p:nvGraphicFramePr>
        <p:xfrm>
          <a:off x="7127648" y="3446463"/>
          <a:ext cx="736600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96880" imgH="228600" progId="Equation.DSMT4">
                  <p:embed/>
                </p:oleObj>
              </mc:Choice>
              <mc:Fallback>
                <p:oleObj name="Equation" r:id="rId12" imgW="596880" imgH="228600" progId="Equation.DSMT4">
                  <p:embed/>
                  <p:pic>
                    <p:nvPicPr>
                      <p:cNvPr id="9" name="Object 18">
                        <a:extLst>
                          <a:ext uri="{FF2B5EF4-FFF2-40B4-BE49-F238E27FC236}">
                            <a16:creationId xmlns:a16="http://schemas.microsoft.com/office/drawing/2014/main" id="{11891BEB-BA98-21DB-826C-BD310A50F7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648" y="3446463"/>
                        <a:ext cx="736600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8">
            <a:extLst>
              <a:ext uri="{FF2B5EF4-FFF2-40B4-BE49-F238E27FC236}">
                <a16:creationId xmlns:a16="http://schemas.microsoft.com/office/drawing/2014/main" id="{8376CDA9-589F-DA51-D350-B42C5C3B36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569686"/>
              </p:ext>
            </p:extLst>
          </p:nvPr>
        </p:nvGraphicFramePr>
        <p:xfrm>
          <a:off x="795338" y="3929063"/>
          <a:ext cx="1374775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17440" imgH="228600" progId="Equation.DSMT4">
                  <p:embed/>
                </p:oleObj>
              </mc:Choice>
              <mc:Fallback>
                <p:oleObj name="Equation" r:id="rId14" imgW="1117440" imgH="228600" progId="Equation.DSMT4">
                  <p:embed/>
                  <p:pic>
                    <p:nvPicPr>
                      <p:cNvPr id="5" name="Object 18">
                        <a:extLst>
                          <a:ext uri="{FF2B5EF4-FFF2-40B4-BE49-F238E27FC236}">
                            <a16:creationId xmlns:a16="http://schemas.microsoft.com/office/drawing/2014/main" id="{1363B7E9-60FE-148F-EDFE-D9D4E85B9A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3929063"/>
                        <a:ext cx="1374775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036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13973</TotalTime>
  <Words>342</Words>
  <Application>Microsoft Office PowerPoint</Application>
  <PresentationFormat>全屏显示(16:9)</PresentationFormat>
  <Paragraphs>32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等线</vt:lpstr>
      <vt:lpstr>等线 Light</vt:lpstr>
      <vt:lpstr>楷体</vt:lpstr>
      <vt:lpstr>微软雅黑</vt:lpstr>
      <vt:lpstr>Arial</vt:lpstr>
      <vt:lpstr>Calibri</vt:lpstr>
      <vt:lpstr>Times New Roman</vt:lpstr>
      <vt:lpstr>2016-VI主题</vt:lpstr>
      <vt:lpstr>Equation</vt:lpstr>
      <vt:lpstr>Visio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王 亮</cp:lastModifiedBy>
  <cp:revision>335</cp:revision>
  <dcterms:created xsi:type="dcterms:W3CDTF">2016-01-21T16:32:22Z</dcterms:created>
  <dcterms:modified xsi:type="dcterms:W3CDTF">2022-10-17T03:44:40Z</dcterms:modified>
</cp:coreProperties>
</file>