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86" r:id="rId3"/>
    <p:sldMasterId id="2147483723" r:id="rId4"/>
  </p:sldMasterIdLst>
  <p:notesMasterIdLst>
    <p:notesMasterId r:id="rId32"/>
  </p:notesMasterIdLst>
  <p:handoutMasterIdLst>
    <p:handoutMasterId r:id="rId33"/>
  </p:handoutMasterIdLst>
  <p:sldIdLst>
    <p:sldId id="359" r:id="rId5"/>
    <p:sldId id="360" r:id="rId6"/>
    <p:sldId id="361" r:id="rId7"/>
    <p:sldId id="362" r:id="rId8"/>
    <p:sldId id="386" r:id="rId9"/>
    <p:sldId id="363" r:id="rId10"/>
    <p:sldId id="364" r:id="rId11"/>
    <p:sldId id="346" r:id="rId12"/>
    <p:sldId id="365" r:id="rId13"/>
    <p:sldId id="337" r:id="rId14"/>
    <p:sldId id="366" r:id="rId15"/>
    <p:sldId id="339" r:id="rId16"/>
    <p:sldId id="340" r:id="rId17"/>
    <p:sldId id="368" r:id="rId18"/>
    <p:sldId id="341" r:id="rId19"/>
    <p:sldId id="369" r:id="rId20"/>
    <p:sldId id="370" r:id="rId21"/>
    <p:sldId id="371" r:id="rId22"/>
    <p:sldId id="342" r:id="rId23"/>
    <p:sldId id="343" r:id="rId24"/>
    <p:sldId id="387" r:id="rId25"/>
    <p:sldId id="383" r:id="rId26"/>
    <p:sldId id="384" r:id="rId27"/>
    <p:sldId id="347" r:id="rId28"/>
    <p:sldId id="344" r:id="rId29"/>
    <p:sldId id="373" r:id="rId30"/>
    <p:sldId id="321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8" autoAdjust="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795CF34C-B516-D3F9-1090-46FF445E61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B75F1589-E94A-0937-D303-766328A452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E11F2ADB-6A66-37FD-032A-3FE17B6DE66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A32FE3AD-E063-F66B-CE45-38F2F23298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D60012-4B44-45C0-B8F5-866686BB2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7E34C7B-2E38-7762-038D-DEAF28D72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3E4741B-4AC0-0613-575D-4D5C3BEE5D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0E7FE15-950B-E946-C5FB-FC4C8B7D10E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96DAE8A-2463-936F-5BF7-2253D1D7AF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3F72ED9-1E42-1E2A-294F-41F794B92E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3A654234-6ABF-471C-571E-CD16A3D7C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5DC761-6706-4671-806D-C65CDF7B8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C78B954-6C3D-011F-EB65-5FFFDAE92E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0B1EEFC-0C84-4AC3-8CA4-5E3837A55A3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FD72ACD-733B-8EC8-D32B-DE0B9BACDA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81506-66EE-4056-9C89-69B3363C2C8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8178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63EBC2A-1019-7623-5ED3-3A0AAD4BCF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D9247E9-7F18-454D-A0A6-0960442805A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3EC4209-20FE-E9DB-599E-5D629AF93E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2401F-2618-4E48-B651-51FD04D6BD99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539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F9A7D4F-1F1A-1637-0F4F-8DAC104B1B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14830C4-75DF-48EA-A969-EF17EFD017A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94AB9AA6-F664-7EBC-5543-662D3DEBB28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9DDD-D9F9-4612-ABAC-D46BA56D48BC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1075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D457C3D-A82A-F591-FAF3-93D6776AB6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D717975-51DE-4673-84A9-6D9ECAD8747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5CCE9C8E-DB6D-F9DC-6634-D4D7E468E0A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2F0A4-96A4-4464-A033-2B7F6B12C126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5728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AEC1FA5-96DE-3892-F113-C69F89BCCB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BD7B24F-1915-4846-90AF-B45BA69F5BC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37A53819-14AB-9467-B29A-517906D377B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B1D0-8AFB-43FA-B01F-2E4A10231F10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50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23728CA-63E3-373E-1621-89524F8B2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7573B8F-623C-45D0-AECB-57C61FD92F2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82AEC08-083D-C72A-844B-6B89FD4CAF7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4AA73-E6C4-4377-8B68-F4FD944679F8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6713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0A2DE95-A042-B110-309F-C42A8B0D3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261C4FD-E2C4-41B0-B72F-278B0AC2ACD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2A2503A-D456-5315-1BB8-75BDE38241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7EC23-FF01-4266-BE76-7F6CA7436B3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907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F01237-07BC-3788-61C7-ABF81D1E3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91A06DD-FF15-4C65-A16D-D577A74B090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1408CF5-E52F-B9D3-5EF9-B2B7428256B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ED2E5-998C-4161-820D-FD9B8D1DE15C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9113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A5B857D-2CB9-077D-3DC9-A260E7B09A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39BA616-3333-42DC-9335-DF37F7F74F2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4C964DF8-A79D-D282-E092-5591542DC5D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66CD-0FF9-441D-A476-8A76E30559BC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550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C3D1195-C5A2-1814-EF22-A3D7089A2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2E20C13-669B-4503-BCE8-201BE059CB8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58426043-1333-387C-74FA-F8A53675492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9EC2E-F913-449A-A9DE-4E79FE6C6FE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938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2A05CB5-28CB-18C4-6EAD-438977BE02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772BE1A-9C10-4613-A1BF-917FAB3DEAE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C0837DF8-F54A-26F9-7FD4-C0B6C2B59E9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492F-7176-415D-8992-62FC9E620628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4363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F5EA242-892B-BB60-F7CA-6BAA4B3BFB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09B0ABA-A26C-4B84-8450-2DFCC15DEEE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5842066-BB56-C7C5-D6E8-5835937022C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D413-4917-4DBC-A6AD-09BE9574BB7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92126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EDDBDC9-662E-E0D4-4D90-1572C73C1F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6CC53CD-1ADC-43C9-B1D5-935FB90358C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9CBD8DE-B662-07E6-EBE2-B47FE3D40A8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7DEB3-7B80-4E0C-BF78-6A3EF7D915A1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162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4BD7B0F-E626-A8E1-D8AB-3F138438FD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900C740-AC47-48AB-B94C-0328888EA57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B994F4C-C5C4-05CE-5756-1D5E178813E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8D86-DCA4-4643-9BA0-CCE548054E4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7034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CE500B4-D56F-4DF0-C50A-0607DE6524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1FD1C0C-78B7-49CE-904A-7FFFD3A81AD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441703B-2038-8771-6582-83F71EDE0C2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0B99D-5CCD-4E24-80E7-22F939C4D6E6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1859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BC4D928-0EB0-0F15-C6CA-7820F85DF9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5ADF12B-82BE-45A3-A3F5-62C88093959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6D8C337D-FDAE-57E4-2116-41AAAD470FD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908C5-B370-4262-81FF-8CBC7741092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8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9162567-81A6-9618-40FA-6F378A3749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98A49F5-2096-4E4C-A9D8-A8D4DA75F0E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1BE86F0-BDBC-BCA2-0795-1557AFD09B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57414-4FAD-4EA3-841F-4388728C3A17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096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C6BD697-7BF4-3C37-A4AA-D6CB116577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E97CE43-9C0E-4332-ACCA-C75F94FF5A0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E79FBF29-9860-C2DA-31BA-BB0B73EB29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6E80D-4074-46B4-A4A6-445B82657A2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7797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390B807-9259-ACEB-829D-B8E93DBF4D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29A42A7-1ABD-4083-865A-11C18CB322E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69F0C5A-71DB-2305-E5EA-7C4FAA9258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AB5FA-0B9E-430E-9DEA-B4DCEACA4D58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0054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0FD4682-2F47-B684-9D63-8C5E532C44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3761146-198C-4BF1-9761-1ADA794F3CD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B3578B7-8E09-64CB-2CD7-6753464FBF9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CBFE4-24D2-4F36-BD49-4D02DA2CF9EF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56079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320397B-221E-4DD0-A3FE-41234D4129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73EDF8-BE4C-4E0F-9577-DE738C74018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D1FD79AD-9AD3-4677-BCA9-A732880718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55493-0BAA-4481-B1AA-C0791AC1462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1147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692F6E6-FD95-6CB4-89A6-58D43AB54E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B29EF45-FDDB-4098-9B76-1971D163A4D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5C1F715F-69E5-7AC0-DCBC-BD9855F394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6B558-9A5D-417E-B23A-A7D130E15C6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2492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B97A373-351F-EFAB-B7A0-624814CBB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A9BADA5-1311-4CEB-8A35-B6191F7BCF0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4308432-9186-30FC-D014-486E2C8D4A6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BB8BF-8EC4-4C2B-8E93-1951F02998B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88238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D6CB8829-5640-85E9-136A-0381A29039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833584A-8ED3-41E2-A379-E3803C71217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43DA26C7-47D9-9F23-38ED-A5F0208DADD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CE7D4-7B12-4632-B58E-530A8C253D96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649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117BE64E-A897-DE88-3782-64FFE158FA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30E4819-6442-4093-BBE5-ABF8C7E68B3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0E678E3F-D492-B988-9853-38FFF1CAB8C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C43E-8E97-4217-8AE0-28CAEB2AA7C8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03822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C485ADE-75E2-4922-4B13-D765237410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5208F47-D026-43CD-BBCC-3C16911C541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20A6A29D-8A28-BD6A-3EED-047944D543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D5CA-DE24-48B1-B766-24DFBF3F9FDA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34637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3895EF-0E94-783C-AFF0-14F99990A3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E6A9744-13B0-4B92-9273-91670B71F61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B32F830-5178-AD5F-4C67-92B643F1591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B7A95-5A38-4CA9-8BA2-C012460F489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7687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68D4084-ED3F-F8E6-43D6-AF910E09B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040E23A-C7D5-4334-845C-2080317DDAA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F1D32F7-ACEF-222C-F48D-1AFD77690E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40CD-AE27-4F77-84E6-7781DD5DA9A2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0155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C00C472-39F8-A7E9-FEB7-63BB3DA072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7EEA657-02CA-40FE-BE65-33EB74FFC46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88A51A2-5E6A-AECB-EB19-F83DFF522CB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D93D-EF3D-40E0-B827-729B7D790A5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64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F66EAB6-B9F7-B6A2-3A21-A196C633B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A0D20F7-BF12-4D95-9EE4-42BBD5DBD08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8D48FED-1C15-F226-E471-FEAF712EB07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C2167-1738-414D-8AFD-A9C2CA9BAA94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4753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9B0F9B7-76E1-9CC1-202C-3783BE3FEA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C6A0329-7FB7-43F1-98A3-5DEBEF9AA4E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93266C1-25A4-538B-870F-604AB0D62BC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E427B-D62E-4E66-A852-37B7E8CBF9B7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69225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E5AF744-94BF-2E7D-0C24-2747200C76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45C46A1-FC0F-4965-B970-17B250A9197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AFE710C-3F86-3168-58C2-3F364BF40A1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05069-62FC-47B5-A174-44F9896E815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52263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CF4BFB3-14C3-F37F-DAAC-D1AB39BA73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D0B5325-B9C3-4563-B6C2-9BE54F41028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BC9F3B1-9993-3F16-52D2-0339713FA91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5F3E-7096-45F9-98F3-B33A4FDE0128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4543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5940E17-666A-4851-0695-1CDB7DFABD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DE7F0D8-7ED1-4DFA-B699-BACBC68F366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666F765-4BF4-BD31-AE05-3380AE69B68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A672-C926-4866-B0AB-3EC563E64C09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23294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D5D12BA-04AB-7B48-0422-693ADBE5EE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6A49B0A-1FA3-4E36-952F-18223E7A01B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7155D88-726D-3353-DEC3-4202F83894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9C058-C117-4EC7-9748-03B9EC900B1F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6768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1CE37E-E57A-968D-4C84-CF395CA6CE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CE89E92-A2DE-4A87-A024-14471D7C711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C3FBA8A5-A5F1-A34C-BC36-D3E565911F8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D6D00-E8FE-4F6C-89C7-36E3972EED46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82699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4177A676-4D04-05BF-086D-ABBF3C98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2B625B4-1556-4D73-AABB-426F99E7378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CC62023C-3B9B-2186-234C-8E5DF7B395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CFA7-2855-4EE8-A020-E714CEF667DB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59633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F11AEB39-4767-5D23-91D4-28F039A0DD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F3C6B00-3C6E-4B7F-8807-8541C2B64F4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27585FF4-569F-0795-A400-45AAD81951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BF76-51BB-44A9-AC75-10050E2705E7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3828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6E200F2-35D3-9477-6174-4F9E863271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0F90F78-EE54-4738-AE32-648DC4E531C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A782A59D-6376-2FB5-A45D-1C53EBA52CD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FF62F-7B9E-4BCA-957F-C014ED1EF0ED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5910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685AF38-D318-84A3-CB43-B4E97B6CED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DA38CA5-72C3-46DC-8DE5-335B10CECD4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DBA425ED-8CAE-855E-E544-9856679927D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F927-2A94-41EA-94B7-4F143895EA32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4752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C084435-2429-66D0-6940-4604F6C06F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315E79F-EF9B-4085-B229-2EEACC0C57F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E085CDA-872D-E0F4-52E6-4C4699CA2C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43360-B5CB-47C3-B87E-402CF254EEE4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408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C76F398-8228-FC3B-36FE-C7E6D1860E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59811A4-2639-4AE7-934D-8710D94CEC2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B479FC7B-AE36-834E-147D-524AD340690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C155C-E03A-4AF1-B616-89D70ACDF489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88375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6FAD3FA-CB87-1AA6-4FC1-4A32265D80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C29E112-6B73-4784-9DA7-E42B29D1E95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01E25A2-AB48-42A3-C0DD-E4AC5EA6BF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5BACC-6866-4777-BCB0-1F1A6AC5DFF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6893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A657F3F-4375-2C13-3846-09B8F88BE6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2EC16C9-2826-4BE3-AC5C-7EAAEB59254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2769C400-CA44-33E0-2D4F-B2F5221F57C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90F04-AC1E-419A-85BB-A40A4224BD46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436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2828718A-A157-4D64-97BB-6BC8CBB0FE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7AA0849-0729-4267-B29B-66FA3D2E429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26985BE5-A14A-7CE5-C300-B9F86B687F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664F-5BA9-4D04-9B24-66C343862B92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914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8B47587-5BA9-A7CD-5087-3B0FF545B4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56AD25D-F7B9-43FA-A531-7E0D2B12C28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52DCC638-FDD3-F031-C143-AE0FA2628F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5EBD-AFF7-4C34-84AD-0111160BF93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70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05FA13E-802F-6CDF-2B44-33CCD086B9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190BC86-BD4B-4460-8ADA-6A1F853BD53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2C94D76D-E221-8D8F-9BB7-1F49715F304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B9A7-E1E7-440C-997A-84281A8F1CF3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932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E7FB985-D649-27C3-1625-AE0AF350DF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0A9C504-B380-4CD8-A1EB-E0563843591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9D6785E8-F528-41CC-A4F3-978EC8B7786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EC2E8-50EC-4539-8E88-1521078C1E09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571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E8D39D10-0E75-F8AA-B43E-A33EF45A28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2C8EDF82-9E61-5340-464C-2957ACCE3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0C6319BF-F862-7198-7220-FE421D9D1FFC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A7F952BE-5132-9FF3-E353-A13EFD692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862106EE-DF3F-F96F-F67D-90E67C007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071DAD9-3760-988C-530A-470B51C340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30428E32-6129-4492-83E4-6E0BBA9A6B5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4B602FBA-87BE-EF2E-F2AB-68A26AFA4C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97C96476-C873-0AB8-E2CD-D22448487C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99C11A90-16D2-C30A-2DED-1BF9791B59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9DECDFBE-37EF-148F-EABD-CFAF95A7A9E6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D4F9D6C-F6D6-4F67-842C-E9A0886BCAF2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2CF141DB-765E-0523-A1ED-22C45C8714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31CD2623-C109-FBD5-E23E-554D4DD981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B830054E-721F-8AFE-0DB1-2690AA38A8FC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9DAF689C-C394-A0E6-27EE-CDD105979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438CDE32-6B3A-B280-0F75-FD370B1E5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E84B8B74-21D8-7322-954E-15A7DB6BC7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62B8EA42-1EB1-4F55-8120-BC64EF4C280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10D5B130-A2AE-595D-036D-D0B52CE19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2514BE90-7C2F-DE6E-5AB2-FF979ECBB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6D179C0C-9A05-0542-0B17-32519DF743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9E459CD5-DC0F-9D8E-5E04-2481F1BBB7D4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38C9C59-BA3B-43CD-8420-B4B921CC9587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73184CA9-1CC8-F91B-627F-EBEE765A0F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D22A4A7E-31BE-2254-2574-FA7F078A82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FCCE81FB-C20D-612E-F397-27DD65922F6B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8B4B2173-3821-CB4B-50CC-D552E156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5D8329C6-6860-EBE8-A84B-BB263BA18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777A0DD4-9A9B-3715-4CEB-D229E9C561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2709CB0A-C7E4-4977-89A1-7D08EC36011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3C7735A8-62B0-669F-09CD-B50C84266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B1337179-513E-4BA0-E513-8F5179391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E700F836-8F4C-58BA-1B33-642C0AA57A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D8051894-D631-5F7C-D493-7A70CCAD8AC7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E359FC2-CA76-4023-9559-47C0C8165FD5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4" descr="10">
            <a:extLst>
              <a:ext uri="{FF2B5EF4-FFF2-40B4-BE49-F238E27FC236}">
                <a16:creationId xmlns:a16="http://schemas.microsoft.com/office/drawing/2014/main" id="{7F0908B4-2C62-767B-B921-3532E5A151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sjtulogo">
            <a:extLst>
              <a:ext uri="{FF2B5EF4-FFF2-40B4-BE49-F238E27FC236}">
                <a16:creationId xmlns:a16="http://schemas.microsoft.com/office/drawing/2014/main" id="{49B5DFA7-88F7-2E15-2EEE-F661237016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8" descr="globogif">
            <a:extLst>
              <a:ext uri="{FF2B5EF4-FFF2-40B4-BE49-F238E27FC236}">
                <a16:creationId xmlns:a16="http://schemas.microsoft.com/office/drawing/2014/main" id="{4C66C65F-49DC-5703-9A9D-8937DA576868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5">
            <a:extLst>
              <a:ext uri="{FF2B5EF4-FFF2-40B4-BE49-F238E27FC236}">
                <a16:creationId xmlns:a16="http://schemas.microsoft.com/office/drawing/2014/main" id="{B0FC5122-6052-F33D-AB1B-3E18C45DC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16">
            <a:extLst>
              <a:ext uri="{FF2B5EF4-FFF2-40B4-BE49-F238E27FC236}">
                <a16:creationId xmlns:a16="http://schemas.microsoft.com/office/drawing/2014/main" id="{0F607C33-E714-6F43-5217-8874F4250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22EF8E4B-CA0C-B858-EDFB-A12BCDD997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33FF93B6-175B-4386-A1A0-B51C253D9CB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4104" name="Picture 20" descr="图片1">
            <a:extLst>
              <a:ext uri="{FF2B5EF4-FFF2-40B4-BE49-F238E27FC236}">
                <a16:creationId xmlns:a16="http://schemas.microsoft.com/office/drawing/2014/main" id="{140A4116-1321-8356-A07F-D177021769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8645CBAA-759A-771E-8607-9F8FDCEFF8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6367770B-8870-3592-CB47-D9225EAB79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000E51F0-D46C-A926-789B-AD4166700ECB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  <a:ln/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D25B4B9-A36E-4CA6-AA85-6A077D0331BE}" type="datetime10">
              <a:rPr lang="zh-CN" altLang="en-US"/>
              <a:pPr>
                <a:defRPr/>
              </a:pPr>
              <a:t>09:50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2" Type="http://schemas.openxmlformats.org/officeDocument/2006/relationships/image" Target="../media/image5.png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5.bin"/><Relationship Id="rId2" Type="http://schemas.openxmlformats.org/officeDocument/2006/relationships/image" Target="../media/image5.png"/><Relationship Id="rId16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wmf"/><Relationship Id="rId2" Type="http://schemas.openxmlformats.org/officeDocument/2006/relationships/image" Target="../media/image5.png"/><Relationship Id="rId16" Type="http://schemas.openxmlformats.org/officeDocument/2006/relationships/image" Target="../media/image6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0.wmf"/><Relationship Id="rId2" Type="http://schemas.openxmlformats.org/officeDocument/2006/relationships/image" Target="../media/image5.png"/><Relationship Id="rId16" Type="http://schemas.openxmlformats.org/officeDocument/2006/relationships/image" Target="../media/image8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7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image" Target="../media/image5.png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2.bin"/><Relationship Id="rId2" Type="http://schemas.openxmlformats.org/officeDocument/2006/relationships/image" Target="../media/image5.png"/><Relationship Id="rId16" Type="http://schemas.openxmlformats.org/officeDocument/2006/relationships/image" Target="../media/image111.w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0.bin"/><Relationship Id="rId2" Type="http://schemas.openxmlformats.org/officeDocument/2006/relationships/image" Target="../media/image5.png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7" Type="http://schemas.openxmlformats.org/officeDocument/2006/relationships/image" Target="../media/image12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7" Type="http://schemas.openxmlformats.org/officeDocument/2006/relationships/image" Target="../media/image127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2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8BBCD80-201E-0471-44B6-DA3284F4D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7B0F1B1D-0878-3FBC-C815-129E6ED47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4F93647-15A1-4237-8079-774EFBD3F11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80322" name="Object 2">
            <a:extLst>
              <a:ext uri="{FF2B5EF4-FFF2-40B4-BE49-F238E27FC236}">
                <a16:creationId xmlns:a16="http://schemas.microsoft.com/office/drawing/2014/main" id="{A534597E-7125-2646-8409-8C63A2298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5257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203200" progId="Equation.3">
                  <p:embed/>
                </p:oleObj>
              </mc:Choice>
              <mc:Fallback>
                <p:oleObj name="公式" r:id="rId3" imgW="2286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5257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3" name="Object 3">
            <a:extLst>
              <a:ext uri="{FF2B5EF4-FFF2-40B4-BE49-F238E27FC236}">
                <a16:creationId xmlns:a16="http://schemas.microsoft.com/office/drawing/2014/main" id="{37654A1E-A232-4D23-FFF0-43BC9AD9B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67000"/>
          <a:ext cx="73914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89300" imgH="457200" progId="Equation.3">
                  <p:embed/>
                </p:oleObj>
              </mc:Choice>
              <mc:Fallback>
                <p:oleObj name="公式" r:id="rId5" imgW="3289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73914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>
            <a:extLst>
              <a:ext uri="{FF2B5EF4-FFF2-40B4-BE49-F238E27FC236}">
                <a16:creationId xmlns:a16="http://schemas.microsoft.com/office/drawing/2014/main" id="{98ED154B-68E2-9105-D135-633CF4CBD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10000"/>
          <a:ext cx="5486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49500" imgH="431800" progId="Equation.3">
                  <p:embed/>
                </p:oleObj>
              </mc:Choice>
              <mc:Fallback>
                <p:oleObj name="公式" r:id="rId7" imgW="2349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5486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日期占位符 6">
            <a:extLst>
              <a:ext uri="{FF2B5EF4-FFF2-40B4-BE49-F238E27FC236}">
                <a16:creationId xmlns:a16="http://schemas.microsoft.com/office/drawing/2014/main" id="{DFAD5D47-9FB8-6260-376A-FC0EBE7B711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FAB7A8D-E7A5-4461-A42C-B1C5BB9B94C6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980C4D17-97A7-44D9-9010-0E630FD00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301017F-82CB-46ED-A006-026D79437EB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EDFC040-B3C9-0A32-72ED-86DB64168E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62000"/>
            <a:ext cx="83058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特征值与特征向量的计算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D44467CC-090D-6967-FC42-7EEA7F45C38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95600" y="1736725"/>
          <a:ext cx="65532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68600" imgH="1905000" progId="Equation.3">
                  <p:embed/>
                </p:oleObj>
              </mc:Choice>
              <mc:Fallback>
                <p:oleObj name="公式" r:id="rId3" imgW="27686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36725"/>
                        <a:ext cx="65532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日期占位符 4">
            <a:extLst>
              <a:ext uri="{FF2B5EF4-FFF2-40B4-BE49-F238E27FC236}">
                <a16:creationId xmlns:a16="http://schemas.microsoft.com/office/drawing/2014/main" id="{0794BB21-E82E-AECB-0796-D6AEBA70715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AA67DBD-9769-4855-8A81-34526E05704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5989D007-4EA3-071A-52EF-09275D87A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BC97130-51BE-4A37-BF04-054F7DF555C7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99ADCCCA-F7E2-541D-3FF5-05DEA5F3E16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762000"/>
          <a:ext cx="541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60700" imgH="711200" progId="Equation.3">
                  <p:embed/>
                </p:oleObj>
              </mc:Choice>
              <mc:Fallback>
                <p:oleObj name="公式" r:id="rId3" imgW="3060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541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01601ACE-8423-BE50-9225-DA8860911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05000"/>
          <a:ext cx="64436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44900" imgH="711200" progId="Equation.3">
                  <p:embed/>
                </p:oleObj>
              </mc:Choice>
              <mc:Fallback>
                <p:oleObj name="公式" r:id="rId5" imgW="3644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64436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CDCEEF11-9391-9228-696B-0C645011D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8213" y="2286000"/>
          <a:ext cx="21097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93800" imgH="228600" progId="Equation.3">
                  <p:embed/>
                </p:oleObj>
              </mc:Choice>
              <mc:Fallback>
                <p:oleObj name="公式" r:id="rId7" imgW="1193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213" y="2286000"/>
                        <a:ext cx="21097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>
            <a:extLst>
              <a:ext uri="{FF2B5EF4-FFF2-40B4-BE49-F238E27FC236}">
                <a16:creationId xmlns:a16="http://schemas.microsoft.com/office/drawing/2014/main" id="{8E98C013-0D0C-BEF3-A559-53E32C08D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67000"/>
          <a:ext cx="74517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216400" imgH="711200" progId="Equation.3">
                  <p:embed/>
                </p:oleObj>
              </mc:Choice>
              <mc:Fallback>
                <p:oleObj name="公式" r:id="rId9" imgW="42164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67000"/>
                        <a:ext cx="745172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>
            <a:extLst>
              <a:ext uri="{FF2B5EF4-FFF2-40B4-BE49-F238E27FC236}">
                <a16:creationId xmlns:a16="http://schemas.microsoft.com/office/drawing/2014/main" id="{D07223A4-F285-8BDE-8313-A63A201F6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3581400"/>
          <a:ext cx="177323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02865" imgH="710891" progId="Equation.3">
                  <p:embed/>
                </p:oleObj>
              </mc:Choice>
              <mc:Fallback>
                <p:oleObj name="公式" r:id="rId11" imgW="1002865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581400"/>
                        <a:ext cx="177323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8034A1C0-3A3A-66A8-9D9D-AD6162660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617913"/>
          <a:ext cx="51625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921000" imgH="711200" progId="Equation.3">
                  <p:embed/>
                </p:oleObj>
              </mc:Choice>
              <mc:Fallback>
                <p:oleObj name="公式" r:id="rId13" imgW="29210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17913"/>
                        <a:ext cx="51625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8">
            <a:extLst>
              <a:ext uri="{FF2B5EF4-FFF2-40B4-BE49-F238E27FC236}">
                <a16:creationId xmlns:a16="http://schemas.microsoft.com/office/drawing/2014/main" id="{8390DFD9-C54F-52E2-D5C6-B9FC06DAD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953000"/>
          <a:ext cx="4376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476500" imgH="228600" progId="Equation.3">
                  <p:embed/>
                </p:oleObj>
              </mc:Choice>
              <mc:Fallback>
                <p:oleObj name="公式" r:id="rId15" imgW="2476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953000"/>
                        <a:ext cx="43767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9">
            <a:extLst>
              <a:ext uri="{FF2B5EF4-FFF2-40B4-BE49-F238E27FC236}">
                <a16:creationId xmlns:a16="http://schemas.microsoft.com/office/drawing/2014/main" id="{D7DCEA14-373A-2FE6-C314-C34AF84E8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32313"/>
          <a:ext cx="25812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459866" imgH="710891" progId="Equation.3">
                  <p:embed/>
                </p:oleObj>
              </mc:Choice>
              <mc:Fallback>
                <p:oleObj name="公式" r:id="rId17" imgW="1459866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32313"/>
                        <a:ext cx="258127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20924349-C315-16BF-243C-0F2B3A441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46713"/>
          <a:ext cx="722788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4089400" imgH="711200" progId="Equation.3">
                  <p:embed/>
                </p:oleObj>
              </mc:Choice>
              <mc:Fallback>
                <p:oleObj name="公式" r:id="rId19" imgW="40894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46713"/>
                        <a:ext cx="722788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>
            <a:extLst>
              <a:ext uri="{FF2B5EF4-FFF2-40B4-BE49-F238E27FC236}">
                <a16:creationId xmlns:a16="http://schemas.microsoft.com/office/drawing/2014/main" id="{3D7B8D71-85AE-9D6F-4035-3D2440FA4C64}"/>
              </a:ext>
            </a:extLst>
          </p:cNvPr>
          <p:cNvSpPr/>
          <p:nvPr/>
        </p:nvSpPr>
        <p:spPr>
          <a:xfrm>
            <a:off x="5638800" y="914400"/>
            <a:ext cx="50292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请注意观察特征值的重数与线性无关的特征向量的个数的关系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EF88A26-9367-A144-135A-1F3774EA25ED}"/>
              </a:ext>
            </a:extLst>
          </p:cNvPr>
          <p:cNvSpPr/>
          <p:nvPr/>
        </p:nvSpPr>
        <p:spPr>
          <a:xfrm>
            <a:off x="1524000" y="35052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FCA890-AAE0-B3EA-6937-F8CD563DFB81}"/>
              </a:ext>
            </a:extLst>
          </p:cNvPr>
          <p:cNvSpPr/>
          <p:nvPr/>
        </p:nvSpPr>
        <p:spPr>
          <a:xfrm>
            <a:off x="17526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E365A1-59F1-7CFA-FC6D-29B21085872E}"/>
              </a:ext>
            </a:extLst>
          </p:cNvPr>
          <p:cNvSpPr/>
          <p:nvPr/>
        </p:nvSpPr>
        <p:spPr>
          <a:xfrm>
            <a:off x="4191000" y="35814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5220F6-BDAB-63B5-690C-6A1BC97FF23B}"/>
              </a:ext>
            </a:extLst>
          </p:cNvPr>
          <p:cNvSpPr/>
          <p:nvPr/>
        </p:nvSpPr>
        <p:spPr>
          <a:xfrm>
            <a:off x="8686800" y="50292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425" name="日期占位符 16">
            <a:extLst>
              <a:ext uri="{FF2B5EF4-FFF2-40B4-BE49-F238E27FC236}">
                <a16:creationId xmlns:a16="http://schemas.microsoft.com/office/drawing/2014/main" id="{820DAB9A-9E42-9959-5B17-BBFAE54AA8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AD40A2-159F-424A-A59E-38A0BAE67C7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3351FF-3FB3-7316-AE22-76F81A9A6645}"/>
              </a:ext>
            </a:extLst>
          </p:cNvPr>
          <p:cNvSpPr/>
          <p:nvPr/>
        </p:nvSpPr>
        <p:spPr>
          <a:xfrm>
            <a:off x="2438400" y="3352800"/>
            <a:ext cx="48006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890F02B9-E990-509C-3980-A56855D0A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DD2AC43-E145-4BC2-A7DF-CCB0003F254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413F965-CD1A-C5C7-E8D4-0BFD29514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229600" cy="4038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/>
              <a:t>矩阵</a:t>
            </a:r>
            <a:r>
              <a:rPr lang="en-US" altLang="zh-CN" sz="2400"/>
              <a:t>A</a:t>
            </a:r>
            <a:r>
              <a:rPr lang="zh-CN" altLang="en-US" sz="2400"/>
              <a:t>可能有重数大于</a:t>
            </a:r>
            <a:r>
              <a:rPr lang="en-US" altLang="zh-CN" sz="2400"/>
              <a:t>1</a:t>
            </a:r>
            <a:r>
              <a:rPr lang="zh-CN" altLang="en-US" sz="2400"/>
              <a:t>的特征值。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/>
              <a:t>一个特征向量唯一的对应一个特征值。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/>
              <a:t>对应一个特征值的特征向量有无穷多个，而且线性无关的特征向量也可以不止一个。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/>
              <a:t>如果矩阵</a:t>
            </a:r>
            <a:r>
              <a:rPr lang="en-US" altLang="zh-CN" sz="2400"/>
              <a:t>A</a:t>
            </a:r>
            <a:r>
              <a:rPr lang="zh-CN" altLang="en-US" sz="2400"/>
              <a:t>的各行元素之和为常数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zh-CN" altLang="en-US" sz="2400"/>
              <a:t>那么</a:t>
            </a:r>
            <a:r>
              <a:rPr lang="en-US" altLang="zh-CN" sz="2400" i="1"/>
              <a:t>a</a:t>
            </a:r>
            <a:r>
              <a:rPr lang="zh-CN" altLang="en-US" sz="2400"/>
              <a:t>是矩阵</a:t>
            </a:r>
            <a:r>
              <a:rPr lang="en-US" altLang="zh-CN" sz="2400"/>
              <a:t>A</a:t>
            </a:r>
            <a:r>
              <a:rPr lang="zh-CN" altLang="en-US" sz="2400"/>
              <a:t>的一个特征值，并且对应特征值</a:t>
            </a:r>
            <a:r>
              <a:rPr lang="en-US" altLang="zh-CN" sz="2400" i="1"/>
              <a:t>a</a:t>
            </a:r>
            <a:r>
              <a:rPr lang="zh-CN" altLang="en-US" sz="2400"/>
              <a:t>的一组特征向量为</a:t>
            </a:r>
            <a:r>
              <a:rPr lang="en-US" altLang="zh-CN" sz="2400" i="1"/>
              <a:t>c</a:t>
            </a:r>
            <a:r>
              <a:rPr lang="en-US" altLang="zh-CN" sz="2400"/>
              <a:t>(1,1,…,1)</a:t>
            </a:r>
            <a:r>
              <a:rPr lang="en-US" altLang="zh-CN" sz="2400" baseline="30000"/>
              <a:t>T</a:t>
            </a:r>
            <a:r>
              <a:rPr lang="en-US" altLang="zh-CN" sz="2400"/>
              <a:t>,</a:t>
            </a:r>
            <a:r>
              <a:rPr lang="en-US" altLang="zh-CN" sz="2400" i="1"/>
              <a:t>c</a:t>
            </a:r>
            <a:r>
              <a:rPr lang="en-US" altLang="zh-CN" sz="2400"/>
              <a:t>≠0</a:t>
            </a:r>
            <a:endParaRPr lang="en-US" altLang="zh-CN" sz="2400" baseline="30000"/>
          </a:p>
        </p:txBody>
      </p:sp>
      <p:sp>
        <p:nvSpPr>
          <p:cNvPr id="18437" name="日期占位符 3">
            <a:extLst>
              <a:ext uri="{FF2B5EF4-FFF2-40B4-BE49-F238E27FC236}">
                <a16:creationId xmlns:a16="http://schemas.microsoft.com/office/drawing/2014/main" id="{33B51F00-5723-C62B-A39E-71F2BFE58B4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177172C-D2CB-4CB1-83EB-619774C3BAE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1C403A8A-ABEC-E0FE-4F53-BB56730C3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147B771-119E-4F52-970C-F489EE18F7F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80F231D1-8BAD-DE72-3CCE-007A3092972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714375"/>
          <a:ext cx="57912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711200" progId="Equation.3">
                  <p:embed/>
                </p:oleObj>
              </mc:Choice>
              <mc:Fallback>
                <p:oleObj name="公式" r:id="rId3" imgW="3238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14375"/>
                        <a:ext cx="57912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>
            <a:extLst>
              <a:ext uri="{FF2B5EF4-FFF2-40B4-BE49-F238E27FC236}">
                <a16:creationId xmlns:a16="http://schemas.microsoft.com/office/drawing/2014/main" id="{D7806C50-0E83-A2B7-C36E-19FF0F054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0"/>
          <a:ext cx="6450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06800" imgH="254000" progId="Equation.3">
                  <p:embed/>
                </p:oleObj>
              </mc:Choice>
              <mc:Fallback>
                <p:oleObj name="公式" r:id="rId5" imgW="3606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6450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2D573F03-5249-1407-53C1-C3BC86755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36782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57400" imgH="215900" progId="Equation.3">
                  <p:embed/>
                </p:oleObj>
              </mc:Choice>
              <mc:Fallback>
                <p:oleObj name="公式" r:id="rId7" imgW="2057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6782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FF1C7806-A216-946F-D166-5C3685B62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0"/>
          <a:ext cx="15430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63225" imgH="710891" progId="Equation.3">
                  <p:embed/>
                </p:oleObj>
              </mc:Choice>
              <mc:Fallback>
                <p:oleObj name="公式" r:id="rId9" imgW="863225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15430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>
            <a:extLst>
              <a:ext uri="{FF2B5EF4-FFF2-40B4-BE49-F238E27FC236}">
                <a16:creationId xmlns:a16="http://schemas.microsoft.com/office/drawing/2014/main" id="{BCEC4E76-56A1-0850-B4FC-DFDD137D8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514600"/>
          <a:ext cx="24971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97000" imgH="711200" progId="Equation.3">
                  <p:embed/>
                </p:oleObj>
              </mc:Choice>
              <mc:Fallback>
                <p:oleObj name="公式" r:id="rId11" imgW="1397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14600"/>
                        <a:ext cx="249713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>
            <a:extLst>
              <a:ext uri="{FF2B5EF4-FFF2-40B4-BE49-F238E27FC236}">
                <a16:creationId xmlns:a16="http://schemas.microsoft.com/office/drawing/2014/main" id="{C08AC258-FB05-A9DC-2F72-2ABADCCB7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8938" y="4865688"/>
          <a:ext cx="40179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47900" imgH="228600" progId="Equation.3">
                  <p:embed/>
                </p:oleObj>
              </mc:Choice>
              <mc:Fallback>
                <p:oleObj name="公式" r:id="rId13" imgW="2247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865688"/>
                        <a:ext cx="40179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>
            <a:extLst>
              <a:ext uri="{FF2B5EF4-FFF2-40B4-BE49-F238E27FC236}">
                <a16:creationId xmlns:a16="http://schemas.microsoft.com/office/drawing/2014/main" id="{1FCAB6E2-2407-F829-FF02-9811BA9F7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1825" y="4419600"/>
          <a:ext cx="1701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952087" imgH="710891" progId="Equation.3">
                  <p:embed/>
                </p:oleObj>
              </mc:Choice>
              <mc:Fallback>
                <p:oleObj name="公式" r:id="rId15" imgW="952087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419600"/>
                        <a:ext cx="1701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B0E90BE9-ED2E-4ED2-8B67-3B49FF088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419600"/>
          <a:ext cx="27019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511300" imgH="711200" progId="Equation.3">
                  <p:embed/>
                </p:oleObj>
              </mc:Choice>
              <mc:Fallback>
                <p:oleObj name="公式" r:id="rId17" imgW="15113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19600"/>
                        <a:ext cx="27019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>
            <a:extLst>
              <a:ext uri="{FF2B5EF4-FFF2-40B4-BE49-F238E27FC236}">
                <a16:creationId xmlns:a16="http://schemas.microsoft.com/office/drawing/2014/main" id="{04CDA874-0ECC-0F17-6733-51AA3CF65932}"/>
              </a:ext>
            </a:extLst>
          </p:cNvPr>
          <p:cNvSpPr/>
          <p:nvPr/>
        </p:nvSpPr>
        <p:spPr>
          <a:xfrm>
            <a:off x="5638800" y="914400"/>
            <a:ext cx="5029200" cy="1295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请注意观察特征值的重数与线性无关的特征向量的个数的关系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667264-31CA-D496-3E98-05E5A33437FB}"/>
              </a:ext>
            </a:extLst>
          </p:cNvPr>
          <p:cNvSpPr/>
          <p:nvPr/>
        </p:nvSpPr>
        <p:spPr>
          <a:xfrm>
            <a:off x="1524000" y="32766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FE5C753-E374-4F9E-0F11-64F829C4FE2D}"/>
              </a:ext>
            </a:extLst>
          </p:cNvPr>
          <p:cNvSpPr/>
          <p:nvPr/>
        </p:nvSpPr>
        <p:spPr>
          <a:xfrm>
            <a:off x="1676400" y="5257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重数为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03A358-040F-D5BD-E7B7-FCEA5BE0B99A}"/>
              </a:ext>
            </a:extLst>
          </p:cNvPr>
          <p:cNvSpPr/>
          <p:nvPr/>
        </p:nvSpPr>
        <p:spPr>
          <a:xfrm>
            <a:off x="6019800" y="3733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81CFC0-7275-2328-1ED2-C661CE219466}"/>
              </a:ext>
            </a:extLst>
          </p:cNvPr>
          <p:cNvSpPr/>
          <p:nvPr/>
        </p:nvSpPr>
        <p:spPr>
          <a:xfrm>
            <a:off x="6172200" y="56388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个数为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472" name="日期占位符 15">
            <a:extLst>
              <a:ext uri="{FF2B5EF4-FFF2-40B4-BE49-F238E27FC236}">
                <a16:creationId xmlns:a16="http://schemas.microsoft.com/office/drawing/2014/main" id="{07505CFF-B55C-BFDF-6F0C-FA5135B2B3E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320F8E-4DB7-4623-BB51-DC70165B7806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099C4AEF-F4C0-A9C8-0470-1F9625454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FA8631C-62FA-473B-912A-947670C0B6F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3" name="Object 2">
            <a:extLst>
              <a:ext uri="{FF2B5EF4-FFF2-40B4-BE49-F238E27FC236}">
                <a16:creationId xmlns:a16="http://schemas.microsoft.com/office/drawing/2014/main" id="{E2DE798C-794B-0F3D-30C7-52AB79EA831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762000"/>
          <a:ext cx="7562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92500" imgH="457200" progId="Equation.3">
                  <p:embed/>
                </p:oleObj>
              </mc:Choice>
              <mc:Fallback>
                <p:oleObj name="公式" r:id="rId3" imgW="3492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75628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5" name="Object 11">
            <a:extLst>
              <a:ext uri="{FF2B5EF4-FFF2-40B4-BE49-F238E27FC236}">
                <a16:creationId xmlns:a16="http://schemas.microsoft.com/office/drawing/2014/main" id="{706F37BE-9A87-71A7-8A3D-A451E6789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334000"/>
          <a:ext cx="8115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114800" imgH="508000" progId="Equation.3">
                  <p:embed/>
                </p:oleObj>
              </mc:Choice>
              <mc:Fallback>
                <p:oleObj name="公式" r:id="rId5" imgW="41148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81153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C44E44B9-8609-6D49-E40C-E0DEB75B9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057400"/>
          <a:ext cx="4235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55800" imgH="228600" progId="Equation.3">
                  <p:embed/>
                </p:oleObj>
              </mc:Choice>
              <mc:Fallback>
                <p:oleObj name="公式" r:id="rId7" imgW="1955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4235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E475089B-4B15-CAA2-1BAD-8D6F43EE5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43200"/>
          <a:ext cx="6172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730500" imgH="203200" progId="Equation.3">
                  <p:embed/>
                </p:oleObj>
              </mc:Choice>
              <mc:Fallback>
                <p:oleObj name="公式" r:id="rId9" imgW="2730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6172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>
            <a:extLst>
              <a:ext uri="{FF2B5EF4-FFF2-40B4-BE49-F238E27FC236}">
                <a16:creationId xmlns:a16="http://schemas.microsoft.com/office/drawing/2014/main" id="{9B62C24C-5CA6-0896-F195-05ABAC6D1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52800"/>
          <a:ext cx="2447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129810" imgH="203112" progId="Equation.3">
                  <p:embed/>
                </p:oleObj>
              </mc:Choice>
              <mc:Fallback>
                <p:oleObj name="公式" r:id="rId11" imgW="112981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2447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>
            <a:extLst>
              <a:ext uri="{FF2B5EF4-FFF2-40B4-BE49-F238E27FC236}">
                <a16:creationId xmlns:a16="http://schemas.microsoft.com/office/drawing/2014/main" id="{70AD5666-A237-B942-5B55-0BEB9B77A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352800"/>
          <a:ext cx="3135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47172" imgH="203112" progId="Equation.3">
                  <p:embed/>
                </p:oleObj>
              </mc:Choice>
              <mc:Fallback>
                <p:oleObj name="公式" r:id="rId13" imgW="144717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3135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88AB7AB9-955C-46EF-26A4-D14B39E21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14800"/>
          <a:ext cx="5940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743200" imgH="457200" progId="Equation.3">
                  <p:embed/>
                </p:oleObj>
              </mc:Choice>
              <mc:Fallback>
                <p:oleObj name="公式" r:id="rId15" imgW="2743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9404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60918A3-2083-75A7-9566-B85338057888}"/>
              </a:ext>
            </a:extLst>
          </p:cNvPr>
          <p:cNvSpPr/>
          <p:nvPr/>
        </p:nvSpPr>
        <p:spPr>
          <a:xfrm>
            <a:off x="2057400" y="5334000"/>
            <a:ext cx="8153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491" name="日期占位符 10">
            <a:extLst>
              <a:ext uri="{FF2B5EF4-FFF2-40B4-BE49-F238E27FC236}">
                <a16:creationId xmlns:a16="http://schemas.microsoft.com/office/drawing/2014/main" id="{0E78750E-7304-3E98-F9BB-D18A7DAA14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F3828DC-41A3-43FE-865D-AD439227137C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214E9DA-9A08-30CD-C2E1-5276DA84CBA4}"/>
              </a:ext>
            </a:extLst>
          </p:cNvPr>
          <p:cNvSpPr/>
          <p:nvPr/>
        </p:nvSpPr>
        <p:spPr>
          <a:xfrm>
            <a:off x="4267200" y="3962400"/>
            <a:ext cx="34290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2A24A9-7AD2-3689-7B78-674F4A60CFF9}"/>
              </a:ext>
            </a:extLst>
          </p:cNvPr>
          <p:cNvSpPr/>
          <p:nvPr/>
        </p:nvSpPr>
        <p:spPr>
          <a:xfrm>
            <a:off x="4876800" y="5029200"/>
            <a:ext cx="19812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508" name="灯片编号占位符 4">
            <a:extLst>
              <a:ext uri="{FF2B5EF4-FFF2-40B4-BE49-F238E27FC236}">
                <a16:creationId xmlns:a16="http://schemas.microsoft.com/office/drawing/2014/main" id="{B8B85B83-D370-2CAC-6C3C-DAEC684B2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0356860-17FF-4C58-9EE5-3F136811D3F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84CA51D-E9C5-239E-161D-D2A8AC39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78740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/>
              <a:t>特征值与特征向量的性质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CB01038C-2737-2AAE-A395-3084391F4B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特征值与矩阵</a:t>
            </a:r>
            <a:r>
              <a:rPr lang="en-US" altLang="zh-CN" sz="2800"/>
              <a:t>A</a:t>
            </a:r>
            <a:r>
              <a:rPr lang="zh-CN" altLang="en-US" sz="2800"/>
              <a:t>的关系</a:t>
            </a:r>
          </a:p>
        </p:txBody>
      </p:sp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2FF6603C-B9B8-D459-A9C9-35BBCB9FD9F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2819400"/>
          <a:ext cx="7620000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51200" imgH="1371600" progId="Equation.3">
                  <p:embed/>
                </p:oleObj>
              </mc:Choice>
              <mc:Fallback>
                <p:oleObj name="公式" r:id="rId3" imgW="32512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7620000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106E08A0-FA8D-42D7-EF28-ADD234058D73}"/>
              </a:ext>
            </a:extLst>
          </p:cNvPr>
          <p:cNvSpPr/>
          <p:nvPr/>
        </p:nvSpPr>
        <p:spPr>
          <a:xfrm>
            <a:off x="5867400" y="2362200"/>
            <a:ext cx="38100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特征值之和等于矩阵的迹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也就是矩阵对角线上元素之和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39DAD1DD-F944-AF78-9404-67071FBFD4A1}"/>
              </a:ext>
            </a:extLst>
          </p:cNvPr>
          <p:cNvSpPr/>
          <p:nvPr/>
        </p:nvSpPr>
        <p:spPr>
          <a:xfrm>
            <a:off x="6400800" y="4572000"/>
            <a:ext cx="3810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特征值之积等于矩阵的行列式</a:t>
            </a:r>
          </a:p>
        </p:txBody>
      </p:sp>
      <p:sp>
        <p:nvSpPr>
          <p:cNvPr id="21514" name="日期占位符 7">
            <a:extLst>
              <a:ext uri="{FF2B5EF4-FFF2-40B4-BE49-F238E27FC236}">
                <a16:creationId xmlns:a16="http://schemas.microsoft.com/office/drawing/2014/main" id="{0176BFBB-E0CB-342D-AB88-E94BF6DC36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2206B5C-B81E-469E-8176-CFC00CB48BF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B23F0016-F53E-6EE4-F852-F83FA641F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C4D1F57-4DAC-4D11-B19B-D25F3C7ABB3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8757" name="Object 5">
            <a:extLst>
              <a:ext uri="{FF2B5EF4-FFF2-40B4-BE49-F238E27FC236}">
                <a16:creationId xmlns:a16="http://schemas.microsoft.com/office/drawing/2014/main" id="{F4438110-61F4-BECC-2C14-1AB4F42A4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762000"/>
          <a:ext cx="6678613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939800" progId="Equation.3">
                  <p:embed/>
                </p:oleObj>
              </mc:Choice>
              <mc:Fallback>
                <p:oleObj name="公式" r:id="rId3" imgW="29337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6678613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A1DDD328-70EA-674B-979E-2359F2B1D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00400"/>
          <a:ext cx="8959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37000" imgH="431800" progId="Equation.3">
                  <p:embed/>
                </p:oleObj>
              </mc:Choice>
              <mc:Fallback>
                <p:oleObj name="公式" r:id="rId5" imgW="3937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8959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F9AC13E-9B51-F9CA-6C17-06EE082A4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5461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00300" imgH="241300" progId="Equation.3">
                  <p:embed/>
                </p:oleObj>
              </mc:Choice>
              <mc:Fallback>
                <p:oleObj name="公式" r:id="rId7" imgW="24003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5461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CA7EB9E-8F1D-96C5-B832-D485F1DB4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4953000"/>
          <a:ext cx="78041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543300" imgH="482600" progId="Equation.3">
                  <p:embed/>
                </p:oleObj>
              </mc:Choice>
              <mc:Fallback>
                <p:oleObj name="公式" r:id="rId9" imgW="3543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4953000"/>
                        <a:ext cx="78041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日期占位符 6">
            <a:extLst>
              <a:ext uri="{FF2B5EF4-FFF2-40B4-BE49-F238E27FC236}">
                <a16:creationId xmlns:a16="http://schemas.microsoft.com/office/drawing/2014/main" id="{826ADDE9-8D9E-CF21-B301-2532F14CC0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44F8543-6B61-483F-8128-BF13772AD3D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13D1F85A-2376-6AEC-519D-7E0012FFAFB7}"/>
              </a:ext>
            </a:extLst>
          </p:cNvPr>
          <p:cNvSpPr/>
          <p:nvPr/>
        </p:nvSpPr>
        <p:spPr>
          <a:xfrm>
            <a:off x="8229600" y="4038600"/>
            <a:ext cx="24384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当然也都是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981D257D-6E0A-3D62-0FB6-F343EC2F2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0944A65-DFE3-4271-A899-5C898193774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8757" name="Object 5">
            <a:extLst>
              <a:ext uri="{FF2B5EF4-FFF2-40B4-BE49-F238E27FC236}">
                <a16:creationId xmlns:a16="http://schemas.microsoft.com/office/drawing/2014/main" id="{07A6C8CC-C9FC-0276-4B70-F887CC3C4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62200"/>
          <a:ext cx="7316788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13100" imgH="939800" progId="Equation.3">
                  <p:embed/>
                </p:oleObj>
              </mc:Choice>
              <mc:Fallback>
                <p:oleObj name="公式" r:id="rId3" imgW="32131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7316788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465E066-DC7E-9A0B-B2D0-6DC9B82A3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838200"/>
          <a:ext cx="1155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08000" imgH="190500" progId="Equation.3">
                  <p:embed/>
                </p:oleObj>
              </mc:Choice>
              <mc:Fallback>
                <p:oleObj name="公式" r:id="rId5" imgW="5080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1155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C6BF59E-9C8D-F053-5825-F1E40F309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1524000"/>
          <a:ext cx="7510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302000" imgH="241300" progId="Equation.3">
                  <p:embed/>
                </p:oleObj>
              </mc:Choice>
              <mc:Fallback>
                <p:oleObj name="公式" r:id="rId7" imgW="33020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524000"/>
                        <a:ext cx="75104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4489FC2-B301-8731-C336-EE916EF5C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4648200"/>
          <a:ext cx="4568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005729" imgH="253890" progId="Equation.3">
                  <p:embed/>
                </p:oleObj>
              </mc:Choice>
              <mc:Fallback>
                <p:oleObj name="公式" r:id="rId9" imgW="200572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648200"/>
                        <a:ext cx="4568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日期占位符 6">
            <a:extLst>
              <a:ext uri="{FF2B5EF4-FFF2-40B4-BE49-F238E27FC236}">
                <a16:creationId xmlns:a16="http://schemas.microsoft.com/office/drawing/2014/main" id="{4FF17A26-257E-383A-2104-EA990D5235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C45FCB2-EC59-4D1A-A070-832AFF7E872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01EA3115-969A-3196-85BE-7BF4E36E3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8769AED-513B-4A56-9121-77EB979AA3D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CD770FAF-A44C-8144-3C98-2A19D9AC0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762000"/>
          <a:ext cx="5289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24100" imgH="241300" progId="Equation.3">
                  <p:embed/>
                </p:oleObj>
              </mc:Choice>
              <mc:Fallback>
                <p:oleObj name="公式" r:id="rId3" imgW="2324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762000"/>
                        <a:ext cx="5289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CA087E-162A-973B-804D-239C794D4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219200"/>
          <a:ext cx="47386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82800" imgH="228600" progId="Equation.3">
                  <p:embed/>
                </p:oleObj>
              </mc:Choice>
              <mc:Fallback>
                <p:oleObj name="公式" r:id="rId5" imgW="2082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47386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5A5AF7-DA4E-05D1-7B58-C05EEF5D1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1676400"/>
          <a:ext cx="5318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36800" imgH="241300" progId="Equation.3">
                  <p:embed/>
                </p:oleObj>
              </mc:Choice>
              <mc:Fallback>
                <p:oleObj name="公式" r:id="rId7" imgW="2336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676400"/>
                        <a:ext cx="5318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B206C9-92F5-F466-C3FA-06BAB1170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09800"/>
          <a:ext cx="5291138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324100" imgH="939800" progId="Equation.3">
                  <p:embed/>
                </p:oleObj>
              </mc:Choice>
              <mc:Fallback>
                <p:oleObj name="公式" r:id="rId9" imgW="23241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5291138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C4414C-BD06-658E-C8FE-4802E4344802}"/>
              </a:ext>
            </a:extLst>
          </p:cNvPr>
          <p:cNvCxnSpPr/>
          <p:nvPr/>
        </p:nvCxnSpPr>
        <p:spPr>
          <a:xfrm>
            <a:off x="2209800" y="2514600"/>
            <a:ext cx="3581400" cy="19050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10DB5B-B83C-5DE2-B5FD-5D824032F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0"/>
          <a:ext cx="74882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289300" imgH="482600" progId="Equation.3">
                  <p:embed/>
                </p:oleObj>
              </mc:Choice>
              <mc:Fallback>
                <p:oleObj name="公式" r:id="rId11" imgW="32893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74882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EBB1BD-F35B-2CB4-640A-CB7BD2565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86400"/>
          <a:ext cx="3989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52600" imgH="228600" progId="Equation.3">
                  <p:embed/>
                </p:oleObj>
              </mc:Choice>
              <mc:Fallback>
                <p:oleObj name="公式" r:id="rId13" imgW="1752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39893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7F03D49-C4F9-8F37-24DA-F2C782A4F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6172200"/>
          <a:ext cx="61277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692400" imgH="228600" progId="Equation.3">
                  <p:embed/>
                </p:oleObj>
              </mc:Choice>
              <mc:Fallback>
                <p:oleObj name="公式" r:id="rId15" imgW="2692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172200"/>
                        <a:ext cx="61277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日期占位符 11">
            <a:extLst>
              <a:ext uri="{FF2B5EF4-FFF2-40B4-BE49-F238E27FC236}">
                <a16:creationId xmlns:a16="http://schemas.microsoft.com/office/drawing/2014/main" id="{5E622856-3F4B-A9E5-1959-CF7C6AC3EE5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B258283-8780-408D-A02C-C554A3F7F98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A58334A-227A-E2E7-D8E3-210695BA762B}"/>
              </a:ext>
            </a:extLst>
          </p:cNvPr>
          <p:cNvSpPr/>
          <p:nvPr/>
        </p:nvSpPr>
        <p:spPr>
          <a:xfrm>
            <a:off x="1981200" y="2971800"/>
            <a:ext cx="33528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F4522B-3EF9-4B0C-C2C1-8B87D9D2C3DC}"/>
              </a:ext>
            </a:extLst>
          </p:cNvPr>
          <p:cNvSpPr/>
          <p:nvPr/>
        </p:nvSpPr>
        <p:spPr>
          <a:xfrm>
            <a:off x="1981200" y="3581400"/>
            <a:ext cx="35814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1103-2993-9E1F-509A-1517BC36C0E0}"/>
              </a:ext>
            </a:extLst>
          </p:cNvPr>
          <p:cNvSpPr/>
          <p:nvPr/>
        </p:nvSpPr>
        <p:spPr>
          <a:xfrm>
            <a:off x="2362200" y="1371600"/>
            <a:ext cx="5410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00853F81-E442-F728-2EB4-94D30E626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C1AED64-40F9-4EF0-9972-97811FD5117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D5B1AB-76B6-93E5-E1A3-60CD37363A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858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2800"/>
              <a:t>特征值的性质</a:t>
            </a:r>
          </a:p>
        </p:txBody>
      </p:sp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D4779DF8-FEC7-B44D-C0F6-3DBA8D6660F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1447800"/>
          <a:ext cx="84455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60800" imgH="1219200" progId="Equation.3">
                  <p:embed/>
                </p:oleObj>
              </mc:Choice>
              <mc:Fallback>
                <p:oleObj name="公式" r:id="rId3" imgW="38608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84455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366E89DA-F2F4-884D-C788-6D6DE59FA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343400"/>
          <a:ext cx="1362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21760" imgH="177646" progId="Equation.3">
                  <p:embed/>
                </p:oleObj>
              </mc:Choice>
              <mc:Fallback>
                <p:oleObj name="公式" r:id="rId5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1362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4626AA55-5E80-A760-5AEF-84E86D80B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267200"/>
          <a:ext cx="4337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81200" imgH="203200" progId="Equation.3">
                  <p:embed/>
                </p:oleObj>
              </mc:Choice>
              <mc:Fallback>
                <p:oleObj name="公式" r:id="rId7" imgW="1981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4337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0840C432-68AB-CF07-B73D-93E10814E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4267200"/>
          <a:ext cx="2112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65200" imgH="203200" progId="Equation.3">
                  <p:embed/>
                </p:oleObj>
              </mc:Choice>
              <mc:Fallback>
                <p:oleObj name="公式" r:id="rId9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267200"/>
                        <a:ext cx="2112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5BE26E7-1215-D3C5-5739-597FEBB0C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49838"/>
          <a:ext cx="4337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81200" imgH="254000" progId="Equation.3">
                  <p:embed/>
                </p:oleObj>
              </mc:Choice>
              <mc:Fallback>
                <p:oleObj name="公式" r:id="rId11" imgW="1981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49838"/>
                        <a:ext cx="4337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">
            <a:extLst>
              <a:ext uri="{FF2B5EF4-FFF2-40B4-BE49-F238E27FC236}">
                <a16:creationId xmlns:a16="http://schemas.microsoft.com/office/drawing/2014/main" id="{9B9FC93D-DBA0-7CAF-E54E-230E5F81F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029200"/>
          <a:ext cx="233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66337" imgH="253890" progId="Equation.3">
                  <p:embed/>
                </p:oleObj>
              </mc:Choice>
              <mc:Fallback>
                <p:oleObj name="公式" r:id="rId13" imgW="106633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029200"/>
                        <a:ext cx="2336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8">
            <a:extLst>
              <a:ext uri="{FF2B5EF4-FFF2-40B4-BE49-F238E27FC236}">
                <a16:creationId xmlns:a16="http://schemas.microsoft.com/office/drawing/2014/main" id="{34E063BC-2D2B-1D18-E195-DDEBB6D0F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029200"/>
          <a:ext cx="1362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621760" imgH="177646" progId="Equation.3">
                  <p:embed/>
                </p:oleObj>
              </mc:Choice>
              <mc:Fallback>
                <p:oleObj name="公式" r:id="rId15" imgW="621760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1362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日期占位符 10">
            <a:extLst>
              <a:ext uri="{FF2B5EF4-FFF2-40B4-BE49-F238E27FC236}">
                <a16:creationId xmlns:a16="http://schemas.microsoft.com/office/drawing/2014/main" id="{DDA46E83-54BD-3670-79DD-4F251596B70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60DC711-265A-4490-B12B-54BA0E37AC0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0D89A03-3C15-5521-432B-67806FCF5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9429291C-69E6-6471-BEF2-C5D10F577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6CCC747-E115-4EE7-90A3-992891153DB4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80323" name="Object 3">
            <a:extLst>
              <a:ext uri="{FF2B5EF4-FFF2-40B4-BE49-F238E27FC236}">
                <a16:creationId xmlns:a16="http://schemas.microsoft.com/office/drawing/2014/main" id="{0D1F2407-CA59-CD01-3B10-C900131C0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24200"/>
          <a:ext cx="87201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04900" imgH="203200" progId="Equation.3">
                  <p:embed/>
                </p:oleObj>
              </mc:Choice>
              <mc:Fallback>
                <p:oleObj name="公式" r:id="rId3" imgW="1104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87201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>
            <a:extLst>
              <a:ext uri="{FF2B5EF4-FFF2-40B4-BE49-F238E27FC236}">
                <a16:creationId xmlns:a16="http://schemas.microsoft.com/office/drawing/2014/main" id="{D11A5987-EE2E-E71F-9136-AC0A55B92E22}"/>
              </a:ext>
            </a:extLst>
          </p:cNvPr>
          <p:cNvSpPr/>
          <p:nvPr/>
        </p:nvSpPr>
        <p:spPr>
          <a:xfrm>
            <a:off x="2133600" y="2286000"/>
            <a:ext cx="16764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方阵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云形标注 7">
            <a:extLst>
              <a:ext uri="{FF2B5EF4-FFF2-40B4-BE49-F238E27FC236}">
                <a16:creationId xmlns:a16="http://schemas.microsoft.com/office/drawing/2014/main" id="{B1329008-A790-E48E-9BA1-4C4B47DAF84D}"/>
              </a:ext>
            </a:extLst>
          </p:cNvPr>
          <p:cNvSpPr/>
          <p:nvPr/>
        </p:nvSpPr>
        <p:spPr>
          <a:xfrm>
            <a:off x="4724400" y="2286000"/>
            <a:ext cx="18288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特征值</a:t>
            </a:r>
          </a:p>
        </p:txBody>
      </p:sp>
      <p:sp>
        <p:nvSpPr>
          <p:cNvPr id="11" name="云形标注 10">
            <a:extLst>
              <a:ext uri="{FF2B5EF4-FFF2-40B4-BE49-F238E27FC236}">
                <a16:creationId xmlns:a16="http://schemas.microsoft.com/office/drawing/2014/main" id="{AA196C8A-E77F-CE30-60EE-2581332AB0FB}"/>
              </a:ext>
            </a:extLst>
          </p:cNvPr>
          <p:cNvSpPr/>
          <p:nvPr/>
        </p:nvSpPr>
        <p:spPr>
          <a:xfrm>
            <a:off x="5791200" y="2743200"/>
            <a:ext cx="2286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特征向量</a:t>
            </a:r>
          </a:p>
        </p:txBody>
      </p:sp>
      <p:sp>
        <p:nvSpPr>
          <p:cNvPr id="12" name="云形标注 11">
            <a:extLst>
              <a:ext uri="{FF2B5EF4-FFF2-40B4-BE49-F238E27FC236}">
                <a16:creationId xmlns:a16="http://schemas.microsoft.com/office/drawing/2014/main" id="{34058740-0FE1-B64B-B335-B78C9C7C73C9}"/>
              </a:ext>
            </a:extLst>
          </p:cNvPr>
          <p:cNvSpPr/>
          <p:nvPr/>
        </p:nvSpPr>
        <p:spPr>
          <a:xfrm>
            <a:off x="8229600" y="2514600"/>
            <a:ext cx="2286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特征向量非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201" name="日期占位符 8">
            <a:extLst>
              <a:ext uri="{FF2B5EF4-FFF2-40B4-BE49-F238E27FC236}">
                <a16:creationId xmlns:a16="http://schemas.microsoft.com/office/drawing/2014/main" id="{80A82D3F-A596-E4CE-58FE-1FC2AA9B3E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FCBD3A4-F53E-41E6-AED5-11301CA5532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0AC92F-7D1D-11A1-77EC-B7623D86A1D2}"/>
              </a:ext>
            </a:extLst>
          </p:cNvPr>
          <p:cNvSpPr/>
          <p:nvPr/>
        </p:nvSpPr>
        <p:spPr>
          <a:xfrm>
            <a:off x="2133600" y="2819400"/>
            <a:ext cx="6172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4FFC4C-9BD5-4EFE-C618-E6277C3BBEA8}"/>
              </a:ext>
            </a:extLst>
          </p:cNvPr>
          <p:cNvSpPr/>
          <p:nvPr/>
        </p:nvSpPr>
        <p:spPr>
          <a:xfrm>
            <a:off x="1752600" y="3429000"/>
            <a:ext cx="14478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4D25987-C302-0BFC-8E4D-1AD422B03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7B07720-D92C-43E2-8EE0-E200BEA19FB5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82ADE129-0C7A-EBFF-F91B-B30FA476ED3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685800"/>
          <a:ext cx="6477000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70200" imgH="1676400" progId="Equation.3">
                  <p:embed/>
                </p:oleObj>
              </mc:Choice>
              <mc:Fallback>
                <p:oleObj name="公式" r:id="rId3" imgW="2870200" imgH="167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6477000" cy="378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C61DA627-449F-82AF-8D93-65660F346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1362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21760" imgH="177646" progId="Equation.3">
                  <p:embed/>
                </p:oleObj>
              </mc:Choice>
              <mc:Fallback>
                <p:oleObj name="公式" r:id="rId5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1362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AC590C9D-0ABB-8533-FED5-E018EB8B2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6450" y="4495800"/>
          <a:ext cx="4810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97100" imgH="203200" progId="Equation.3">
                  <p:embed/>
                </p:oleObj>
              </mc:Choice>
              <mc:Fallback>
                <p:oleObj name="公式" r:id="rId7" imgW="2197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95800"/>
                        <a:ext cx="4810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>
            <a:extLst>
              <a:ext uri="{FF2B5EF4-FFF2-40B4-BE49-F238E27FC236}">
                <a16:creationId xmlns:a16="http://schemas.microsoft.com/office/drawing/2014/main" id="{F464989E-F305-0CB0-D73E-6396FAD13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953000"/>
          <a:ext cx="72009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89300" imgH="228600" progId="Equation.3">
                  <p:embed/>
                </p:oleObj>
              </mc:Choice>
              <mc:Fallback>
                <p:oleObj name="公式" r:id="rId9" imgW="3289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0"/>
                        <a:ext cx="72009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6">
            <a:extLst>
              <a:ext uri="{FF2B5EF4-FFF2-40B4-BE49-F238E27FC236}">
                <a16:creationId xmlns:a16="http://schemas.microsoft.com/office/drawing/2014/main" id="{62281748-F97D-9D89-03F3-76A02772A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29200"/>
          <a:ext cx="13620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21760" imgH="177646" progId="Equation.3">
                  <p:embed/>
                </p:oleObj>
              </mc:Choice>
              <mc:Fallback>
                <p:oleObj name="公式" r:id="rId11" imgW="621760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13620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日期占位符 7">
            <a:extLst>
              <a:ext uri="{FF2B5EF4-FFF2-40B4-BE49-F238E27FC236}">
                <a16:creationId xmlns:a16="http://schemas.microsoft.com/office/drawing/2014/main" id="{9DCEBE4B-90BB-C0F3-68BE-AE70FFC01C2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ECF444E-A611-4FA4-BAEC-C3B5664A4D0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71A3164-CA92-3D53-5C3C-5148344D8E9C}"/>
              </a:ext>
            </a:extLst>
          </p:cNvPr>
          <p:cNvSpPr/>
          <p:nvPr/>
        </p:nvSpPr>
        <p:spPr>
          <a:xfrm>
            <a:off x="2133600" y="2819400"/>
            <a:ext cx="6172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141160-CCCC-F2A9-216C-79F9704DC647}"/>
              </a:ext>
            </a:extLst>
          </p:cNvPr>
          <p:cNvSpPr/>
          <p:nvPr/>
        </p:nvSpPr>
        <p:spPr>
          <a:xfrm>
            <a:off x="1752600" y="3429000"/>
            <a:ext cx="14478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9462F83-137A-738C-44FE-37DBC3C37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7BBD0FA-A07A-4917-B5A4-324D9F53C0A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1072734F-BF60-D94A-F011-FE04C72A5B8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685800"/>
          <a:ext cx="6477000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70200" imgH="1676400" progId="Equation.3">
                  <p:embed/>
                </p:oleObj>
              </mc:Choice>
              <mc:Fallback>
                <p:oleObj name="公式" r:id="rId3" imgW="2870200" imgH="167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6477000" cy="378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日期占位符 7">
            <a:extLst>
              <a:ext uri="{FF2B5EF4-FFF2-40B4-BE49-F238E27FC236}">
                <a16:creationId xmlns:a16="http://schemas.microsoft.com/office/drawing/2014/main" id="{176F4DD5-FE04-D48B-3BC6-8E65B00E31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98FC816-EA05-4A6A-885F-59200B63A57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370" name="Object 3">
            <a:extLst>
              <a:ext uri="{FF2B5EF4-FFF2-40B4-BE49-F238E27FC236}">
                <a16:creationId xmlns:a16="http://schemas.microsoft.com/office/drawing/2014/main" id="{54582EEC-9154-415E-E8B1-5F33AEA4A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191000"/>
          <a:ext cx="511651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36800" imgH="990600" progId="Equation.3">
                  <p:embed/>
                </p:oleObj>
              </mc:Choice>
              <mc:Fallback>
                <p:oleObj name="公式" r:id="rId5" imgW="23368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5116513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B7C730B5-4143-8EA0-9A58-6445E4E15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8995D4B-9A5F-4777-985D-D48CFE347062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E7A8CC41-93A2-FD58-90E5-89D89507EE5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685800"/>
          <a:ext cx="8382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44800" imgH="215900" progId="Equation.3">
                  <p:embed/>
                </p:oleObj>
              </mc:Choice>
              <mc:Fallback>
                <p:oleObj name="公式" r:id="rId3" imgW="2844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8382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9BC5F4D6-C2E2-9855-663D-BA7F1E1A6F6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7423F44-016C-4D77-BB80-1FEA31B6272A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1D421234-FADE-2FEC-C4BE-6EA089EF5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524000"/>
          <a:ext cx="4114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75673" imgH="215806" progId="Equation.3">
                  <p:embed/>
                </p:oleObj>
              </mc:Choice>
              <mc:Fallback>
                <p:oleObj name="公式" r:id="rId5" imgW="167567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4114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F51AE9E2-9314-124A-664F-06D53BED2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524000"/>
          <a:ext cx="41195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66900" imgH="228600" progId="Equation.3">
                  <p:embed/>
                </p:oleObj>
              </mc:Choice>
              <mc:Fallback>
                <p:oleObj name="公式" r:id="rId7" imgW="1866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524000"/>
                        <a:ext cx="41195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A3F7691F-7D63-05F7-FCE4-902FDEA9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3738" y="2109788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39392" imgH="215806" progId="Equation.3">
                  <p:embed/>
                </p:oleObj>
              </mc:Choice>
              <mc:Fallback>
                <p:oleObj name="公式" r:id="rId9" imgW="93939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2109788"/>
                        <a:ext cx="220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75377046-6B27-0503-28DE-6D01B849E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133600"/>
          <a:ext cx="2001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50900" imgH="228600" progId="Equation.3">
                  <p:embed/>
                </p:oleObj>
              </mc:Choice>
              <mc:Fallback>
                <p:oleObj name="公式" r:id="rId11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001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B4AB3970-6FCB-A127-E5F5-13E2EBAA3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819400"/>
          <a:ext cx="38242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25600" imgH="228600" progId="Equation.3">
                  <p:embed/>
                </p:oleObj>
              </mc:Choice>
              <mc:Fallback>
                <p:oleObj name="公式" r:id="rId13" imgW="1625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38242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896F7F89-0C84-E17F-9E79-F65063C5F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819400"/>
          <a:ext cx="1944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863225" imgH="203112" progId="Equation.3">
                  <p:embed/>
                </p:oleObj>
              </mc:Choice>
              <mc:Fallback>
                <p:oleObj name="公式" r:id="rId15" imgW="86322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19400"/>
                        <a:ext cx="1944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>
            <a:extLst>
              <a:ext uri="{FF2B5EF4-FFF2-40B4-BE49-F238E27FC236}">
                <a16:creationId xmlns:a16="http://schemas.microsoft.com/office/drawing/2014/main" id="{F873E76D-9425-720E-F0F6-B6A27556FC3F}"/>
              </a:ext>
            </a:extLst>
          </p:cNvPr>
          <p:cNvSpPr/>
          <p:nvPr/>
        </p:nvSpPr>
        <p:spPr>
          <a:xfrm>
            <a:off x="3581400" y="3352800"/>
            <a:ext cx="708660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但是不知道是只能是</a:t>
            </a:r>
            <a:r>
              <a:rPr lang="en-US" altLang="zh-CN" sz="2400" b="1" dirty="0">
                <a:solidFill>
                  <a:srgbClr val="FF0000"/>
                </a:solidFill>
              </a:rPr>
              <a:t>0,</a:t>
            </a:r>
            <a:r>
              <a:rPr lang="zh-CN" altLang="en-US" sz="2400" b="1" dirty="0">
                <a:solidFill>
                  <a:srgbClr val="FF0000"/>
                </a:solidFill>
              </a:rPr>
              <a:t>或只能是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，或</a:t>
            </a:r>
            <a:r>
              <a:rPr lang="en-US" altLang="zh-CN" sz="2400" b="1" dirty="0">
                <a:solidFill>
                  <a:srgbClr val="FF0000"/>
                </a:solidFill>
              </a:rPr>
              <a:t>0,1</a:t>
            </a:r>
            <a:r>
              <a:rPr lang="zh-CN" altLang="en-US" sz="2400" b="1" dirty="0">
                <a:solidFill>
                  <a:srgbClr val="FF0000"/>
                </a:solidFill>
              </a:rPr>
              <a:t>都有</a:t>
            </a:r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FE8914D0-EF1F-B438-9E34-A7214CAAB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50942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413000" imgH="228600" progId="Equation.3">
                  <p:embed/>
                </p:oleObj>
              </mc:Choice>
              <mc:Fallback>
                <p:oleObj name="公式" r:id="rId17" imgW="2413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0942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BA65FF53-BE15-5496-59EA-3C4E18CB8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114800"/>
          <a:ext cx="65690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111500" imgH="215900" progId="Equation.3">
                  <p:embed/>
                </p:oleObj>
              </mc:Choice>
              <mc:Fallback>
                <p:oleObj name="公式" r:id="rId19" imgW="31115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65690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B7BDAB59-E048-44E3-0090-C7CA2ABFA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24400"/>
          <a:ext cx="5280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501900" imgH="215900" progId="Equation.3">
                  <p:embed/>
                </p:oleObj>
              </mc:Choice>
              <mc:Fallback>
                <p:oleObj name="公式" r:id="rId21" imgW="25019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5280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A00F8ED8-A2C7-2D8D-1836-BB62838E2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0"/>
          <a:ext cx="17954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850531" imgH="215806" progId="Equation.3">
                  <p:embed/>
                </p:oleObj>
              </mc:Choice>
              <mc:Fallback>
                <p:oleObj name="公式" r:id="rId23" imgW="850531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17954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81DF0767-989C-0098-BEA6-B7343D0C9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257800"/>
          <a:ext cx="1984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939392" imgH="215806" progId="Equation.3">
                  <p:embed/>
                </p:oleObj>
              </mc:Choice>
              <mc:Fallback>
                <p:oleObj name="公式" r:id="rId25" imgW="939392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57800"/>
                        <a:ext cx="19843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77830E68-380D-6829-ABA6-0B931428B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501D325-8CA8-47CF-BC72-4A0079D108B0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007F81A3-BE36-4931-8422-7E872A9C9BA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838200"/>
          <a:ext cx="70866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86100" imgH="457200" progId="Equation.3">
                  <p:embed/>
                </p:oleObj>
              </mc:Choice>
              <mc:Fallback>
                <p:oleObj name="公式" r:id="rId3" imgW="3086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70866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日期占位符 3">
            <a:extLst>
              <a:ext uri="{FF2B5EF4-FFF2-40B4-BE49-F238E27FC236}">
                <a16:creationId xmlns:a16="http://schemas.microsoft.com/office/drawing/2014/main" id="{8468A65E-1501-6D3D-EE53-18F9FE2A072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AF72CF7-CEB1-434F-9332-472354C2F1D8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1F6A8FDA-9E93-FFC4-C57C-F8CB3D5B0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981200"/>
          <a:ext cx="42132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70100" imgH="215900" progId="Equation.3">
                  <p:embed/>
                </p:oleObj>
              </mc:Choice>
              <mc:Fallback>
                <p:oleObj name="公式" r:id="rId5" imgW="20701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1200"/>
                        <a:ext cx="42132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91E2A98-20F7-718D-FA53-0E1361129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514600"/>
          <a:ext cx="57118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06700" imgH="215900" progId="Equation.3">
                  <p:embed/>
                </p:oleObj>
              </mc:Choice>
              <mc:Fallback>
                <p:oleObj name="公式" r:id="rId7" imgW="2806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57118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249D977C-3227-8BD6-A86D-598B40032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009900"/>
          <a:ext cx="70310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54400" imgH="215900" progId="Equation.3">
                  <p:embed/>
                </p:oleObj>
              </mc:Choice>
              <mc:Fallback>
                <p:oleObj name="公式" r:id="rId9" imgW="3454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09900"/>
                        <a:ext cx="70310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33C197D6-0C15-D00E-5595-36EE8249F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81400"/>
          <a:ext cx="56610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781300" imgH="203200" progId="Equation.3">
                  <p:embed/>
                </p:oleObj>
              </mc:Choice>
              <mc:Fallback>
                <p:oleObj name="公式" r:id="rId11" imgW="278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56610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214FB396-4AE7-1C33-4700-08E95518F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14800"/>
          <a:ext cx="5791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844800" imgH="254000" progId="Equation.3">
                  <p:embed/>
                </p:oleObj>
              </mc:Choice>
              <mc:Fallback>
                <p:oleObj name="公式" r:id="rId13" imgW="28448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5791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DB50E6A0-45FE-D0FD-3235-FC8CFC9EE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648200"/>
          <a:ext cx="84502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318000" imgH="482600" progId="Equation.3">
                  <p:embed/>
                </p:oleObj>
              </mc:Choice>
              <mc:Fallback>
                <p:oleObj name="公式" r:id="rId15" imgW="4318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84502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E6917F53-234E-B23A-281D-82926272A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600700"/>
          <a:ext cx="636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251200" imgH="254000" progId="Equation.3">
                  <p:embed/>
                </p:oleObj>
              </mc:Choice>
              <mc:Fallback>
                <p:oleObj name="公式" r:id="rId17" imgW="32512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600700"/>
                        <a:ext cx="636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3D995119-6D99-BC6B-9446-5BD13E63B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4E9AB9C-6827-4858-8515-4D1D5141D27B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674E08E8-2BAE-95FC-1F28-380A191961C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769938"/>
          <a:ext cx="8382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41700" imgH="215900" progId="Equation.3">
                  <p:embed/>
                </p:oleObj>
              </mc:Choice>
              <mc:Fallback>
                <p:oleObj name="公式" r:id="rId3" imgW="3441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9938"/>
                        <a:ext cx="8382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日期占位符 3">
            <a:extLst>
              <a:ext uri="{FF2B5EF4-FFF2-40B4-BE49-F238E27FC236}">
                <a16:creationId xmlns:a16="http://schemas.microsoft.com/office/drawing/2014/main" id="{3580A1BE-C81C-4BAF-D14B-1BC864B42E4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5F0F117-E0A9-47ED-810F-68FD3A262637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2773" name="Object 3">
            <a:extLst>
              <a:ext uri="{FF2B5EF4-FFF2-40B4-BE49-F238E27FC236}">
                <a16:creationId xmlns:a16="http://schemas.microsoft.com/office/drawing/2014/main" id="{DDA4D045-AED3-F41B-BC5A-D0FEB9825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1447800"/>
          <a:ext cx="3000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31366" imgH="215806" progId="Equation.3">
                  <p:embed/>
                </p:oleObj>
              </mc:Choice>
              <mc:Fallback>
                <p:oleObj name="公式" r:id="rId5" imgW="12313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447800"/>
                        <a:ext cx="3000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>
            <a:extLst>
              <a:ext uri="{FF2B5EF4-FFF2-40B4-BE49-F238E27FC236}">
                <a16:creationId xmlns:a16="http://schemas.microsoft.com/office/drawing/2014/main" id="{AD4CB3D8-69CF-3A2A-37D0-48D8F2E5A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2057400"/>
          <a:ext cx="13620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58558" imgH="215806" progId="Equation.3">
                  <p:embed/>
                </p:oleObj>
              </mc:Choice>
              <mc:Fallback>
                <p:oleObj name="公式" r:id="rId7" imgW="558558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057400"/>
                        <a:ext cx="13620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>
            <a:extLst>
              <a:ext uri="{FF2B5EF4-FFF2-40B4-BE49-F238E27FC236}">
                <a16:creationId xmlns:a16="http://schemas.microsoft.com/office/drawing/2014/main" id="{0C4734E6-5C76-271D-4BBB-6DCC51993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66925"/>
          <a:ext cx="6434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41600" imgH="215900" progId="Equation.3">
                  <p:embed/>
                </p:oleObj>
              </mc:Choice>
              <mc:Fallback>
                <p:oleObj name="公式" r:id="rId9" imgW="26416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66925"/>
                        <a:ext cx="6434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6">
            <a:extLst>
              <a:ext uri="{FF2B5EF4-FFF2-40B4-BE49-F238E27FC236}">
                <a16:creationId xmlns:a16="http://schemas.microsoft.com/office/drawing/2014/main" id="{1DE3EF01-5C43-EAC6-F06B-1E4881182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743200"/>
          <a:ext cx="49799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044700" imgH="431800" progId="Equation.3">
                  <p:embed/>
                </p:oleObj>
              </mc:Choice>
              <mc:Fallback>
                <p:oleObj name="公式" r:id="rId11" imgW="2044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3200"/>
                        <a:ext cx="49799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7">
            <a:extLst>
              <a:ext uri="{FF2B5EF4-FFF2-40B4-BE49-F238E27FC236}">
                <a16:creationId xmlns:a16="http://schemas.microsoft.com/office/drawing/2014/main" id="{BA2D2A18-4031-CC4F-BC0E-0CA60C391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3962400"/>
          <a:ext cx="13319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45626" imgH="215713" progId="Equation.3">
                  <p:embed/>
                </p:oleObj>
              </mc:Choice>
              <mc:Fallback>
                <p:oleObj name="公式" r:id="rId13" imgW="545626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962400"/>
                        <a:ext cx="13319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16FC83D8-F417-53E0-9821-C4C65ABF6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962400"/>
          <a:ext cx="4486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841500" imgH="215900" progId="Equation.3">
                  <p:embed/>
                </p:oleObj>
              </mc:Choice>
              <mc:Fallback>
                <p:oleObj name="公式" r:id="rId15" imgW="1841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44862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13FB3203-B718-4B30-9063-07366EFE2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3886200"/>
          <a:ext cx="21351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875920" imgH="215806" progId="Equation.3">
                  <p:embed/>
                </p:oleObj>
              </mc:Choice>
              <mc:Fallback>
                <p:oleObj name="公式" r:id="rId17" imgW="87592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886200"/>
                        <a:ext cx="21351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0">
            <a:extLst>
              <a:ext uri="{FF2B5EF4-FFF2-40B4-BE49-F238E27FC236}">
                <a16:creationId xmlns:a16="http://schemas.microsoft.com/office/drawing/2014/main" id="{8EB0EA8E-22A3-BFC2-168C-AE713DC99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4394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803400" imgH="215900" progId="Equation.3">
                  <p:embed/>
                </p:oleObj>
              </mc:Choice>
              <mc:Fallback>
                <p:oleObj name="公式" r:id="rId19" imgW="18034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394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1">
            <a:extLst>
              <a:ext uri="{FF2B5EF4-FFF2-40B4-BE49-F238E27FC236}">
                <a16:creationId xmlns:a16="http://schemas.microsoft.com/office/drawing/2014/main" id="{6BAA4E05-6C29-04A2-0A77-CA4F2C655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05400"/>
          <a:ext cx="57245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349500" imgH="215900" progId="Equation.3">
                  <p:embed/>
                </p:oleObj>
              </mc:Choice>
              <mc:Fallback>
                <p:oleObj name="公式" r:id="rId21" imgW="23495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57245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2">
            <a:extLst>
              <a:ext uri="{FF2B5EF4-FFF2-40B4-BE49-F238E27FC236}">
                <a16:creationId xmlns:a16="http://schemas.microsoft.com/office/drawing/2014/main" id="{B21AF9F6-8353-A0F7-0FF6-C531F9C8B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667000"/>
          <a:ext cx="2660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091726" imgH="203112" progId="Equation.3">
                  <p:embed/>
                </p:oleObj>
              </mc:Choice>
              <mc:Fallback>
                <p:oleObj name="公式" r:id="rId23" imgW="1091726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26606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A5B06B4F-0C2F-4C0A-647C-98CCBA2E0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1CFA5B9-093E-4411-BEC1-498D9FE6AAA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1747" name="Rectangle 4">
            <a:extLst>
              <a:ext uri="{FF2B5EF4-FFF2-40B4-BE49-F238E27FC236}">
                <a16:creationId xmlns:a16="http://schemas.microsoft.com/office/drawing/2014/main" id="{DB6ED176-E7BB-2C6F-33A6-F7F411D54598}"/>
              </a:ext>
            </a:extLst>
          </p:cNvPr>
          <p:cNvGraphicFramePr>
            <a:graphicFrameLocks/>
          </p:cNvGraphicFramePr>
          <p:nvPr>
            <p:ph sz="half" idx="1"/>
          </p:nvPr>
        </p:nvGraphicFramePr>
        <p:xfrm>
          <a:off x="1981200" y="2730500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30500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F817ED2A-6EEE-296B-034B-310F4713175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57400" y="762000"/>
          <a:ext cx="71628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00400" imgH="457200" progId="Equation.3">
                  <p:embed/>
                </p:oleObj>
              </mc:Choice>
              <mc:Fallback>
                <p:oleObj name="公式" r:id="rId4" imgW="3200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71628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日期占位符 4">
            <a:extLst>
              <a:ext uri="{FF2B5EF4-FFF2-40B4-BE49-F238E27FC236}">
                <a16:creationId xmlns:a16="http://schemas.microsoft.com/office/drawing/2014/main" id="{F32C523E-7C82-DA48-8879-1376BB40E5F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E6866AD-A3D6-4B15-9863-399E5985F8C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E97BA0D-D824-631E-2720-2ACFE4CD9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09800"/>
          <a:ext cx="6053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100" imgH="292100" progId="Equation.3">
                  <p:embed/>
                </p:oleObj>
              </mc:Choice>
              <mc:Fallback>
                <p:oleObj name="公式" r:id="rId6" imgW="27051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60531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AB773807-1BB0-46C3-81BB-363A9A64C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6905B9A-BBEF-44FE-B611-94FAB24EEAA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2771" name="Rectangle 4">
            <a:extLst>
              <a:ext uri="{FF2B5EF4-FFF2-40B4-BE49-F238E27FC236}">
                <a16:creationId xmlns:a16="http://schemas.microsoft.com/office/drawing/2014/main" id="{FBC84DA9-5E53-6910-9E69-5D656E201B61}"/>
              </a:ext>
            </a:extLst>
          </p:cNvPr>
          <p:cNvGraphicFramePr>
            <a:graphicFrameLocks/>
          </p:cNvGraphicFramePr>
          <p:nvPr>
            <p:ph sz="half" idx="1"/>
          </p:nvPr>
        </p:nvGraphicFramePr>
        <p:xfrm>
          <a:off x="1981200" y="2730500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30500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7">
            <a:extLst>
              <a:ext uri="{FF2B5EF4-FFF2-40B4-BE49-F238E27FC236}">
                <a16:creationId xmlns:a16="http://schemas.microsoft.com/office/drawing/2014/main" id="{D67CB2C8-9F92-D760-ABCE-9BC4E9BF20D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28800" y="685800"/>
          <a:ext cx="586740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11500" imgH="1612900" progId="Equation.3">
                  <p:embed/>
                </p:oleObj>
              </mc:Choice>
              <mc:Fallback>
                <p:oleObj name="公式" r:id="rId4" imgW="3111500" imgH="161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586740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日期占位符 4">
            <a:extLst>
              <a:ext uri="{FF2B5EF4-FFF2-40B4-BE49-F238E27FC236}">
                <a16:creationId xmlns:a16="http://schemas.microsoft.com/office/drawing/2014/main" id="{1D4FF2BD-140B-7EED-2AB7-3FC5637CE66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C583C64-A5C5-463F-809B-C503493E026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9F12261-B3D4-7DF4-D387-48CA0AA1B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4198938"/>
          <a:ext cx="878363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953000" imgH="939800" progId="Equation.3">
                  <p:embed/>
                </p:oleObj>
              </mc:Choice>
              <mc:Fallback>
                <p:oleObj name="公式" r:id="rId6" imgW="4953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198938"/>
                        <a:ext cx="8783637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4889C9F8-5AB4-52AC-F53F-F47E7BD4F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3853179-1B0C-4E55-A334-20BA13624384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41ABE223-88DC-6C2D-34BB-98445F79D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743E8A2A-8E5D-1C67-69F3-AE4DD8F9F55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527FDED-4167-46E4-9381-A2D99F1C6946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685EC3C-3C79-3578-8B6D-F72A5D50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0108D5B9-A363-BC8F-AD41-92575371C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2B093E9-3587-49B3-A298-DF29526C335F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E065957-9CDD-3F51-FEAE-FE5ACAEB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E8F46C-E4C9-B36C-7D12-324F8CE1DE9F}"/>
              </a:ext>
            </a:extLst>
          </p:cNvPr>
          <p:cNvSpPr/>
          <p:nvPr/>
        </p:nvSpPr>
        <p:spPr>
          <a:xfrm>
            <a:off x="3505200" y="1905000"/>
            <a:ext cx="381000" cy="1600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13C3E1-F622-A4DA-75F4-65C1AA398B66}"/>
              </a:ext>
            </a:extLst>
          </p:cNvPr>
          <p:cNvSpPr/>
          <p:nvPr/>
        </p:nvSpPr>
        <p:spPr>
          <a:xfrm>
            <a:off x="4876800" y="1905000"/>
            <a:ext cx="381000" cy="1600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9223" name="Object 3">
            <a:extLst>
              <a:ext uri="{FF2B5EF4-FFF2-40B4-BE49-F238E27FC236}">
                <a16:creationId xmlns:a16="http://schemas.microsoft.com/office/drawing/2014/main" id="{680DD4C6-9A8B-3532-A35E-20140B107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905000"/>
          <a:ext cx="70802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09900" imgH="711200" progId="Equation.3">
                  <p:embed/>
                </p:oleObj>
              </mc:Choice>
              <mc:Fallback>
                <p:oleObj name="公式" r:id="rId3" imgW="3009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70802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>
            <a:extLst>
              <a:ext uri="{FF2B5EF4-FFF2-40B4-BE49-F238E27FC236}">
                <a16:creationId xmlns:a16="http://schemas.microsoft.com/office/drawing/2014/main" id="{7B7D50AC-0039-B34C-91E2-B795F9A0B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505200"/>
          <a:ext cx="3889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889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4" name="Object 6">
            <a:extLst>
              <a:ext uri="{FF2B5EF4-FFF2-40B4-BE49-F238E27FC236}">
                <a16:creationId xmlns:a16="http://schemas.microsoft.com/office/drawing/2014/main" id="{23DFF4F2-3CEB-976A-D86F-916FFBE64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3505200"/>
          <a:ext cx="417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505200"/>
                        <a:ext cx="4175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5" name="Object 7">
            <a:extLst>
              <a:ext uri="{FF2B5EF4-FFF2-40B4-BE49-F238E27FC236}">
                <a16:creationId xmlns:a16="http://schemas.microsoft.com/office/drawing/2014/main" id="{24F4D3D2-C020-A6AC-7FF3-937C2AAC6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8863" y="3490913"/>
          <a:ext cx="3889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7569" imgH="215619" progId="Equation.3">
                  <p:embed/>
                </p:oleObj>
              </mc:Choice>
              <mc:Fallback>
                <p:oleObj name="公式" r:id="rId9" imgW="177569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3490913"/>
                        <a:ext cx="3889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6" name="Object 8">
            <a:extLst>
              <a:ext uri="{FF2B5EF4-FFF2-40B4-BE49-F238E27FC236}">
                <a16:creationId xmlns:a16="http://schemas.microsoft.com/office/drawing/2014/main" id="{C94B7A8D-6F59-386B-1301-39B05354A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3505200"/>
          <a:ext cx="6683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4536" imgH="215713" progId="Equation.3">
                  <p:embed/>
                </p:oleObj>
              </mc:Choice>
              <mc:Fallback>
                <p:oleObj name="公式" r:id="rId10" imgW="304536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3505200"/>
                        <a:ext cx="6683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7" name="Object 9">
            <a:extLst>
              <a:ext uri="{FF2B5EF4-FFF2-40B4-BE49-F238E27FC236}">
                <a16:creationId xmlns:a16="http://schemas.microsoft.com/office/drawing/2014/main" id="{D6D01BD8-B478-233B-4CF6-1BCB8FC81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029200"/>
          <a:ext cx="12811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83693" imgH="215713" progId="Equation.3">
                  <p:embed/>
                </p:oleObj>
              </mc:Choice>
              <mc:Fallback>
                <p:oleObj name="公式" r:id="rId12" imgW="58369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12811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8" name="Object 10">
            <a:extLst>
              <a:ext uri="{FF2B5EF4-FFF2-40B4-BE49-F238E27FC236}">
                <a16:creationId xmlns:a16="http://schemas.microsoft.com/office/drawing/2014/main" id="{6CF4C3FE-01AF-9DBA-9E67-35D028E4D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38800"/>
          <a:ext cx="15605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10891" imgH="215806" progId="Equation.3">
                  <p:embed/>
                </p:oleObj>
              </mc:Choice>
              <mc:Fallback>
                <p:oleObj name="公式" r:id="rId14" imgW="710891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5605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9" name="Object 11">
            <a:extLst>
              <a:ext uri="{FF2B5EF4-FFF2-40B4-BE49-F238E27FC236}">
                <a16:creationId xmlns:a16="http://schemas.microsoft.com/office/drawing/2014/main" id="{DF78E87D-2847-CAAA-9C16-02C11CB7E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3925" y="5084763"/>
          <a:ext cx="193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8707" imgH="164742" progId="Equation.3">
                  <p:embed/>
                </p:oleObj>
              </mc:Choice>
              <mc:Fallback>
                <p:oleObj name="公式" r:id="rId16" imgW="88707" imgH="1647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5084763"/>
                        <a:ext cx="193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0" name="Object 12">
            <a:extLst>
              <a:ext uri="{FF2B5EF4-FFF2-40B4-BE49-F238E27FC236}">
                <a16:creationId xmlns:a16="http://schemas.microsoft.com/office/drawing/2014/main" id="{C677D837-228C-2FBC-B5DD-0F8F1EA7B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4986338"/>
          <a:ext cx="3889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7569" imgH="215619" progId="Equation.3">
                  <p:embed/>
                </p:oleObj>
              </mc:Choice>
              <mc:Fallback>
                <p:oleObj name="公式" r:id="rId18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4986338"/>
                        <a:ext cx="3889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1" name="Object 13">
            <a:extLst>
              <a:ext uri="{FF2B5EF4-FFF2-40B4-BE49-F238E27FC236}">
                <a16:creationId xmlns:a16="http://schemas.microsoft.com/office/drawing/2014/main" id="{57CC968E-CB8B-CECA-6B2A-8906C6553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0575" y="5756275"/>
          <a:ext cx="4429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03024" imgH="164957" progId="Equation.3">
                  <p:embed/>
                </p:oleObj>
              </mc:Choice>
              <mc:Fallback>
                <p:oleObj name="公式" r:id="rId20" imgW="203024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5756275"/>
                        <a:ext cx="4429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2" name="Object 14">
            <a:extLst>
              <a:ext uri="{FF2B5EF4-FFF2-40B4-BE49-F238E27FC236}">
                <a16:creationId xmlns:a16="http://schemas.microsoft.com/office/drawing/2014/main" id="{2D4869A7-8F46-4671-30EA-BE3B9AF54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5525" y="5672138"/>
          <a:ext cx="415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90335" imgH="215713" progId="Equation.3">
                  <p:embed/>
                </p:oleObj>
              </mc:Choice>
              <mc:Fallback>
                <p:oleObj name="公式" r:id="rId22" imgW="190335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5672138"/>
                        <a:ext cx="4159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3" name="Object 15">
            <a:extLst>
              <a:ext uri="{FF2B5EF4-FFF2-40B4-BE49-F238E27FC236}">
                <a16:creationId xmlns:a16="http://schemas.microsoft.com/office/drawing/2014/main" id="{A3EDE0D8-8EA2-4A39-55B3-B2C0E7FDA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419600"/>
          <a:ext cx="1085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494870" imgH="203024" progId="Equation.3">
                  <p:embed/>
                </p:oleObj>
              </mc:Choice>
              <mc:Fallback>
                <p:oleObj name="公式" r:id="rId24" imgW="494870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1085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84" name="Object 16">
            <a:extLst>
              <a:ext uri="{FF2B5EF4-FFF2-40B4-BE49-F238E27FC236}">
                <a16:creationId xmlns:a16="http://schemas.microsoft.com/office/drawing/2014/main" id="{AC2F5446-3A49-D711-A44A-ED1718145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4381500"/>
          <a:ext cx="1420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647419" imgH="203112" progId="Equation.3">
                  <p:embed/>
                </p:oleObj>
              </mc:Choice>
              <mc:Fallback>
                <p:oleObj name="公式" r:id="rId26" imgW="64741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381500"/>
                        <a:ext cx="1420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日期占位符 19">
            <a:extLst>
              <a:ext uri="{FF2B5EF4-FFF2-40B4-BE49-F238E27FC236}">
                <a16:creationId xmlns:a16="http://schemas.microsoft.com/office/drawing/2014/main" id="{970D515F-EA80-8834-3F1D-1812347EB87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5BE8C5-2A6B-4E34-9477-000E9E2B6FB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8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8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2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84CF5C6-4226-3826-A6A3-9EB0CF1B0119}"/>
              </a:ext>
            </a:extLst>
          </p:cNvPr>
          <p:cNvSpPr/>
          <p:nvPr/>
        </p:nvSpPr>
        <p:spPr>
          <a:xfrm>
            <a:off x="2209800" y="2971800"/>
            <a:ext cx="6934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095684" name="Object 4">
            <a:extLst>
              <a:ext uri="{FF2B5EF4-FFF2-40B4-BE49-F238E27FC236}">
                <a16:creationId xmlns:a16="http://schemas.microsoft.com/office/drawing/2014/main" id="{C34A1F19-FC8E-A858-5525-0E1E7504D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0"/>
          <a:ext cx="73993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200" imgH="228600" progId="Equation.3">
                  <p:embed/>
                </p:oleObj>
              </mc:Choice>
              <mc:Fallback>
                <p:oleObj name="公式" r:id="rId2" imgW="3251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73993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638B65E-F7A4-CC37-2452-A71A547F1E58}"/>
              </a:ext>
            </a:extLst>
          </p:cNvPr>
          <p:cNvSpPr/>
          <p:nvPr/>
        </p:nvSpPr>
        <p:spPr>
          <a:xfrm>
            <a:off x="2209800" y="5105400"/>
            <a:ext cx="47244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45" name="标题 1">
            <a:extLst>
              <a:ext uri="{FF2B5EF4-FFF2-40B4-BE49-F238E27FC236}">
                <a16:creationId xmlns:a16="http://schemas.microsoft.com/office/drawing/2014/main" id="{DCB8257B-01DA-3AD8-E937-BEA8B643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10246" name="灯片编号占位符 3">
            <a:extLst>
              <a:ext uri="{FF2B5EF4-FFF2-40B4-BE49-F238E27FC236}">
                <a16:creationId xmlns:a16="http://schemas.microsoft.com/office/drawing/2014/main" id="{C9FB1426-9997-30B8-722D-BFA6F1C20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B600B437-2BD6-4949-9576-8B5A54168AC3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80323" name="Object 2">
            <a:extLst>
              <a:ext uri="{FF2B5EF4-FFF2-40B4-BE49-F238E27FC236}">
                <a16:creationId xmlns:a16="http://schemas.microsoft.com/office/drawing/2014/main" id="{E698D225-6F89-0067-A9AC-6ABEE1615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1876425"/>
          <a:ext cx="26019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876425"/>
                        <a:ext cx="26019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3" name="Object 3">
            <a:extLst>
              <a:ext uri="{FF2B5EF4-FFF2-40B4-BE49-F238E27FC236}">
                <a16:creationId xmlns:a16="http://schemas.microsoft.com/office/drawing/2014/main" id="{9AC179DC-AA06-CA9B-124A-BE04DE7EE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500313"/>
          <a:ext cx="37004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25600" imgH="228600" progId="Equation.3">
                  <p:embed/>
                </p:oleObj>
              </mc:Choice>
              <mc:Fallback>
                <p:oleObj name="公式" r:id="rId7" imgW="162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500313"/>
                        <a:ext cx="37004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5" name="Object 5">
            <a:extLst>
              <a:ext uri="{FF2B5EF4-FFF2-40B4-BE49-F238E27FC236}">
                <a16:creationId xmlns:a16="http://schemas.microsoft.com/office/drawing/2014/main" id="{7BF261D6-C2BE-2A36-6AF4-8E10C6C4B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4086225"/>
          <a:ext cx="25717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130300" imgH="228600" progId="Equation.3">
                  <p:embed/>
                </p:oleObj>
              </mc:Choice>
              <mc:Fallback>
                <p:oleObj name="公式" r:id="rId9" imgW="1130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086225"/>
                        <a:ext cx="25717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6" name="Object 6">
            <a:extLst>
              <a:ext uri="{FF2B5EF4-FFF2-40B4-BE49-F238E27FC236}">
                <a16:creationId xmlns:a16="http://schemas.microsoft.com/office/drawing/2014/main" id="{E038822E-E298-87BA-3FF2-2FA95B3BC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4572000"/>
          <a:ext cx="2254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90170" imgH="253890" progId="Equation.3">
                  <p:embed/>
                </p:oleObj>
              </mc:Choice>
              <mc:Fallback>
                <p:oleObj name="公式" r:id="rId11" imgW="990170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572000"/>
                        <a:ext cx="22542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7" name="Object 7">
            <a:extLst>
              <a:ext uri="{FF2B5EF4-FFF2-40B4-BE49-F238E27FC236}">
                <a16:creationId xmlns:a16="http://schemas.microsoft.com/office/drawing/2014/main" id="{2DA9C019-B0AD-01F6-D294-4E3EA1A1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05400"/>
          <a:ext cx="51736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73300" imgH="254000" progId="Equation.3">
                  <p:embed/>
                </p:oleObj>
              </mc:Choice>
              <mc:Fallback>
                <p:oleObj name="公式" r:id="rId13" imgW="22733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51736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9815FB0C-2465-A400-330B-FFC787C4E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95688"/>
          <a:ext cx="5114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247900" imgH="228600" progId="Equation.3">
                  <p:embed/>
                </p:oleObj>
              </mc:Choice>
              <mc:Fallback>
                <p:oleObj name="公式" r:id="rId15" imgW="2247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5688"/>
                        <a:ext cx="51149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日期占位符 12">
            <a:extLst>
              <a:ext uri="{FF2B5EF4-FFF2-40B4-BE49-F238E27FC236}">
                <a16:creationId xmlns:a16="http://schemas.microsoft.com/office/drawing/2014/main" id="{53483152-07E1-06E5-883B-F339AC5E8C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98A77F1-E385-4171-8553-664AD318A6A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696BEF8-8343-F574-816E-FA9E37930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38416CD-E39B-7782-38A8-609415527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42A9985-D5D5-48E3-B471-487CCBF3E45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5687" name="Object 7">
            <a:extLst>
              <a:ext uri="{FF2B5EF4-FFF2-40B4-BE49-F238E27FC236}">
                <a16:creationId xmlns:a16="http://schemas.microsoft.com/office/drawing/2014/main" id="{6ABAAD3D-EC3D-18B9-6DE6-C56CC54B2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46350"/>
          <a:ext cx="78327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41700" imgH="254000" progId="Equation.3">
                  <p:embed/>
                </p:oleObj>
              </mc:Choice>
              <mc:Fallback>
                <p:oleObj name="公式" r:id="rId3" imgW="34417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46350"/>
                        <a:ext cx="78327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5" name="Object 11">
            <a:extLst>
              <a:ext uri="{FF2B5EF4-FFF2-40B4-BE49-F238E27FC236}">
                <a16:creationId xmlns:a16="http://schemas.microsoft.com/office/drawing/2014/main" id="{C642F40F-82EF-5583-FE4D-976D93349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178300"/>
          <a:ext cx="85264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46500" imgH="508000" progId="Equation.3">
                  <p:embed/>
                </p:oleObj>
              </mc:Choice>
              <mc:Fallback>
                <p:oleObj name="公式" r:id="rId5" imgW="37465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78300"/>
                        <a:ext cx="852646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日期占位符 7">
            <a:extLst>
              <a:ext uri="{FF2B5EF4-FFF2-40B4-BE49-F238E27FC236}">
                <a16:creationId xmlns:a16="http://schemas.microsoft.com/office/drawing/2014/main" id="{998C82A7-C917-801E-56F1-AFBF77FAA6D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91FA8B0-18BD-4900-9275-580D5B2791D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82175FF-64DE-3083-67A5-788C781AF1F3}"/>
              </a:ext>
            </a:extLst>
          </p:cNvPr>
          <p:cNvSpPr/>
          <p:nvPr/>
        </p:nvSpPr>
        <p:spPr>
          <a:xfrm>
            <a:off x="4648200" y="4419600"/>
            <a:ext cx="36576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C1A7E-5B7E-94C0-54BF-CC4D588A2A0D}"/>
              </a:ext>
            </a:extLst>
          </p:cNvPr>
          <p:cNvSpPr/>
          <p:nvPr/>
        </p:nvSpPr>
        <p:spPr>
          <a:xfrm>
            <a:off x="7239000" y="2514600"/>
            <a:ext cx="12192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2" name="标题 1">
            <a:extLst>
              <a:ext uri="{FF2B5EF4-FFF2-40B4-BE49-F238E27FC236}">
                <a16:creationId xmlns:a16="http://schemas.microsoft.com/office/drawing/2014/main" id="{021F23E5-0CAC-243B-9251-B3ACEF845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12293" name="灯片编号占位符 3">
            <a:extLst>
              <a:ext uri="{FF2B5EF4-FFF2-40B4-BE49-F238E27FC236}">
                <a16:creationId xmlns:a16="http://schemas.microsoft.com/office/drawing/2014/main" id="{D51E322B-C533-5E1C-7A20-D4F8E4D69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8DA8EE7-3A91-4DBC-885D-843DFAC2D2A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6712" name="Object 8">
            <a:extLst>
              <a:ext uri="{FF2B5EF4-FFF2-40B4-BE49-F238E27FC236}">
                <a16:creationId xmlns:a16="http://schemas.microsoft.com/office/drawing/2014/main" id="{BDCD6944-57C7-98AC-6D84-F3AC0E8FF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975" y="2057400"/>
          <a:ext cx="66770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33700" imgH="457200" progId="Equation.3">
                  <p:embed/>
                </p:oleObj>
              </mc:Choice>
              <mc:Fallback>
                <p:oleObj name="公式" r:id="rId3" imgW="2933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057400"/>
                        <a:ext cx="667702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3" name="Object 9">
            <a:extLst>
              <a:ext uri="{FF2B5EF4-FFF2-40B4-BE49-F238E27FC236}">
                <a16:creationId xmlns:a16="http://schemas.microsoft.com/office/drawing/2014/main" id="{836B0F9A-F329-FA21-20AD-325C7B4E4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3897313"/>
          <a:ext cx="80645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43300" imgH="698500" progId="Equation.3">
                  <p:embed/>
                </p:oleObj>
              </mc:Choice>
              <mc:Fallback>
                <p:oleObj name="公式" r:id="rId5" imgW="35433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97313"/>
                        <a:ext cx="806450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日期占位符 7">
            <a:extLst>
              <a:ext uri="{FF2B5EF4-FFF2-40B4-BE49-F238E27FC236}">
                <a16:creationId xmlns:a16="http://schemas.microsoft.com/office/drawing/2014/main" id="{0A64FC9B-60AE-2DDC-2B2D-EC17404CEC3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296968-329B-49D3-9548-19283EA962DA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6324003-2F9F-85A2-C4A9-EB328431F49E}"/>
              </a:ext>
            </a:extLst>
          </p:cNvPr>
          <p:cNvSpPr/>
          <p:nvPr/>
        </p:nvSpPr>
        <p:spPr>
          <a:xfrm>
            <a:off x="3657600" y="3886200"/>
            <a:ext cx="60198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D789AD-3485-678B-E03E-992366EA42E9}"/>
              </a:ext>
            </a:extLst>
          </p:cNvPr>
          <p:cNvSpPr/>
          <p:nvPr/>
        </p:nvSpPr>
        <p:spPr>
          <a:xfrm>
            <a:off x="1828800" y="4495800"/>
            <a:ext cx="51816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D9CAD2-32C5-7871-FE8D-1DEEBF637F29}"/>
              </a:ext>
            </a:extLst>
          </p:cNvPr>
          <p:cNvSpPr/>
          <p:nvPr/>
        </p:nvSpPr>
        <p:spPr>
          <a:xfrm>
            <a:off x="5029200" y="3124200"/>
            <a:ext cx="457200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317" name="标题 1">
            <a:extLst>
              <a:ext uri="{FF2B5EF4-FFF2-40B4-BE49-F238E27FC236}">
                <a16:creationId xmlns:a16="http://schemas.microsoft.com/office/drawing/2014/main" id="{D123FF1D-051D-505F-41FE-52A82D349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13318" name="灯片编号占位符 3">
            <a:extLst>
              <a:ext uri="{FF2B5EF4-FFF2-40B4-BE49-F238E27FC236}">
                <a16:creationId xmlns:a16="http://schemas.microsoft.com/office/drawing/2014/main" id="{39195860-E522-EE07-AE0D-03651B29F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EC84F54-43B6-4398-9FDD-284F7FB422A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6714" name="Object 5">
            <a:extLst>
              <a:ext uri="{FF2B5EF4-FFF2-40B4-BE49-F238E27FC236}">
                <a16:creationId xmlns:a16="http://schemas.microsoft.com/office/drawing/2014/main" id="{033D9DF8-3DDB-555C-F233-4CF7C9F69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1905000"/>
          <a:ext cx="90487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75100" imgH="482600" progId="Equation.3">
                  <p:embed/>
                </p:oleObj>
              </mc:Choice>
              <mc:Fallback>
                <p:oleObj name="公式" r:id="rId3" imgW="3975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905000"/>
                        <a:ext cx="90487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4" name="Object 6">
            <a:extLst>
              <a:ext uri="{FF2B5EF4-FFF2-40B4-BE49-F238E27FC236}">
                <a16:creationId xmlns:a16="http://schemas.microsoft.com/office/drawing/2014/main" id="{838CBA6F-1EB2-FFC3-A83D-CEC9FFD41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00400"/>
          <a:ext cx="7834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41700" imgH="228600" progId="Equation.3">
                  <p:embed/>
                </p:oleObj>
              </mc:Choice>
              <mc:Fallback>
                <p:oleObj name="公式" r:id="rId5" imgW="3441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7834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5" name="Object 7">
            <a:extLst>
              <a:ext uri="{FF2B5EF4-FFF2-40B4-BE49-F238E27FC236}">
                <a16:creationId xmlns:a16="http://schemas.microsoft.com/office/drawing/2014/main" id="{3E91170C-A642-5838-AFF2-FBAE75681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962400"/>
          <a:ext cx="78914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467100" imgH="457200" progId="Equation.3">
                  <p:embed/>
                </p:oleObj>
              </mc:Choice>
              <mc:Fallback>
                <p:oleObj name="公式" r:id="rId7" imgW="3467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78914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日期占位符 6">
            <a:extLst>
              <a:ext uri="{FF2B5EF4-FFF2-40B4-BE49-F238E27FC236}">
                <a16:creationId xmlns:a16="http://schemas.microsoft.com/office/drawing/2014/main" id="{C95985CB-531B-5145-DB5C-9179708DA40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9E29CE3-67AA-441A-8550-31075FB01950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2CC8D0-F8F7-CE58-10E8-C89AAAB59447}"/>
              </a:ext>
            </a:extLst>
          </p:cNvPr>
          <p:cNvSpPr/>
          <p:nvPr/>
        </p:nvSpPr>
        <p:spPr>
          <a:xfrm>
            <a:off x="7696200" y="1905000"/>
            <a:ext cx="2133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453DAD22-F6AC-2D96-4489-2D1F244F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4953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AEA9D-875F-4F21-C03B-61AB02F3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6172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A551555-C993-793D-B407-B5A5FBA3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62063"/>
            <a:ext cx="6400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F41900DB-9BCE-7AE6-0958-2058B00C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26670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9">
            <a:extLst>
              <a:ext uri="{FF2B5EF4-FFF2-40B4-BE49-F238E27FC236}">
                <a16:creationId xmlns:a16="http://schemas.microsoft.com/office/drawing/2014/main" id="{CD20B52C-CB6E-D5B4-E980-FA10B37F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4321175"/>
            <a:ext cx="33750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B6714C7-5A34-480C-4D67-BB0C2D5E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2895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灯片编号占位符 3">
            <a:extLst>
              <a:ext uri="{FF2B5EF4-FFF2-40B4-BE49-F238E27FC236}">
                <a16:creationId xmlns:a16="http://schemas.microsoft.com/office/drawing/2014/main" id="{4811132B-C23F-FE9E-9B89-96C76FDC9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C220760-5E8B-42ED-BC6C-E7FDFE501E31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4345" name="日期占位符 6">
            <a:extLst>
              <a:ext uri="{FF2B5EF4-FFF2-40B4-BE49-F238E27FC236}">
                <a16:creationId xmlns:a16="http://schemas.microsoft.com/office/drawing/2014/main" id="{322AE45C-BB28-D86C-8F07-157984C3C12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D3CD600-0D6C-46FD-9BE0-DA7E352DAB1A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46" name="Object 4">
            <a:extLst>
              <a:ext uri="{FF2B5EF4-FFF2-40B4-BE49-F238E27FC236}">
                <a16:creationId xmlns:a16="http://schemas.microsoft.com/office/drawing/2014/main" id="{3EB85EB2-3DF4-BC84-E960-26E9E4CDB29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81200" y="838200"/>
          <a:ext cx="82184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98900" imgH="1879600" progId="Equation.3">
                  <p:embed/>
                </p:oleObj>
              </mc:Choice>
              <mc:Fallback>
                <p:oleObj name="公式" r:id="rId3" imgW="3898900" imgH="187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821848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7651" grpId="0" animBg="1"/>
      <p:bldP spid="2765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49B913E-AC26-7626-7620-474D50309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矩阵的特征值和特征向量</a:t>
            </a:r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0C1237BE-2673-CCEB-2A17-C10C74EAB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71038DA-305D-4545-962D-F97E97520F8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098757" name="Object 5">
            <a:extLst>
              <a:ext uri="{FF2B5EF4-FFF2-40B4-BE49-F238E27FC236}">
                <a16:creationId xmlns:a16="http://schemas.microsoft.com/office/drawing/2014/main" id="{CAD9B456-52EC-F455-3952-D37468D6E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828800"/>
          <a:ext cx="56388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76500" imgH="939800" progId="Equation.3">
                  <p:embed/>
                </p:oleObj>
              </mc:Choice>
              <mc:Fallback>
                <p:oleObj name="公式" r:id="rId3" imgW="24765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56388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58" name="Object 6">
            <a:extLst>
              <a:ext uri="{FF2B5EF4-FFF2-40B4-BE49-F238E27FC236}">
                <a16:creationId xmlns:a16="http://schemas.microsoft.com/office/drawing/2014/main" id="{74421765-2C41-FFC9-3FCE-B1F4F6143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62400"/>
          <a:ext cx="3505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11300" imgH="203200" progId="Equation.3">
                  <p:embed/>
                </p:oleObj>
              </mc:Choice>
              <mc:Fallback>
                <p:oleObj name="公式" r:id="rId5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3505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59" name="Object 7">
            <a:extLst>
              <a:ext uri="{FF2B5EF4-FFF2-40B4-BE49-F238E27FC236}">
                <a16:creationId xmlns:a16="http://schemas.microsoft.com/office/drawing/2014/main" id="{AD6DCCB6-20DB-B066-DEF3-1A4937C9F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95800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36280" imgH="253890" progId="Equation.3">
                  <p:embed/>
                </p:oleObj>
              </mc:Choice>
              <mc:Fallback>
                <p:oleObj name="公式" r:id="rId7" imgW="736280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1676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60" name="Object 8">
            <a:extLst>
              <a:ext uri="{FF2B5EF4-FFF2-40B4-BE49-F238E27FC236}">
                <a16:creationId xmlns:a16="http://schemas.microsoft.com/office/drawing/2014/main" id="{035EA420-7C18-8973-D759-CAA5E8679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495800"/>
          <a:ext cx="3124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58310" imgH="203112" progId="Equation.3">
                  <p:embed/>
                </p:oleObj>
              </mc:Choice>
              <mc:Fallback>
                <p:oleObj name="公式" r:id="rId9" imgW="135831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3124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61" name="Object 9">
            <a:extLst>
              <a:ext uri="{FF2B5EF4-FFF2-40B4-BE49-F238E27FC236}">
                <a16:creationId xmlns:a16="http://schemas.microsoft.com/office/drawing/2014/main" id="{42BB278B-70AA-C888-4383-463AFCAE8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81600"/>
          <a:ext cx="6629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111500" imgH="431800" progId="Equation.3">
                  <p:embed/>
                </p:oleObj>
              </mc:Choice>
              <mc:Fallback>
                <p:oleObj name="公式" r:id="rId11" imgW="3111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6629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日期占位符 8">
            <a:extLst>
              <a:ext uri="{FF2B5EF4-FFF2-40B4-BE49-F238E27FC236}">
                <a16:creationId xmlns:a16="http://schemas.microsoft.com/office/drawing/2014/main" id="{75D26EE5-C520-9DFD-F217-74B446BE3C7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77FC92F-DB10-411A-8838-D083F23647A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09:50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3522</TotalTime>
  <Words>336</Words>
  <Application>Microsoft Office PowerPoint</Application>
  <PresentationFormat>宽屏</PresentationFormat>
  <Paragraphs>90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Times New Roman</vt:lpstr>
      <vt:lpstr>Wingdings</vt:lpstr>
      <vt:lpstr>华文行楷</vt:lpstr>
      <vt:lpstr>默认设计模板</vt:lpstr>
      <vt:lpstr>1_默认设计模板</vt:lpstr>
      <vt:lpstr>2_默认设计模板</vt:lpstr>
      <vt:lpstr>3_默认设计模板</vt:lpstr>
      <vt:lpstr>Microsoft 公式 3.0</vt:lpstr>
      <vt:lpstr>矩阵的特征值和特征向量</vt:lpstr>
      <vt:lpstr>矩阵的特征值和特征向量</vt:lpstr>
      <vt:lpstr>矩阵的特征值和特征向量</vt:lpstr>
      <vt:lpstr>矩阵的特征值和特征向量</vt:lpstr>
      <vt:lpstr>矩阵的特征值和特征向量</vt:lpstr>
      <vt:lpstr>矩阵的特征值和特征向量</vt:lpstr>
      <vt:lpstr>矩阵的特征值和特征向量</vt:lpstr>
      <vt:lpstr>PowerPoint 演示文稿</vt:lpstr>
      <vt:lpstr>矩阵的特征值和特征向量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特征值与特征向量的性质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245</cp:revision>
  <cp:lastPrinted>1601-01-01T00:00:00Z</cp:lastPrinted>
  <dcterms:created xsi:type="dcterms:W3CDTF">1601-01-01T00:00:00Z</dcterms:created>
  <dcterms:modified xsi:type="dcterms:W3CDTF">2022-10-27T01:50:30Z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