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908" r:id="rId2"/>
    <p:sldMasterId id="2147483971" r:id="rId3"/>
    <p:sldMasterId id="2147483984" r:id="rId4"/>
    <p:sldMasterId id="2147484095" r:id="rId5"/>
    <p:sldMasterId id="2147484227" r:id="rId6"/>
  </p:sldMasterIdLst>
  <p:notesMasterIdLst>
    <p:notesMasterId r:id="rId34"/>
  </p:notesMasterIdLst>
  <p:handoutMasterIdLst>
    <p:handoutMasterId r:id="rId35"/>
  </p:handoutMasterIdLst>
  <p:sldIdLst>
    <p:sldId id="385" r:id="rId7"/>
    <p:sldId id="486" r:id="rId8"/>
    <p:sldId id="356" r:id="rId9"/>
    <p:sldId id="368" r:id="rId10"/>
    <p:sldId id="474" r:id="rId11"/>
    <p:sldId id="473" r:id="rId12"/>
    <p:sldId id="488" r:id="rId13"/>
    <p:sldId id="418" r:id="rId14"/>
    <p:sldId id="485" r:id="rId15"/>
    <p:sldId id="476" r:id="rId16"/>
    <p:sldId id="477" r:id="rId17"/>
    <p:sldId id="478" r:id="rId18"/>
    <p:sldId id="479" r:id="rId19"/>
    <p:sldId id="471" r:id="rId20"/>
    <p:sldId id="343" r:id="rId21"/>
    <p:sldId id="472" r:id="rId22"/>
    <p:sldId id="387" r:id="rId23"/>
    <p:sldId id="389" r:id="rId24"/>
    <p:sldId id="388" r:id="rId25"/>
    <p:sldId id="390" r:id="rId26"/>
    <p:sldId id="480" r:id="rId27"/>
    <p:sldId id="481" r:id="rId28"/>
    <p:sldId id="482" r:id="rId29"/>
    <p:sldId id="487" r:id="rId30"/>
    <p:sldId id="484" r:id="rId31"/>
    <p:sldId id="483" r:id="rId32"/>
    <p:sldId id="321" r:id="rId3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63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23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>
            <a:extLst>
              <a:ext uri="{FF2B5EF4-FFF2-40B4-BE49-F238E27FC236}">
                <a16:creationId xmlns:a16="http://schemas.microsoft.com/office/drawing/2014/main" id="{163AD5D6-F979-3081-C33C-5AAF418F85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6CAF85D5-8A1C-B12B-A17B-24DF0A1DE46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04" name="Rectangle 4">
            <a:extLst>
              <a:ext uri="{FF2B5EF4-FFF2-40B4-BE49-F238E27FC236}">
                <a16:creationId xmlns:a16="http://schemas.microsoft.com/office/drawing/2014/main" id="{D10FD4DD-C6DA-2BE7-C946-972AAC81E3D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05" name="Rectangle 5">
            <a:extLst>
              <a:ext uri="{FF2B5EF4-FFF2-40B4-BE49-F238E27FC236}">
                <a16:creationId xmlns:a16="http://schemas.microsoft.com/office/drawing/2014/main" id="{E42A94AC-2640-12A3-B560-02D62A38174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2B5DA4E-2D7E-481F-91CF-5260179C78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D4CF1C5D-BC55-99B8-7C1B-85CCF103A4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C6A4CF07-5622-6C56-3ECD-F63AFC46442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00D25A9C-CC69-C9D4-B904-1ACAE1021C94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BB25D0EA-C152-288F-C395-879CFEB87A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6B345703-EA4A-EF07-70E8-DAE20A376A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2AC7CCE4-8842-7E14-8328-B9C5771BFA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D990BB1-07F8-454C-8B34-9111850988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63C1EE9B-4ECE-9DE5-405F-E7213574E5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80D689EC-FC84-4C00-B169-A9DD79D8EB66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1F9C2916-A576-ABA3-E98F-014DAD23086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AD458-B031-4B7D-A073-5D26494B17E4}" type="datetime10">
              <a:rPr lang="zh-CN" altLang="en-US"/>
              <a:pPr>
                <a:defRPr/>
              </a:pPr>
              <a:t>16:25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2582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24C83877-3D93-F0DE-EDA1-364FE724B68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81B3A8C1-27D1-40BB-ADCE-0DF3BAE3CDA5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6FCA91F6-70A3-2392-4E07-6A894A305F1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AD539-E75F-43EE-8238-CF99BB04A218}" type="datetime10">
              <a:rPr lang="zh-CN" altLang="en-US"/>
              <a:pPr>
                <a:defRPr/>
              </a:pPr>
              <a:t>16:25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41053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28618" y="787400"/>
            <a:ext cx="2753783" cy="5308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5151" y="787400"/>
            <a:ext cx="8060267" cy="5308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595EEFCE-994D-236B-C25C-7AAF5B6EA1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17837BC2-E1A9-4A45-BC19-2ECA75A062F3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01895410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151" y="787400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2F3C259F-3F3F-6AF9-2BA6-0B5CC2CFDC7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5C0B5BCA-6BBD-4C81-8474-DB735387F2D4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E37F10A6-2EF8-4C51-D3FF-F0A4F4E421C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04929-A3A6-4118-BD30-61647B1D89BE}" type="datetime10">
              <a:rPr lang="zh-CN" altLang="en-US"/>
              <a:pPr>
                <a:defRPr/>
              </a:pPr>
              <a:t>16:25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8693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CB7528D1-B2AE-7E10-E421-8C532CAA3E3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20A27B68-111F-4B74-89B6-60AE30967AB0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78266453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52FD74B4-2257-32FE-542E-1FC4B3E0BE8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B9D2EC97-B462-4B2C-BF2C-9A429FFC775D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1587024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F99F8A04-092C-9E10-EBEA-9D015ED352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27F66492-5E12-4797-A396-7D8096542BD7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61871024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3620AB84-DE4F-B1AB-D88D-34A1EDA210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182977C7-3182-4202-A9F2-0CD2DAED76F5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400621888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D55335AF-25B0-024A-5531-5766751A05B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1651E2C2-4984-49C3-B980-3A6DF0112FE7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59995613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1C7F16B3-304D-9A7B-46EA-60D1C5D54CD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47C8C8AB-B715-43F4-AF50-B809C5D6F905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59874018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14494A53-3017-1C85-FA39-01094D7421B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FF5268CD-752E-46D2-B934-7F0D9099DC0A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5786628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6D5E0BE0-7D79-670F-EB1B-93A761BF2B2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319FA42A-CE68-42CB-93ED-D15139385C6F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C648F660-321C-A624-610A-F27023389F3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E2517-5362-4B6F-952C-6BD73100BC8C}" type="datetime10">
              <a:rPr lang="zh-CN" altLang="en-US"/>
              <a:pPr>
                <a:defRPr/>
              </a:pPr>
              <a:t>16:25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38150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C864F126-5ADC-ED7D-469E-9B9B9B8B67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46B4188F-A1B6-4A06-8711-868FC51AF8F7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45010047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F34A723B-6D7B-27FC-4F76-73600EAE25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F94E4C7B-0D30-428F-9259-98AF43451C34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76823704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DCBC28B6-DE85-F749-705F-3D98E75B982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AA0726C6-DD82-4BAC-9C97-BFADA387A828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59718725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28618" y="787400"/>
            <a:ext cx="2753783" cy="5308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5151" y="787400"/>
            <a:ext cx="8060267" cy="5308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D082212B-E975-AB35-5B7D-8ED86B6D12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C918FFB3-A66C-49B8-91F4-773ACCD63F3C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41412368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151" y="787400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B09093A4-3E60-6A38-3294-69E6E5AF1B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CA157D06-9813-411D-82BB-3CF1CA6FE91B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53639932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C1C29338-C015-0E0F-D30C-9386504608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F7131378-CBED-42D6-B176-1E899D23148E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89B8D858-ED91-2383-AA5B-BB4C809E5F58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13BBB-DC38-47A6-ABD6-FA3C1F64E47F}" type="datetime10">
              <a:rPr lang="zh-CN" altLang="en-US"/>
              <a:pPr>
                <a:defRPr/>
              </a:pPr>
              <a:t>16:25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28011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1C36B309-C9DF-AC98-8301-3415154A74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7E93B068-1212-42CB-AA9F-5E0CFB205A4F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DA92328B-16D0-D3EC-FC00-DCE42A2A7356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0590E-5BDE-48E8-8B44-3B38B8D5317A}" type="datetime10">
              <a:rPr lang="zh-CN" altLang="en-US"/>
              <a:pPr>
                <a:defRPr/>
              </a:pPr>
              <a:t>16:25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6841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259F0B45-4E3F-35ED-E635-D6B8086D00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E29C3A5C-7E04-4235-AD7C-FDE46B93CA0A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45B74E75-629C-1543-0E3A-EFFED54DE735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929B3-CDCC-4D75-BD97-A78C3CD2C4C0}" type="datetime10">
              <a:rPr lang="zh-CN" altLang="en-US"/>
              <a:pPr>
                <a:defRPr/>
              </a:pPr>
              <a:t>16:25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11060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4CB5F30D-984E-67E0-FA03-B9E9B269D7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43303D4C-A890-4C76-B75A-AF4D9D139818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82F0A690-8735-D83A-C409-E9AB88149D08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7CF27-44AF-4EB2-9CB5-765F729CA51E}" type="datetime10">
              <a:rPr lang="zh-CN" altLang="en-US"/>
              <a:pPr>
                <a:defRPr/>
              </a:pPr>
              <a:t>16:25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233175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94010177-F638-3A7A-8424-CE94F8AA99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85040D26-00AC-4296-82AE-E4BA2B8CCCB2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8" name="日期占位符 17">
            <a:extLst>
              <a:ext uri="{FF2B5EF4-FFF2-40B4-BE49-F238E27FC236}">
                <a16:creationId xmlns:a16="http://schemas.microsoft.com/office/drawing/2014/main" id="{8B1726F9-9F33-FEE2-5362-45B579BC227B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0B7A5-8F64-4CC3-99F0-DD09A93BA7B6}" type="datetime10">
              <a:rPr lang="zh-CN" altLang="en-US"/>
              <a:pPr>
                <a:defRPr/>
              </a:pPr>
              <a:t>16:25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81637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E154A942-8D26-5907-D417-DFEA2D2112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A4DF41C1-F69F-4F48-9DA4-06C00C8B1CA1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0D56D7DF-0E47-F42C-818D-D6216CD1D02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1EF13-4E4B-4149-9830-13D7AFF577FB}" type="datetime10">
              <a:rPr lang="zh-CN" altLang="en-US"/>
              <a:pPr>
                <a:defRPr/>
              </a:pPr>
              <a:t>16:25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460636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40C3B1AB-26D1-7644-7B24-4489E77EEC6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E5A3A6FD-83F8-4477-B42D-E1E3DCE5644F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4" name="日期占位符 17">
            <a:extLst>
              <a:ext uri="{FF2B5EF4-FFF2-40B4-BE49-F238E27FC236}">
                <a16:creationId xmlns:a16="http://schemas.microsoft.com/office/drawing/2014/main" id="{1A353037-6836-DC88-4C73-7A2861AC0E73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7D34A-EFBB-4E6E-834D-7C97E7AC22E4}" type="datetime10">
              <a:rPr lang="zh-CN" altLang="en-US"/>
              <a:pPr>
                <a:defRPr/>
              </a:pPr>
              <a:t>16:25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4142036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FA05A81A-395B-82CD-FFD4-1579B451683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D32F0D9B-F53F-4785-8C8B-E937364ADF36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78C99B55-CA45-A927-726E-E4DE6E2E0883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87D64-97CC-40EC-8CBC-7222F11805A5}" type="datetime10">
              <a:rPr lang="zh-CN" altLang="en-US"/>
              <a:pPr>
                <a:defRPr/>
              </a:pPr>
              <a:t>16:25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234110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D9DF201E-EF03-3258-A235-647FF94BED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C76F125E-ADA1-46DF-86EC-1ADB94BC0A53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3" name="日期占位符 17">
            <a:extLst>
              <a:ext uri="{FF2B5EF4-FFF2-40B4-BE49-F238E27FC236}">
                <a16:creationId xmlns:a16="http://schemas.microsoft.com/office/drawing/2014/main" id="{A9F720F0-A06A-1FB7-2374-4E63719CC6C7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3A6F2-8A1A-4CC7-98CB-D310F37B8F1F}" type="datetime10">
              <a:rPr lang="zh-CN" altLang="en-US"/>
              <a:pPr>
                <a:defRPr/>
              </a:pPr>
              <a:t>16:25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594251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E3FF4808-B590-4B88-8C1B-DD78570229B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DDF9F842-D2D2-4F4A-B959-BE34161C15FE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2E03CDD8-2B25-3F9B-7A0F-EC58B1DF4CB4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6898C-58F8-4E59-8698-5ADB6A053F1E}" type="datetime10">
              <a:rPr lang="zh-CN" altLang="en-US"/>
              <a:pPr>
                <a:defRPr/>
              </a:pPr>
              <a:t>16:25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3432830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85F47169-F417-8564-169E-0E105BDB949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4499B57A-C3DB-43AE-A06F-890D4322EBAE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5C96F2F9-ABC7-7C56-A4B3-4DDF4DBB5E21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AE7BA-D5A6-428F-A315-18D0D2026CE1}" type="datetime10">
              <a:rPr lang="zh-CN" altLang="en-US"/>
              <a:pPr>
                <a:defRPr/>
              </a:pPr>
              <a:t>16:25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81239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28618" y="787400"/>
            <a:ext cx="2753783" cy="5308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5151" y="787400"/>
            <a:ext cx="8060267" cy="5308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8EE694A2-8E33-0C82-8DB2-72656F3586A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78D23067-5F93-47BB-9BE8-C10BF7AA94CE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6A062554-B58C-3ED8-E71C-EEA19DEAE7E2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8E64B-584E-4F49-9BA9-E631A8163E94}" type="datetime10">
              <a:rPr lang="zh-CN" altLang="en-US"/>
              <a:pPr>
                <a:defRPr/>
              </a:pPr>
              <a:t>16:25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285527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151" y="787400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01DE1B07-688A-0E5C-C019-11605AF841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A6087700-1E27-4572-BCB4-5C5347B241EA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CDCA3DD3-03AF-47E9-5BD8-49BF072E5019}"/>
              </a:ext>
            </a:extLst>
          </p:cNvPr>
          <p:cNvSpPr>
            <a:spLocks noGrp="1"/>
          </p:cNvSpPr>
          <p:nvPr userDrawn="1">
            <p:ph type="dt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68E07-5402-4B33-BB07-B70593C62360}" type="datetime10">
              <a:rPr lang="zh-CN" altLang="en-US"/>
              <a:pPr>
                <a:defRPr/>
              </a:pPr>
              <a:t>16:25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12137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D4EB5899-B17B-4B97-8A0C-364C76A971D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98072728-6E51-4F6E-994F-2B4DA4995CF3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577239970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F6EB1396-D3CF-3ECB-09C7-AFC29E4E69F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F9A6A653-38C0-4282-A8E4-CA3E29B37A91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16620803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C2E48FD5-1A41-E45F-6087-DDDF3E4C436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A6F2C34F-02B9-42C0-9E35-8544CE5272C9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80966080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7B8C1714-C398-1712-A605-84A8C91076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0537FE75-DA1F-46F8-94C1-0A68CD396F5A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B5318767-833A-A8C6-C8CB-29AFE97E128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2E296-9547-403A-8794-C40A1A3A37D7}" type="datetime10">
              <a:rPr lang="zh-CN" altLang="en-US"/>
              <a:pPr>
                <a:defRPr/>
              </a:pPr>
              <a:t>16:25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100068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DC4B92FD-FA41-99A8-3FFE-07ABD1518F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28DE56D7-DC84-485F-A630-1636906C884F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272742271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E9F24897-A927-2CA3-6B1C-DD9BB977AD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E8160571-75C1-4D6D-A924-9817C83D4B45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35203477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D1835E26-AA6E-A26E-4F7D-EA6A78C4DCF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FBF7D18C-F3D2-4DEE-9DD2-4C18E5864CD8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56036016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E87E1BEA-8B45-FF26-F5C2-351584B2F9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2EB3B8E8-1670-4A68-9534-2011B295A685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405073470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4BC3C248-EB80-E58E-8DB3-D8C5336F3C9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7CC43080-BAA5-4E4D-B6F7-026D43010B6F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8250580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A79B526C-7C06-AC4C-F65F-7E523BAA19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F8C695E0-E737-411D-AA5B-82531C1FB04E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753456486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836324C5-A15E-1547-6608-0F2C91978BF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E0035A80-8D4B-45E2-8AF4-BB8AED2D6DF8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67672409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28618" y="787400"/>
            <a:ext cx="2753783" cy="5308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5151" y="787400"/>
            <a:ext cx="8060267" cy="5308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AF9AFA68-44C5-C70B-6EBC-39D135852E3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38A88A85-E170-4320-B543-A229810550D1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718262547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65151" y="787400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2057400"/>
            <a:ext cx="5384800" cy="194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2057400"/>
            <a:ext cx="5384800" cy="194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152900"/>
            <a:ext cx="5384800" cy="194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152900"/>
            <a:ext cx="5384800" cy="194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7DA62574-8954-6719-A81D-79B23E7C01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259AC050-5E3B-42A2-84E1-8893005AF362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725590660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1359090A-D23D-B364-AE14-5E88F6940A0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65506B6B-A72B-46E4-B805-138DCBA9BC89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4A17439D-5339-F809-9289-1D19C036AE6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EEB7A-9CB7-4BDB-A13D-6B7FC51B1AC1}" type="datetime10">
              <a:rPr lang="zh-CN" altLang="en-US"/>
              <a:pPr>
                <a:defRPr/>
              </a:pPr>
              <a:t>16:25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56958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335214D9-A73B-924C-06F9-ADF6247519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E66D986A-9A57-48C0-AF97-9C53AC8A0F96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8" name="日期占位符 17">
            <a:extLst>
              <a:ext uri="{FF2B5EF4-FFF2-40B4-BE49-F238E27FC236}">
                <a16:creationId xmlns:a16="http://schemas.microsoft.com/office/drawing/2014/main" id="{C85EB301-A325-A341-DE7D-3F2734880F6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44F66-5418-4EA6-9DC9-C8AF8EE3DDED}" type="datetime10">
              <a:rPr lang="zh-CN" altLang="en-US"/>
              <a:pPr>
                <a:defRPr/>
              </a:pPr>
              <a:t>16:25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034069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A18AE5E5-B74F-4133-41EE-B24681BDB33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D28B15B4-21CD-485D-B925-F929C5233745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70BA1EDC-3846-82F9-7082-CA9496A49A2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B8DBB-8BB9-4E9E-AC95-FAB819410AC2}" type="datetime10">
              <a:rPr lang="zh-CN" altLang="en-US"/>
              <a:pPr>
                <a:defRPr/>
              </a:pPr>
              <a:t>16:25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909654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F359CCF8-9466-3F90-9D7E-CA06BA8291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A8D7E217-C2E9-4155-918E-920B57CD1F5C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FE265908-7D67-7FF9-CD8A-B2502016852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CCFA8-6C0F-436B-87DE-88E5411412B8}" type="datetime10">
              <a:rPr lang="zh-CN" altLang="en-US"/>
              <a:pPr>
                <a:defRPr/>
              </a:pPr>
              <a:t>16:25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402298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03AE8415-7D54-D537-201B-5C214E65C98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9AE377AD-5BAF-49EA-96A4-388ACB7F3CA5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6BB74E98-5ED8-B770-3204-2E8A00062B9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698D2-8113-444C-B610-418DDB6296CC}" type="datetime10">
              <a:rPr lang="zh-CN" altLang="en-US"/>
              <a:pPr>
                <a:defRPr/>
              </a:pPr>
              <a:t>16:25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573447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308992D9-21F1-C94A-716E-9DB7DDB6971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37B58557-BD48-4A48-AAAD-5C2986E6A2FE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8" name="日期占位符 17">
            <a:extLst>
              <a:ext uri="{FF2B5EF4-FFF2-40B4-BE49-F238E27FC236}">
                <a16:creationId xmlns:a16="http://schemas.microsoft.com/office/drawing/2014/main" id="{0D848EAB-FFD3-CEC1-C2B7-F8926E58ADD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2445-B5B4-4A60-8DA9-D382273D8230}" type="datetime10">
              <a:rPr lang="zh-CN" altLang="en-US"/>
              <a:pPr>
                <a:defRPr/>
              </a:pPr>
              <a:t>16:25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467625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680A0071-1A0E-E64F-BC4D-C968EBB9F6C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FC21DF42-55F0-4D5F-816E-CAD2AEFFDA69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4" name="日期占位符 17">
            <a:extLst>
              <a:ext uri="{FF2B5EF4-FFF2-40B4-BE49-F238E27FC236}">
                <a16:creationId xmlns:a16="http://schemas.microsoft.com/office/drawing/2014/main" id="{4E0421BD-C4E3-1E94-3839-99007B07F25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B88B8-7379-4DCF-8C76-21550CF46C97}" type="datetime10">
              <a:rPr lang="zh-CN" altLang="en-US"/>
              <a:pPr>
                <a:defRPr/>
              </a:pPr>
              <a:t>16:25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248017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019F1A29-738E-6B27-1D4D-2168AFCE82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E90A955A-752D-49E2-975F-849B8484CA5F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3" name="日期占位符 17">
            <a:extLst>
              <a:ext uri="{FF2B5EF4-FFF2-40B4-BE49-F238E27FC236}">
                <a16:creationId xmlns:a16="http://schemas.microsoft.com/office/drawing/2014/main" id="{505F54CB-B652-7C37-B68F-6F34C49926B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15FB8-4683-47E6-B9B6-4BA11E5513E0}" type="datetime10">
              <a:rPr lang="zh-CN" altLang="en-US"/>
              <a:pPr>
                <a:defRPr/>
              </a:pPr>
              <a:t>16:25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517151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F2BD3E0E-1F39-5274-9CBA-9CCE249C51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F9CA62A9-4C90-4E3C-BE5A-30D0B60FB10E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F672DBA1-7162-D5B3-4E8A-8ED535EFF64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ADCFC-D4FE-44B0-937A-4FE0D3AF6FEE}" type="datetime10">
              <a:rPr lang="zh-CN" altLang="en-US"/>
              <a:pPr>
                <a:defRPr/>
              </a:pPr>
              <a:t>16:25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5820604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7A174648-A120-189F-CE54-BAB45A4730B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93BE531B-3A6F-4552-8F70-F6A2C048EA9F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1159845B-453F-223A-EA96-420F5506E4A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2F07C-26B9-4B0D-9694-1FA30E53E34D}" type="datetime10">
              <a:rPr lang="zh-CN" altLang="en-US"/>
              <a:pPr>
                <a:defRPr/>
              </a:pPr>
              <a:t>16:25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956315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A1F93E23-8B6F-9698-CF38-BF90BAB1FCF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62B55E5A-F3E9-42FD-AC0D-B60BB3A1EB2F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8F6B252F-D156-5103-53F8-45CBD8FD3FD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19C6-A53D-4C03-9721-936168066CF9}" type="datetime10">
              <a:rPr lang="zh-CN" altLang="en-US"/>
              <a:pPr>
                <a:defRPr/>
              </a:pPr>
              <a:t>16:25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747227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28618" y="787400"/>
            <a:ext cx="2753783" cy="5308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5151" y="787400"/>
            <a:ext cx="8060267" cy="5308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33E8D8F2-9C88-E514-7D4E-ECBBA4B382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694E9217-4CA8-41AB-B8C4-F7B23F579E78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5" name="日期占位符 17">
            <a:extLst>
              <a:ext uri="{FF2B5EF4-FFF2-40B4-BE49-F238E27FC236}">
                <a16:creationId xmlns:a16="http://schemas.microsoft.com/office/drawing/2014/main" id="{453C566E-46AA-B31E-CFF2-6E22AEAEDC3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A674A-0B6F-475B-8C19-F08E4D21A7FF}" type="datetime10">
              <a:rPr lang="zh-CN" altLang="en-US"/>
              <a:pPr>
                <a:defRPr/>
              </a:pPr>
              <a:t>16:25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32972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5B56D94E-333B-781D-FF31-001BE6D253F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2E1FA7D2-8EF7-4EA4-BC72-8E7DCEAB38AD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4" name="日期占位符 17">
            <a:extLst>
              <a:ext uri="{FF2B5EF4-FFF2-40B4-BE49-F238E27FC236}">
                <a16:creationId xmlns:a16="http://schemas.microsoft.com/office/drawing/2014/main" id="{E6D4D7D6-5194-29B2-DA7F-19D0EDA6925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2CB5C-311E-42F8-B281-523DB6D43383}" type="datetime10">
              <a:rPr lang="zh-CN" altLang="en-US"/>
              <a:pPr>
                <a:defRPr/>
              </a:pPr>
              <a:t>16:25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019335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3B73D3CF-601C-BC5F-FF2D-256FB05C2C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ABAB1163-549D-40CA-9023-CB5A356A3C28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898140184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07D3B43F-8871-63F2-3AD9-FCCC8408A84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8000FE43-F07B-4B94-B5E0-2F7E2E512702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843896968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28274D08-8ABD-8D85-5960-B2E92E7CEA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82E7AA44-B535-424C-8815-A071B6A91A56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949447532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59E07217-0331-E386-41AE-A2A3C35F25C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0A2C836E-4B97-4FAE-BCE3-485EF0443947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550986665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031FD00A-6FE0-444C-335B-5C57581A73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3B7DB9AD-7392-4551-BF49-28C45072B138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90088135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29A52DE8-F579-E7B0-D468-6FD9A80447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D7EA4F72-F9C1-4AE3-97C5-0A63340BF12D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943608937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8B0ABA43-C452-3F91-230C-C833FCF4EF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98DF32B9-AE98-4ECF-B4D6-E34F0E09D1C8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4174594786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CBBA6F94-BFBA-A2F5-1A39-74BA713A30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1930722C-C614-4232-A500-1ECFF5205547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4244667938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708C4800-7782-D751-ABCD-8C70AD5AF2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D2A96A2E-068A-46EA-9942-D532FFE99DB0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40412341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77ED2244-5E4A-C9AA-925E-E7E45C3477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D025062C-807B-445B-91C3-D700D5382235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14388016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7FCFBD7A-1E8E-F416-2E5C-7B2A2094DE8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444F4B61-3D31-49B4-B830-3A0282A23527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3" name="日期占位符 17">
            <a:extLst>
              <a:ext uri="{FF2B5EF4-FFF2-40B4-BE49-F238E27FC236}">
                <a16:creationId xmlns:a16="http://schemas.microsoft.com/office/drawing/2014/main" id="{C9D3646A-1FC5-7854-85BC-6B627C2850F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43602-B57B-4C1F-B0D7-FF0F24B17BE7}" type="datetime10">
              <a:rPr lang="zh-CN" altLang="en-US"/>
              <a:pPr>
                <a:defRPr/>
              </a:pPr>
              <a:t>16:25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7315689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28618" y="787400"/>
            <a:ext cx="2753783" cy="5308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5151" y="787400"/>
            <a:ext cx="8060267" cy="5308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F9438F7C-DF12-EEEC-DDC2-7ED4AB0F165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3502B6AD-46FF-4AC8-8DA1-5BAC6EFF47C5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948887130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151" y="787400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3848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62A440C8-0F5B-1C54-14D0-ED2F174889A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7C2F119E-D563-4C40-8953-BF86769C1533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18150352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1C33254D-9FB4-B3D9-8BDC-51EC5C48371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A6C718FC-5249-461C-9FD7-74163D3AA5BA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7C58F6AA-37B7-C0F4-E6AB-2DE83EA9FD0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53C20-73C4-4B3C-BBE8-2E4B16163FC1}" type="datetime10">
              <a:rPr lang="zh-CN" altLang="en-US"/>
              <a:pPr>
                <a:defRPr/>
              </a:pPr>
              <a:t>16:25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24899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A3E931A1-D14C-3800-1277-9EFF19E3EE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C00256B6-6DF3-4A1B-AF86-D9DF09A7B121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sp>
        <p:nvSpPr>
          <p:cNvPr id="6" name="日期占位符 17">
            <a:extLst>
              <a:ext uri="{FF2B5EF4-FFF2-40B4-BE49-F238E27FC236}">
                <a16:creationId xmlns:a16="http://schemas.microsoft.com/office/drawing/2014/main" id="{DEBFA4F9-4270-6B19-4D7A-C2CA93898F9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FF069-5A75-4A4F-8AED-BCCF47C74A05}" type="datetime10">
              <a:rPr lang="zh-CN" altLang="en-US"/>
              <a:pPr>
                <a:defRPr/>
              </a:pPr>
              <a:t>16:25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9624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61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4" descr="10">
            <a:extLst>
              <a:ext uri="{FF2B5EF4-FFF2-40B4-BE49-F238E27FC236}">
                <a16:creationId xmlns:a16="http://schemas.microsoft.com/office/drawing/2014/main" id="{5E360BD7-2419-A9D7-A3B5-30618E410B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979863"/>
            <a:ext cx="388620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7" descr="sjtulogo">
            <a:extLst>
              <a:ext uri="{FF2B5EF4-FFF2-40B4-BE49-F238E27FC236}">
                <a16:creationId xmlns:a16="http://schemas.microsoft.com/office/drawing/2014/main" id="{0811F8C2-40A7-14EF-CC65-235512CEA6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01600"/>
            <a:ext cx="216376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8" descr="globogif">
            <a:extLst>
              <a:ext uri="{FF2B5EF4-FFF2-40B4-BE49-F238E27FC236}">
                <a16:creationId xmlns:a16="http://schemas.microsoft.com/office/drawing/2014/main" id="{42CB4585-FFD9-64AF-8E8F-9F0A662F0F8E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63" y="6400800"/>
            <a:ext cx="50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5">
            <a:extLst>
              <a:ext uri="{FF2B5EF4-FFF2-40B4-BE49-F238E27FC236}">
                <a16:creationId xmlns:a16="http://schemas.microsoft.com/office/drawing/2014/main" id="{24779E80-88E6-45CC-75EB-E60B6895D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0" y="7874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6">
            <a:extLst>
              <a:ext uri="{FF2B5EF4-FFF2-40B4-BE49-F238E27FC236}">
                <a16:creationId xmlns:a16="http://schemas.microsoft.com/office/drawing/2014/main" id="{EE86E201-0A7A-B5A7-3CB4-3906BB9242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057400"/>
            <a:ext cx="10972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1" name="Rectangle 17">
            <a:extLst>
              <a:ext uri="{FF2B5EF4-FFF2-40B4-BE49-F238E27FC236}">
                <a16:creationId xmlns:a16="http://schemas.microsoft.com/office/drawing/2014/main" id="{F73EE558-CF17-4EF6-AF85-7C144648555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000" y="64325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fld id="{76498B63-39A7-40F5-97C6-BD85BED84C45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pic>
        <p:nvPicPr>
          <p:cNvPr id="1032" name="Picture 20" descr="图片1">
            <a:extLst>
              <a:ext uri="{FF2B5EF4-FFF2-40B4-BE49-F238E27FC236}">
                <a16:creationId xmlns:a16="http://schemas.microsoft.com/office/drawing/2014/main" id="{3EDA34C0-BF56-01E4-D439-09E35E191B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101600"/>
            <a:ext cx="50038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22">
            <a:extLst>
              <a:ext uri="{FF2B5EF4-FFF2-40B4-BE49-F238E27FC236}">
                <a16:creationId xmlns:a16="http://schemas.microsoft.com/office/drawing/2014/main" id="{49A21171-589F-750B-D79D-ACB2FB1A13B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2588" y="685800"/>
            <a:ext cx="5757862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Rectangle 23">
            <a:extLst>
              <a:ext uri="{FF2B5EF4-FFF2-40B4-BE49-F238E27FC236}">
                <a16:creationId xmlns:a16="http://schemas.microsoft.com/office/drawing/2014/main" id="{CE7EA8D1-0BBB-E9CF-0658-6B22E7ADB4E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34138" y="6324600"/>
            <a:ext cx="5757862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1" name="日期占位符 17">
            <a:extLst>
              <a:ext uri="{FF2B5EF4-FFF2-40B4-BE49-F238E27FC236}">
                <a16:creationId xmlns:a16="http://schemas.microsoft.com/office/drawing/2014/main" id="{1C10B952-888E-6193-6FCB-7E9DEF9E9932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0" y="6492875"/>
            <a:ext cx="1117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EFA4B8F3-6D08-46B0-8DAF-4C5D927DFFD5}" type="datetime10">
              <a:rPr lang="zh-CN" altLang="en-US"/>
              <a:pPr>
                <a:defRPr/>
              </a:pPr>
              <a:t>16:25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3" r:id="rId1"/>
    <p:sldLayoutId id="2147484314" r:id="rId2"/>
    <p:sldLayoutId id="2147484315" r:id="rId3"/>
    <p:sldLayoutId id="2147484316" r:id="rId4"/>
    <p:sldLayoutId id="2147484317" r:id="rId5"/>
    <p:sldLayoutId id="2147484318" r:id="rId6"/>
    <p:sldLayoutId id="2147484319" r:id="rId7"/>
    <p:sldLayoutId id="2147484320" r:id="rId8"/>
    <p:sldLayoutId id="2147484321" r:id="rId9"/>
    <p:sldLayoutId id="2147484322" r:id="rId10"/>
    <p:sldLayoutId id="2147484383" r:id="rId11"/>
    <p:sldLayoutId id="2147484323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8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10">
            <a:extLst>
              <a:ext uri="{FF2B5EF4-FFF2-40B4-BE49-F238E27FC236}">
                <a16:creationId xmlns:a16="http://schemas.microsoft.com/office/drawing/2014/main" id="{66BC6831-3CD1-AC95-3DFF-2950B8BA93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979863"/>
            <a:ext cx="388620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7" descr="sjtulogo">
            <a:extLst>
              <a:ext uri="{FF2B5EF4-FFF2-40B4-BE49-F238E27FC236}">
                <a16:creationId xmlns:a16="http://schemas.microsoft.com/office/drawing/2014/main" id="{C3D37CD2-527A-17C8-F986-8F9A7B6462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01600"/>
            <a:ext cx="216376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8" descr="globogif">
            <a:extLst>
              <a:ext uri="{FF2B5EF4-FFF2-40B4-BE49-F238E27FC236}">
                <a16:creationId xmlns:a16="http://schemas.microsoft.com/office/drawing/2014/main" id="{4AAEC554-DA6D-13E6-B43D-E96FCA2BD522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63" y="6400800"/>
            <a:ext cx="50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15">
            <a:extLst>
              <a:ext uri="{FF2B5EF4-FFF2-40B4-BE49-F238E27FC236}">
                <a16:creationId xmlns:a16="http://schemas.microsoft.com/office/drawing/2014/main" id="{7077A070-FA3B-356B-E65E-A2730C159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0" y="7874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4" name="Rectangle 16">
            <a:extLst>
              <a:ext uri="{FF2B5EF4-FFF2-40B4-BE49-F238E27FC236}">
                <a16:creationId xmlns:a16="http://schemas.microsoft.com/office/drawing/2014/main" id="{A1380E79-46C7-E50E-EF42-1931781217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057400"/>
            <a:ext cx="10972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1" name="Rectangle 17">
            <a:extLst>
              <a:ext uri="{FF2B5EF4-FFF2-40B4-BE49-F238E27FC236}">
                <a16:creationId xmlns:a16="http://schemas.microsoft.com/office/drawing/2014/main" id="{9108BBEA-3727-FB79-44A5-12136E9886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000" y="64325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fld id="{A980BD50-00F8-4C06-88B6-C4C5E072E73A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pic>
        <p:nvPicPr>
          <p:cNvPr id="2056" name="Picture 20" descr="图片1">
            <a:extLst>
              <a:ext uri="{FF2B5EF4-FFF2-40B4-BE49-F238E27FC236}">
                <a16:creationId xmlns:a16="http://schemas.microsoft.com/office/drawing/2014/main" id="{82EB6224-7C1A-C55F-0B6B-6748ADFBBB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101600"/>
            <a:ext cx="50038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22">
            <a:extLst>
              <a:ext uri="{FF2B5EF4-FFF2-40B4-BE49-F238E27FC236}">
                <a16:creationId xmlns:a16="http://schemas.microsoft.com/office/drawing/2014/main" id="{F572B617-60F4-DFFE-EE3E-FB714AF6C0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2588" y="685800"/>
            <a:ext cx="5757862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Rectangle 23">
            <a:extLst>
              <a:ext uri="{FF2B5EF4-FFF2-40B4-BE49-F238E27FC236}">
                <a16:creationId xmlns:a16="http://schemas.microsoft.com/office/drawing/2014/main" id="{C80AE4A1-2E7C-40E7-5D97-7B259EA751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34138" y="6324600"/>
            <a:ext cx="5757862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4" r:id="rId1"/>
    <p:sldLayoutId id="2147484325" r:id="rId2"/>
    <p:sldLayoutId id="2147484326" r:id="rId3"/>
    <p:sldLayoutId id="2147484327" r:id="rId4"/>
    <p:sldLayoutId id="2147484328" r:id="rId5"/>
    <p:sldLayoutId id="2147484329" r:id="rId6"/>
    <p:sldLayoutId id="2147484330" r:id="rId7"/>
    <p:sldLayoutId id="2147484331" r:id="rId8"/>
    <p:sldLayoutId id="2147484332" r:id="rId9"/>
    <p:sldLayoutId id="2147484333" r:id="rId10"/>
    <p:sldLayoutId id="2147484334" r:id="rId11"/>
    <p:sldLayoutId id="2147484335" r:id="rId1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8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4" descr="10">
            <a:extLst>
              <a:ext uri="{FF2B5EF4-FFF2-40B4-BE49-F238E27FC236}">
                <a16:creationId xmlns:a16="http://schemas.microsoft.com/office/drawing/2014/main" id="{4A73DB14-D2A9-A05F-69E3-C7E7BA6E17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979863"/>
            <a:ext cx="388620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7" descr="sjtulogo">
            <a:extLst>
              <a:ext uri="{FF2B5EF4-FFF2-40B4-BE49-F238E27FC236}">
                <a16:creationId xmlns:a16="http://schemas.microsoft.com/office/drawing/2014/main" id="{AAF0E035-777F-74D3-0290-741992C511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01600"/>
            <a:ext cx="216376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8" descr="globogif">
            <a:extLst>
              <a:ext uri="{FF2B5EF4-FFF2-40B4-BE49-F238E27FC236}">
                <a16:creationId xmlns:a16="http://schemas.microsoft.com/office/drawing/2014/main" id="{40DE8AAF-5D35-DD3F-F3E2-EB230020061E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63" y="6400800"/>
            <a:ext cx="50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15">
            <a:extLst>
              <a:ext uri="{FF2B5EF4-FFF2-40B4-BE49-F238E27FC236}">
                <a16:creationId xmlns:a16="http://schemas.microsoft.com/office/drawing/2014/main" id="{DCB5ED21-25E2-8968-34AB-A9732E3A49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0" y="7874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8" name="Rectangle 16">
            <a:extLst>
              <a:ext uri="{FF2B5EF4-FFF2-40B4-BE49-F238E27FC236}">
                <a16:creationId xmlns:a16="http://schemas.microsoft.com/office/drawing/2014/main" id="{F236D144-4087-92DC-351D-FAB5BF0B2A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057400"/>
            <a:ext cx="10972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1" name="Rectangle 17">
            <a:extLst>
              <a:ext uri="{FF2B5EF4-FFF2-40B4-BE49-F238E27FC236}">
                <a16:creationId xmlns:a16="http://schemas.microsoft.com/office/drawing/2014/main" id="{D0EF064B-F1AA-9C97-C3EE-B9398144C2A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000" y="64325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fld id="{7031F065-964A-41AB-8381-6D558068212D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pic>
        <p:nvPicPr>
          <p:cNvPr id="3080" name="Picture 20" descr="图片1">
            <a:extLst>
              <a:ext uri="{FF2B5EF4-FFF2-40B4-BE49-F238E27FC236}">
                <a16:creationId xmlns:a16="http://schemas.microsoft.com/office/drawing/2014/main" id="{6FF7CD6D-AB18-8DDC-1ADB-3597459DCB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101600"/>
            <a:ext cx="50038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22">
            <a:extLst>
              <a:ext uri="{FF2B5EF4-FFF2-40B4-BE49-F238E27FC236}">
                <a16:creationId xmlns:a16="http://schemas.microsoft.com/office/drawing/2014/main" id="{31D781B6-153E-1802-1DED-993246EF58C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2588" y="685800"/>
            <a:ext cx="5757862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Rectangle 23">
            <a:extLst>
              <a:ext uri="{FF2B5EF4-FFF2-40B4-BE49-F238E27FC236}">
                <a16:creationId xmlns:a16="http://schemas.microsoft.com/office/drawing/2014/main" id="{86C2B723-97E1-7074-FF06-AF1A897F94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34138" y="6324600"/>
            <a:ext cx="5757862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1" name="日期占位符 17">
            <a:extLst>
              <a:ext uri="{FF2B5EF4-FFF2-40B4-BE49-F238E27FC236}">
                <a16:creationId xmlns:a16="http://schemas.microsoft.com/office/drawing/2014/main" id="{87622C8A-E55D-47E2-B47B-D240C2AFEA17}"/>
              </a:ext>
            </a:extLst>
          </p:cNvPr>
          <p:cNvSpPr>
            <a:spLocks noGrp="1"/>
          </p:cNvSpPr>
          <p:nvPr userDrawn="1">
            <p:ph type="dt" sz="quarter" idx="2"/>
          </p:nvPr>
        </p:nvSpPr>
        <p:spPr bwMode="auto">
          <a:xfrm>
            <a:off x="0" y="6492875"/>
            <a:ext cx="1117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4FB4D02B-9F16-4457-AAA2-0542C9049888}" type="datetime10">
              <a:rPr lang="zh-CN" altLang="en-US"/>
              <a:pPr>
                <a:defRPr/>
              </a:pPr>
              <a:t>16:25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  <p:sldLayoutId id="2147484347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8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4" descr="10">
            <a:extLst>
              <a:ext uri="{FF2B5EF4-FFF2-40B4-BE49-F238E27FC236}">
                <a16:creationId xmlns:a16="http://schemas.microsoft.com/office/drawing/2014/main" id="{AE10ED36-BD4E-E767-41BC-0CCE6BE223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979863"/>
            <a:ext cx="388620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7" descr="sjtulogo">
            <a:extLst>
              <a:ext uri="{FF2B5EF4-FFF2-40B4-BE49-F238E27FC236}">
                <a16:creationId xmlns:a16="http://schemas.microsoft.com/office/drawing/2014/main" id="{009F1A2B-19EA-08DC-2709-5F86D10144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01600"/>
            <a:ext cx="216376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8" descr="globogif">
            <a:extLst>
              <a:ext uri="{FF2B5EF4-FFF2-40B4-BE49-F238E27FC236}">
                <a16:creationId xmlns:a16="http://schemas.microsoft.com/office/drawing/2014/main" id="{5A575BF7-8053-06DE-D930-0928C16E6974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63" y="6400800"/>
            <a:ext cx="50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15">
            <a:extLst>
              <a:ext uri="{FF2B5EF4-FFF2-40B4-BE49-F238E27FC236}">
                <a16:creationId xmlns:a16="http://schemas.microsoft.com/office/drawing/2014/main" id="{5005AC4B-8049-FBD4-3AB7-BC7EB664F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0" y="7874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2" name="Rectangle 16">
            <a:extLst>
              <a:ext uri="{FF2B5EF4-FFF2-40B4-BE49-F238E27FC236}">
                <a16:creationId xmlns:a16="http://schemas.microsoft.com/office/drawing/2014/main" id="{3DB03664-4647-088A-A6C0-1D21AC1B6A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057400"/>
            <a:ext cx="10972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1" name="Rectangle 17">
            <a:extLst>
              <a:ext uri="{FF2B5EF4-FFF2-40B4-BE49-F238E27FC236}">
                <a16:creationId xmlns:a16="http://schemas.microsoft.com/office/drawing/2014/main" id="{82866D81-3A4D-F824-2BA3-15A5A182B52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000" y="64325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fld id="{6A8F6D1F-D5F2-476F-B397-208F94AC3954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pic>
        <p:nvPicPr>
          <p:cNvPr id="4104" name="Picture 20" descr="图片1">
            <a:extLst>
              <a:ext uri="{FF2B5EF4-FFF2-40B4-BE49-F238E27FC236}">
                <a16:creationId xmlns:a16="http://schemas.microsoft.com/office/drawing/2014/main" id="{123DA6D6-9EA0-45D0-896B-1344DCE841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101600"/>
            <a:ext cx="50038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Rectangle 22">
            <a:extLst>
              <a:ext uri="{FF2B5EF4-FFF2-40B4-BE49-F238E27FC236}">
                <a16:creationId xmlns:a16="http://schemas.microsoft.com/office/drawing/2014/main" id="{907929E0-BE64-6C94-E59B-04D59F46FE4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2588" y="685800"/>
            <a:ext cx="5757862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058" name="Rectangle 23">
            <a:extLst>
              <a:ext uri="{FF2B5EF4-FFF2-40B4-BE49-F238E27FC236}">
                <a16:creationId xmlns:a16="http://schemas.microsoft.com/office/drawing/2014/main" id="{6739EEA1-68C4-507D-7108-ABEDFF4CCF8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34138" y="6324600"/>
            <a:ext cx="5757862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8" r:id="rId1"/>
    <p:sldLayoutId id="2147484349" r:id="rId2"/>
    <p:sldLayoutId id="2147484350" r:id="rId3"/>
    <p:sldLayoutId id="2147484351" r:id="rId4"/>
    <p:sldLayoutId id="2147484352" r:id="rId5"/>
    <p:sldLayoutId id="2147484353" r:id="rId6"/>
    <p:sldLayoutId id="2147484354" r:id="rId7"/>
    <p:sldLayoutId id="2147484355" r:id="rId8"/>
    <p:sldLayoutId id="2147484356" r:id="rId9"/>
    <p:sldLayoutId id="2147484357" r:id="rId10"/>
    <p:sldLayoutId id="2147484358" r:id="rId11"/>
    <p:sldLayoutId id="2147484359" r:id="rId1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8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4" descr="10">
            <a:extLst>
              <a:ext uri="{FF2B5EF4-FFF2-40B4-BE49-F238E27FC236}">
                <a16:creationId xmlns:a16="http://schemas.microsoft.com/office/drawing/2014/main" id="{AD32A693-2AE1-C4FE-3E11-2909AAEA6E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979863"/>
            <a:ext cx="388620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7" descr="sjtulogo">
            <a:extLst>
              <a:ext uri="{FF2B5EF4-FFF2-40B4-BE49-F238E27FC236}">
                <a16:creationId xmlns:a16="http://schemas.microsoft.com/office/drawing/2014/main" id="{8E4BD25F-E512-63DD-32EB-D5D704C4AF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01600"/>
            <a:ext cx="216376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8" descr="globogif">
            <a:extLst>
              <a:ext uri="{FF2B5EF4-FFF2-40B4-BE49-F238E27FC236}">
                <a16:creationId xmlns:a16="http://schemas.microsoft.com/office/drawing/2014/main" id="{978B2985-4660-879E-147E-3E046350B59D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63" y="6400800"/>
            <a:ext cx="50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15">
            <a:extLst>
              <a:ext uri="{FF2B5EF4-FFF2-40B4-BE49-F238E27FC236}">
                <a16:creationId xmlns:a16="http://schemas.microsoft.com/office/drawing/2014/main" id="{CC441953-AB25-FFF0-27BF-AC43FD147A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0" y="7874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6" name="Rectangle 16">
            <a:extLst>
              <a:ext uri="{FF2B5EF4-FFF2-40B4-BE49-F238E27FC236}">
                <a16:creationId xmlns:a16="http://schemas.microsoft.com/office/drawing/2014/main" id="{A4D19E36-B3B0-E074-B4AA-B2DAA6F49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057400"/>
            <a:ext cx="10972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1" name="Rectangle 17">
            <a:extLst>
              <a:ext uri="{FF2B5EF4-FFF2-40B4-BE49-F238E27FC236}">
                <a16:creationId xmlns:a16="http://schemas.microsoft.com/office/drawing/2014/main" id="{C8B346FB-FB06-D2CE-B1B5-0B3B72B7FA8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000" y="64325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fld id="{A71AF02C-0B00-4060-A870-F38678382457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pic>
        <p:nvPicPr>
          <p:cNvPr id="5128" name="Picture 20" descr="图片1">
            <a:extLst>
              <a:ext uri="{FF2B5EF4-FFF2-40B4-BE49-F238E27FC236}">
                <a16:creationId xmlns:a16="http://schemas.microsoft.com/office/drawing/2014/main" id="{B4FECD2B-327D-4BF4-077C-6F03E51612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101600"/>
            <a:ext cx="50038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Rectangle 22">
            <a:extLst>
              <a:ext uri="{FF2B5EF4-FFF2-40B4-BE49-F238E27FC236}">
                <a16:creationId xmlns:a16="http://schemas.microsoft.com/office/drawing/2014/main" id="{81BABD04-F62C-5A15-3BA7-ED6C34BF3B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2588" y="685800"/>
            <a:ext cx="5757862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3082" name="Rectangle 23">
            <a:extLst>
              <a:ext uri="{FF2B5EF4-FFF2-40B4-BE49-F238E27FC236}">
                <a16:creationId xmlns:a16="http://schemas.microsoft.com/office/drawing/2014/main" id="{FADCBCC7-55B2-63F1-EFF2-A123CFA4DD9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34138" y="6324600"/>
            <a:ext cx="5757862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1" name="日期占位符 17">
            <a:extLst>
              <a:ext uri="{FF2B5EF4-FFF2-40B4-BE49-F238E27FC236}">
                <a16:creationId xmlns:a16="http://schemas.microsoft.com/office/drawing/2014/main" id="{5BFE33A0-871B-0F28-5E12-3CCDA2A6A5EF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0" y="6492875"/>
            <a:ext cx="1117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fld id="{BE467C79-1337-4DC8-B021-9AED400B1F76}" type="datetime10">
              <a:rPr lang="zh-CN" altLang="en-US"/>
              <a:pPr>
                <a:defRPr/>
              </a:pPr>
              <a:t>16:25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0" r:id="rId1"/>
    <p:sldLayoutId id="2147484361" r:id="rId2"/>
    <p:sldLayoutId id="2147484362" r:id="rId3"/>
    <p:sldLayoutId id="2147484363" r:id="rId4"/>
    <p:sldLayoutId id="2147484364" r:id="rId5"/>
    <p:sldLayoutId id="2147484365" r:id="rId6"/>
    <p:sldLayoutId id="2147484366" r:id="rId7"/>
    <p:sldLayoutId id="2147484367" r:id="rId8"/>
    <p:sldLayoutId id="2147484368" r:id="rId9"/>
    <p:sldLayoutId id="2147484369" r:id="rId10"/>
    <p:sldLayoutId id="2147484370" r:id="rId11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7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4" descr="10">
            <a:extLst>
              <a:ext uri="{FF2B5EF4-FFF2-40B4-BE49-F238E27FC236}">
                <a16:creationId xmlns:a16="http://schemas.microsoft.com/office/drawing/2014/main" id="{205D04A5-E42E-402A-8684-4D517479F6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979863"/>
            <a:ext cx="388620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7" descr="sjtulogo">
            <a:extLst>
              <a:ext uri="{FF2B5EF4-FFF2-40B4-BE49-F238E27FC236}">
                <a16:creationId xmlns:a16="http://schemas.microsoft.com/office/drawing/2014/main" id="{8F8C5504-EB05-9E38-582F-097E78899D1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01600"/>
            <a:ext cx="216376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8" descr="globogif">
            <a:extLst>
              <a:ext uri="{FF2B5EF4-FFF2-40B4-BE49-F238E27FC236}">
                <a16:creationId xmlns:a16="http://schemas.microsoft.com/office/drawing/2014/main" id="{5859ECB2-6F87-42EE-7DFA-460E8F3A4364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63" y="6400800"/>
            <a:ext cx="50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15">
            <a:extLst>
              <a:ext uri="{FF2B5EF4-FFF2-40B4-BE49-F238E27FC236}">
                <a16:creationId xmlns:a16="http://schemas.microsoft.com/office/drawing/2014/main" id="{D0F9092C-3AA3-B9C7-D98F-05BFB632D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0" y="7874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50" name="Rectangle 16">
            <a:extLst>
              <a:ext uri="{FF2B5EF4-FFF2-40B4-BE49-F238E27FC236}">
                <a16:creationId xmlns:a16="http://schemas.microsoft.com/office/drawing/2014/main" id="{8113B8D3-B913-0E97-3550-689E7A53D6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057400"/>
            <a:ext cx="10972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1" name="Rectangle 17">
            <a:extLst>
              <a:ext uri="{FF2B5EF4-FFF2-40B4-BE49-F238E27FC236}">
                <a16:creationId xmlns:a16="http://schemas.microsoft.com/office/drawing/2014/main" id="{81B2610E-F4A3-ABB3-0EE7-BD8ACC1B469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60000" y="6432550"/>
            <a:ext cx="152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fld id="{3DBE7F40-05C7-452E-B66F-8B6336DFDBE3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pic>
        <p:nvPicPr>
          <p:cNvPr id="6152" name="Picture 20" descr="图片1">
            <a:extLst>
              <a:ext uri="{FF2B5EF4-FFF2-40B4-BE49-F238E27FC236}">
                <a16:creationId xmlns:a16="http://schemas.microsoft.com/office/drawing/2014/main" id="{E6B83C5F-78E6-FD66-3B4D-FD97DC94C2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101600"/>
            <a:ext cx="50038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22">
            <a:extLst>
              <a:ext uri="{FF2B5EF4-FFF2-40B4-BE49-F238E27FC236}">
                <a16:creationId xmlns:a16="http://schemas.microsoft.com/office/drawing/2014/main" id="{19108994-F543-FD08-1B07-7F80AA81E33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2588" y="685800"/>
            <a:ext cx="5757862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Rectangle 23">
            <a:extLst>
              <a:ext uri="{FF2B5EF4-FFF2-40B4-BE49-F238E27FC236}">
                <a16:creationId xmlns:a16="http://schemas.microsoft.com/office/drawing/2014/main" id="{E72D1AAF-1E7A-D369-A577-7FDB77DA72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34138" y="6324600"/>
            <a:ext cx="5757862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1" r:id="rId1"/>
    <p:sldLayoutId id="2147484372" r:id="rId2"/>
    <p:sldLayoutId id="2147484373" r:id="rId3"/>
    <p:sldLayoutId id="2147484374" r:id="rId4"/>
    <p:sldLayoutId id="2147484375" r:id="rId5"/>
    <p:sldLayoutId id="2147484376" r:id="rId6"/>
    <p:sldLayoutId id="2147484377" r:id="rId7"/>
    <p:sldLayoutId id="2147484378" r:id="rId8"/>
    <p:sldLayoutId id="2147484379" r:id="rId9"/>
    <p:sldLayoutId id="2147484380" r:id="rId10"/>
    <p:sldLayoutId id="2147484381" r:id="rId11"/>
    <p:sldLayoutId id="2147484382" r:id="rId1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Blip>
          <a:blip r:embed="rId18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4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4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5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4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6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64.wmf"/><Relationship Id="rId3" Type="http://schemas.openxmlformats.org/officeDocument/2006/relationships/oleObject" Target="../embeddings/oleObject58.bin"/><Relationship Id="rId21" Type="http://schemas.openxmlformats.org/officeDocument/2006/relationships/oleObject" Target="../embeddings/oleObject67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65.bin"/><Relationship Id="rId2" Type="http://schemas.openxmlformats.org/officeDocument/2006/relationships/image" Target="../media/image5.png"/><Relationship Id="rId16" Type="http://schemas.openxmlformats.org/officeDocument/2006/relationships/image" Target="../media/image63.wmf"/><Relationship Id="rId20" Type="http://schemas.openxmlformats.org/officeDocument/2006/relationships/image" Target="../media/image6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66.bin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64.wmf"/><Relationship Id="rId26" Type="http://schemas.openxmlformats.org/officeDocument/2006/relationships/image" Target="../media/image68.wmf"/><Relationship Id="rId3" Type="http://schemas.openxmlformats.org/officeDocument/2006/relationships/oleObject" Target="../embeddings/oleObject68.bin"/><Relationship Id="rId21" Type="http://schemas.openxmlformats.org/officeDocument/2006/relationships/oleObject" Target="../embeddings/oleObject77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75.bin"/><Relationship Id="rId25" Type="http://schemas.openxmlformats.org/officeDocument/2006/relationships/oleObject" Target="../embeddings/oleObject79.bin"/><Relationship Id="rId2" Type="http://schemas.openxmlformats.org/officeDocument/2006/relationships/image" Target="../media/image5.png"/><Relationship Id="rId16" Type="http://schemas.openxmlformats.org/officeDocument/2006/relationships/image" Target="../media/image63.wmf"/><Relationship Id="rId20" Type="http://schemas.openxmlformats.org/officeDocument/2006/relationships/image" Target="../media/image6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72.bin"/><Relationship Id="rId24" Type="http://schemas.openxmlformats.org/officeDocument/2006/relationships/image" Target="../media/image67.wmf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23" Type="http://schemas.openxmlformats.org/officeDocument/2006/relationships/oleObject" Target="../embeddings/oleObject78.bin"/><Relationship Id="rId28" Type="http://schemas.openxmlformats.org/officeDocument/2006/relationships/image" Target="../media/image69.wmf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76.bin"/><Relationship Id="rId4" Type="http://schemas.openxmlformats.org/officeDocument/2006/relationships/image" Target="../media/image57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62.wmf"/><Relationship Id="rId22" Type="http://schemas.openxmlformats.org/officeDocument/2006/relationships/image" Target="../media/image66.wmf"/><Relationship Id="rId27" Type="http://schemas.openxmlformats.org/officeDocument/2006/relationships/oleObject" Target="../embeddings/oleObject8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64.wmf"/><Relationship Id="rId26" Type="http://schemas.openxmlformats.org/officeDocument/2006/relationships/image" Target="../media/image72.wmf"/><Relationship Id="rId3" Type="http://schemas.openxmlformats.org/officeDocument/2006/relationships/oleObject" Target="../embeddings/oleObject81.bin"/><Relationship Id="rId21" Type="http://schemas.openxmlformats.org/officeDocument/2006/relationships/oleObject" Target="../embeddings/oleObject90.bin"/><Relationship Id="rId34" Type="http://schemas.openxmlformats.org/officeDocument/2006/relationships/image" Target="../media/image76.wmf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88.bin"/><Relationship Id="rId25" Type="http://schemas.openxmlformats.org/officeDocument/2006/relationships/oleObject" Target="../embeddings/oleObject92.bin"/><Relationship Id="rId33" Type="http://schemas.openxmlformats.org/officeDocument/2006/relationships/oleObject" Target="../embeddings/oleObject96.bin"/><Relationship Id="rId2" Type="http://schemas.openxmlformats.org/officeDocument/2006/relationships/image" Target="../media/image5.png"/><Relationship Id="rId16" Type="http://schemas.openxmlformats.org/officeDocument/2006/relationships/image" Target="../media/image63.wmf"/><Relationship Id="rId20" Type="http://schemas.openxmlformats.org/officeDocument/2006/relationships/image" Target="../media/image65.wmf"/><Relationship Id="rId29" Type="http://schemas.openxmlformats.org/officeDocument/2006/relationships/oleObject" Target="../embeddings/oleObject9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85.bin"/><Relationship Id="rId24" Type="http://schemas.openxmlformats.org/officeDocument/2006/relationships/image" Target="../media/image71.wmf"/><Relationship Id="rId32" Type="http://schemas.openxmlformats.org/officeDocument/2006/relationships/image" Target="../media/image75.wmf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23" Type="http://schemas.openxmlformats.org/officeDocument/2006/relationships/oleObject" Target="../embeddings/oleObject91.bin"/><Relationship Id="rId28" Type="http://schemas.openxmlformats.org/officeDocument/2006/relationships/image" Target="../media/image73.wmf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89.bin"/><Relationship Id="rId31" Type="http://schemas.openxmlformats.org/officeDocument/2006/relationships/oleObject" Target="../embeddings/oleObject95.bin"/><Relationship Id="rId4" Type="http://schemas.openxmlformats.org/officeDocument/2006/relationships/image" Target="../media/image57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62.wmf"/><Relationship Id="rId22" Type="http://schemas.openxmlformats.org/officeDocument/2006/relationships/image" Target="../media/image70.wmf"/><Relationship Id="rId27" Type="http://schemas.openxmlformats.org/officeDocument/2006/relationships/oleObject" Target="../embeddings/oleObject93.bin"/><Relationship Id="rId30" Type="http://schemas.openxmlformats.org/officeDocument/2006/relationships/image" Target="../media/image7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102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81.wmf"/><Relationship Id="rId2" Type="http://schemas.openxmlformats.org/officeDocument/2006/relationships/image" Target="../media/image5.png"/><Relationship Id="rId16" Type="http://schemas.openxmlformats.org/officeDocument/2006/relationships/image" Target="../media/image8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8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8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111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89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88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9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117.bin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94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0" Type="http://schemas.openxmlformats.org/officeDocument/2006/relationships/image" Target="../media/image93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9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9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00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2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04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103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27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5.wmf"/><Relationship Id="rId26" Type="http://schemas.openxmlformats.org/officeDocument/2006/relationships/image" Target="../media/image19.wmf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4.bin"/><Relationship Id="rId2" Type="http://schemas.openxmlformats.org/officeDocument/2006/relationships/image" Target="../media/image5.png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18.wmf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3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8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7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6.wmf"/><Relationship Id="rId3" Type="http://schemas.openxmlformats.org/officeDocument/2006/relationships/image" Target="../media/image29.wmf"/><Relationship Id="rId21" Type="http://schemas.openxmlformats.org/officeDocument/2006/relationships/oleObject" Target="../embeddings/oleObject34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32.bin"/><Relationship Id="rId2" Type="http://schemas.openxmlformats.org/officeDocument/2006/relationships/oleObject" Target="../embeddings/oleObject25.bin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29.bin"/><Relationship Id="rId24" Type="http://schemas.openxmlformats.org/officeDocument/2006/relationships/image" Target="../media/image39.wmf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23" Type="http://schemas.openxmlformats.org/officeDocument/2006/relationships/oleObject" Target="../embeddings/oleObject35.bin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4.wmf"/><Relationship Id="rId22" Type="http://schemas.openxmlformats.org/officeDocument/2006/relationships/image" Target="../media/image3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4">
            <a:extLst>
              <a:ext uri="{FF2B5EF4-FFF2-40B4-BE49-F238E27FC236}">
                <a16:creationId xmlns:a16="http://schemas.microsoft.com/office/drawing/2014/main" id="{A5ECD7D5-07AC-2D5F-A10C-6E84A26C1E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6C488119-C498-41FC-B9E3-354B553DC9BD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12AFA678-5218-C166-963D-A2ECA32B30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5150" y="787400"/>
            <a:ext cx="10972800" cy="1143000"/>
          </a:xfrm>
        </p:spPr>
        <p:txBody>
          <a:bodyPr/>
          <a:lstStyle/>
          <a:p>
            <a:pPr eaLnBrk="1" hangingPunct="1"/>
            <a:r>
              <a:rPr lang="zh-CN" altLang="en-US"/>
              <a:t>相似矩阵与矩阵的相似对角阵</a:t>
            </a:r>
          </a:p>
        </p:txBody>
      </p:sp>
      <p:sp>
        <p:nvSpPr>
          <p:cNvPr id="10244" name="日期占位符 5">
            <a:extLst>
              <a:ext uri="{FF2B5EF4-FFF2-40B4-BE49-F238E27FC236}">
                <a16:creationId xmlns:a16="http://schemas.microsoft.com/office/drawing/2014/main" id="{3A6C0347-E612-8177-0456-293B65C9888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0E03073-7CA0-4618-9892-E2CAB325C68B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16:25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604374F-79A2-5FBA-0844-B5B855339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24018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/>
              <a:t>幂等，对合和秩为</a:t>
            </a:r>
            <a:r>
              <a:rPr lang="en-US" altLang="zh-CN" kern="0" dirty="0"/>
              <a:t>1</a:t>
            </a:r>
            <a:r>
              <a:rPr lang="zh-CN" altLang="en-US" kern="0" dirty="0"/>
              <a:t>的矩阵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18D97F8-A481-CEDE-B9B4-DEF2705F13C2}"/>
              </a:ext>
            </a:extLst>
          </p:cNvPr>
          <p:cNvSpPr/>
          <p:nvPr/>
        </p:nvSpPr>
        <p:spPr>
          <a:xfrm>
            <a:off x="2133600" y="4724400"/>
            <a:ext cx="8077200" cy="106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459" name="标题 1">
            <a:extLst>
              <a:ext uri="{FF2B5EF4-FFF2-40B4-BE49-F238E27FC236}">
                <a16:creationId xmlns:a16="http://schemas.microsoft.com/office/drawing/2014/main" id="{29DB8DB5-6025-1A3F-A410-CB4690A7CC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对合矩阵</a:t>
            </a: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FF122F72-06A1-6214-349F-0F5C2E051B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AA1465E3-A6D1-4E83-8DA3-F4049B2BE731}" type="slidenum">
              <a:rPr lang="zh-CN" altLang="en-US" sz="180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9461" name="Object 2">
            <a:extLst>
              <a:ext uri="{FF2B5EF4-FFF2-40B4-BE49-F238E27FC236}">
                <a16:creationId xmlns:a16="http://schemas.microsoft.com/office/drawing/2014/main" id="{458ABFF7-5583-7EC4-6166-01401C4535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286000"/>
          <a:ext cx="7056438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12900" imgH="457200" progId="Equation.DSMT4">
                  <p:embed/>
                </p:oleObj>
              </mc:Choice>
              <mc:Fallback>
                <p:oleObj name="Equation" r:id="rId3" imgW="16129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286000"/>
                        <a:ext cx="7056438" cy="199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2">
            <a:extLst>
              <a:ext uri="{FF2B5EF4-FFF2-40B4-BE49-F238E27FC236}">
                <a16:creationId xmlns:a16="http://schemas.microsoft.com/office/drawing/2014/main" id="{57B8B746-4A3A-4E33-A8AF-1D9CB22AEE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800600"/>
          <a:ext cx="76120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39900" imgH="203200" progId="Equation.DSMT4">
                  <p:embed/>
                </p:oleObj>
              </mc:Choice>
              <mc:Fallback>
                <p:oleObj name="Equation" r:id="rId5" imgW="17399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800600"/>
                        <a:ext cx="761206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321B23FF-665B-68DD-94DC-120F590125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对合矩阵</a:t>
            </a:r>
          </a:p>
        </p:txBody>
      </p:sp>
      <p:sp>
        <p:nvSpPr>
          <p:cNvPr id="20483" name="灯片编号占位符 3">
            <a:extLst>
              <a:ext uri="{FF2B5EF4-FFF2-40B4-BE49-F238E27FC236}">
                <a16:creationId xmlns:a16="http://schemas.microsoft.com/office/drawing/2014/main" id="{C12EF72E-E0E2-B52F-680D-439F2018A0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2C9BB0E5-F43E-4AEE-BBBA-D7C4225C746D}" type="slidenum">
              <a:rPr lang="zh-CN" altLang="en-US" sz="180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20484" name="Object 2">
            <a:extLst>
              <a:ext uri="{FF2B5EF4-FFF2-40B4-BE49-F238E27FC236}">
                <a16:creationId xmlns:a16="http://schemas.microsoft.com/office/drawing/2014/main" id="{4A222922-FAFB-113E-D6BE-24762C115F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981200"/>
          <a:ext cx="11125200" cy="239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56100" imgH="939800" progId="Equation.DSMT4">
                  <p:embed/>
                </p:oleObj>
              </mc:Choice>
              <mc:Fallback>
                <p:oleObj name="Equation" r:id="rId3" imgW="4356100" imgH="939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81200"/>
                        <a:ext cx="11125200" cy="239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0F9681B4-CCF9-FA47-88D0-68E9EEED6742}"/>
              </a:ext>
            </a:extLst>
          </p:cNvPr>
          <p:cNvSpPr/>
          <p:nvPr/>
        </p:nvSpPr>
        <p:spPr>
          <a:xfrm>
            <a:off x="3962400" y="2478088"/>
            <a:ext cx="4648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的特征子空间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zh-CN" altLang="en-US" sz="2800" dirty="0">
                <a:solidFill>
                  <a:srgbClr val="FF0000"/>
                </a:solidFill>
              </a:rPr>
              <a:t>镜面的空间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ADE436B-507E-9E0A-91E4-D2E1D84D108E}"/>
              </a:ext>
            </a:extLst>
          </p:cNvPr>
          <p:cNvSpPr/>
          <p:nvPr/>
        </p:nvSpPr>
        <p:spPr>
          <a:xfrm>
            <a:off x="8229600" y="1447800"/>
            <a:ext cx="2895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solidFill>
                  <a:srgbClr val="FF0000"/>
                </a:solidFill>
              </a:rPr>
              <a:t>-1</a:t>
            </a:r>
            <a:r>
              <a:rPr lang="zh-CN" altLang="en-US" sz="2800" dirty="0">
                <a:solidFill>
                  <a:srgbClr val="FF0000"/>
                </a:solidFill>
              </a:rPr>
              <a:t>的特征子空间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323F46D9-8BA2-4E32-19B6-25C11D5751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对合矩阵</a:t>
            </a:r>
          </a:p>
        </p:txBody>
      </p:sp>
      <p:sp>
        <p:nvSpPr>
          <p:cNvPr id="21507" name="灯片编号占位符 3">
            <a:extLst>
              <a:ext uri="{FF2B5EF4-FFF2-40B4-BE49-F238E27FC236}">
                <a16:creationId xmlns:a16="http://schemas.microsoft.com/office/drawing/2014/main" id="{A8AA77AC-6A68-FE81-C0B8-12CA335AD3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452BF6EB-B5D5-4EF2-9E00-F3167E86D2A5}" type="slidenum">
              <a:rPr lang="zh-CN" altLang="en-US" sz="180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9460" name="Object 2">
            <a:extLst>
              <a:ext uri="{FF2B5EF4-FFF2-40B4-BE49-F238E27FC236}">
                <a16:creationId xmlns:a16="http://schemas.microsoft.com/office/drawing/2014/main" id="{187B672C-38AA-BB4B-C2C4-D264BF3C48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913" y="1752600"/>
          <a:ext cx="111252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56100" imgH="482600" progId="Equation.DSMT4">
                  <p:embed/>
                </p:oleObj>
              </mc:Choice>
              <mc:Fallback>
                <p:oleObj name="Equation" r:id="rId3" imgW="4356100" imgH="482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1752600"/>
                        <a:ext cx="111252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3B6AF49F-9E4F-DC03-75E9-5AE3295E19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913" y="3038475"/>
          <a:ext cx="85312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40100" imgH="241300" progId="Equation.DSMT4">
                  <p:embed/>
                </p:oleObj>
              </mc:Choice>
              <mc:Fallback>
                <p:oleObj name="Equation" r:id="rId5" imgW="3340100" imgH="241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3038475"/>
                        <a:ext cx="85312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9A6AD40E-61ED-677E-20DA-249EF6A814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663" y="3654425"/>
          <a:ext cx="7070725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768600" imgH="457200" progId="Equation.DSMT4">
                  <p:embed/>
                </p:oleObj>
              </mc:Choice>
              <mc:Fallback>
                <p:oleObj name="Equation" r:id="rId7" imgW="27686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3654425"/>
                        <a:ext cx="7070725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18955F0B-9679-2A64-D587-1219FBBB42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4953000"/>
          <a:ext cx="10702925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191000" imgH="482600" progId="Equation.DSMT4">
                  <p:embed/>
                </p:oleObj>
              </mc:Choice>
              <mc:Fallback>
                <p:oleObj name="Equation" r:id="rId9" imgW="4191000" imgH="482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953000"/>
                        <a:ext cx="10702925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4086662E-FD6B-F320-CCCC-5173CB71AE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特殊的对合矩阵</a:t>
            </a:r>
            <a:r>
              <a:rPr lang="en-US" altLang="zh-CN"/>
              <a:t>—</a:t>
            </a:r>
            <a:r>
              <a:rPr lang="zh-CN" altLang="en-US"/>
              <a:t>镜像变换矩阵</a:t>
            </a:r>
          </a:p>
        </p:txBody>
      </p:sp>
      <p:sp>
        <p:nvSpPr>
          <p:cNvPr id="22531" name="灯片编号占位符 3">
            <a:extLst>
              <a:ext uri="{FF2B5EF4-FFF2-40B4-BE49-F238E27FC236}">
                <a16:creationId xmlns:a16="http://schemas.microsoft.com/office/drawing/2014/main" id="{5AD545D4-DF0A-21B6-A3EF-B4DF59712E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6B1A4E43-B922-4BC9-95D1-8EC3E05AF12D}" type="slidenum">
              <a:rPr lang="zh-CN" altLang="en-US" sz="180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>
            <a:extLst>
              <a:ext uri="{FF2B5EF4-FFF2-40B4-BE49-F238E27FC236}">
                <a16:creationId xmlns:a16="http://schemas.microsoft.com/office/drawing/2014/main" id="{0BBC3C77-C991-1E26-8C46-9B06A81B38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54C4B0F5-CFF5-4E89-9226-69FC9D6BCA9E}" type="slidenum">
              <a:rPr lang="zh-CN" altLang="en-US" sz="180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14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6957D23-918A-F5AA-F3A9-9C89BA393323}"/>
              </a:ext>
            </a:extLst>
          </p:cNvPr>
          <p:cNvCxnSpPr/>
          <p:nvPr/>
        </p:nvCxnSpPr>
        <p:spPr>
          <a:xfrm>
            <a:off x="1981200" y="5562600"/>
            <a:ext cx="2362200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556" name="Object 3">
            <a:extLst>
              <a:ext uri="{FF2B5EF4-FFF2-40B4-BE49-F238E27FC236}">
                <a16:creationId xmlns:a16="http://schemas.microsoft.com/office/drawing/2014/main" id="{73C0B9E6-4EC4-2B47-C39D-DB32D40861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5562600"/>
          <a:ext cx="3571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77569" imgH="215619" progId="Equation.3">
                  <p:embed/>
                </p:oleObj>
              </mc:Choice>
              <mc:Fallback>
                <p:oleObj name="公式" r:id="rId3" imgW="177569" imgH="21561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562600"/>
                        <a:ext cx="35718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13AD662-49F8-02BD-D9A3-C6E8B747410F}"/>
              </a:ext>
            </a:extLst>
          </p:cNvPr>
          <p:cNvCxnSpPr/>
          <p:nvPr/>
        </p:nvCxnSpPr>
        <p:spPr>
          <a:xfrm flipV="1">
            <a:off x="1981200" y="3733800"/>
            <a:ext cx="1447800" cy="182880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558" name="Object 4">
            <a:extLst>
              <a:ext uri="{FF2B5EF4-FFF2-40B4-BE49-F238E27FC236}">
                <a16:creationId xmlns:a16="http://schemas.microsoft.com/office/drawing/2014/main" id="{202545AA-D21B-44A7-6B7A-8C8EE5B49A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0500" y="3733800"/>
          <a:ext cx="3825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90335" imgH="215713" progId="Equation.3">
                  <p:embed/>
                </p:oleObj>
              </mc:Choice>
              <mc:Fallback>
                <p:oleObj name="公式" r:id="rId5" imgW="190335" imgH="2157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3733800"/>
                        <a:ext cx="38258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E10362A-78B8-BAD4-343B-1A09F6DA285E}"/>
              </a:ext>
            </a:extLst>
          </p:cNvPr>
          <p:cNvCxnSpPr/>
          <p:nvPr/>
        </p:nvCxnSpPr>
        <p:spPr>
          <a:xfrm flipV="1">
            <a:off x="3429000" y="3733800"/>
            <a:ext cx="0" cy="1828800"/>
          </a:xfrm>
          <a:prstGeom prst="straightConnector1">
            <a:avLst/>
          </a:prstGeom>
          <a:ln w="3175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2BF62AF-E075-E36A-8FBA-60B664F2005E}"/>
              </a:ext>
            </a:extLst>
          </p:cNvPr>
          <p:cNvCxnSpPr/>
          <p:nvPr/>
        </p:nvCxnSpPr>
        <p:spPr>
          <a:xfrm>
            <a:off x="1981200" y="5562600"/>
            <a:ext cx="2362200" cy="0"/>
          </a:xfrm>
          <a:prstGeom prst="straightConnector1">
            <a:avLst/>
          </a:prstGeom>
          <a:ln w="31750">
            <a:solidFill>
              <a:srgbClr val="0033CC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1" name="TextBox 21">
            <a:extLst>
              <a:ext uri="{FF2B5EF4-FFF2-40B4-BE49-F238E27FC236}">
                <a16:creationId xmlns:a16="http://schemas.microsoft.com/office/drawing/2014/main" id="{71C3BF3A-6DE3-B847-5F5F-D1AF6A9A9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486400"/>
            <a:ext cx="363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562" name="TextBox 22">
            <a:extLst>
              <a:ext uri="{FF2B5EF4-FFF2-40B4-BE49-F238E27FC236}">
                <a16:creationId xmlns:a16="http://schemas.microsoft.com/office/drawing/2014/main" id="{09B31BAF-E73E-B3EA-7742-346DDB2E6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35280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563" name="TextBox 23">
            <a:extLst>
              <a:ext uri="{FF2B5EF4-FFF2-40B4-BE49-F238E27FC236}">
                <a16:creationId xmlns:a16="http://schemas.microsoft.com/office/drawing/2014/main" id="{D8C43BD3-B1F9-0CE6-C906-AF9968ECD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3263" y="5486400"/>
            <a:ext cx="338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564" name="日期占位符 20">
            <a:extLst>
              <a:ext uri="{FF2B5EF4-FFF2-40B4-BE49-F238E27FC236}">
                <a16:creationId xmlns:a16="http://schemas.microsoft.com/office/drawing/2014/main" id="{558C0CCF-AED1-F9C1-7E9F-DF88656607A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76F7A061-922A-45AF-9FEC-EC251CE1BAE4}" type="datetime10"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16:25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3565" name="Object 7">
            <a:extLst>
              <a:ext uri="{FF2B5EF4-FFF2-40B4-BE49-F238E27FC236}">
                <a16:creationId xmlns:a16="http://schemas.microsoft.com/office/drawing/2014/main" id="{0936FD5F-2CA1-A8A1-DF6F-16A30B6BA9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450" y="1001713"/>
          <a:ext cx="8980488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09800" imgH="482600" progId="Equation.DSMT4">
                  <p:embed/>
                </p:oleObj>
              </mc:Choice>
              <mc:Fallback>
                <p:oleObj name="Equation" r:id="rId7" imgW="2209800" imgH="482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1001713"/>
                        <a:ext cx="8980488" cy="195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D0D0549A-220F-D88D-9E5B-774AA87A97DE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194050"/>
            <a:ext cx="7112000" cy="2978150"/>
            <a:chOff x="4572000" y="3194050"/>
            <a:chExt cx="7111995" cy="297811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B931BA0-C757-AB41-BD6A-745E29574119}"/>
                </a:ext>
              </a:extLst>
            </p:cNvPr>
            <p:cNvSpPr/>
            <p:nvPr/>
          </p:nvSpPr>
          <p:spPr>
            <a:xfrm>
              <a:off x="4572000" y="3722681"/>
              <a:ext cx="7111995" cy="244947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23568" name="Object 11">
              <a:extLst>
                <a:ext uri="{FF2B5EF4-FFF2-40B4-BE49-F238E27FC236}">
                  <a16:creationId xmlns:a16="http://schemas.microsoft.com/office/drawing/2014/main" id="{568184DD-E312-9569-5C55-37772CB547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95825" y="3194050"/>
            <a:ext cx="6880225" cy="2906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946400" imgH="1244600" progId="Equation.DSMT4">
                    <p:embed/>
                  </p:oleObj>
                </mc:Choice>
                <mc:Fallback>
                  <p:oleObj name="Equation" r:id="rId9" imgW="2946400" imgH="12446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5825" y="3194050"/>
                          <a:ext cx="6880225" cy="2906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>
            <a:extLst>
              <a:ext uri="{FF2B5EF4-FFF2-40B4-BE49-F238E27FC236}">
                <a16:creationId xmlns:a16="http://schemas.microsoft.com/office/drawing/2014/main" id="{5CAE08A8-DB66-6100-B35E-E62EAC9222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77898BF5-8C84-4331-88EC-54711B2EC901}" type="slidenum">
              <a:rPr lang="zh-CN" altLang="en-US" sz="180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15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pSp>
        <p:nvGrpSpPr>
          <p:cNvPr id="24579" name="组合 1">
            <a:extLst>
              <a:ext uri="{FF2B5EF4-FFF2-40B4-BE49-F238E27FC236}">
                <a16:creationId xmlns:a16="http://schemas.microsoft.com/office/drawing/2014/main" id="{E2EB6133-59FA-7085-1DAC-85D857A72708}"/>
              </a:ext>
            </a:extLst>
          </p:cNvPr>
          <p:cNvGrpSpPr>
            <a:grpSpLocks/>
          </p:cNvGrpSpPr>
          <p:nvPr/>
        </p:nvGrpSpPr>
        <p:grpSpPr bwMode="auto">
          <a:xfrm>
            <a:off x="481013" y="914400"/>
            <a:ext cx="2590800" cy="2643188"/>
            <a:chOff x="481013" y="914400"/>
            <a:chExt cx="2590800" cy="2643188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73777900-F44D-F321-8F5D-07AFF9A2816C}"/>
                </a:ext>
              </a:extLst>
            </p:cNvPr>
            <p:cNvCxnSpPr/>
            <p:nvPr/>
          </p:nvCxnSpPr>
          <p:spPr>
            <a:xfrm>
              <a:off x="709613" y="3124200"/>
              <a:ext cx="23622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4585" name="Object 3">
              <a:extLst>
                <a:ext uri="{FF2B5EF4-FFF2-40B4-BE49-F238E27FC236}">
                  <a16:creationId xmlns:a16="http://schemas.microsoft.com/office/drawing/2014/main" id="{D6152E4B-1BBB-670F-7DDC-5D8D55802B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38413" y="3124200"/>
            <a:ext cx="357187" cy="43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77569" imgH="215619" progId="Equation.3">
                    <p:embed/>
                  </p:oleObj>
                </mc:Choice>
                <mc:Fallback>
                  <p:oleObj name="公式" r:id="rId3" imgW="177569" imgH="215619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8413" y="3124200"/>
                          <a:ext cx="357187" cy="433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AA2EA0B-6B16-ABF4-DDA6-3B54F7D6C44E}"/>
                </a:ext>
              </a:extLst>
            </p:cNvPr>
            <p:cNvCxnSpPr/>
            <p:nvPr/>
          </p:nvCxnSpPr>
          <p:spPr>
            <a:xfrm flipV="1">
              <a:off x="709613" y="1295400"/>
              <a:ext cx="1447800" cy="1828800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4587" name="Object 4">
              <a:extLst>
                <a:ext uri="{FF2B5EF4-FFF2-40B4-BE49-F238E27FC236}">
                  <a16:creationId xmlns:a16="http://schemas.microsoft.com/office/drawing/2014/main" id="{08755A01-B67E-96A0-01D4-8E4535A250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58913" y="1295400"/>
            <a:ext cx="382587" cy="43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90335" imgH="215713" progId="Equation.3">
                    <p:embed/>
                  </p:oleObj>
                </mc:Choice>
                <mc:Fallback>
                  <p:oleObj name="公式" r:id="rId5" imgW="190335" imgH="215713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8913" y="1295400"/>
                          <a:ext cx="382587" cy="433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B9696D2C-F9C2-3110-5F9E-C6CB1D3F9ECD}"/>
                </a:ext>
              </a:extLst>
            </p:cNvPr>
            <p:cNvCxnSpPr/>
            <p:nvPr/>
          </p:nvCxnSpPr>
          <p:spPr>
            <a:xfrm flipV="1">
              <a:off x="2157413" y="1295400"/>
              <a:ext cx="0" cy="1828800"/>
            </a:xfrm>
            <a:prstGeom prst="straightConnector1">
              <a:avLst/>
            </a:prstGeom>
            <a:ln w="31750">
              <a:solidFill>
                <a:srgbClr val="00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028A8F8-A6C6-B1DE-25E6-118FF6FE4C74}"/>
                </a:ext>
              </a:extLst>
            </p:cNvPr>
            <p:cNvCxnSpPr/>
            <p:nvPr/>
          </p:nvCxnSpPr>
          <p:spPr>
            <a:xfrm>
              <a:off x="709613" y="3124200"/>
              <a:ext cx="2362200" cy="0"/>
            </a:xfrm>
            <a:prstGeom prst="straightConnector1">
              <a:avLst/>
            </a:prstGeom>
            <a:ln w="31750">
              <a:solidFill>
                <a:srgbClr val="0033CC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90" name="TextBox 21">
              <a:extLst>
                <a:ext uri="{FF2B5EF4-FFF2-40B4-BE49-F238E27FC236}">
                  <a16:creationId xmlns:a16="http://schemas.microsoft.com/office/drawing/2014/main" id="{D5BA2F7D-BD64-FEF4-B082-4F956805F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013" y="3048000"/>
              <a:ext cx="3635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</a:rPr>
                <a:t>O</a:t>
              </a:r>
              <a:endParaRPr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591" name="TextBox 22">
              <a:extLst>
                <a:ext uri="{FF2B5EF4-FFF2-40B4-BE49-F238E27FC236}">
                  <a16:creationId xmlns:a16="http://schemas.microsoft.com/office/drawing/2014/main" id="{FDA807BA-5237-C7CF-D831-ABF33408D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013" y="914400"/>
              <a:ext cx="3381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592" name="TextBox 23">
              <a:extLst>
                <a:ext uri="{FF2B5EF4-FFF2-40B4-BE49-F238E27FC236}">
                  <a16:creationId xmlns:a16="http://schemas.microsoft.com/office/drawing/2014/main" id="{B6ECE1C3-E745-D136-1D2E-0821D3FB4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1675" y="3048000"/>
              <a:ext cx="3381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6396" name="Object 10">
            <a:extLst>
              <a:ext uri="{FF2B5EF4-FFF2-40B4-BE49-F238E27FC236}">
                <a16:creationId xmlns:a16="http://schemas.microsoft.com/office/drawing/2014/main" id="{A7B315C5-DCC3-DA33-D080-B813E36AD8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6938" y="717550"/>
          <a:ext cx="6505575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98700" imgH="914400" progId="Equation.DSMT4">
                  <p:embed/>
                </p:oleObj>
              </mc:Choice>
              <mc:Fallback>
                <p:oleObj name="Equation" r:id="rId7" imgW="2298700" imgH="914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938" y="717550"/>
                        <a:ext cx="6505575" cy="258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1">
            <a:extLst>
              <a:ext uri="{FF2B5EF4-FFF2-40B4-BE49-F238E27FC236}">
                <a16:creationId xmlns:a16="http://schemas.microsoft.com/office/drawing/2014/main" id="{A4CE8B70-AD6D-B9FD-E353-B430113BEC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3309938"/>
          <a:ext cx="772160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78100" imgH="469900" progId="Equation.DSMT4">
                  <p:embed/>
                </p:oleObj>
              </mc:Choice>
              <mc:Fallback>
                <p:oleObj name="Equation" r:id="rId9" imgW="2578100" imgH="469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309938"/>
                        <a:ext cx="7721600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日期占位符 20">
            <a:extLst>
              <a:ext uri="{FF2B5EF4-FFF2-40B4-BE49-F238E27FC236}">
                <a16:creationId xmlns:a16="http://schemas.microsoft.com/office/drawing/2014/main" id="{F96D755C-A456-A2CD-F83F-6DCC09E6FDE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5075F160-14B7-42F5-946A-42CABD5E65D6}" type="datetime10"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16:25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1" name="Object 10">
            <a:extLst>
              <a:ext uri="{FF2B5EF4-FFF2-40B4-BE49-F238E27FC236}">
                <a16:creationId xmlns:a16="http://schemas.microsoft.com/office/drawing/2014/main" id="{1F721153-DCD9-F499-58F9-DED680643D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846638"/>
          <a:ext cx="6956425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184400" imgH="469900" progId="Equation.DSMT4">
                  <p:embed/>
                </p:oleObj>
              </mc:Choice>
              <mc:Fallback>
                <p:oleObj name="Equation" r:id="rId11" imgW="2184400" imgH="469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46638"/>
                        <a:ext cx="6956425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>
            <a:extLst>
              <a:ext uri="{FF2B5EF4-FFF2-40B4-BE49-F238E27FC236}">
                <a16:creationId xmlns:a16="http://schemas.microsoft.com/office/drawing/2014/main" id="{9BD5BACB-BC66-C5C2-8199-7B75EBEB6D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E168D580-BC11-4894-908A-8B01F506387E}" type="slidenum">
              <a:rPr lang="zh-CN" altLang="en-US" sz="180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16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0039CC5-75B7-65ED-69A5-1460C05A6C36}"/>
              </a:ext>
            </a:extLst>
          </p:cNvPr>
          <p:cNvCxnSpPr/>
          <p:nvPr/>
        </p:nvCxnSpPr>
        <p:spPr>
          <a:xfrm>
            <a:off x="1981200" y="5562600"/>
            <a:ext cx="2362200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604" name="Object 3">
            <a:extLst>
              <a:ext uri="{FF2B5EF4-FFF2-40B4-BE49-F238E27FC236}">
                <a16:creationId xmlns:a16="http://schemas.microsoft.com/office/drawing/2014/main" id="{8689C2DF-DD8C-7F9F-7F33-A2AF3F914C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5562600"/>
          <a:ext cx="3571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77569" imgH="215619" progId="Equation.3">
                  <p:embed/>
                </p:oleObj>
              </mc:Choice>
              <mc:Fallback>
                <p:oleObj name="公式" r:id="rId3" imgW="177569" imgH="21561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562600"/>
                        <a:ext cx="35718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E7EAD7E-3BB9-5BDB-D0D3-6B9398829220}"/>
              </a:ext>
            </a:extLst>
          </p:cNvPr>
          <p:cNvCxnSpPr/>
          <p:nvPr/>
        </p:nvCxnSpPr>
        <p:spPr>
          <a:xfrm flipV="1">
            <a:off x="1981200" y="3733800"/>
            <a:ext cx="1447800" cy="182880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606" name="Object 4">
            <a:extLst>
              <a:ext uri="{FF2B5EF4-FFF2-40B4-BE49-F238E27FC236}">
                <a16:creationId xmlns:a16="http://schemas.microsoft.com/office/drawing/2014/main" id="{4234A401-3BA0-D0E5-A084-CEB43A5B34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0500" y="3733800"/>
          <a:ext cx="3825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90335" imgH="215713" progId="Equation.3">
                  <p:embed/>
                </p:oleObj>
              </mc:Choice>
              <mc:Fallback>
                <p:oleObj name="公式" r:id="rId5" imgW="190335" imgH="2157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3733800"/>
                        <a:ext cx="38258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4E864DD-A300-6EDD-2FB5-CDCBDEB9E219}"/>
              </a:ext>
            </a:extLst>
          </p:cNvPr>
          <p:cNvCxnSpPr/>
          <p:nvPr/>
        </p:nvCxnSpPr>
        <p:spPr>
          <a:xfrm flipV="1">
            <a:off x="3429000" y="3733800"/>
            <a:ext cx="0" cy="1828800"/>
          </a:xfrm>
          <a:prstGeom prst="straightConnector1">
            <a:avLst/>
          </a:prstGeom>
          <a:ln w="3175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D39C495-5DF8-0092-04A5-7A66C26AB0A8}"/>
              </a:ext>
            </a:extLst>
          </p:cNvPr>
          <p:cNvCxnSpPr/>
          <p:nvPr/>
        </p:nvCxnSpPr>
        <p:spPr>
          <a:xfrm>
            <a:off x="1981200" y="5562600"/>
            <a:ext cx="2362200" cy="0"/>
          </a:xfrm>
          <a:prstGeom prst="straightConnector1">
            <a:avLst/>
          </a:prstGeom>
          <a:ln w="31750">
            <a:solidFill>
              <a:srgbClr val="0033CC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9" name="TextBox 21">
            <a:extLst>
              <a:ext uri="{FF2B5EF4-FFF2-40B4-BE49-F238E27FC236}">
                <a16:creationId xmlns:a16="http://schemas.microsoft.com/office/drawing/2014/main" id="{9B7E4B0B-D207-059E-5149-1498DDC05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486400"/>
            <a:ext cx="363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10" name="TextBox 22">
            <a:extLst>
              <a:ext uri="{FF2B5EF4-FFF2-40B4-BE49-F238E27FC236}">
                <a16:creationId xmlns:a16="http://schemas.microsoft.com/office/drawing/2014/main" id="{8A0ECDC4-2BC1-AAF6-E0BA-59E5C5F4E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35280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11" name="TextBox 23">
            <a:extLst>
              <a:ext uri="{FF2B5EF4-FFF2-40B4-BE49-F238E27FC236}">
                <a16:creationId xmlns:a16="http://schemas.microsoft.com/office/drawing/2014/main" id="{A4F2983E-A260-69C2-749D-C43DE0719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3263" y="5486400"/>
            <a:ext cx="338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12" name="日期占位符 20">
            <a:extLst>
              <a:ext uri="{FF2B5EF4-FFF2-40B4-BE49-F238E27FC236}">
                <a16:creationId xmlns:a16="http://schemas.microsoft.com/office/drawing/2014/main" id="{7FC6831B-BC15-B03B-FCA7-1BEF385A8D4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t"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FDD53FBB-1A35-4B33-9197-43A0A2C215EB}" type="datetime10"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16:25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5613" name="Object 7">
            <a:extLst>
              <a:ext uri="{FF2B5EF4-FFF2-40B4-BE49-F238E27FC236}">
                <a16:creationId xmlns:a16="http://schemas.microsoft.com/office/drawing/2014/main" id="{66E354FD-F84C-FB23-7EF4-C00DEF535F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450" y="1001713"/>
          <a:ext cx="8980488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09800" imgH="482600" progId="Equation.DSMT4">
                  <p:embed/>
                </p:oleObj>
              </mc:Choice>
              <mc:Fallback>
                <p:oleObj name="Equation" r:id="rId7" imgW="2209800" imgH="482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1001713"/>
                        <a:ext cx="8980488" cy="195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>
            <a:extLst>
              <a:ext uri="{FF2B5EF4-FFF2-40B4-BE49-F238E27FC236}">
                <a16:creationId xmlns:a16="http://schemas.microsoft.com/office/drawing/2014/main" id="{9C76746A-7738-27B3-DAE0-F7AF395CF1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75" y="3200400"/>
          <a:ext cx="5221288" cy="351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38300" imgH="1104900" progId="Equation.DSMT4">
                  <p:embed/>
                </p:oleObj>
              </mc:Choice>
              <mc:Fallback>
                <p:oleObj name="Equation" r:id="rId9" imgW="1638300" imgH="1104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3200400"/>
                        <a:ext cx="5221288" cy="351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B83781B1-D837-5879-8B9F-20A12476FDCE}"/>
              </a:ext>
            </a:extLst>
          </p:cNvPr>
          <p:cNvSpPr/>
          <p:nvPr/>
        </p:nvSpPr>
        <p:spPr>
          <a:xfrm>
            <a:off x="8534400" y="1371600"/>
            <a:ext cx="1066800" cy="45720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镜 面</a:t>
            </a:r>
          </a:p>
        </p:txBody>
      </p:sp>
      <p:sp>
        <p:nvSpPr>
          <p:cNvPr id="26627" name="灯片编号占位符 3">
            <a:extLst>
              <a:ext uri="{FF2B5EF4-FFF2-40B4-BE49-F238E27FC236}">
                <a16:creationId xmlns:a16="http://schemas.microsoft.com/office/drawing/2014/main" id="{CDF7D6A7-3356-73AD-81BC-76FCBA25B6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1C95639B-48AC-4FCA-BDF0-B7A57667853A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17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26628" name="日期占位符 5">
            <a:extLst>
              <a:ext uri="{FF2B5EF4-FFF2-40B4-BE49-F238E27FC236}">
                <a16:creationId xmlns:a16="http://schemas.microsoft.com/office/drawing/2014/main" id="{F506A489-EFED-4F7B-79F9-C1D900A2ADB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FC05918D-B3DC-47D6-A337-D959D72ADA2C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16:25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65FAF376-636E-6B0A-9DE2-8CB130186136}"/>
              </a:ext>
            </a:extLst>
          </p:cNvPr>
          <p:cNvSpPr/>
          <p:nvPr/>
        </p:nvSpPr>
        <p:spPr>
          <a:xfrm>
            <a:off x="3048000" y="1847850"/>
            <a:ext cx="6477000" cy="1981200"/>
          </a:xfrm>
          <a:prstGeom prst="parallelogram">
            <a:avLst>
              <a:gd name="adj" fmla="val 145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FCA2CBD-B5BA-C8F8-5F12-02390B349783}"/>
              </a:ext>
            </a:extLst>
          </p:cNvPr>
          <p:cNvCxnSpPr/>
          <p:nvPr/>
        </p:nvCxnSpPr>
        <p:spPr>
          <a:xfrm flipV="1">
            <a:off x="3048000" y="1314450"/>
            <a:ext cx="0" cy="2514600"/>
          </a:xfrm>
          <a:prstGeom prst="straightConnector1">
            <a:avLst/>
          </a:prstGeom>
          <a:ln w="38100">
            <a:solidFill>
              <a:schemeClr val="accent1">
                <a:lumMod val="9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917" name="Object 3">
            <a:extLst>
              <a:ext uri="{FF2B5EF4-FFF2-40B4-BE49-F238E27FC236}">
                <a16:creationId xmlns:a16="http://schemas.microsoft.com/office/drawing/2014/main" id="{DBC7889F-BF0D-41D3-4C25-5579B6109A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1066800"/>
          <a:ext cx="304800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52334" imgH="139639" progId="Equation.3">
                  <p:embed/>
                </p:oleObj>
              </mc:Choice>
              <mc:Fallback>
                <p:oleObj name="公式" r:id="rId3" imgW="152334" imgH="13963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066800"/>
                        <a:ext cx="304800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4">
            <a:extLst>
              <a:ext uri="{FF2B5EF4-FFF2-40B4-BE49-F238E27FC236}">
                <a16:creationId xmlns:a16="http://schemas.microsoft.com/office/drawing/2014/main" id="{81A228C8-1E1A-EF56-2831-13BDEB83D0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77200" y="1905000"/>
          <a:ext cx="94773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520474" imgH="203112" progId="Equation.3">
                  <p:embed/>
                </p:oleObj>
              </mc:Choice>
              <mc:Fallback>
                <p:oleObj name="公式" r:id="rId5" imgW="520474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1905000"/>
                        <a:ext cx="94773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C21DC1D-25A7-B763-0484-63129156E59C}"/>
              </a:ext>
            </a:extLst>
          </p:cNvPr>
          <p:cNvCxnSpPr/>
          <p:nvPr/>
        </p:nvCxnSpPr>
        <p:spPr>
          <a:xfrm flipV="1">
            <a:off x="3048000" y="1695450"/>
            <a:ext cx="2209800" cy="2133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920" name="Object 5">
            <a:extLst>
              <a:ext uri="{FF2B5EF4-FFF2-40B4-BE49-F238E27FC236}">
                <a16:creationId xmlns:a16="http://schemas.microsoft.com/office/drawing/2014/main" id="{472A3D3E-9FB6-836F-9701-B17BEDD537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1371600"/>
          <a:ext cx="2540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26780" imgH="164814" progId="Equation.3">
                  <p:embed/>
                </p:oleObj>
              </mc:Choice>
              <mc:Fallback>
                <p:oleObj name="公式" r:id="rId7" imgW="126780" imgH="16481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371600"/>
                        <a:ext cx="2540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6">
            <a:extLst>
              <a:ext uri="{FF2B5EF4-FFF2-40B4-BE49-F238E27FC236}">
                <a16:creationId xmlns:a16="http://schemas.microsoft.com/office/drawing/2014/main" id="{06308040-0AC8-2050-C6F4-CA8D03EAD1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3352800"/>
          <a:ext cx="2540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26835" imgH="202936" progId="Equation.3">
                  <p:embed/>
                </p:oleObj>
              </mc:Choice>
              <mc:Fallback>
                <p:oleObj name="公式" r:id="rId9" imgW="126835" imgH="20293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352800"/>
                        <a:ext cx="2540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5" name="Object 8">
            <a:extLst>
              <a:ext uri="{FF2B5EF4-FFF2-40B4-BE49-F238E27FC236}">
                <a16:creationId xmlns:a16="http://schemas.microsoft.com/office/drawing/2014/main" id="{CFD81E70-3AAE-1085-E6FD-59CF24B022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1295400"/>
          <a:ext cx="10922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545863" imgH="228501" progId="Equation.3">
                  <p:embed/>
                </p:oleObj>
              </mc:Choice>
              <mc:Fallback>
                <p:oleObj name="公式" r:id="rId11" imgW="545863" imgH="2285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295400"/>
                        <a:ext cx="10922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F9DE7C33-0274-D591-9670-46ACEC34B833}"/>
              </a:ext>
            </a:extLst>
          </p:cNvPr>
          <p:cNvSpPr/>
          <p:nvPr/>
        </p:nvSpPr>
        <p:spPr>
          <a:xfrm>
            <a:off x="2514600" y="685800"/>
            <a:ext cx="381000" cy="144780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镜 面法向量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15B5DE1-0700-05C4-7348-586C40415BE2}"/>
              </a:ext>
            </a:extLst>
          </p:cNvPr>
          <p:cNvCxnSpPr/>
          <p:nvPr/>
        </p:nvCxnSpPr>
        <p:spPr>
          <a:xfrm flipV="1">
            <a:off x="5257800" y="1687513"/>
            <a:ext cx="0" cy="1360487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6454DD8-B6B8-897A-9110-F311C48BB980}"/>
              </a:ext>
            </a:extLst>
          </p:cNvPr>
          <p:cNvCxnSpPr/>
          <p:nvPr/>
        </p:nvCxnSpPr>
        <p:spPr>
          <a:xfrm flipV="1">
            <a:off x="3048000" y="3048000"/>
            <a:ext cx="2209800" cy="7620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927" name="Object 10">
            <a:extLst>
              <a:ext uri="{FF2B5EF4-FFF2-40B4-BE49-F238E27FC236}">
                <a16:creationId xmlns:a16="http://schemas.microsoft.com/office/drawing/2014/main" id="{9E36E32A-37EF-BFB4-44D4-995207E2C6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2209800"/>
          <a:ext cx="3810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90500" imgH="228600" progId="Equation.3">
                  <p:embed/>
                </p:oleObj>
              </mc:Choice>
              <mc:Fallback>
                <p:oleObj name="公式" r:id="rId13" imgW="1905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209800"/>
                        <a:ext cx="3810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C98567A-E116-4F6D-AFDD-B774190B1FFC}"/>
              </a:ext>
            </a:extLst>
          </p:cNvPr>
          <p:cNvCxnSpPr/>
          <p:nvPr/>
        </p:nvCxnSpPr>
        <p:spPr>
          <a:xfrm flipV="1">
            <a:off x="5257800" y="2971800"/>
            <a:ext cx="0" cy="136048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8C3E778-9351-DD02-8A55-0CF0EA28486A}"/>
              </a:ext>
            </a:extLst>
          </p:cNvPr>
          <p:cNvCxnSpPr/>
          <p:nvPr/>
        </p:nvCxnSpPr>
        <p:spPr>
          <a:xfrm>
            <a:off x="3048000" y="3810000"/>
            <a:ext cx="2209800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929" name="Object 12">
            <a:extLst>
              <a:ext uri="{FF2B5EF4-FFF2-40B4-BE49-F238E27FC236}">
                <a16:creationId xmlns:a16="http://schemas.microsoft.com/office/drawing/2014/main" id="{58F43DF3-F74A-DDCE-20C1-5564142A63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3352800"/>
          <a:ext cx="609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304668" imgH="228501" progId="Equation.3">
                  <p:embed/>
                </p:oleObj>
              </mc:Choice>
              <mc:Fallback>
                <p:oleObj name="公式" r:id="rId15" imgW="304668" imgH="22850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352800"/>
                        <a:ext cx="6096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0" name="Object 13">
            <a:extLst>
              <a:ext uri="{FF2B5EF4-FFF2-40B4-BE49-F238E27FC236}">
                <a16:creationId xmlns:a16="http://schemas.microsoft.com/office/drawing/2014/main" id="{51AEEA2E-E7AC-A0FE-956B-4FCD81FD6B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4114800"/>
          <a:ext cx="5080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253780" imgH="203024" progId="Equation.3">
                  <p:embed/>
                </p:oleObj>
              </mc:Choice>
              <mc:Fallback>
                <p:oleObj name="公式" r:id="rId17" imgW="253780" imgH="20302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114800"/>
                        <a:ext cx="5080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5">
            <a:extLst>
              <a:ext uri="{FF2B5EF4-FFF2-40B4-BE49-F238E27FC236}">
                <a16:creationId xmlns:a16="http://schemas.microsoft.com/office/drawing/2014/main" id="{BF6CC93F-46D0-6478-70F1-651D2F1C7A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057400"/>
          <a:ext cx="28194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1409700" imgH="228600" progId="Equation.3">
                  <p:embed/>
                </p:oleObj>
              </mc:Choice>
              <mc:Fallback>
                <p:oleObj name="公式" r:id="rId19" imgW="14097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057400"/>
                        <a:ext cx="28194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33">
            <a:extLst>
              <a:ext uri="{FF2B5EF4-FFF2-40B4-BE49-F238E27FC236}">
                <a16:creationId xmlns:a16="http://schemas.microsoft.com/office/drawing/2014/main" id="{10ED6DFD-6905-BA04-4366-A4E66588E0E4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4495800"/>
            <a:ext cx="1192213" cy="457200"/>
            <a:chOff x="2312713" y="4572000"/>
            <a:chExt cx="1192487" cy="457200"/>
          </a:xfrm>
        </p:grpSpPr>
        <p:graphicFrame>
          <p:nvGraphicFramePr>
            <p:cNvPr id="26647" name="Object 18">
              <a:extLst>
                <a:ext uri="{FF2B5EF4-FFF2-40B4-BE49-F238E27FC236}">
                  <a16:creationId xmlns:a16="http://schemas.microsoft.com/office/drawing/2014/main" id="{73FB02FB-F720-D23E-E3C9-8773A34386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12713" y="4675697"/>
            <a:ext cx="254000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1" imgW="126780" imgH="164814" progId="Equation.3">
                    <p:embed/>
                  </p:oleObj>
                </mc:Choice>
                <mc:Fallback>
                  <p:oleObj name="公式" r:id="rId21" imgW="126780" imgH="164814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2713" y="4675697"/>
                          <a:ext cx="254000" cy="327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流程图: 过程 32">
              <a:extLst>
                <a:ext uri="{FF2B5EF4-FFF2-40B4-BE49-F238E27FC236}">
                  <a16:creationId xmlns:a16="http://schemas.microsoft.com/office/drawing/2014/main" id="{ED3ED306-6438-5C82-D4E2-874C31D2E0E1}"/>
                </a:ext>
              </a:extLst>
            </p:cNvPr>
            <p:cNvSpPr/>
            <p:nvPr/>
          </p:nvSpPr>
          <p:spPr>
            <a:xfrm>
              <a:off x="2438155" y="4572000"/>
              <a:ext cx="1067045" cy="457200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b="1" dirty="0">
                  <a:solidFill>
                    <a:srgbClr val="FF0000"/>
                  </a:solidFill>
                </a:rPr>
                <a:t>的镜像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8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8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12" grpId="0" animBg="1"/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27D6EBC4-4AC7-AC8E-4527-12E220A40ADC}"/>
              </a:ext>
            </a:extLst>
          </p:cNvPr>
          <p:cNvSpPr/>
          <p:nvPr/>
        </p:nvSpPr>
        <p:spPr>
          <a:xfrm>
            <a:off x="8534400" y="1371600"/>
            <a:ext cx="1066800" cy="45720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镜 面</a:t>
            </a:r>
          </a:p>
        </p:txBody>
      </p:sp>
      <p:sp>
        <p:nvSpPr>
          <p:cNvPr id="27651" name="灯片编号占位符 3">
            <a:extLst>
              <a:ext uri="{FF2B5EF4-FFF2-40B4-BE49-F238E27FC236}">
                <a16:creationId xmlns:a16="http://schemas.microsoft.com/office/drawing/2014/main" id="{291D0AE1-DCA5-7306-76AB-1A866D38A7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36E0FCE6-8290-436B-B780-313B2CB1743C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18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27652" name="日期占位符 5">
            <a:extLst>
              <a:ext uri="{FF2B5EF4-FFF2-40B4-BE49-F238E27FC236}">
                <a16:creationId xmlns:a16="http://schemas.microsoft.com/office/drawing/2014/main" id="{C902B13C-22CE-9C6F-4493-222B6A26E4B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7431338-6D0D-4A3B-BD62-67C8292C1EEE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16:25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ED0D04AA-1E34-F475-8716-05DF490AC6FC}"/>
              </a:ext>
            </a:extLst>
          </p:cNvPr>
          <p:cNvSpPr/>
          <p:nvPr/>
        </p:nvSpPr>
        <p:spPr>
          <a:xfrm>
            <a:off x="3048000" y="1847850"/>
            <a:ext cx="6477000" cy="1981200"/>
          </a:xfrm>
          <a:prstGeom prst="parallelogram">
            <a:avLst>
              <a:gd name="adj" fmla="val 145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3ED2C47-2514-A75F-CD52-D92871E0ED28}"/>
              </a:ext>
            </a:extLst>
          </p:cNvPr>
          <p:cNvCxnSpPr/>
          <p:nvPr/>
        </p:nvCxnSpPr>
        <p:spPr>
          <a:xfrm flipV="1">
            <a:off x="3048000" y="1314450"/>
            <a:ext cx="0" cy="2514600"/>
          </a:xfrm>
          <a:prstGeom prst="straightConnector1">
            <a:avLst/>
          </a:prstGeom>
          <a:ln w="38100">
            <a:solidFill>
              <a:schemeClr val="accent1">
                <a:lumMod val="9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655" name="Object 3">
            <a:extLst>
              <a:ext uri="{FF2B5EF4-FFF2-40B4-BE49-F238E27FC236}">
                <a16:creationId xmlns:a16="http://schemas.microsoft.com/office/drawing/2014/main" id="{B7BB173F-78D4-2040-15A0-5363127848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1066800"/>
          <a:ext cx="304800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52334" imgH="139639" progId="Equation.3">
                  <p:embed/>
                </p:oleObj>
              </mc:Choice>
              <mc:Fallback>
                <p:oleObj name="公式" r:id="rId3" imgW="152334" imgH="13963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066800"/>
                        <a:ext cx="304800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4">
            <a:extLst>
              <a:ext uri="{FF2B5EF4-FFF2-40B4-BE49-F238E27FC236}">
                <a16:creationId xmlns:a16="http://schemas.microsoft.com/office/drawing/2014/main" id="{86EBC536-CF7A-DD99-8403-94EE173B4E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77200" y="1905000"/>
          <a:ext cx="94773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520474" imgH="203112" progId="Equation.3">
                  <p:embed/>
                </p:oleObj>
              </mc:Choice>
              <mc:Fallback>
                <p:oleObj name="公式" r:id="rId5" imgW="520474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1905000"/>
                        <a:ext cx="94773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E7A1263-F2B1-9534-DFDD-7E9B2E571E0C}"/>
              </a:ext>
            </a:extLst>
          </p:cNvPr>
          <p:cNvCxnSpPr/>
          <p:nvPr/>
        </p:nvCxnSpPr>
        <p:spPr>
          <a:xfrm flipV="1">
            <a:off x="3048000" y="1695450"/>
            <a:ext cx="2209800" cy="2133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658" name="Object 5">
            <a:extLst>
              <a:ext uri="{FF2B5EF4-FFF2-40B4-BE49-F238E27FC236}">
                <a16:creationId xmlns:a16="http://schemas.microsoft.com/office/drawing/2014/main" id="{D114EEA8-985B-6A09-24FD-25A721E846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1371600"/>
          <a:ext cx="2540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26780" imgH="164814" progId="Equation.3">
                  <p:embed/>
                </p:oleObj>
              </mc:Choice>
              <mc:Fallback>
                <p:oleObj name="公式" r:id="rId7" imgW="126780" imgH="16481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371600"/>
                        <a:ext cx="2540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6">
            <a:extLst>
              <a:ext uri="{FF2B5EF4-FFF2-40B4-BE49-F238E27FC236}">
                <a16:creationId xmlns:a16="http://schemas.microsoft.com/office/drawing/2014/main" id="{F46F4479-731B-03B3-6120-80F27D133B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3352800"/>
          <a:ext cx="2540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26835" imgH="202936" progId="Equation.3">
                  <p:embed/>
                </p:oleObj>
              </mc:Choice>
              <mc:Fallback>
                <p:oleObj name="公式" r:id="rId9" imgW="126835" imgH="20293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352800"/>
                        <a:ext cx="2540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8">
            <a:extLst>
              <a:ext uri="{FF2B5EF4-FFF2-40B4-BE49-F238E27FC236}">
                <a16:creationId xmlns:a16="http://schemas.microsoft.com/office/drawing/2014/main" id="{C3CDA91E-4819-1308-1931-922AE981D2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1295400"/>
          <a:ext cx="10922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545863" imgH="228501" progId="Equation.3">
                  <p:embed/>
                </p:oleObj>
              </mc:Choice>
              <mc:Fallback>
                <p:oleObj name="公式" r:id="rId11" imgW="545863" imgH="2285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295400"/>
                        <a:ext cx="10922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97C2C41C-CFAF-F44B-DB6E-267279365C7D}"/>
              </a:ext>
            </a:extLst>
          </p:cNvPr>
          <p:cNvSpPr/>
          <p:nvPr/>
        </p:nvSpPr>
        <p:spPr>
          <a:xfrm>
            <a:off x="2514600" y="685800"/>
            <a:ext cx="381000" cy="144780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镜 面法向量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C5456D3-ACB7-22ED-7B3E-50023B1C4826}"/>
              </a:ext>
            </a:extLst>
          </p:cNvPr>
          <p:cNvCxnSpPr/>
          <p:nvPr/>
        </p:nvCxnSpPr>
        <p:spPr>
          <a:xfrm flipV="1">
            <a:off x="5257800" y="1687513"/>
            <a:ext cx="0" cy="1360487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DBC3D16-4689-0902-DBD7-02C81540375D}"/>
              </a:ext>
            </a:extLst>
          </p:cNvPr>
          <p:cNvCxnSpPr/>
          <p:nvPr/>
        </p:nvCxnSpPr>
        <p:spPr>
          <a:xfrm flipV="1">
            <a:off x="3048000" y="3048000"/>
            <a:ext cx="2209800" cy="7620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664" name="Object 10">
            <a:extLst>
              <a:ext uri="{FF2B5EF4-FFF2-40B4-BE49-F238E27FC236}">
                <a16:creationId xmlns:a16="http://schemas.microsoft.com/office/drawing/2014/main" id="{2B91172A-8418-1D40-ED3E-4FEC26F945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2209800"/>
          <a:ext cx="3810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90500" imgH="228600" progId="Equation.3">
                  <p:embed/>
                </p:oleObj>
              </mc:Choice>
              <mc:Fallback>
                <p:oleObj name="公式" r:id="rId13" imgW="1905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209800"/>
                        <a:ext cx="3810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D102446-4D42-E1C6-E8B1-267B4469CE9F}"/>
              </a:ext>
            </a:extLst>
          </p:cNvPr>
          <p:cNvCxnSpPr/>
          <p:nvPr/>
        </p:nvCxnSpPr>
        <p:spPr>
          <a:xfrm flipV="1">
            <a:off x="5257800" y="2971800"/>
            <a:ext cx="0" cy="136048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95E0F84-BA37-0C6A-571D-CF47A4F92F55}"/>
              </a:ext>
            </a:extLst>
          </p:cNvPr>
          <p:cNvCxnSpPr/>
          <p:nvPr/>
        </p:nvCxnSpPr>
        <p:spPr>
          <a:xfrm>
            <a:off x="3048000" y="3810000"/>
            <a:ext cx="2209800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667" name="Object 12">
            <a:extLst>
              <a:ext uri="{FF2B5EF4-FFF2-40B4-BE49-F238E27FC236}">
                <a16:creationId xmlns:a16="http://schemas.microsoft.com/office/drawing/2014/main" id="{C0C3FF66-A74C-4D64-3E7A-383A2D703B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3352800"/>
          <a:ext cx="609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304668" imgH="228501" progId="Equation.3">
                  <p:embed/>
                </p:oleObj>
              </mc:Choice>
              <mc:Fallback>
                <p:oleObj name="公式" r:id="rId15" imgW="304668" imgH="22850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352800"/>
                        <a:ext cx="6096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8" name="Object 13">
            <a:extLst>
              <a:ext uri="{FF2B5EF4-FFF2-40B4-BE49-F238E27FC236}">
                <a16:creationId xmlns:a16="http://schemas.microsoft.com/office/drawing/2014/main" id="{20B0CB25-5119-DE3B-9275-2A6242D1E6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4114800"/>
          <a:ext cx="5080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253780" imgH="203024" progId="Equation.3">
                  <p:embed/>
                </p:oleObj>
              </mc:Choice>
              <mc:Fallback>
                <p:oleObj name="公式" r:id="rId17" imgW="253780" imgH="20302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114800"/>
                        <a:ext cx="5080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9" name="Object 15">
            <a:extLst>
              <a:ext uri="{FF2B5EF4-FFF2-40B4-BE49-F238E27FC236}">
                <a16:creationId xmlns:a16="http://schemas.microsoft.com/office/drawing/2014/main" id="{6A59F720-6478-D427-7ADD-1FAB5AF26D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057400"/>
          <a:ext cx="28194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1409700" imgH="228600" progId="Equation.3">
                  <p:embed/>
                </p:oleObj>
              </mc:Choice>
              <mc:Fallback>
                <p:oleObj name="公式" r:id="rId19" imgW="14097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057400"/>
                        <a:ext cx="28194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>
            <a:extLst>
              <a:ext uri="{FF2B5EF4-FFF2-40B4-BE49-F238E27FC236}">
                <a16:creationId xmlns:a16="http://schemas.microsoft.com/office/drawing/2014/main" id="{0CAB36FE-154C-5809-713F-0BD6A7265B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1000" y="4941888"/>
          <a:ext cx="40640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2032000" imgH="215900" progId="Equation.3">
                  <p:embed/>
                </p:oleObj>
              </mc:Choice>
              <mc:Fallback>
                <p:oleObj name="公式" r:id="rId21" imgW="2032000" imgH="215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4941888"/>
                        <a:ext cx="406400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4">
            <a:extLst>
              <a:ext uri="{FF2B5EF4-FFF2-40B4-BE49-F238E27FC236}">
                <a16:creationId xmlns:a16="http://schemas.microsoft.com/office/drawing/2014/main" id="{64BC3A42-B748-3B07-F14C-7E08BADACE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495800"/>
          <a:ext cx="32004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1600200" imgH="215900" progId="Equation.3">
                  <p:embed/>
                </p:oleObj>
              </mc:Choice>
              <mc:Fallback>
                <p:oleObj name="公式" r:id="rId23" imgW="1600200" imgH="215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95800"/>
                        <a:ext cx="32004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>
            <a:extLst>
              <a:ext uri="{FF2B5EF4-FFF2-40B4-BE49-F238E27FC236}">
                <a16:creationId xmlns:a16="http://schemas.microsoft.com/office/drawing/2014/main" id="{8C35571B-2130-4724-17FF-FA22F64D24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5410200"/>
          <a:ext cx="6705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3352800" imgH="228600" progId="Equation.3">
                  <p:embed/>
                </p:oleObj>
              </mc:Choice>
              <mc:Fallback>
                <p:oleObj name="公式" r:id="rId25" imgW="33528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410200"/>
                        <a:ext cx="67056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F8CEE604-E824-2202-4E47-13C3AC1566D3}"/>
              </a:ext>
            </a:extLst>
          </p:cNvPr>
          <p:cNvSpPr/>
          <p:nvPr/>
        </p:nvSpPr>
        <p:spPr>
          <a:xfrm>
            <a:off x="5257800" y="4452938"/>
            <a:ext cx="419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-1</a:t>
            </a:r>
            <a:r>
              <a:rPr lang="zh-CN" altLang="en-US" b="1" dirty="0">
                <a:solidFill>
                  <a:srgbClr val="FF0000"/>
                </a:solidFill>
              </a:rPr>
              <a:t>是</a:t>
            </a:r>
            <a:r>
              <a:rPr lang="en-US" altLang="zh-CN" b="1" dirty="0">
                <a:solidFill>
                  <a:srgbClr val="FF0000"/>
                </a:solidFill>
              </a:rPr>
              <a:t>H</a:t>
            </a:r>
            <a:r>
              <a:rPr lang="zh-CN" altLang="en-US" b="1" dirty="0">
                <a:solidFill>
                  <a:srgbClr val="FF0000"/>
                </a:solidFill>
              </a:rPr>
              <a:t>的特征值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zh-CN" altLang="en-US" b="1" dirty="0">
                <a:solidFill>
                  <a:srgbClr val="FF0000"/>
                </a:solidFill>
              </a:rPr>
              <a:t>几何重数</a:t>
            </a:r>
            <a:r>
              <a:rPr lang="en-US" altLang="zh-CN" b="1" dirty="0">
                <a:solidFill>
                  <a:srgbClr val="FF0000"/>
                </a:solidFill>
              </a:rPr>
              <a:t>=</a:t>
            </a:r>
            <a:r>
              <a:rPr lang="zh-CN" altLang="en-US" b="1" dirty="0">
                <a:solidFill>
                  <a:srgbClr val="FF0000"/>
                </a:solidFill>
              </a:rPr>
              <a:t>代数重数</a:t>
            </a:r>
            <a:r>
              <a:rPr lang="en-US" altLang="zh-CN" b="1" dirty="0">
                <a:solidFill>
                  <a:srgbClr val="FF0000"/>
                </a:solidFill>
              </a:rPr>
              <a:t>=1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7B8164C-FCAE-A1DB-6B85-4079C84AB4FD}"/>
              </a:ext>
            </a:extLst>
          </p:cNvPr>
          <p:cNvSpPr/>
          <p:nvPr/>
        </p:nvSpPr>
        <p:spPr>
          <a:xfrm>
            <a:off x="5867400" y="4953000"/>
            <a:ext cx="419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是</a:t>
            </a:r>
            <a:r>
              <a:rPr lang="en-US" altLang="zh-CN" b="1" dirty="0">
                <a:solidFill>
                  <a:srgbClr val="FF0000"/>
                </a:solidFill>
              </a:rPr>
              <a:t>H</a:t>
            </a:r>
            <a:r>
              <a:rPr lang="zh-CN" altLang="en-US" b="1" dirty="0">
                <a:solidFill>
                  <a:srgbClr val="FF0000"/>
                </a:solidFill>
              </a:rPr>
              <a:t>的特征值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zh-CN" altLang="en-US" b="1" dirty="0">
                <a:solidFill>
                  <a:srgbClr val="FF0000"/>
                </a:solidFill>
              </a:rPr>
              <a:t>几何重数</a:t>
            </a:r>
            <a:r>
              <a:rPr lang="en-US" altLang="zh-CN" b="1" dirty="0">
                <a:solidFill>
                  <a:srgbClr val="FF0000"/>
                </a:solidFill>
              </a:rPr>
              <a:t>=</a:t>
            </a:r>
            <a:r>
              <a:rPr lang="zh-CN" altLang="en-US" b="1" dirty="0">
                <a:solidFill>
                  <a:srgbClr val="FF0000"/>
                </a:solidFill>
              </a:rPr>
              <a:t>代数重数</a:t>
            </a:r>
            <a:r>
              <a:rPr lang="en-US" altLang="zh-CN" b="1" dirty="0">
                <a:solidFill>
                  <a:srgbClr val="FF0000"/>
                </a:solidFill>
              </a:rPr>
              <a:t>=n-1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401517E-0A05-C6E3-0D41-A7F6920626E4}"/>
              </a:ext>
            </a:extLst>
          </p:cNvPr>
          <p:cNvSpPr/>
          <p:nvPr/>
        </p:nvSpPr>
        <p:spPr>
          <a:xfrm>
            <a:off x="6096000" y="58674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H</a:t>
            </a:r>
            <a:r>
              <a:rPr lang="zh-CN" altLang="en-US" b="1" dirty="0">
                <a:solidFill>
                  <a:srgbClr val="FF0000"/>
                </a:solidFill>
              </a:rPr>
              <a:t>可以对角化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C154C70-7833-F67C-2F00-E80AA30D35BE}"/>
              </a:ext>
            </a:extLst>
          </p:cNvPr>
          <p:cNvSpPr/>
          <p:nvPr/>
        </p:nvSpPr>
        <p:spPr>
          <a:xfrm>
            <a:off x="8763000" y="5562600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|H|=-1</a:t>
            </a:r>
          </a:p>
          <a:p>
            <a:pPr eaLnBrk="1" hangingPunct="1">
              <a:defRPr/>
            </a:pPr>
            <a:r>
              <a:rPr lang="en-US" altLang="zh-CN" b="1" dirty="0" err="1">
                <a:solidFill>
                  <a:srgbClr val="FF0000"/>
                </a:solidFill>
              </a:rPr>
              <a:t>tr</a:t>
            </a:r>
            <a:r>
              <a:rPr lang="en-US" altLang="zh-CN" b="1" dirty="0">
                <a:solidFill>
                  <a:srgbClr val="FF0000"/>
                </a:solidFill>
              </a:rPr>
              <a:t>(H)=n-2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Object 14">
            <a:extLst>
              <a:ext uri="{FF2B5EF4-FFF2-40B4-BE49-F238E27FC236}">
                <a16:creationId xmlns:a16="http://schemas.microsoft.com/office/drawing/2014/main" id="{5CE41D50-A4E4-0C5C-AD12-5B82852B2F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6400800"/>
          <a:ext cx="10160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7" imgW="508000" imgH="190500" progId="Equation.3">
                  <p:embed/>
                </p:oleObj>
              </mc:Choice>
              <mc:Fallback>
                <p:oleObj name="公式" r:id="rId27" imgW="508000" imgH="190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6400800"/>
                        <a:ext cx="101600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FC95B561-6781-0B42-7D29-9CF5CAC06290}"/>
              </a:ext>
            </a:extLst>
          </p:cNvPr>
          <p:cNvSpPr/>
          <p:nvPr/>
        </p:nvSpPr>
        <p:spPr>
          <a:xfrm>
            <a:off x="8534400" y="1371600"/>
            <a:ext cx="1066800" cy="45720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镜 面</a:t>
            </a:r>
          </a:p>
        </p:txBody>
      </p:sp>
      <p:sp>
        <p:nvSpPr>
          <p:cNvPr id="28675" name="灯片编号占位符 3">
            <a:extLst>
              <a:ext uri="{FF2B5EF4-FFF2-40B4-BE49-F238E27FC236}">
                <a16:creationId xmlns:a16="http://schemas.microsoft.com/office/drawing/2014/main" id="{1D5E5EF5-382B-3586-448F-39950D98B4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572C4625-6FE2-49B2-A680-B21C724C1C41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19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28676" name="日期占位符 5">
            <a:extLst>
              <a:ext uri="{FF2B5EF4-FFF2-40B4-BE49-F238E27FC236}">
                <a16:creationId xmlns:a16="http://schemas.microsoft.com/office/drawing/2014/main" id="{25BCDB7D-FD9D-CF9F-5985-D91DDB3E621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EC6F9EC6-38C6-40CD-8FF8-85E63BCFDCA3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16:25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94FEFF87-92D8-5512-7245-AC3C2C7EB8F6}"/>
              </a:ext>
            </a:extLst>
          </p:cNvPr>
          <p:cNvSpPr/>
          <p:nvPr/>
        </p:nvSpPr>
        <p:spPr>
          <a:xfrm>
            <a:off x="3048000" y="1847850"/>
            <a:ext cx="6477000" cy="1981200"/>
          </a:xfrm>
          <a:prstGeom prst="parallelogram">
            <a:avLst>
              <a:gd name="adj" fmla="val 145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8E7D99D-37F2-CB9D-F4A9-93F25BD22DFF}"/>
              </a:ext>
            </a:extLst>
          </p:cNvPr>
          <p:cNvCxnSpPr/>
          <p:nvPr/>
        </p:nvCxnSpPr>
        <p:spPr>
          <a:xfrm flipV="1">
            <a:off x="3048000" y="1314450"/>
            <a:ext cx="0" cy="2514600"/>
          </a:xfrm>
          <a:prstGeom prst="straightConnector1">
            <a:avLst/>
          </a:prstGeom>
          <a:ln w="38100">
            <a:solidFill>
              <a:schemeClr val="accent1">
                <a:lumMod val="9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679" name="Object 3">
            <a:extLst>
              <a:ext uri="{FF2B5EF4-FFF2-40B4-BE49-F238E27FC236}">
                <a16:creationId xmlns:a16="http://schemas.microsoft.com/office/drawing/2014/main" id="{A1D90256-512E-67D1-34F5-07DF2BD710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1066800"/>
          <a:ext cx="304800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52334" imgH="139639" progId="Equation.3">
                  <p:embed/>
                </p:oleObj>
              </mc:Choice>
              <mc:Fallback>
                <p:oleObj name="公式" r:id="rId3" imgW="152334" imgH="13963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066800"/>
                        <a:ext cx="304800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4">
            <a:extLst>
              <a:ext uri="{FF2B5EF4-FFF2-40B4-BE49-F238E27FC236}">
                <a16:creationId xmlns:a16="http://schemas.microsoft.com/office/drawing/2014/main" id="{A293513A-3718-F759-CE65-BE858C7CAC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77200" y="1905000"/>
          <a:ext cx="94773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520474" imgH="203112" progId="Equation.3">
                  <p:embed/>
                </p:oleObj>
              </mc:Choice>
              <mc:Fallback>
                <p:oleObj name="公式" r:id="rId5" imgW="520474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1905000"/>
                        <a:ext cx="94773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E3718D5-233D-2B5B-EA76-8F7DEF8443F0}"/>
              </a:ext>
            </a:extLst>
          </p:cNvPr>
          <p:cNvCxnSpPr/>
          <p:nvPr/>
        </p:nvCxnSpPr>
        <p:spPr>
          <a:xfrm flipV="1">
            <a:off x="3048000" y="1695450"/>
            <a:ext cx="2209800" cy="2133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682" name="Object 5">
            <a:extLst>
              <a:ext uri="{FF2B5EF4-FFF2-40B4-BE49-F238E27FC236}">
                <a16:creationId xmlns:a16="http://schemas.microsoft.com/office/drawing/2014/main" id="{46B7509D-BA41-439F-3ABA-6079385B2E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1371600"/>
          <a:ext cx="2540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26780" imgH="164814" progId="Equation.3">
                  <p:embed/>
                </p:oleObj>
              </mc:Choice>
              <mc:Fallback>
                <p:oleObj name="公式" r:id="rId7" imgW="126780" imgH="16481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371600"/>
                        <a:ext cx="2540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6">
            <a:extLst>
              <a:ext uri="{FF2B5EF4-FFF2-40B4-BE49-F238E27FC236}">
                <a16:creationId xmlns:a16="http://schemas.microsoft.com/office/drawing/2014/main" id="{98A05697-D662-142C-EDC7-E826DDF2B0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3352800"/>
          <a:ext cx="2540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26835" imgH="202936" progId="Equation.3">
                  <p:embed/>
                </p:oleObj>
              </mc:Choice>
              <mc:Fallback>
                <p:oleObj name="公式" r:id="rId9" imgW="126835" imgH="20293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352800"/>
                        <a:ext cx="2540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8">
            <a:extLst>
              <a:ext uri="{FF2B5EF4-FFF2-40B4-BE49-F238E27FC236}">
                <a16:creationId xmlns:a16="http://schemas.microsoft.com/office/drawing/2014/main" id="{E4BEFA37-6F9E-45F5-124D-C9E9328E7B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1295400"/>
          <a:ext cx="10922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545863" imgH="228501" progId="Equation.3">
                  <p:embed/>
                </p:oleObj>
              </mc:Choice>
              <mc:Fallback>
                <p:oleObj name="公式" r:id="rId11" imgW="545863" imgH="2285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295400"/>
                        <a:ext cx="10922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12F7FB93-5475-AADC-168F-AE64961607F7}"/>
              </a:ext>
            </a:extLst>
          </p:cNvPr>
          <p:cNvSpPr/>
          <p:nvPr/>
        </p:nvSpPr>
        <p:spPr>
          <a:xfrm>
            <a:off x="2514600" y="685800"/>
            <a:ext cx="381000" cy="144780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镜 面法向量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C529069-8384-C080-0FD9-07E004CE7539}"/>
              </a:ext>
            </a:extLst>
          </p:cNvPr>
          <p:cNvCxnSpPr/>
          <p:nvPr/>
        </p:nvCxnSpPr>
        <p:spPr>
          <a:xfrm flipV="1">
            <a:off x="5257800" y="1687513"/>
            <a:ext cx="0" cy="1360487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FF829CD-3FB0-2A9E-81C7-F385D6ABD082}"/>
              </a:ext>
            </a:extLst>
          </p:cNvPr>
          <p:cNvCxnSpPr/>
          <p:nvPr/>
        </p:nvCxnSpPr>
        <p:spPr>
          <a:xfrm flipV="1">
            <a:off x="3048000" y="3048000"/>
            <a:ext cx="2209800" cy="7620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688" name="Object 10">
            <a:extLst>
              <a:ext uri="{FF2B5EF4-FFF2-40B4-BE49-F238E27FC236}">
                <a16:creationId xmlns:a16="http://schemas.microsoft.com/office/drawing/2014/main" id="{4E7D7E4C-EC0A-566C-2C5D-457ED6D6B0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2209800"/>
          <a:ext cx="3810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90500" imgH="228600" progId="Equation.3">
                  <p:embed/>
                </p:oleObj>
              </mc:Choice>
              <mc:Fallback>
                <p:oleObj name="公式" r:id="rId13" imgW="1905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209800"/>
                        <a:ext cx="3810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F8A2B38-B6C8-B84D-30DD-9C47F5A55F78}"/>
              </a:ext>
            </a:extLst>
          </p:cNvPr>
          <p:cNvCxnSpPr/>
          <p:nvPr/>
        </p:nvCxnSpPr>
        <p:spPr>
          <a:xfrm flipV="1">
            <a:off x="5257800" y="2971800"/>
            <a:ext cx="0" cy="136048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95EB826-022E-673D-5643-30FC824A6E15}"/>
              </a:ext>
            </a:extLst>
          </p:cNvPr>
          <p:cNvCxnSpPr/>
          <p:nvPr/>
        </p:nvCxnSpPr>
        <p:spPr>
          <a:xfrm>
            <a:off x="3048000" y="3810000"/>
            <a:ext cx="2209800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691" name="Object 12">
            <a:extLst>
              <a:ext uri="{FF2B5EF4-FFF2-40B4-BE49-F238E27FC236}">
                <a16:creationId xmlns:a16="http://schemas.microsoft.com/office/drawing/2014/main" id="{4CAB1F1A-867B-3447-ED86-9AD0F33151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3352800"/>
          <a:ext cx="609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304668" imgH="228501" progId="Equation.3">
                  <p:embed/>
                </p:oleObj>
              </mc:Choice>
              <mc:Fallback>
                <p:oleObj name="公式" r:id="rId15" imgW="304668" imgH="22850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352800"/>
                        <a:ext cx="6096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2" name="Object 13">
            <a:extLst>
              <a:ext uri="{FF2B5EF4-FFF2-40B4-BE49-F238E27FC236}">
                <a16:creationId xmlns:a16="http://schemas.microsoft.com/office/drawing/2014/main" id="{A07AFE02-09BF-26A9-D885-21AF1E98CE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4114800"/>
          <a:ext cx="5080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253780" imgH="203024" progId="Equation.3">
                  <p:embed/>
                </p:oleObj>
              </mc:Choice>
              <mc:Fallback>
                <p:oleObj name="公式" r:id="rId17" imgW="253780" imgH="20302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114800"/>
                        <a:ext cx="5080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3" name="Object 15">
            <a:extLst>
              <a:ext uri="{FF2B5EF4-FFF2-40B4-BE49-F238E27FC236}">
                <a16:creationId xmlns:a16="http://schemas.microsoft.com/office/drawing/2014/main" id="{5B3B4985-9107-5889-D445-2B61B5B14E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057400"/>
          <a:ext cx="28194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1409700" imgH="228600" progId="Equation.3">
                  <p:embed/>
                </p:oleObj>
              </mc:Choice>
              <mc:Fallback>
                <p:oleObj name="公式" r:id="rId19" imgW="14097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057400"/>
                        <a:ext cx="28194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>
            <a:extLst>
              <a:ext uri="{FF2B5EF4-FFF2-40B4-BE49-F238E27FC236}">
                <a16:creationId xmlns:a16="http://schemas.microsoft.com/office/drawing/2014/main" id="{E14E880F-1345-6563-3EFF-88542D64F9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3352800"/>
          <a:ext cx="7620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380835" imgH="203112" progId="Equation.3">
                  <p:embed/>
                </p:oleObj>
              </mc:Choice>
              <mc:Fallback>
                <p:oleObj name="公式" r:id="rId21" imgW="380835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352800"/>
                        <a:ext cx="7620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8" name="Object 11">
            <a:extLst>
              <a:ext uri="{FF2B5EF4-FFF2-40B4-BE49-F238E27FC236}">
                <a16:creationId xmlns:a16="http://schemas.microsoft.com/office/drawing/2014/main" id="{83925F42-9800-D51D-5457-FD3E481EB8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8975" y="3352800"/>
          <a:ext cx="863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431613" imgH="228501" progId="Equation.3">
                  <p:embed/>
                </p:oleObj>
              </mc:Choice>
              <mc:Fallback>
                <p:oleObj name="公式" r:id="rId23" imgW="431613" imgH="22850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975" y="3352800"/>
                        <a:ext cx="8636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">
            <a:extLst>
              <a:ext uri="{FF2B5EF4-FFF2-40B4-BE49-F238E27FC236}">
                <a16:creationId xmlns:a16="http://schemas.microsoft.com/office/drawing/2014/main" id="{14D7170B-3977-FAF2-C89F-E0E9F5A5D9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791200"/>
          <a:ext cx="194786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977900" imgH="419100" progId="Equation.3">
                  <p:embed/>
                </p:oleObj>
              </mc:Choice>
              <mc:Fallback>
                <p:oleObj name="公式" r:id="rId25" imgW="9779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791200"/>
                        <a:ext cx="1947863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9">
            <a:extLst>
              <a:ext uri="{FF2B5EF4-FFF2-40B4-BE49-F238E27FC236}">
                <a16:creationId xmlns:a16="http://schemas.microsoft.com/office/drawing/2014/main" id="{52C4081A-34DF-DE9C-0357-8FB1F1BBA9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8600" y="4371975"/>
          <a:ext cx="84836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7" imgW="4241800" imgH="419100" progId="Equation.3">
                  <p:embed/>
                </p:oleObj>
              </mc:Choice>
              <mc:Fallback>
                <p:oleObj name="公式" r:id="rId27" imgW="42418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4371975"/>
                        <a:ext cx="84836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60">
            <a:extLst>
              <a:ext uri="{FF2B5EF4-FFF2-40B4-BE49-F238E27FC236}">
                <a16:creationId xmlns:a16="http://schemas.microsoft.com/office/drawing/2014/main" id="{8AFCB004-1AFC-80FB-29F1-CF1918B790C2}"/>
              </a:ext>
            </a:extLst>
          </p:cNvPr>
          <p:cNvGrpSpPr>
            <a:grpSpLocks/>
          </p:cNvGrpSpPr>
          <p:nvPr/>
        </p:nvGrpSpPr>
        <p:grpSpPr bwMode="auto">
          <a:xfrm>
            <a:off x="7216775" y="3756025"/>
            <a:ext cx="2819400" cy="914400"/>
            <a:chOff x="6172200" y="3733800"/>
            <a:chExt cx="2819400" cy="914400"/>
          </a:xfrm>
        </p:grpSpPr>
        <p:graphicFrame>
          <p:nvGraphicFramePr>
            <p:cNvPr id="28702" name="Object 14">
              <a:extLst>
                <a:ext uri="{FF2B5EF4-FFF2-40B4-BE49-F238E27FC236}">
                  <a16:creationId xmlns:a16="http://schemas.microsoft.com/office/drawing/2014/main" id="{085EE1C7-78A6-F690-186F-7BE16C3086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72200" y="3733800"/>
            <a:ext cx="2819400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9" imgW="1409700" imgH="228600" progId="Equation.3">
                    <p:embed/>
                  </p:oleObj>
                </mc:Choice>
                <mc:Fallback>
                  <p:oleObj name="公式" r:id="rId29" imgW="140970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2200" y="3733800"/>
                          <a:ext cx="2819400" cy="454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下箭头 31">
              <a:extLst>
                <a:ext uri="{FF2B5EF4-FFF2-40B4-BE49-F238E27FC236}">
                  <a16:creationId xmlns:a16="http://schemas.microsoft.com/office/drawing/2014/main" id="{25DF4E38-EA1D-7622-6991-272EB05FE64B}"/>
                </a:ext>
              </a:extLst>
            </p:cNvPr>
            <p:cNvSpPr/>
            <p:nvPr/>
          </p:nvSpPr>
          <p:spPr>
            <a:xfrm>
              <a:off x="7086600" y="4267200"/>
              <a:ext cx="152400" cy="381000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aphicFrame>
        <p:nvGraphicFramePr>
          <p:cNvPr id="34" name="Object 16">
            <a:extLst>
              <a:ext uri="{FF2B5EF4-FFF2-40B4-BE49-F238E27FC236}">
                <a16:creationId xmlns:a16="http://schemas.microsoft.com/office/drawing/2014/main" id="{0BB2E72A-E59F-9795-85A2-3D846DF434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959350"/>
          <a:ext cx="7342188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1" imgW="3784600" imgH="419100" progId="Equation.3">
                  <p:embed/>
                </p:oleObj>
              </mc:Choice>
              <mc:Fallback>
                <p:oleObj name="公式" r:id="rId31" imgW="3784600" imgH="4191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959350"/>
                        <a:ext cx="7342188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矩形 34">
            <a:extLst>
              <a:ext uri="{FF2B5EF4-FFF2-40B4-BE49-F238E27FC236}">
                <a16:creationId xmlns:a16="http://schemas.microsoft.com/office/drawing/2014/main" id="{26735AF8-0CE2-0835-0B39-4FAB956D1CD8}"/>
              </a:ext>
            </a:extLst>
          </p:cNvPr>
          <p:cNvSpPr/>
          <p:nvPr/>
        </p:nvSpPr>
        <p:spPr>
          <a:xfrm>
            <a:off x="4724400" y="5867400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镜像变换</a:t>
            </a:r>
          </a:p>
        </p:txBody>
      </p:sp>
      <p:graphicFrame>
        <p:nvGraphicFramePr>
          <p:cNvPr id="36" name="Object 18">
            <a:extLst>
              <a:ext uri="{FF2B5EF4-FFF2-40B4-BE49-F238E27FC236}">
                <a16:creationId xmlns:a16="http://schemas.microsoft.com/office/drawing/2014/main" id="{4831CFFE-3EFB-5A8C-7728-DE7D2BC1BC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8875" y="5638800"/>
          <a:ext cx="328612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3" imgW="1651000" imgH="419100" progId="Equation.3">
                  <p:embed/>
                </p:oleObj>
              </mc:Choice>
              <mc:Fallback>
                <p:oleObj name="公式" r:id="rId33" imgW="1651000" imgH="419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75" y="5638800"/>
                        <a:ext cx="328612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885759D-1906-44A0-32FC-A380F35E204E}"/>
              </a:ext>
            </a:extLst>
          </p:cNvPr>
          <p:cNvSpPr/>
          <p:nvPr/>
        </p:nvSpPr>
        <p:spPr>
          <a:xfrm>
            <a:off x="1676400" y="3352800"/>
            <a:ext cx="7620000" cy="1143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267" name="标题 1">
            <a:extLst>
              <a:ext uri="{FF2B5EF4-FFF2-40B4-BE49-F238E27FC236}">
                <a16:creationId xmlns:a16="http://schemas.microsoft.com/office/drawing/2014/main" id="{5144D733-1AFB-A1CE-F81A-02C4346FB5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幂等矩阵</a:t>
            </a:r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AC9E16DD-897A-1BD0-D8C5-890B9481E4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77ACE97F-023D-41A6-A126-A0D3F6B17F11}" type="slidenum">
              <a:rPr lang="zh-CN" altLang="en-US" sz="180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1269" name="Object 2">
            <a:extLst>
              <a:ext uri="{FF2B5EF4-FFF2-40B4-BE49-F238E27FC236}">
                <a16:creationId xmlns:a16="http://schemas.microsoft.com/office/drawing/2014/main" id="{B46BF6E7-DD2E-693A-63CD-FCAB4E70C5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057400"/>
          <a:ext cx="73723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39900" imgH="215900" progId="Equation.DSMT4">
                  <p:embed/>
                </p:oleObj>
              </mc:Choice>
              <mc:Fallback>
                <p:oleObj name="Equation" r:id="rId3" imgW="1739900" imgH="215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057400"/>
                        <a:ext cx="73723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2">
            <a:extLst>
              <a:ext uri="{FF2B5EF4-FFF2-40B4-BE49-F238E27FC236}">
                <a16:creationId xmlns:a16="http://schemas.microsoft.com/office/drawing/2014/main" id="{E18321EE-A5CB-228B-5C84-4B74640B05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6900" y="3455988"/>
          <a:ext cx="72644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14500" imgH="203200" progId="Equation.DSMT4">
                  <p:embed/>
                </p:oleObj>
              </mc:Choice>
              <mc:Fallback>
                <p:oleObj name="Equation" r:id="rId5" imgW="17145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3455988"/>
                        <a:ext cx="72644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588442ED-BF75-31E0-C222-7C356E6D1DBC}"/>
              </a:ext>
            </a:extLst>
          </p:cNvPr>
          <p:cNvSpPr/>
          <p:nvPr/>
        </p:nvSpPr>
        <p:spPr>
          <a:xfrm>
            <a:off x="4789488" y="708025"/>
            <a:ext cx="3048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9699" name="灯片编号占位符 3">
            <a:extLst>
              <a:ext uri="{FF2B5EF4-FFF2-40B4-BE49-F238E27FC236}">
                <a16:creationId xmlns:a16="http://schemas.microsoft.com/office/drawing/2014/main" id="{25930187-E4CE-694B-18FF-BA646D5B8A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911CD293-D442-476B-90A9-33277AFBA9BC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29700" name="日期占位符 4">
            <a:extLst>
              <a:ext uri="{FF2B5EF4-FFF2-40B4-BE49-F238E27FC236}">
                <a16:creationId xmlns:a16="http://schemas.microsoft.com/office/drawing/2014/main" id="{58033BBC-AA0B-765C-A6C1-07109345430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BD7F0BEF-64E4-4763-A903-41F6646C480F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16:25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9953" name="Object 2">
            <a:extLst>
              <a:ext uri="{FF2B5EF4-FFF2-40B4-BE49-F238E27FC236}">
                <a16:creationId xmlns:a16="http://schemas.microsoft.com/office/drawing/2014/main" id="{041A9560-2327-8822-5FC8-F018135504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685800"/>
          <a:ext cx="343693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727200" imgH="419100" progId="Equation.3">
                  <p:embed/>
                </p:oleObj>
              </mc:Choice>
              <mc:Fallback>
                <p:oleObj name="公式" r:id="rId3" imgW="17272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685800"/>
                        <a:ext cx="343693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59A18A2D-49F3-F7AF-F0B8-EE099CBADD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447800"/>
          <a:ext cx="2578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294838" imgH="215806" progId="Equation.3">
                  <p:embed/>
                </p:oleObj>
              </mc:Choice>
              <mc:Fallback>
                <p:oleObj name="公式" r:id="rId5" imgW="1294838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447800"/>
                        <a:ext cx="2578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57AD4986-A40A-1F5B-057E-43C98BF473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1981200"/>
          <a:ext cx="31591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586811" imgH="203112" progId="Equation.3">
                  <p:embed/>
                </p:oleObj>
              </mc:Choice>
              <mc:Fallback>
                <p:oleObj name="公式" r:id="rId7" imgW="1586811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981200"/>
                        <a:ext cx="315912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336B466C-28BF-18A8-F2F2-B51D668182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449513"/>
          <a:ext cx="39433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981200" imgH="215900" progId="Equation.3">
                  <p:embed/>
                </p:oleObj>
              </mc:Choice>
              <mc:Fallback>
                <p:oleObj name="公式" r:id="rId9" imgW="19812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449513"/>
                        <a:ext cx="394335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F88B7677-4E29-A4E8-639B-F52C9BFCF6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895600"/>
          <a:ext cx="164306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825500" imgH="228600" progId="Equation.3">
                  <p:embed/>
                </p:oleObj>
              </mc:Choice>
              <mc:Fallback>
                <p:oleObj name="公式" r:id="rId11" imgW="8255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95600"/>
                        <a:ext cx="1643063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E63C9998-0261-EE76-BCDA-BFC631FDE1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1447800"/>
          <a:ext cx="10858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545626" imgH="203024" progId="Equation.3">
                  <p:embed/>
                </p:oleObj>
              </mc:Choice>
              <mc:Fallback>
                <p:oleObj name="公式" r:id="rId13" imgW="545626" imgH="2030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447800"/>
                        <a:ext cx="10858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B1F43C13-8D5C-8EB3-EA5B-2D030C08DE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94425" y="1905000"/>
          <a:ext cx="3787775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905000" imgH="838200" progId="Equation.3">
                  <p:embed/>
                </p:oleObj>
              </mc:Choice>
              <mc:Fallback>
                <p:oleObj name="公式" r:id="rId15" imgW="1905000" imgH="838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4425" y="1905000"/>
                        <a:ext cx="3787775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99DF827B-209A-5405-1B43-3ADFDAE53C82}"/>
              </a:ext>
            </a:extLst>
          </p:cNvPr>
          <p:cNvSpPr/>
          <p:nvPr/>
        </p:nvSpPr>
        <p:spPr>
          <a:xfrm>
            <a:off x="6324600" y="3581400"/>
            <a:ext cx="419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-1</a:t>
            </a:r>
            <a:r>
              <a:rPr lang="zh-CN" altLang="en-US" b="1" dirty="0">
                <a:solidFill>
                  <a:srgbClr val="FF0000"/>
                </a:solidFill>
              </a:rPr>
              <a:t>是</a:t>
            </a:r>
            <a:r>
              <a:rPr lang="en-US" altLang="zh-CN" b="1" dirty="0">
                <a:solidFill>
                  <a:srgbClr val="FF0000"/>
                </a:solidFill>
              </a:rPr>
              <a:t>H</a:t>
            </a:r>
            <a:r>
              <a:rPr lang="zh-CN" altLang="en-US" b="1" dirty="0">
                <a:solidFill>
                  <a:srgbClr val="FF0000"/>
                </a:solidFill>
              </a:rPr>
              <a:t>的特征值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zh-CN" altLang="en-US" b="1" dirty="0">
                <a:solidFill>
                  <a:srgbClr val="FF0000"/>
                </a:solidFill>
              </a:rPr>
              <a:t>几何重数</a:t>
            </a:r>
            <a:r>
              <a:rPr lang="en-US" altLang="zh-CN" b="1" dirty="0">
                <a:solidFill>
                  <a:srgbClr val="FF0000"/>
                </a:solidFill>
              </a:rPr>
              <a:t>=</a:t>
            </a:r>
            <a:r>
              <a:rPr lang="zh-CN" altLang="en-US" b="1" dirty="0">
                <a:solidFill>
                  <a:srgbClr val="FF0000"/>
                </a:solidFill>
              </a:rPr>
              <a:t>代数重数</a:t>
            </a:r>
            <a:r>
              <a:rPr lang="en-US" altLang="zh-CN" b="1" dirty="0">
                <a:solidFill>
                  <a:srgbClr val="FF0000"/>
                </a:solidFill>
              </a:rPr>
              <a:t>=1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A915C53-1B6E-2550-A8CC-9D2BDFC61FAA}"/>
              </a:ext>
            </a:extLst>
          </p:cNvPr>
          <p:cNvSpPr/>
          <p:nvPr/>
        </p:nvSpPr>
        <p:spPr>
          <a:xfrm>
            <a:off x="1676400" y="3581400"/>
            <a:ext cx="4191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是</a:t>
            </a:r>
            <a:r>
              <a:rPr lang="en-US" altLang="zh-CN" b="1" dirty="0">
                <a:solidFill>
                  <a:srgbClr val="FF0000"/>
                </a:solidFill>
              </a:rPr>
              <a:t>H</a:t>
            </a:r>
            <a:r>
              <a:rPr lang="zh-CN" altLang="en-US" b="1" dirty="0">
                <a:solidFill>
                  <a:srgbClr val="FF0000"/>
                </a:solidFill>
              </a:rPr>
              <a:t>的特征值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zh-CN" altLang="en-US" b="1" dirty="0">
                <a:solidFill>
                  <a:srgbClr val="FF0000"/>
                </a:solidFill>
              </a:rPr>
              <a:t>几何重数</a:t>
            </a:r>
            <a:r>
              <a:rPr lang="en-US" altLang="zh-CN" b="1" dirty="0">
                <a:solidFill>
                  <a:srgbClr val="FF0000"/>
                </a:solidFill>
              </a:rPr>
              <a:t>=</a:t>
            </a:r>
            <a:r>
              <a:rPr lang="zh-CN" altLang="en-US" b="1" dirty="0">
                <a:solidFill>
                  <a:srgbClr val="FF0000"/>
                </a:solidFill>
              </a:rPr>
              <a:t>代数重数</a:t>
            </a:r>
            <a:r>
              <a:rPr lang="en-US" altLang="zh-CN" b="1" dirty="0">
                <a:solidFill>
                  <a:srgbClr val="FF0000"/>
                </a:solidFill>
              </a:rPr>
              <a:t>=n-1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083BA0-793D-93DE-E3C7-BA3A430A35A0}"/>
              </a:ext>
            </a:extLst>
          </p:cNvPr>
          <p:cNvSpPr/>
          <p:nvPr/>
        </p:nvSpPr>
        <p:spPr>
          <a:xfrm>
            <a:off x="1676400" y="3429000"/>
            <a:ext cx="8763000" cy="1143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723" name="标题 1">
            <a:extLst>
              <a:ext uri="{FF2B5EF4-FFF2-40B4-BE49-F238E27FC236}">
                <a16:creationId xmlns:a16="http://schemas.microsoft.com/office/drawing/2014/main" id="{430972C1-E0EB-9B41-C02C-ED9A64BDE3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秩为</a:t>
            </a:r>
            <a:r>
              <a:rPr lang="en-US" altLang="zh-CN"/>
              <a:t>1,</a:t>
            </a:r>
            <a:r>
              <a:rPr lang="zh-CN" altLang="en-US"/>
              <a:t> 迹非</a:t>
            </a:r>
            <a:r>
              <a:rPr lang="en-US" altLang="zh-CN"/>
              <a:t>0</a:t>
            </a:r>
            <a:r>
              <a:rPr lang="zh-CN" altLang="en-US"/>
              <a:t>的矩阵</a:t>
            </a:r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97795F66-7F84-9512-793F-6D305F1DFF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364D811A-16AB-4A60-BFFC-D6F548EAFC26}" type="slidenum">
              <a:rPr lang="zh-CN" altLang="en-US" sz="180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30725" name="Object 2">
            <a:extLst>
              <a:ext uri="{FF2B5EF4-FFF2-40B4-BE49-F238E27FC236}">
                <a16:creationId xmlns:a16="http://schemas.microsoft.com/office/drawing/2014/main" id="{9FBCB192-6253-BCF0-6B05-51BF55AA9E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209800"/>
          <a:ext cx="736917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08200" imgH="215900" progId="Equation.DSMT4">
                  <p:embed/>
                </p:oleObj>
              </mc:Choice>
              <mc:Fallback>
                <p:oleObj name="Equation" r:id="rId3" imgW="2108200" imgH="215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09800"/>
                        <a:ext cx="7369175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2">
            <a:extLst>
              <a:ext uri="{FF2B5EF4-FFF2-40B4-BE49-F238E27FC236}">
                <a16:creationId xmlns:a16="http://schemas.microsoft.com/office/drawing/2014/main" id="{6A59B26C-6803-D36D-174F-50E45610EF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5788" y="3657600"/>
          <a:ext cx="847883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25700" imgH="203200" progId="Equation.DSMT4">
                  <p:embed/>
                </p:oleObj>
              </mc:Choice>
              <mc:Fallback>
                <p:oleObj name="Equation" r:id="rId5" imgW="24257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3657600"/>
                        <a:ext cx="8478837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6C594E04-9CCD-D925-BEB6-C25E7B53BF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秩为</a:t>
            </a:r>
            <a:r>
              <a:rPr lang="en-US" altLang="zh-CN"/>
              <a:t>1,</a:t>
            </a:r>
            <a:r>
              <a:rPr lang="zh-CN" altLang="en-US"/>
              <a:t> 迹非</a:t>
            </a:r>
            <a:r>
              <a:rPr lang="en-US" altLang="zh-CN"/>
              <a:t>0</a:t>
            </a:r>
            <a:r>
              <a:rPr lang="zh-CN" altLang="en-US"/>
              <a:t>的矩阵</a:t>
            </a:r>
          </a:p>
        </p:txBody>
      </p:sp>
      <p:sp>
        <p:nvSpPr>
          <p:cNvPr id="31747" name="灯片编号占位符 3">
            <a:extLst>
              <a:ext uri="{FF2B5EF4-FFF2-40B4-BE49-F238E27FC236}">
                <a16:creationId xmlns:a16="http://schemas.microsoft.com/office/drawing/2014/main" id="{75D95AA8-1E77-ED54-C62B-75726D97E2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D7F2E4A5-3C22-4682-B307-27E2A4695CDE}" type="slidenum">
              <a:rPr lang="zh-CN" altLang="en-US" sz="180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31748" name="Object 2">
            <a:extLst>
              <a:ext uri="{FF2B5EF4-FFF2-40B4-BE49-F238E27FC236}">
                <a16:creationId xmlns:a16="http://schemas.microsoft.com/office/drawing/2014/main" id="{2FAD478E-F6D1-8B8B-2A44-D683259832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788" y="1985963"/>
          <a:ext cx="55372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08200" imgH="215900" progId="Equation.DSMT4">
                  <p:embed/>
                </p:oleObj>
              </mc:Choice>
              <mc:Fallback>
                <p:oleObj name="Equation" r:id="rId3" imgW="2108200" imgH="215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1985963"/>
                        <a:ext cx="55372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2">
            <a:extLst>
              <a:ext uri="{FF2B5EF4-FFF2-40B4-BE49-F238E27FC236}">
                <a16:creationId xmlns:a16="http://schemas.microsoft.com/office/drawing/2014/main" id="{50CA0A48-16DF-80B6-DE5F-0EF3513583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" y="2606675"/>
          <a:ext cx="338455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71600" imgH="228600" progId="Equation.DSMT4">
                  <p:embed/>
                </p:oleObj>
              </mc:Choice>
              <mc:Fallback>
                <p:oleObj name="Equation" r:id="rId5" imgW="13716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2606675"/>
                        <a:ext cx="338455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E2EC5209-8F3E-45AB-5FF8-F536C8584F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" y="3278188"/>
          <a:ext cx="774223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136900" imgH="228600" progId="Equation.DSMT4">
                  <p:embed/>
                </p:oleObj>
              </mc:Choice>
              <mc:Fallback>
                <p:oleObj name="Equation" r:id="rId7" imgW="31369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3278188"/>
                        <a:ext cx="7742238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1093E329-DEFB-BF73-F1A4-F2788C900A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" y="3914775"/>
          <a:ext cx="7083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870200" imgH="215900" progId="Equation.DSMT4">
                  <p:embed/>
                </p:oleObj>
              </mc:Choice>
              <mc:Fallback>
                <p:oleObj name="Equation" r:id="rId9" imgW="2870200" imgH="215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3914775"/>
                        <a:ext cx="7083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8E439786-BD9B-0B69-0C42-C43D76A928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438" y="4518025"/>
          <a:ext cx="75533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060700" imgH="228600" progId="Equation.DSMT4">
                  <p:embed/>
                </p:oleObj>
              </mc:Choice>
              <mc:Fallback>
                <p:oleObj name="Equation" r:id="rId11" imgW="30607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4518025"/>
                        <a:ext cx="755332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D241AF45-A06A-BA46-F550-1C1A3FB4CD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5151438"/>
          <a:ext cx="4953000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006600" imgH="457200" progId="Equation.DSMT4">
                  <p:embed/>
                </p:oleObj>
              </mc:Choice>
              <mc:Fallback>
                <p:oleObj name="Equation" r:id="rId13" imgW="20066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51438"/>
                        <a:ext cx="4953000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428D3FA6-EB83-EF85-6F11-9663D563D7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秩为</a:t>
            </a:r>
            <a:r>
              <a:rPr lang="en-US" altLang="zh-CN"/>
              <a:t>1,</a:t>
            </a:r>
            <a:r>
              <a:rPr lang="zh-CN" altLang="en-US"/>
              <a:t> 迹非</a:t>
            </a:r>
            <a:r>
              <a:rPr lang="en-US" altLang="zh-CN"/>
              <a:t>0</a:t>
            </a:r>
            <a:r>
              <a:rPr lang="zh-CN" altLang="en-US"/>
              <a:t>的矩阵</a:t>
            </a:r>
          </a:p>
        </p:txBody>
      </p:sp>
      <p:sp>
        <p:nvSpPr>
          <p:cNvPr id="32771" name="灯片编号占位符 3">
            <a:extLst>
              <a:ext uri="{FF2B5EF4-FFF2-40B4-BE49-F238E27FC236}">
                <a16:creationId xmlns:a16="http://schemas.microsoft.com/office/drawing/2014/main" id="{9E89E86B-AEB5-D7AB-4F4E-DEA4C97F95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FC5E8C61-3FB2-4F51-811C-3119E3874F89}" type="slidenum">
              <a:rPr lang="zh-CN" altLang="en-US" sz="180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32772" name="Object 2">
            <a:extLst>
              <a:ext uri="{FF2B5EF4-FFF2-40B4-BE49-F238E27FC236}">
                <a16:creationId xmlns:a16="http://schemas.microsoft.com/office/drawing/2014/main" id="{8E6F22EC-773C-7C4E-4B99-5F70511986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788" y="1985963"/>
          <a:ext cx="55372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08200" imgH="215900" progId="Equation.DSMT4">
                  <p:embed/>
                </p:oleObj>
              </mc:Choice>
              <mc:Fallback>
                <p:oleObj name="Equation" r:id="rId3" imgW="2108200" imgH="215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1985963"/>
                        <a:ext cx="55372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2">
            <a:extLst>
              <a:ext uri="{FF2B5EF4-FFF2-40B4-BE49-F238E27FC236}">
                <a16:creationId xmlns:a16="http://schemas.microsoft.com/office/drawing/2014/main" id="{70800987-DD99-81C9-5117-D2CC966A62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574925"/>
          <a:ext cx="27908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30300" imgH="228600" progId="Equation.DSMT4">
                  <p:embed/>
                </p:oleObj>
              </mc:Choice>
              <mc:Fallback>
                <p:oleObj name="Equation" r:id="rId5" imgW="11303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74925"/>
                        <a:ext cx="279082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23EE0A1F-46B6-2C62-F1B9-1021E05C0A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" y="3197225"/>
          <a:ext cx="915193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708400" imgH="241300" progId="Equation.DSMT4">
                  <p:embed/>
                </p:oleObj>
              </mc:Choice>
              <mc:Fallback>
                <p:oleObj name="Equation" r:id="rId7" imgW="3708400" imgH="241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3197225"/>
                        <a:ext cx="9151938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F8E07477-D84E-27D8-B743-508F60F8AC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788" y="3733800"/>
          <a:ext cx="73660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984500" imgH="228600" progId="Equation.DSMT4">
                  <p:embed/>
                </p:oleObj>
              </mc:Choice>
              <mc:Fallback>
                <p:oleObj name="Equation" r:id="rId9" imgW="29845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3733800"/>
                        <a:ext cx="73660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A98B9F03-C25F-30B6-83BE-84561C9239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388" y="4329113"/>
          <a:ext cx="75850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073400" imgH="228600" progId="Equation.DSMT4">
                  <p:embed/>
                </p:oleObj>
              </mc:Choice>
              <mc:Fallback>
                <p:oleObj name="Equation" r:id="rId11" imgW="30734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4329113"/>
                        <a:ext cx="758507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0679E051-234B-FD93-B467-A724AF8090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972050"/>
          <a:ext cx="5046663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044700" imgH="457200" progId="Equation.DSMT4">
                  <p:embed/>
                </p:oleObj>
              </mc:Choice>
              <mc:Fallback>
                <p:oleObj name="Equation" r:id="rId13" imgW="20447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972050"/>
                        <a:ext cx="5046663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3657ACF-973C-F447-CB01-824C04B132E1}"/>
              </a:ext>
            </a:extLst>
          </p:cNvPr>
          <p:cNvSpPr/>
          <p:nvPr/>
        </p:nvSpPr>
        <p:spPr>
          <a:xfrm>
            <a:off x="1714500" y="2606675"/>
            <a:ext cx="8763000" cy="1143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795" name="标题 1">
            <a:extLst>
              <a:ext uri="{FF2B5EF4-FFF2-40B4-BE49-F238E27FC236}">
                <a16:creationId xmlns:a16="http://schemas.microsoft.com/office/drawing/2014/main" id="{4A67207E-4A82-48E2-BC0E-BF0D5DBD9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秩为</a:t>
            </a:r>
            <a:r>
              <a:rPr lang="en-US" altLang="zh-CN"/>
              <a:t>1,</a:t>
            </a:r>
            <a:r>
              <a:rPr lang="zh-CN" altLang="en-US"/>
              <a:t> 迹为</a:t>
            </a:r>
            <a:r>
              <a:rPr lang="en-US" altLang="zh-CN"/>
              <a:t>0</a:t>
            </a:r>
            <a:r>
              <a:rPr lang="zh-CN" altLang="en-US"/>
              <a:t>的矩阵</a:t>
            </a:r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4044AF51-9E43-C8E9-C8B3-08FF72A9B6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986B3E37-9C71-4146-8F3B-293211DA06F9}" type="slidenum">
              <a:rPr lang="zh-CN" altLang="en-US" sz="180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33797" name="Object 2">
            <a:extLst>
              <a:ext uri="{FF2B5EF4-FFF2-40B4-BE49-F238E27FC236}">
                <a16:creationId xmlns:a16="http://schemas.microsoft.com/office/drawing/2014/main" id="{4863954D-9B35-BB28-A9DA-114A108DEE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8338" y="1985963"/>
          <a:ext cx="537051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43813" imgH="215806" progId="Equation.DSMT4">
                  <p:embed/>
                </p:oleObj>
              </mc:Choice>
              <mc:Fallback>
                <p:oleObj name="Equation" r:id="rId3" imgW="2043813" imgH="215806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1985963"/>
                        <a:ext cx="5370512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2">
            <a:extLst>
              <a:ext uri="{FF2B5EF4-FFF2-40B4-BE49-F238E27FC236}">
                <a16:creationId xmlns:a16="http://schemas.microsoft.com/office/drawing/2014/main" id="{1F6E14AE-CC96-1341-18E9-112F210331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870200"/>
          <a:ext cx="7099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78100" imgH="203200" progId="Equation.DSMT4">
                  <p:embed/>
                </p:oleObj>
              </mc:Choice>
              <mc:Fallback>
                <p:oleObj name="Equation" r:id="rId5" imgW="25781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870200"/>
                        <a:ext cx="7099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2B4587E3-7051-951E-F385-F540667D1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秩为</a:t>
            </a:r>
            <a:r>
              <a:rPr lang="en-US" altLang="zh-CN"/>
              <a:t>1,</a:t>
            </a:r>
            <a:r>
              <a:rPr lang="zh-CN" altLang="en-US"/>
              <a:t> 迹为</a:t>
            </a:r>
            <a:r>
              <a:rPr lang="en-US" altLang="zh-CN"/>
              <a:t>0</a:t>
            </a:r>
            <a:r>
              <a:rPr lang="zh-CN" altLang="en-US"/>
              <a:t>的矩阵</a:t>
            </a:r>
          </a:p>
        </p:txBody>
      </p:sp>
      <p:sp>
        <p:nvSpPr>
          <p:cNvPr id="34819" name="灯片编号占位符 3">
            <a:extLst>
              <a:ext uri="{FF2B5EF4-FFF2-40B4-BE49-F238E27FC236}">
                <a16:creationId xmlns:a16="http://schemas.microsoft.com/office/drawing/2014/main" id="{24BA7B31-7D43-B85A-91A1-440F6F971B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A18BBB87-C25F-46FA-AFAE-214F2424881F}" type="slidenum">
              <a:rPr lang="zh-CN" altLang="en-US" sz="180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34820" name="Object 2">
            <a:extLst>
              <a:ext uri="{FF2B5EF4-FFF2-40B4-BE49-F238E27FC236}">
                <a16:creationId xmlns:a16="http://schemas.microsoft.com/office/drawing/2014/main" id="{EB141309-E033-8CF1-CEA2-D84594FAC1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8338" y="1985963"/>
          <a:ext cx="537051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43813" imgH="215806" progId="Equation.DSMT4">
                  <p:embed/>
                </p:oleObj>
              </mc:Choice>
              <mc:Fallback>
                <p:oleObj name="Equation" r:id="rId3" imgW="2043813" imgH="215806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1985963"/>
                        <a:ext cx="5370512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2">
            <a:extLst>
              <a:ext uri="{FF2B5EF4-FFF2-40B4-BE49-F238E27FC236}">
                <a16:creationId xmlns:a16="http://schemas.microsoft.com/office/drawing/2014/main" id="{DD4327DA-DB1E-DC88-C8ED-DD656A4976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513" y="2606675"/>
          <a:ext cx="10212387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708400" imgH="457200" progId="Equation.DSMT4">
                  <p:embed/>
                </p:oleObj>
              </mc:Choice>
              <mc:Fallback>
                <p:oleObj name="Equation" r:id="rId5" imgW="37084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2606675"/>
                        <a:ext cx="10212387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9901DC4E-4F23-3DAF-FBF0-8AA2E73560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8338" y="3890963"/>
          <a:ext cx="5840412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20900" imgH="457200" progId="Equation.DSMT4">
                  <p:embed/>
                </p:oleObj>
              </mc:Choice>
              <mc:Fallback>
                <p:oleObj name="Equation" r:id="rId7" imgW="21209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3890963"/>
                        <a:ext cx="5840412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EFDC8541-0440-4B6B-0A76-040F221293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8338" y="5205413"/>
          <a:ext cx="9199562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340100" imgH="431800" progId="Equation.DSMT4">
                  <p:embed/>
                </p:oleObj>
              </mc:Choice>
              <mc:Fallback>
                <p:oleObj name="Equation" r:id="rId9" imgW="33401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5205413"/>
                        <a:ext cx="9199562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FD26564F-F461-05FD-EFC9-2E7BDD289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秩为</a:t>
            </a:r>
            <a:r>
              <a:rPr lang="en-US" altLang="zh-CN"/>
              <a:t>1,</a:t>
            </a:r>
            <a:r>
              <a:rPr lang="zh-CN" altLang="en-US"/>
              <a:t> 迹为</a:t>
            </a:r>
            <a:r>
              <a:rPr lang="en-US" altLang="zh-CN"/>
              <a:t>0</a:t>
            </a:r>
            <a:r>
              <a:rPr lang="zh-CN" altLang="en-US"/>
              <a:t>的矩阵</a:t>
            </a:r>
          </a:p>
        </p:txBody>
      </p:sp>
      <p:sp>
        <p:nvSpPr>
          <p:cNvPr id="35843" name="灯片编号占位符 3">
            <a:extLst>
              <a:ext uri="{FF2B5EF4-FFF2-40B4-BE49-F238E27FC236}">
                <a16:creationId xmlns:a16="http://schemas.microsoft.com/office/drawing/2014/main" id="{CD5F080A-EA6D-EAE2-F30B-ED4202C687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04251663-ABA6-4808-ACF9-A38730E8EC1F}" type="slidenum">
              <a:rPr lang="zh-CN" altLang="en-US" sz="180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35844" name="Object 2">
            <a:extLst>
              <a:ext uri="{FF2B5EF4-FFF2-40B4-BE49-F238E27FC236}">
                <a16:creationId xmlns:a16="http://schemas.microsoft.com/office/drawing/2014/main" id="{4A01F387-DF83-7B9C-2F4B-2B3CF9CE95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8338" y="1985963"/>
          <a:ext cx="537051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43813" imgH="215806" progId="Equation.DSMT4">
                  <p:embed/>
                </p:oleObj>
              </mc:Choice>
              <mc:Fallback>
                <p:oleObj name="Equation" r:id="rId3" imgW="2043813" imgH="215806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1985963"/>
                        <a:ext cx="5370512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2">
            <a:extLst>
              <a:ext uri="{FF2B5EF4-FFF2-40B4-BE49-F238E27FC236}">
                <a16:creationId xmlns:a16="http://schemas.microsoft.com/office/drawing/2014/main" id="{B084083C-3ECB-622B-7CE6-B7D0A5ED02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613025"/>
          <a:ext cx="65532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27400" imgH="482600" progId="Equation.DSMT4">
                  <p:embed/>
                </p:oleObj>
              </mc:Choice>
              <mc:Fallback>
                <p:oleObj name="Equation" r:id="rId5" imgW="3327400" imgH="482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13025"/>
                        <a:ext cx="655320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2">
            <a:extLst>
              <a:ext uri="{FF2B5EF4-FFF2-40B4-BE49-F238E27FC236}">
                <a16:creationId xmlns:a16="http://schemas.microsoft.com/office/drawing/2014/main" id="{2448FA17-0CA3-3A66-54A3-A74A374996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2725" y="3609975"/>
          <a:ext cx="5943600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98800" imgH="711200" progId="Equation.DSMT4">
                  <p:embed/>
                </p:oleObj>
              </mc:Choice>
              <mc:Fallback>
                <p:oleObj name="Equation" r:id="rId7" imgW="3098800" imgH="71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3609975"/>
                        <a:ext cx="5943600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2">
            <a:extLst>
              <a:ext uri="{FF2B5EF4-FFF2-40B4-BE49-F238E27FC236}">
                <a16:creationId xmlns:a16="http://schemas.microsoft.com/office/drawing/2014/main" id="{A567DA0F-7F6B-3CCF-0304-34AC1AB33A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5040313"/>
          <a:ext cx="35067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828800" imgH="228600" progId="Equation.DSMT4">
                  <p:embed/>
                </p:oleObj>
              </mc:Choice>
              <mc:Fallback>
                <p:oleObj name="Equation" r:id="rId9" imgW="18288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040313"/>
                        <a:ext cx="350678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2">
            <a:extLst>
              <a:ext uri="{FF2B5EF4-FFF2-40B4-BE49-F238E27FC236}">
                <a16:creationId xmlns:a16="http://schemas.microsoft.com/office/drawing/2014/main" id="{F7E0A13D-B4CE-7BE1-660A-E1A75EE21D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2725" y="5632450"/>
          <a:ext cx="513873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679700" imgH="457200" progId="Equation.DSMT4">
                  <p:embed/>
                </p:oleObj>
              </mc:Choice>
              <mc:Fallback>
                <p:oleObj name="Equation" r:id="rId11" imgW="26797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5632450"/>
                        <a:ext cx="5138738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>
            <a:extLst>
              <a:ext uri="{FF2B5EF4-FFF2-40B4-BE49-F238E27FC236}">
                <a16:creationId xmlns:a16="http://schemas.microsoft.com/office/drawing/2014/main" id="{8860E38D-61F5-69EE-76CD-A65117C391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1F0BC768-32F7-42C2-8F83-2A3F45108971}" type="slidenum">
              <a:rPr lang="zh-CN" altLang="en-US" sz="1800" smtClean="0"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27</a:t>
            </a:fld>
            <a:r>
              <a:rPr lang="zh-CN" altLang="en-US" sz="18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36867" name="Text Box 2">
            <a:extLst>
              <a:ext uri="{FF2B5EF4-FFF2-40B4-BE49-F238E27FC236}">
                <a16:creationId xmlns:a16="http://schemas.microsoft.com/office/drawing/2014/main" id="{FEEE2923-1C45-D4B0-2031-6E5E2118C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600200"/>
            <a:ext cx="8305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7200" b="1"/>
              <a:t>Thank you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7200" b="1"/>
              <a:t>for your attention!</a:t>
            </a:r>
          </a:p>
        </p:txBody>
      </p:sp>
      <p:sp>
        <p:nvSpPr>
          <p:cNvPr id="36868" name="日期占位符 3">
            <a:extLst>
              <a:ext uri="{FF2B5EF4-FFF2-40B4-BE49-F238E27FC236}">
                <a16:creationId xmlns:a16="http://schemas.microsoft.com/office/drawing/2014/main" id="{CC2595C5-C3E6-8651-F366-939C1B4E259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FA5E74C-10D6-410B-861D-D31ED269E7BE}" type="datetime10">
              <a:rPr lang="zh-CN" altLang="en-US" sz="180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16:25</a:t>
            </a:fld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>
            <a:extLst>
              <a:ext uri="{FF2B5EF4-FFF2-40B4-BE49-F238E27FC236}">
                <a16:creationId xmlns:a16="http://schemas.microsoft.com/office/drawing/2014/main" id="{D7C08A0E-C074-0375-8D6A-2C8A6CCB1C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79E25428-1ACC-4DEF-B879-AB2F99F5D80E}" type="slidenum">
              <a:rPr lang="zh-CN" altLang="en-US" sz="180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2291" name="Object 4">
            <a:extLst>
              <a:ext uri="{FF2B5EF4-FFF2-40B4-BE49-F238E27FC236}">
                <a16:creationId xmlns:a16="http://schemas.microsoft.com/office/drawing/2014/main" id="{4225A0E6-3525-B35F-21D7-237B1DB50CC3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905000" y="685800"/>
          <a:ext cx="69342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340100" imgH="457200" progId="Equation.3">
                  <p:embed/>
                </p:oleObj>
              </mc:Choice>
              <mc:Fallback>
                <p:oleObj name="公式" r:id="rId3" imgW="3340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685800"/>
                        <a:ext cx="69342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3">
            <a:extLst>
              <a:ext uri="{FF2B5EF4-FFF2-40B4-BE49-F238E27FC236}">
                <a16:creationId xmlns:a16="http://schemas.microsoft.com/office/drawing/2014/main" id="{BF83FFFF-4A48-804E-1A2A-8910F5E7CF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676400"/>
          <a:ext cx="29400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574800" imgH="228600" progId="Equation.3">
                  <p:embed/>
                </p:oleObj>
              </mc:Choice>
              <mc:Fallback>
                <p:oleObj name="公式" r:id="rId5" imgW="15748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76400"/>
                        <a:ext cx="294005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4">
            <a:extLst>
              <a:ext uri="{FF2B5EF4-FFF2-40B4-BE49-F238E27FC236}">
                <a16:creationId xmlns:a16="http://schemas.microsoft.com/office/drawing/2014/main" id="{FC914FDC-6F85-159D-84E6-663219FC3F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1701800"/>
          <a:ext cx="47434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540000" imgH="203200" progId="Equation.3">
                  <p:embed/>
                </p:oleObj>
              </mc:Choice>
              <mc:Fallback>
                <p:oleObj name="公式" r:id="rId7" imgW="25400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701800"/>
                        <a:ext cx="474345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5">
            <a:extLst>
              <a:ext uri="{FF2B5EF4-FFF2-40B4-BE49-F238E27FC236}">
                <a16:creationId xmlns:a16="http://schemas.microsoft.com/office/drawing/2014/main" id="{E9A75ED0-F479-608A-4B12-CFD8EC2F97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209800"/>
          <a:ext cx="571341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060700" imgH="228600" progId="Equation.3">
                  <p:embed/>
                </p:oleObj>
              </mc:Choice>
              <mc:Fallback>
                <p:oleObj name="公式" r:id="rId9" imgW="3060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09800"/>
                        <a:ext cx="5713413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6">
            <a:extLst>
              <a:ext uri="{FF2B5EF4-FFF2-40B4-BE49-F238E27FC236}">
                <a16:creationId xmlns:a16="http://schemas.microsoft.com/office/drawing/2014/main" id="{18F7F442-C0E7-8B22-5828-53D0D7058E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743200"/>
          <a:ext cx="61404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3289300" imgH="215900" progId="Equation.3">
                  <p:embed/>
                </p:oleObj>
              </mc:Choice>
              <mc:Fallback>
                <p:oleObj name="公式" r:id="rId11" imgW="32893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743200"/>
                        <a:ext cx="61404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7">
            <a:extLst>
              <a:ext uri="{FF2B5EF4-FFF2-40B4-BE49-F238E27FC236}">
                <a16:creationId xmlns:a16="http://schemas.microsoft.com/office/drawing/2014/main" id="{11666C94-C86E-946B-A908-121A52F25D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286125"/>
          <a:ext cx="45275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2425700" imgH="215900" progId="Equation.3">
                  <p:embed/>
                </p:oleObj>
              </mc:Choice>
              <mc:Fallback>
                <p:oleObj name="公式" r:id="rId13" imgW="24257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286125"/>
                        <a:ext cx="45275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8">
            <a:extLst>
              <a:ext uri="{FF2B5EF4-FFF2-40B4-BE49-F238E27FC236}">
                <a16:creationId xmlns:a16="http://schemas.microsoft.com/office/drawing/2014/main" id="{CDD2C9E3-67AC-9EDD-67EC-961E644E90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3332163"/>
          <a:ext cx="3462338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853396" imgH="215806" progId="Equation.3">
                  <p:embed/>
                </p:oleObj>
              </mc:Choice>
              <mc:Fallback>
                <p:oleObj name="公式" r:id="rId15" imgW="1853396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332163"/>
                        <a:ext cx="3462338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9">
            <a:extLst>
              <a:ext uri="{FF2B5EF4-FFF2-40B4-BE49-F238E27FC236}">
                <a16:creationId xmlns:a16="http://schemas.microsoft.com/office/drawing/2014/main" id="{37BC88B0-1A00-886B-1F1C-C8C62E266E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1475" y="3810000"/>
          <a:ext cx="77739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4165600" imgH="241300" progId="Equation.3">
                  <p:embed/>
                </p:oleObj>
              </mc:Choice>
              <mc:Fallback>
                <p:oleObj name="公式" r:id="rId17" imgW="41656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3810000"/>
                        <a:ext cx="777398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0">
            <a:extLst>
              <a:ext uri="{FF2B5EF4-FFF2-40B4-BE49-F238E27FC236}">
                <a16:creationId xmlns:a16="http://schemas.microsoft.com/office/drawing/2014/main" id="{E0ACFE91-2688-ACA9-4FE8-6E4A71CD89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298950"/>
          <a:ext cx="60912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3263900" imgH="241300" progId="Equation.3">
                  <p:embed/>
                </p:oleObj>
              </mc:Choice>
              <mc:Fallback>
                <p:oleObj name="公式" r:id="rId19" imgW="32639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298950"/>
                        <a:ext cx="609123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1">
            <a:extLst>
              <a:ext uri="{FF2B5EF4-FFF2-40B4-BE49-F238E27FC236}">
                <a16:creationId xmlns:a16="http://schemas.microsoft.com/office/drawing/2014/main" id="{D555CBB7-C7D6-F569-977F-2B0E42D4FA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800600"/>
          <a:ext cx="78930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4229100" imgH="241300" progId="Equation.3">
                  <p:embed/>
                </p:oleObj>
              </mc:Choice>
              <mc:Fallback>
                <p:oleObj name="公式" r:id="rId21" imgW="4229100" imgH="241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800600"/>
                        <a:ext cx="78930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2">
            <a:extLst>
              <a:ext uri="{FF2B5EF4-FFF2-40B4-BE49-F238E27FC236}">
                <a16:creationId xmlns:a16="http://schemas.microsoft.com/office/drawing/2014/main" id="{3610A857-694E-4EE8-76E4-44B35A2BC9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5289550"/>
          <a:ext cx="6019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3225800" imgH="241300" progId="Equation.3">
                  <p:embed/>
                </p:oleObj>
              </mc:Choice>
              <mc:Fallback>
                <p:oleObj name="公式" r:id="rId23" imgW="3225800" imgH="241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289550"/>
                        <a:ext cx="60198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3">
            <a:extLst>
              <a:ext uri="{FF2B5EF4-FFF2-40B4-BE49-F238E27FC236}">
                <a16:creationId xmlns:a16="http://schemas.microsoft.com/office/drawing/2014/main" id="{31E677D1-25DC-9D5E-4EFC-7A8B6FDECC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7188" y="5791200"/>
          <a:ext cx="53324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2857500" imgH="482600" progId="Equation.3">
                  <p:embed/>
                </p:oleObj>
              </mc:Choice>
              <mc:Fallback>
                <p:oleObj name="公式" r:id="rId25" imgW="2857500" imgH="482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5791200"/>
                        <a:ext cx="5332412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EF275256-B620-D351-657A-D11F7F7516A5}"/>
              </a:ext>
            </a:extLst>
          </p:cNvPr>
          <p:cNvSpPr/>
          <p:nvPr/>
        </p:nvSpPr>
        <p:spPr>
          <a:xfrm>
            <a:off x="4953000" y="1600200"/>
            <a:ext cx="487680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5CF4041-B4AB-7CC4-F379-407FE912B5CF}"/>
              </a:ext>
            </a:extLst>
          </p:cNvPr>
          <p:cNvSpPr/>
          <p:nvPr/>
        </p:nvSpPr>
        <p:spPr>
          <a:xfrm>
            <a:off x="1524000" y="3124200"/>
            <a:ext cx="472440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305" name="日期占位符 16">
            <a:extLst>
              <a:ext uri="{FF2B5EF4-FFF2-40B4-BE49-F238E27FC236}">
                <a16:creationId xmlns:a16="http://schemas.microsoft.com/office/drawing/2014/main" id="{09C4AEFC-100A-E0CE-07CC-AA8393BFD5F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38480C-E4BA-4861-BC69-E6B8935E4F33}" type="datetime10"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16:25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>
            <a:extLst>
              <a:ext uri="{FF2B5EF4-FFF2-40B4-BE49-F238E27FC236}">
                <a16:creationId xmlns:a16="http://schemas.microsoft.com/office/drawing/2014/main" id="{22CCFEBE-C67D-C03F-9E6B-6CC5F1796A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150ED888-A359-482B-8056-A11F581688E3}" type="slidenum">
              <a:rPr lang="zh-CN" altLang="en-US" sz="180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7422" name="Object 4">
            <a:extLst>
              <a:ext uri="{FF2B5EF4-FFF2-40B4-BE49-F238E27FC236}">
                <a16:creationId xmlns:a16="http://schemas.microsoft.com/office/drawing/2014/main" id="{6CD68E58-D464-21E9-BD4A-B898533FD1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762000"/>
          <a:ext cx="53324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857500" imgH="482600" progId="Equation.3">
                  <p:embed/>
                </p:oleObj>
              </mc:Choice>
              <mc:Fallback>
                <p:oleObj name="公式" r:id="rId3" imgW="28575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762000"/>
                        <a:ext cx="5332413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1CC71A4-5188-280B-BA5D-0473B07CF9EB}"/>
              </a:ext>
            </a:extLst>
          </p:cNvPr>
          <p:cNvCxnSpPr/>
          <p:nvPr/>
        </p:nvCxnSpPr>
        <p:spPr>
          <a:xfrm>
            <a:off x="1828800" y="1600200"/>
            <a:ext cx="14478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云形标注 17">
            <a:extLst>
              <a:ext uri="{FF2B5EF4-FFF2-40B4-BE49-F238E27FC236}">
                <a16:creationId xmlns:a16="http://schemas.microsoft.com/office/drawing/2014/main" id="{1141CBBD-C5E7-EFA7-32C2-C31DCB826820}"/>
              </a:ext>
            </a:extLst>
          </p:cNvPr>
          <p:cNvSpPr/>
          <p:nvPr/>
        </p:nvSpPr>
        <p:spPr>
          <a:xfrm>
            <a:off x="1752600" y="1752600"/>
            <a:ext cx="1676400" cy="914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对应到</a:t>
            </a:r>
            <a:r>
              <a:rPr lang="en-US" altLang="zh-CN" sz="2000" b="1" dirty="0">
                <a:solidFill>
                  <a:srgbClr val="FF0000"/>
                </a:solidFill>
              </a:rPr>
              <a:t>0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7A53299-7FEF-4AFC-70E2-088A15339794}"/>
              </a:ext>
            </a:extLst>
          </p:cNvPr>
          <p:cNvCxnSpPr/>
          <p:nvPr/>
        </p:nvCxnSpPr>
        <p:spPr>
          <a:xfrm>
            <a:off x="3448050" y="1600200"/>
            <a:ext cx="14478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云形标注 19">
            <a:extLst>
              <a:ext uri="{FF2B5EF4-FFF2-40B4-BE49-F238E27FC236}">
                <a16:creationId xmlns:a16="http://schemas.microsoft.com/office/drawing/2014/main" id="{5EC40640-FEAD-D3A0-CAAD-B120E3BC97DA}"/>
              </a:ext>
            </a:extLst>
          </p:cNvPr>
          <p:cNvSpPr/>
          <p:nvPr/>
        </p:nvSpPr>
        <p:spPr>
          <a:xfrm>
            <a:off x="3371850" y="1752600"/>
            <a:ext cx="1676400" cy="914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对应到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37902" name="Object 3">
            <a:extLst>
              <a:ext uri="{FF2B5EF4-FFF2-40B4-BE49-F238E27FC236}">
                <a16:creationId xmlns:a16="http://schemas.microsoft.com/office/drawing/2014/main" id="{4B4A2E58-3761-445B-CA42-84909658DA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048000"/>
          <a:ext cx="40528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171700" imgH="241300" progId="Equation.3">
                  <p:embed/>
                </p:oleObj>
              </mc:Choice>
              <mc:Fallback>
                <p:oleObj name="公式" r:id="rId5" imgW="21717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048000"/>
                        <a:ext cx="405288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3" name="Object 4">
            <a:extLst>
              <a:ext uri="{FF2B5EF4-FFF2-40B4-BE49-F238E27FC236}">
                <a16:creationId xmlns:a16="http://schemas.microsoft.com/office/drawing/2014/main" id="{03EC6035-9B95-16EF-5433-E98C064FC2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605213"/>
          <a:ext cx="3697288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81200" imgH="393700" progId="Equation.DSMT4">
                  <p:embed/>
                </p:oleObj>
              </mc:Choice>
              <mc:Fallback>
                <p:oleObj name="Equation" r:id="rId7" imgW="19812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605213"/>
                        <a:ext cx="3697288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日期占位符 9">
            <a:extLst>
              <a:ext uri="{FF2B5EF4-FFF2-40B4-BE49-F238E27FC236}">
                <a16:creationId xmlns:a16="http://schemas.microsoft.com/office/drawing/2014/main" id="{3622DCD9-1CB7-62AF-992E-26856DE2EFC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DECA1C1F-931A-40DC-9C1B-EFE31D228EE4}" type="datetime10"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16:25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云形标注 19">
            <a:extLst>
              <a:ext uri="{FF2B5EF4-FFF2-40B4-BE49-F238E27FC236}">
                <a16:creationId xmlns:a16="http://schemas.microsoft.com/office/drawing/2014/main" id="{BF199210-A94F-B7BF-175E-442175B5AADB}"/>
              </a:ext>
            </a:extLst>
          </p:cNvPr>
          <p:cNvSpPr/>
          <p:nvPr/>
        </p:nvSpPr>
        <p:spPr>
          <a:xfrm>
            <a:off x="5440363" y="3124200"/>
            <a:ext cx="3475037" cy="1306513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可以看到</a:t>
            </a:r>
            <a:r>
              <a:rPr lang="en-US" altLang="zh-CN" sz="2000" b="1" dirty="0">
                <a:solidFill>
                  <a:srgbClr val="FF0000"/>
                </a:solidFill>
              </a:rPr>
              <a:t>, </a:t>
            </a:r>
            <a:r>
              <a:rPr lang="zh-CN" altLang="en-US" sz="2000" b="1" dirty="0">
                <a:solidFill>
                  <a:srgbClr val="FF0000"/>
                </a:solidFill>
              </a:rPr>
              <a:t>对角线上</a:t>
            </a:r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</a:rPr>
              <a:t>的个数等于</a:t>
            </a:r>
            <a:r>
              <a:rPr lang="en-US" altLang="zh-CN" sz="2000" b="1" dirty="0">
                <a:solidFill>
                  <a:srgbClr val="FF0000"/>
                </a:solidFill>
              </a:rPr>
              <a:t>r(A)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9523069A-58FC-B7F8-B877-FCF6B1D67F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953000"/>
          <a:ext cx="49291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41600" imgH="406400" progId="Equation.DSMT4">
                  <p:embed/>
                </p:oleObj>
              </mc:Choice>
              <mc:Fallback>
                <p:oleObj name="Equation" r:id="rId9" imgW="2641600" imgH="406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953000"/>
                        <a:ext cx="492918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C13E7C5B-E6C6-5AD6-8ED0-6804F4CAE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幂等矩阵</a:t>
            </a:r>
            <a:r>
              <a:rPr lang="en-US" altLang="zh-CN"/>
              <a:t>(</a:t>
            </a:r>
            <a:r>
              <a:rPr lang="zh-CN" altLang="en-US"/>
              <a:t>投影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14339" name="灯片编号占位符 3">
            <a:extLst>
              <a:ext uri="{FF2B5EF4-FFF2-40B4-BE49-F238E27FC236}">
                <a16:creationId xmlns:a16="http://schemas.microsoft.com/office/drawing/2014/main" id="{F603C7CF-CD09-2F77-91F6-37E0F973E8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A80C448D-8328-404F-BCA0-B8F0883ECC25}" type="slidenum">
              <a:rPr lang="zh-CN" altLang="en-US" sz="180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4340" name="Object 2">
            <a:extLst>
              <a:ext uri="{FF2B5EF4-FFF2-40B4-BE49-F238E27FC236}">
                <a16:creationId xmlns:a16="http://schemas.microsoft.com/office/drawing/2014/main" id="{918AA1E6-29E4-FC15-3870-1671516B99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828800"/>
          <a:ext cx="11277600" cy="411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22700" imgH="1397000" progId="Equation.DSMT4">
                  <p:embed/>
                </p:oleObj>
              </mc:Choice>
              <mc:Fallback>
                <p:oleObj name="Equation" r:id="rId3" imgW="3822700" imgH="1397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28800"/>
                        <a:ext cx="11277600" cy="411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: 圆角 1">
            <a:extLst>
              <a:ext uri="{FF2B5EF4-FFF2-40B4-BE49-F238E27FC236}">
                <a16:creationId xmlns:a16="http://schemas.microsoft.com/office/drawing/2014/main" id="{9285CF44-7A83-018F-2100-D3EE2F0A19BC}"/>
              </a:ext>
            </a:extLst>
          </p:cNvPr>
          <p:cNvSpPr/>
          <p:nvPr/>
        </p:nvSpPr>
        <p:spPr>
          <a:xfrm>
            <a:off x="6781800" y="2514600"/>
            <a:ext cx="5181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的特征子空间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zh-CN" altLang="en-US" sz="2800" dirty="0">
                <a:solidFill>
                  <a:srgbClr val="FF0000"/>
                </a:solidFill>
              </a:rPr>
              <a:t>影子所在空间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2A9DB00-CB42-7C1E-22DB-E700B029311F}"/>
              </a:ext>
            </a:extLst>
          </p:cNvPr>
          <p:cNvSpPr/>
          <p:nvPr/>
        </p:nvSpPr>
        <p:spPr>
          <a:xfrm>
            <a:off x="6781800" y="3275013"/>
            <a:ext cx="2895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solidFill>
                  <a:srgbClr val="FF0000"/>
                </a:solidFill>
              </a:rPr>
              <a:t>0</a:t>
            </a:r>
            <a:r>
              <a:rPr lang="zh-CN" altLang="en-US" sz="2800" dirty="0">
                <a:solidFill>
                  <a:srgbClr val="FF0000"/>
                </a:solidFill>
              </a:rPr>
              <a:t>的特征子空间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>
            <a:extLst>
              <a:ext uri="{FF2B5EF4-FFF2-40B4-BE49-F238E27FC236}">
                <a16:creationId xmlns:a16="http://schemas.microsoft.com/office/drawing/2014/main" id="{19E49700-BAA1-3ADD-4EF2-4A357E6EF4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C2A6E08B-7117-4D25-BCC0-E51DFF7A65CB}" type="slidenum">
              <a:rPr lang="zh-CN" altLang="en-US" sz="180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graphicFrame>
        <p:nvGraphicFramePr>
          <p:cNvPr id="15363" name="Object 4">
            <a:extLst>
              <a:ext uri="{FF2B5EF4-FFF2-40B4-BE49-F238E27FC236}">
                <a16:creationId xmlns:a16="http://schemas.microsoft.com/office/drawing/2014/main" id="{F6962B00-7A80-743A-B342-208399EE93C4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457200" y="914400"/>
          <a:ext cx="69342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340100" imgH="457200" progId="Equation.3">
                  <p:embed/>
                </p:oleObj>
              </mc:Choice>
              <mc:Fallback>
                <p:oleObj name="公式" r:id="rId3" imgW="3340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14400"/>
                        <a:ext cx="69342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3">
            <a:extLst>
              <a:ext uri="{FF2B5EF4-FFF2-40B4-BE49-F238E27FC236}">
                <a16:creationId xmlns:a16="http://schemas.microsoft.com/office/drawing/2014/main" id="{FBCB7F2C-2B6E-E711-8422-DF2B1A9006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675" y="5408613"/>
          <a:ext cx="7747000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05200" imgH="482600" progId="Equation.DSMT4">
                  <p:embed/>
                </p:oleObj>
              </mc:Choice>
              <mc:Fallback>
                <p:oleObj name="Equation" r:id="rId5" imgW="35052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5408613"/>
                        <a:ext cx="7747000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日期占位符 16">
            <a:extLst>
              <a:ext uri="{FF2B5EF4-FFF2-40B4-BE49-F238E27FC236}">
                <a16:creationId xmlns:a16="http://schemas.microsoft.com/office/drawing/2014/main" id="{2D557FE7-C879-EFF6-E5A5-3C8C3246FCC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0163A116-9330-4F52-B764-88ADD46927A6}" type="datetime10"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16:25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BDCCF354-5621-3CC9-86AE-51768F8E98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675" y="1976438"/>
          <a:ext cx="7158038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238500" imgH="508000" progId="Equation.DSMT4">
                  <p:embed/>
                </p:oleObj>
              </mc:Choice>
              <mc:Fallback>
                <p:oleObj name="Equation" r:id="rId7" imgW="3238500" imgH="50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1976438"/>
                        <a:ext cx="7158038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43FCF1A5-A8EC-B5D7-5A4B-1F4663B8E5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3224213"/>
          <a:ext cx="6708775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035300" imgH="482600" progId="Equation.DSMT4">
                  <p:embed/>
                </p:oleObj>
              </mc:Choice>
              <mc:Fallback>
                <p:oleObj name="Equation" r:id="rId9" imgW="30353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24213"/>
                        <a:ext cx="6708775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3AF2BE20-FE81-5459-A80A-FA1757E0E4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675" y="4381500"/>
          <a:ext cx="530542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400300" imgH="457200" progId="Equation.DSMT4">
                  <p:embed/>
                </p:oleObj>
              </mc:Choice>
              <mc:Fallback>
                <p:oleObj name="Equation" r:id="rId11" imgW="24003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4381500"/>
                        <a:ext cx="5305425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D0392812-1952-4EFF-E09C-A34FA7BE4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5150" y="787400"/>
            <a:ext cx="10972800" cy="3175000"/>
          </a:xfrm>
        </p:spPr>
        <p:txBody>
          <a:bodyPr/>
          <a:lstStyle/>
          <a:p>
            <a:r>
              <a:rPr lang="zh-CN" altLang="en-US"/>
              <a:t>特殊一点的幂等矩阵</a:t>
            </a:r>
            <a:br>
              <a:rPr lang="en-US" altLang="zh-CN"/>
            </a:br>
            <a:r>
              <a:rPr lang="zh-CN" altLang="en-US"/>
              <a:t>投影空间是</a:t>
            </a:r>
            <a:r>
              <a:rPr lang="en-US" altLang="zh-CN"/>
              <a:t>n-1</a:t>
            </a:r>
            <a:r>
              <a:rPr lang="zh-CN" altLang="en-US"/>
              <a:t>维的</a:t>
            </a:r>
          </a:p>
        </p:txBody>
      </p:sp>
      <p:sp>
        <p:nvSpPr>
          <p:cNvPr id="16387" name="灯片编号占位符 3">
            <a:extLst>
              <a:ext uri="{FF2B5EF4-FFF2-40B4-BE49-F238E27FC236}">
                <a16:creationId xmlns:a16="http://schemas.microsoft.com/office/drawing/2014/main" id="{35E60BA2-95F4-38B5-DF8B-0059E10ACF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DEE20A9F-B459-4BF4-BA57-B3D5F001ED16}" type="slidenum">
              <a:rPr lang="zh-CN" altLang="en-US" sz="180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>
            <a:extLst>
              <a:ext uri="{FF2B5EF4-FFF2-40B4-BE49-F238E27FC236}">
                <a16:creationId xmlns:a16="http://schemas.microsoft.com/office/drawing/2014/main" id="{1119F292-251B-FF3C-3F3D-DB21308AD2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696913"/>
          <a:ext cx="9609138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67100" imgH="711200" progId="Equation.DSMT4">
                  <p:embed/>
                </p:oleObj>
              </mc:Choice>
              <mc:Fallback>
                <p:oleObj name="Equation" r:id="rId2" imgW="3467100" imgH="71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96913"/>
                        <a:ext cx="9609138" cy="197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C0488708-17A6-74BB-11B6-B820723E1C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372190B4-2D31-4A80-BC4A-E37FB08C3008}" type="slidenum">
              <a:rPr lang="zh-CN" altLang="en-US" sz="180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8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7412" name="日期占位符 11">
            <a:extLst>
              <a:ext uri="{FF2B5EF4-FFF2-40B4-BE49-F238E27FC236}">
                <a16:creationId xmlns:a16="http://schemas.microsoft.com/office/drawing/2014/main" id="{45B67485-90DE-D614-DDAC-D1710D377CD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8223F423-9CAB-4A54-9645-A60D99674E73}" type="datetime10"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16:25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9" name="Object 11">
            <a:extLst>
              <a:ext uri="{FF2B5EF4-FFF2-40B4-BE49-F238E27FC236}">
                <a16:creationId xmlns:a16="http://schemas.microsoft.com/office/drawing/2014/main" id="{98E8AFD7-D671-9119-A502-EB900FF4C5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5613" y="2828925"/>
          <a:ext cx="3373437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79032" imgH="203112" progId="Equation.DSMT4">
                  <p:embed/>
                </p:oleObj>
              </mc:Choice>
              <mc:Fallback>
                <p:oleObj name="Equation" r:id="rId5" imgW="1079032" imgH="20311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613" y="2828925"/>
                        <a:ext cx="3373437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4" name="组合 25">
            <a:extLst>
              <a:ext uri="{FF2B5EF4-FFF2-40B4-BE49-F238E27FC236}">
                <a16:creationId xmlns:a16="http://schemas.microsoft.com/office/drawing/2014/main" id="{ED1BF3CA-854F-229B-7657-2AB740D61FBE}"/>
              </a:ext>
            </a:extLst>
          </p:cNvPr>
          <p:cNvGrpSpPr>
            <a:grpSpLocks/>
          </p:cNvGrpSpPr>
          <p:nvPr/>
        </p:nvGrpSpPr>
        <p:grpSpPr bwMode="auto">
          <a:xfrm>
            <a:off x="34925" y="2671763"/>
            <a:ext cx="5151438" cy="2671762"/>
            <a:chOff x="381000" y="2433638"/>
            <a:chExt cx="5151436" cy="2671762"/>
          </a:xfrm>
        </p:grpSpPr>
        <p:grpSp>
          <p:nvGrpSpPr>
            <p:cNvPr id="17419" name="组合 16">
              <a:extLst>
                <a:ext uri="{FF2B5EF4-FFF2-40B4-BE49-F238E27FC236}">
                  <a16:creationId xmlns:a16="http://schemas.microsoft.com/office/drawing/2014/main" id="{77D8FFEA-BAE3-5521-AD29-ECF0D621AB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" y="2433638"/>
              <a:ext cx="5151436" cy="2671762"/>
              <a:chOff x="6324601" y="1266826"/>
              <a:chExt cx="5151436" cy="2671762"/>
            </a:xfrm>
          </p:grpSpPr>
          <p:graphicFrame>
            <p:nvGraphicFramePr>
              <p:cNvPr id="17422" name="Object 11">
                <a:extLst>
                  <a:ext uri="{FF2B5EF4-FFF2-40B4-BE49-F238E27FC236}">
                    <a16:creationId xmlns:a16="http://schemas.microsoft.com/office/drawing/2014/main" id="{F2884EFF-4960-45CA-226F-6F6127AF089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439399" y="2574131"/>
              <a:ext cx="1036638" cy="404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520474" imgH="203112" progId="Equation.DSMT4">
                      <p:embed/>
                    </p:oleObj>
                  </mc:Choice>
                  <mc:Fallback>
                    <p:oleObj name="Equation" r:id="rId7" imgW="520474" imgH="203112" progId="Equation.DSMT4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439399" y="2574131"/>
                            <a:ext cx="1036638" cy="4048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" name="平行四边形 30">
                <a:extLst>
                  <a:ext uri="{FF2B5EF4-FFF2-40B4-BE49-F238E27FC236}">
                    <a16:creationId xmlns:a16="http://schemas.microsoft.com/office/drawing/2014/main" id="{146320B8-1215-F44C-6A79-C83E90892FB6}"/>
                  </a:ext>
                </a:extLst>
              </p:cNvPr>
              <p:cNvSpPr/>
              <p:nvPr/>
            </p:nvSpPr>
            <p:spPr>
              <a:xfrm>
                <a:off x="6705601" y="2776538"/>
                <a:ext cx="3733799" cy="1162050"/>
              </a:xfrm>
              <a:prstGeom prst="parallelogram">
                <a:avLst>
                  <a:gd name="adj" fmla="val 14523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5104B62F-AE76-496A-7AAB-E6469C8FB0C2}"/>
                  </a:ext>
                </a:extLst>
              </p:cNvPr>
              <p:cNvCxnSpPr/>
              <p:nvPr/>
            </p:nvCxnSpPr>
            <p:spPr>
              <a:xfrm flipV="1">
                <a:off x="6705601" y="1404938"/>
                <a:ext cx="0" cy="2514600"/>
              </a:xfrm>
              <a:prstGeom prst="straightConnector1">
                <a:avLst/>
              </a:prstGeom>
              <a:ln w="38100">
                <a:solidFill>
                  <a:schemeClr val="accent1">
                    <a:lumMod val="90000"/>
                  </a:schemeClr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1982771F-B773-97F2-E360-A07B7C002658}"/>
                  </a:ext>
                </a:extLst>
              </p:cNvPr>
              <p:cNvCxnSpPr/>
              <p:nvPr/>
            </p:nvCxnSpPr>
            <p:spPr>
              <a:xfrm flipV="1">
                <a:off x="6705601" y="1481138"/>
                <a:ext cx="1295399" cy="243840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7426" name="Object 16">
                <a:extLst>
                  <a:ext uri="{FF2B5EF4-FFF2-40B4-BE49-F238E27FC236}">
                    <a16:creationId xmlns:a16="http://schemas.microsoft.com/office/drawing/2014/main" id="{93BCBDD5-0C95-4A94-0A61-809358E2468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324601" y="1633538"/>
              <a:ext cx="303213" cy="2778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9" imgW="152334" imgH="139639" progId="Equation.3">
                      <p:embed/>
                    </p:oleObj>
                  </mc:Choice>
                  <mc:Fallback>
                    <p:oleObj name="公式" r:id="rId9" imgW="152334" imgH="139639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24601" y="1633538"/>
                            <a:ext cx="303213" cy="2778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7" name="Object 17">
                <a:extLst>
                  <a:ext uri="{FF2B5EF4-FFF2-40B4-BE49-F238E27FC236}">
                    <a16:creationId xmlns:a16="http://schemas.microsoft.com/office/drawing/2014/main" id="{3D974220-279B-CD28-130D-F0A41348AD5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001001" y="1266826"/>
              <a:ext cx="303213" cy="403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1" imgW="152268" imgH="203024" progId="Equation.3">
                      <p:embed/>
                    </p:oleObj>
                  </mc:Choice>
                  <mc:Fallback>
                    <p:oleObj name="公式" r:id="rId11" imgW="152268" imgH="203024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001001" y="1266826"/>
                            <a:ext cx="303213" cy="403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F55B8470-1186-F7BB-8400-C7A90F56A064}"/>
                  </a:ext>
                </a:extLst>
              </p:cNvPr>
              <p:cNvCxnSpPr/>
              <p:nvPr/>
            </p:nvCxnSpPr>
            <p:spPr>
              <a:xfrm flipV="1">
                <a:off x="6705601" y="3462338"/>
                <a:ext cx="1295399" cy="45720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7429" name="Object 24">
                <a:extLst>
                  <a:ext uri="{FF2B5EF4-FFF2-40B4-BE49-F238E27FC236}">
                    <a16:creationId xmlns:a16="http://schemas.microsoft.com/office/drawing/2014/main" id="{1CA123BE-213B-FF9C-8D17-577B7A916F8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102601" y="3233739"/>
              <a:ext cx="252413" cy="403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126835" imgH="202936" progId="Equation.DSMT4">
                      <p:embed/>
                    </p:oleObj>
                  </mc:Choice>
                  <mc:Fallback>
                    <p:oleObj name="Equation" r:id="rId13" imgW="126835" imgH="202936" progId="Equation.DSMT4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02601" y="3233739"/>
                            <a:ext cx="252413" cy="403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AA41601D-D45E-9856-AF5B-AE055A991B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1001" y="1789113"/>
                <a:ext cx="2108199" cy="21224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55E92017-A4B3-3C13-08DB-67D28A424D9D}"/>
                  </a:ext>
                </a:extLst>
              </p:cNvPr>
              <p:cNvCxnSpPr/>
              <p:nvPr/>
            </p:nvCxnSpPr>
            <p:spPr>
              <a:xfrm flipV="1">
                <a:off x="7618413" y="1755776"/>
                <a:ext cx="1295399" cy="45720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A93919F0-64B2-8BEB-55A4-BE697EA71D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27826" y="2192338"/>
                <a:ext cx="890588" cy="169227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7420" name="Object 24">
              <a:extLst>
                <a:ext uri="{FF2B5EF4-FFF2-40B4-BE49-F238E27FC236}">
                  <a16:creationId xmlns:a16="http://schemas.microsoft.com/office/drawing/2014/main" id="{5E8F0EFA-25DB-1D12-B9CA-DBE86C0C85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5394" y="3354000"/>
            <a:ext cx="252413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26780" imgH="164814" progId="Equation.DSMT4">
                    <p:embed/>
                  </p:oleObj>
                </mc:Choice>
                <mc:Fallback>
                  <p:oleObj name="Equation" r:id="rId15" imgW="126780" imgH="164814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5394" y="3354000"/>
                          <a:ext cx="252413" cy="327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1" name="Object 11">
              <a:extLst>
                <a:ext uri="{FF2B5EF4-FFF2-40B4-BE49-F238E27FC236}">
                  <a16:creationId xmlns:a16="http://schemas.microsoft.com/office/drawing/2014/main" id="{C7D0F251-5B86-C43F-64C9-446FB9B9C7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0498" y="3095138"/>
            <a:ext cx="254000" cy="277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26835" imgH="139518" progId="Equation.DSMT4">
                    <p:embed/>
                  </p:oleObj>
                </mc:Choice>
                <mc:Fallback>
                  <p:oleObj name="Equation" r:id="rId17" imgW="126835" imgH="139518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0498" y="3095138"/>
                          <a:ext cx="254000" cy="277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" name="Object 11">
            <a:extLst>
              <a:ext uri="{FF2B5EF4-FFF2-40B4-BE49-F238E27FC236}">
                <a16:creationId xmlns:a16="http://schemas.microsoft.com/office/drawing/2014/main" id="{F0ABC7C3-3B32-44E1-8431-6B98F25771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4013" y="3051175"/>
          <a:ext cx="5278437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88367" imgH="444307" progId="Equation.DSMT4">
                  <p:embed/>
                </p:oleObj>
              </mc:Choice>
              <mc:Fallback>
                <p:oleObj name="Equation" r:id="rId19" imgW="1688367" imgH="444307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4013" y="3051175"/>
                        <a:ext cx="5278437" cy="138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1">
            <a:extLst>
              <a:ext uri="{FF2B5EF4-FFF2-40B4-BE49-F238E27FC236}">
                <a16:creationId xmlns:a16="http://schemas.microsoft.com/office/drawing/2014/main" id="{F99CEB1B-C7DF-10B2-DC62-2E9D44393B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394200"/>
          <a:ext cx="9048750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895600" imgH="444500" progId="Equation.DSMT4">
                  <p:embed/>
                </p:oleObj>
              </mc:Choice>
              <mc:Fallback>
                <p:oleObj name="Equation" r:id="rId21" imgW="2895600" imgH="4445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394200"/>
                        <a:ext cx="9048750" cy="138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11">
            <a:extLst>
              <a:ext uri="{FF2B5EF4-FFF2-40B4-BE49-F238E27FC236}">
                <a16:creationId xmlns:a16="http://schemas.microsoft.com/office/drawing/2014/main" id="{E0A4310B-BA8A-9668-F1AB-FDBCCF633F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429250"/>
          <a:ext cx="2659063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850531" imgH="444307" progId="Equation.DSMT4">
                  <p:embed/>
                </p:oleObj>
              </mc:Choice>
              <mc:Fallback>
                <p:oleObj name="Equation" r:id="rId23" imgW="850531" imgH="444307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29250"/>
                        <a:ext cx="2659063" cy="138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489180B-69AD-0F56-B212-50A4625DE8FA}"/>
              </a:ext>
            </a:extLst>
          </p:cNvPr>
          <p:cNvCxnSpPr>
            <a:cxnSpLocks/>
          </p:cNvCxnSpPr>
          <p:nvPr/>
        </p:nvCxnSpPr>
        <p:spPr bwMode="auto">
          <a:xfrm flipV="1">
            <a:off x="1673225" y="3173413"/>
            <a:ext cx="890588" cy="169227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5AF864-C66D-5BA4-7631-A01BA0106BDF}"/>
              </a:ext>
            </a:extLst>
          </p:cNvPr>
          <p:cNvSpPr/>
          <p:nvPr/>
        </p:nvSpPr>
        <p:spPr>
          <a:xfrm>
            <a:off x="4038600" y="1981200"/>
            <a:ext cx="495300" cy="6699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0D74C7-940D-02E0-9520-B12A6AED68D2}"/>
              </a:ext>
            </a:extLst>
          </p:cNvPr>
          <p:cNvSpPr/>
          <p:nvPr/>
        </p:nvSpPr>
        <p:spPr>
          <a:xfrm>
            <a:off x="4533900" y="1981200"/>
            <a:ext cx="457200" cy="6699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8436" name="Object 2">
            <a:extLst>
              <a:ext uri="{FF2B5EF4-FFF2-40B4-BE49-F238E27FC236}">
                <a16:creationId xmlns:a16="http://schemas.microsoft.com/office/drawing/2014/main" id="{D7B8097A-B73F-C9DA-558E-D3A8DD5117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6438" y="1176338"/>
          <a:ext cx="960913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67100" imgH="241300" progId="Equation.DSMT4">
                  <p:embed/>
                </p:oleObj>
              </mc:Choice>
              <mc:Fallback>
                <p:oleObj name="Equation" r:id="rId2" imgW="3467100" imgH="241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1176338"/>
                        <a:ext cx="9609137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灯片编号占位符 3">
            <a:extLst>
              <a:ext uri="{FF2B5EF4-FFF2-40B4-BE49-F238E27FC236}">
                <a16:creationId xmlns:a16="http://schemas.microsoft.com/office/drawing/2014/main" id="{FCA75D70-52C1-D268-9EAD-2FFE51572B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fld id="{020A12B4-5868-4FE1-90D1-BABB65D1FFE3}" type="slidenum">
              <a:rPr lang="zh-CN" altLang="en-US" sz="180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9</a:t>
            </a:fld>
            <a:r>
              <a:rPr lang="zh-CN" altLang="en-US" sz="18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8438" name="日期占位符 11">
            <a:extLst>
              <a:ext uri="{FF2B5EF4-FFF2-40B4-BE49-F238E27FC236}">
                <a16:creationId xmlns:a16="http://schemas.microsoft.com/office/drawing/2014/main" id="{967987B2-7CA3-B2D4-2AD9-1FDE2C2BD45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405E8280-24A8-44BD-A96C-4BE3808209E1}" type="datetime10">
              <a:rPr lang="zh-CN" altLang="en-US" sz="1800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16:25</a:t>
            </a:fld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8439" name="Object 11">
            <a:extLst>
              <a:ext uri="{FF2B5EF4-FFF2-40B4-BE49-F238E27FC236}">
                <a16:creationId xmlns:a16="http://schemas.microsoft.com/office/drawing/2014/main" id="{7067AD98-8B6C-8222-F0E0-F27FD395EA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981200"/>
          <a:ext cx="4481513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35100" imgH="444500" progId="Equation.DSMT4">
                  <p:embed/>
                </p:oleObj>
              </mc:Choice>
              <mc:Fallback>
                <p:oleObj name="Equation" r:id="rId5" imgW="1435100" imgH="4445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81200"/>
                        <a:ext cx="4481513" cy="138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3394</TotalTime>
  <Words>317</Words>
  <Application>Microsoft Office PowerPoint</Application>
  <PresentationFormat>宽屏</PresentationFormat>
  <Paragraphs>89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6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Arial</vt:lpstr>
      <vt:lpstr>宋体</vt:lpstr>
      <vt:lpstr>Times New Roman</vt:lpstr>
      <vt:lpstr>Wingdings</vt:lpstr>
      <vt:lpstr>华文行楷</vt:lpstr>
      <vt:lpstr>默认设计模板</vt:lpstr>
      <vt:lpstr>1_默认设计模板</vt:lpstr>
      <vt:lpstr>2_默认设计模板</vt:lpstr>
      <vt:lpstr>3_默认设计模板</vt:lpstr>
      <vt:lpstr>4_默认设计模板</vt:lpstr>
      <vt:lpstr>5_默认设计模板</vt:lpstr>
      <vt:lpstr>MathType 7.0 Equation</vt:lpstr>
      <vt:lpstr>Microsoft 公式 3.0</vt:lpstr>
      <vt:lpstr>相似矩阵与矩阵的相似对角阵</vt:lpstr>
      <vt:lpstr>幂等矩阵</vt:lpstr>
      <vt:lpstr>PowerPoint 演示文稿</vt:lpstr>
      <vt:lpstr>PowerPoint 演示文稿</vt:lpstr>
      <vt:lpstr>幂等矩阵(投影)</vt:lpstr>
      <vt:lpstr>PowerPoint 演示文稿</vt:lpstr>
      <vt:lpstr>特殊一点的幂等矩阵 投影空间是n-1维的</vt:lpstr>
      <vt:lpstr>PowerPoint 演示文稿</vt:lpstr>
      <vt:lpstr>PowerPoint 演示文稿</vt:lpstr>
      <vt:lpstr>对合矩阵</vt:lpstr>
      <vt:lpstr>对合矩阵</vt:lpstr>
      <vt:lpstr>对合矩阵</vt:lpstr>
      <vt:lpstr>特殊的对合矩阵—镜像变换矩阵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秩为1, 迹非0的矩阵</vt:lpstr>
      <vt:lpstr>秩为1, 迹非0的矩阵</vt:lpstr>
      <vt:lpstr>秩为1, 迹非0的矩阵</vt:lpstr>
      <vt:lpstr>秩为1, 迹为0的矩阵</vt:lpstr>
      <vt:lpstr>秩为1, 迹为0的矩阵</vt:lpstr>
      <vt:lpstr>秩为1, 迹为0的矩阵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孔令凤</dc:creator>
  <cp:lastModifiedBy>ma jun</cp:lastModifiedBy>
  <cp:revision>303</cp:revision>
  <cp:lastPrinted>1601-01-01T00:00:00Z</cp:lastPrinted>
  <dcterms:created xsi:type="dcterms:W3CDTF">1601-01-01T00:00:00Z</dcterms:created>
  <dcterms:modified xsi:type="dcterms:W3CDTF">2022-11-09T08:25:52Z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