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70" r:id="rId2"/>
    <p:sldId id="371" r:id="rId3"/>
    <p:sldId id="377" r:id="rId4"/>
    <p:sldId id="372" r:id="rId5"/>
    <p:sldId id="379" r:id="rId6"/>
    <p:sldId id="374" r:id="rId7"/>
    <p:sldId id="381" r:id="rId8"/>
    <p:sldId id="382" r:id="rId9"/>
    <p:sldId id="380" r:id="rId10"/>
    <p:sldId id="383" r:id="rId11"/>
    <p:sldId id="384" r:id="rId12"/>
    <p:sldId id="385" r:id="rId13"/>
    <p:sldId id="386" r:id="rId14"/>
    <p:sldId id="390" r:id="rId15"/>
    <p:sldId id="392" r:id="rId16"/>
    <p:sldId id="396" r:id="rId17"/>
    <p:sldId id="321" r:id="rId18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63" y="3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23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>
            <a:extLst>
              <a:ext uri="{FF2B5EF4-FFF2-40B4-BE49-F238E27FC236}">
                <a16:creationId xmlns:a16="http://schemas.microsoft.com/office/drawing/2014/main" id="{301A8CD2-0AB0-1E55-E2D7-093F12FA685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03" name="Rectangle 3">
            <a:extLst>
              <a:ext uri="{FF2B5EF4-FFF2-40B4-BE49-F238E27FC236}">
                <a16:creationId xmlns:a16="http://schemas.microsoft.com/office/drawing/2014/main" id="{63428DE0-DAF2-D90C-9092-491BC8892A2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04" name="Rectangle 4">
            <a:extLst>
              <a:ext uri="{FF2B5EF4-FFF2-40B4-BE49-F238E27FC236}">
                <a16:creationId xmlns:a16="http://schemas.microsoft.com/office/drawing/2014/main" id="{27E92960-67EA-226E-30B8-2691C404C52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05" name="Rectangle 5">
            <a:extLst>
              <a:ext uri="{FF2B5EF4-FFF2-40B4-BE49-F238E27FC236}">
                <a16:creationId xmlns:a16="http://schemas.microsoft.com/office/drawing/2014/main" id="{0391F821-313A-8ADA-86DE-AA9B0F4E1AA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ABED58E-CAF8-4182-ADED-7EF49F6C80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EA63D576-F588-751A-F426-D2898C540AB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18D83035-284B-330F-8A43-BEAF10385AF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F1C0FDD1-E5AC-0371-4D96-347A1D8B7CAD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D5747B56-5496-7213-7F99-41B09E7FAB0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87776FF9-C74C-4342-7F93-5D817BEF480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1" name="Rectangle 7">
            <a:extLst>
              <a:ext uri="{FF2B5EF4-FFF2-40B4-BE49-F238E27FC236}">
                <a16:creationId xmlns:a16="http://schemas.microsoft.com/office/drawing/2014/main" id="{87209757-53A1-D33B-5CE7-81FAAD1C40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6CE5797-2608-4AE9-B019-CE91065C53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>
            <a:extLst>
              <a:ext uri="{FF2B5EF4-FFF2-40B4-BE49-F238E27FC236}">
                <a16:creationId xmlns:a16="http://schemas.microsoft.com/office/drawing/2014/main" id="{22AE00A2-EC32-BB99-8A77-585BF25103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3" name="备注占位符 2">
            <a:extLst>
              <a:ext uri="{FF2B5EF4-FFF2-40B4-BE49-F238E27FC236}">
                <a16:creationId xmlns:a16="http://schemas.microsoft.com/office/drawing/2014/main" id="{B018B413-576C-3CB6-9F1A-3A123C3C7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793F1C7D-8270-C3E7-B4CC-43187E5C23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9FC2B51-CC89-486E-949D-055FCCB4492C}" type="slidenum">
              <a:rPr lang="en-US" altLang="zh-CN" smtClean="0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E972DB70-F650-9A2D-72B2-5977268761C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7BAF884C-2057-48D5-BBF3-2917837233F8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24AD05F3-C3FE-6560-FEF3-BA9B9416A10D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1193F-41EB-489B-8ABA-C9A4526DCBCF}" type="datetime10">
              <a:rPr lang="zh-CN" altLang="en-US"/>
              <a:pPr>
                <a:defRPr/>
              </a:pPr>
              <a:t>09:10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067026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7794A41F-69D2-A42A-0541-209AEB2C50D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DFC756CB-F1D8-480C-A862-90A8F93EF49F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CF7E6961-FFAA-B170-706C-43B1195F0090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466D45-7DDF-4298-A7C0-B97A60693B4E}" type="datetime10">
              <a:rPr lang="zh-CN" altLang="en-US"/>
              <a:pPr>
                <a:defRPr/>
              </a:pPr>
              <a:t>09:10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341683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28618" y="787400"/>
            <a:ext cx="2753783" cy="5308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5151" y="787400"/>
            <a:ext cx="8060267" cy="5308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6A27CA9A-0384-505E-060A-87816F3813D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57DC90B8-EF76-4D1F-8E21-B31FC176406F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76BC6A7B-7180-6104-5A0F-FEDEA4726D7E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984FD1-A764-455C-BA3B-087C572521F3}" type="datetime10">
              <a:rPr lang="zh-CN" altLang="en-US"/>
              <a:pPr>
                <a:defRPr/>
              </a:pPr>
              <a:t>09:10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999930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305FBFD5-EE9E-35BB-F9BA-72F1747A480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B0B5F014-3407-49A9-84A3-36D826BD8860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5C0139C8-A875-6E8C-5E6B-2299C9810BAF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A2938-9CC8-4830-953A-12DB34ADB1CF}" type="datetime10">
              <a:rPr lang="zh-CN" altLang="en-US"/>
              <a:pPr>
                <a:defRPr/>
              </a:pPr>
              <a:t>09:10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042485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B6631152-1D92-FEA7-F286-9574E27937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7E6BD8F6-2055-429C-B9DC-672A475CD60E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43CA8969-5BFB-B688-9E22-A6FD497B81EF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68632-80F7-4E69-B3DB-2C134F8FAEC1}" type="datetime10">
              <a:rPr lang="zh-CN" altLang="en-US"/>
              <a:pPr>
                <a:defRPr/>
              </a:pPr>
              <a:t>09:10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30540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2057400"/>
            <a:ext cx="5384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057400"/>
            <a:ext cx="5384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228A6716-7DBC-7E4A-22D3-9CEDFB90D6C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74D826E8-A791-4B3F-B0B6-E0B65A7AD688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日期占位符 17">
            <a:extLst>
              <a:ext uri="{FF2B5EF4-FFF2-40B4-BE49-F238E27FC236}">
                <a16:creationId xmlns:a16="http://schemas.microsoft.com/office/drawing/2014/main" id="{A58F2DDA-9690-C284-8847-0E744F4DC762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C837FE-3C6D-4DCA-99B7-A972E9211DEE}" type="datetime10">
              <a:rPr lang="zh-CN" altLang="en-US"/>
              <a:pPr>
                <a:defRPr/>
              </a:pPr>
              <a:t>09:10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744522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D3B70F9D-3DB7-1799-6A56-5A7597C2956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C4AED4ED-95E5-4B5E-A7D9-81FD785D621A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8" name="日期占位符 17">
            <a:extLst>
              <a:ext uri="{FF2B5EF4-FFF2-40B4-BE49-F238E27FC236}">
                <a16:creationId xmlns:a16="http://schemas.microsoft.com/office/drawing/2014/main" id="{F880DD59-DCF8-6851-D540-F198B76F5A5C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B12F5-F221-4654-8713-CD6FD1BC434A}" type="datetime10">
              <a:rPr lang="zh-CN" altLang="en-US"/>
              <a:pPr>
                <a:defRPr/>
              </a:pPr>
              <a:t>09:10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787492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7">
            <a:extLst>
              <a:ext uri="{FF2B5EF4-FFF2-40B4-BE49-F238E27FC236}">
                <a16:creationId xmlns:a16="http://schemas.microsoft.com/office/drawing/2014/main" id="{33E13A32-A3FA-0FB7-26FA-790F6C39B7E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A2EC8AEE-027C-41B8-B7F1-EC61F86BE2EB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4" name="日期占位符 17">
            <a:extLst>
              <a:ext uri="{FF2B5EF4-FFF2-40B4-BE49-F238E27FC236}">
                <a16:creationId xmlns:a16="http://schemas.microsoft.com/office/drawing/2014/main" id="{1748E2B7-3761-B834-E9F6-7551A773A211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161FD-94C3-4783-AD00-87C643FE63AD}" type="datetime10">
              <a:rPr lang="zh-CN" altLang="en-US"/>
              <a:pPr>
                <a:defRPr/>
              </a:pPr>
              <a:t>09:10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990582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2FF905E1-4670-8C72-1A3E-EE056ECB559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1D4939BD-D1A3-40C3-8993-F7A4FD96EAEC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3" name="日期占位符 17">
            <a:extLst>
              <a:ext uri="{FF2B5EF4-FFF2-40B4-BE49-F238E27FC236}">
                <a16:creationId xmlns:a16="http://schemas.microsoft.com/office/drawing/2014/main" id="{FEA2839F-2F88-011E-D088-13A6B4B607B1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61CDF3-5E8B-4DC1-AB09-F7540199D0B5}" type="datetime10">
              <a:rPr lang="zh-CN" altLang="en-US"/>
              <a:pPr>
                <a:defRPr/>
              </a:pPr>
              <a:t>09:10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650611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D3BAFCDA-2C5A-C874-B398-A29BCBDF28E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50B95544-9F6A-40BD-81A2-A63C47C1E34D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日期占位符 17">
            <a:extLst>
              <a:ext uri="{FF2B5EF4-FFF2-40B4-BE49-F238E27FC236}">
                <a16:creationId xmlns:a16="http://schemas.microsoft.com/office/drawing/2014/main" id="{F5B47545-C083-6A67-5268-1ED47188E214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2B67B-FE3D-48DF-B3B6-02DEDE097B98}" type="datetime10">
              <a:rPr lang="zh-CN" altLang="en-US"/>
              <a:pPr>
                <a:defRPr/>
              </a:pPr>
              <a:t>09:10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159423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4DCCF28D-BC31-1BD3-443F-C48C37A0779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5023D83B-7140-4729-B91C-D10C7240ACB2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日期占位符 17">
            <a:extLst>
              <a:ext uri="{FF2B5EF4-FFF2-40B4-BE49-F238E27FC236}">
                <a16:creationId xmlns:a16="http://schemas.microsoft.com/office/drawing/2014/main" id="{6424C941-7860-AB0E-6ABD-019005851CC8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301F65-1EDC-4E05-8E1A-AA57928F3A97}" type="datetime10">
              <a:rPr lang="zh-CN" altLang="en-US"/>
              <a:pPr>
                <a:defRPr/>
              </a:pPr>
              <a:t>09:10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043230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4" descr="10">
            <a:extLst>
              <a:ext uri="{FF2B5EF4-FFF2-40B4-BE49-F238E27FC236}">
                <a16:creationId xmlns:a16="http://schemas.microsoft.com/office/drawing/2014/main" id="{1D4EC82E-A059-FFF3-32A7-65BE6319E1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3979864"/>
            <a:ext cx="388620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7" descr="sjtulogo">
            <a:extLst>
              <a:ext uri="{FF2B5EF4-FFF2-40B4-BE49-F238E27FC236}">
                <a16:creationId xmlns:a16="http://schemas.microsoft.com/office/drawing/2014/main" id="{A451C564-A872-199F-5851-BDF79771A4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8" y="101601"/>
            <a:ext cx="2163233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8" descr="globogif">
            <a:extLst>
              <a:ext uri="{FF2B5EF4-FFF2-40B4-BE49-F238E27FC236}">
                <a16:creationId xmlns:a16="http://schemas.microsoft.com/office/drawing/2014/main" id="{1307952D-F50C-03CE-D97A-31BC4D03BA8E}"/>
              </a:ext>
            </a:extLst>
          </p:cNvPr>
          <p:cNvPicPr>
            <a:picLocks noChangeAspect="1" noChangeArrowheads="1" noCrop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8533" y="6400800"/>
            <a:ext cx="50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15">
            <a:extLst>
              <a:ext uri="{FF2B5EF4-FFF2-40B4-BE49-F238E27FC236}">
                <a16:creationId xmlns:a16="http://schemas.microsoft.com/office/drawing/2014/main" id="{3A1D88FC-7D0D-1F7B-0C3D-28B3FA181E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65151" y="7874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6">
            <a:extLst>
              <a:ext uri="{FF2B5EF4-FFF2-40B4-BE49-F238E27FC236}">
                <a16:creationId xmlns:a16="http://schemas.microsoft.com/office/drawing/2014/main" id="{E706DDA7-6EF5-52D7-9C86-ADE5E8053B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2057400"/>
            <a:ext cx="109728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1" name="Rectangle 17">
            <a:extLst>
              <a:ext uri="{FF2B5EF4-FFF2-40B4-BE49-F238E27FC236}">
                <a16:creationId xmlns:a16="http://schemas.microsoft.com/office/drawing/2014/main" id="{D970F48F-91C0-84BE-A802-DCBAB17CBF7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160000" y="6432550"/>
            <a:ext cx="152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第</a:t>
            </a:r>
            <a:fld id="{6E32FB27-E93E-4836-9A57-754FDE2E0474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pic>
        <p:nvPicPr>
          <p:cNvPr id="1032" name="Picture 20" descr="图片1">
            <a:extLst>
              <a:ext uri="{FF2B5EF4-FFF2-40B4-BE49-F238E27FC236}">
                <a16:creationId xmlns:a16="http://schemas.microsoft.com/office/drawing/2014/main" id="{4A8DF3F4-A130-190D-6A17-B9F3F299A5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00" y="101601"/>
            <a:ext cx="50038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22">
            <a:extLst>
              <a:ext uri="{FF2B5EF4-FFF2-40B4-BE49-F238E27FC236}">
                <a16:creationId xmlns:a16="http://schemas.microsoft.com/office/drawing/2014/main" id="{6C27E559-9EB9-CDFB-40E3-135F6D635D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3118" y="685801"/>
            <a:ext cx="5757333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4" name="Rectangle 23">
            <a:extLst>
              <a:ext uri="{FF2B5EF4-FFF2-40B4-BE49-F238E27FC236}">
                <a16:creationId xmlns:a16="http://schemas.microsoft.com/office/drawing/2014/main" id="{222499D4-55A8-5F89-4BD8-E45839AD95A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434667" y="6324601"/>
            <a:ext cx="5757333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1" name="日期占位符 17">
            <a:extLst>
              <a:ext uri="{FF2B5EF4-FFF2-40B4-BE49-F238E27FC236}">
                <a16:creationId xmlns:a16="http://schemas.microsoft.com/office/drawing/2014/main" id="{B596CF87-5BCB-214F-F766-AEBA6EE7FDDD}"/>
              </a:ext>
            </a:extLst>
          </p:cNvPr>
          <p:cNvSpPr>
            <a:spLocks noGrp="1"/>
          </p:cNvSpPr>
          <p:nvPr>
            <p:ph type="dt" sz="quarter" idx="2"/>
          </p:nvPr>
        </p:nvSpPr>
        <p:spPr>
          <a:xfrm>
            <a:off x="0" y="6492876"/>
            <a:ext cx="1117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61B92EC8-5570-4F24-92F1-14AB27DA8025}" type="datetime10">
              <a:rPr lang="zh-CN" altLang="en-US"/>
              <a:pPr>
                <a:defRPr/>
              </a:pPr>
              <a:t>09:10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Blip>
          <a:blip r:embed="rId17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48.bin"/><Relationship Id="rId18" Type="http://schemas.openxmlformats.org/officeDocument/2006/relationships/image" Target="../media/image49.wmf"/><Relationship Id="rId26" Type="http://schemas.openxmlformats.org/officeDocument/2006/relationships/image" Target="../media/image53.wmf"/><Relationship Id="rId3" Type="http://schemas.openxmlformats.org/officeDocument/2006/relationships/oleObject" Target="../embeddings/oleObject43.bin"/><Relationship Id="rId21" Type="http://schemas.openxmlformats.org/officeDocument/2006/relationships/oleObject" Target="../embeddings/oleObject52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46.wmf"/><Relationship Id="rId17" Type="http://schemas.openxmlformats.org/officeDocument/2006/relationships/oleObject" Target="../embeddings/oleObject50.bin"/><Relationship Id="rId25" Type="http://schemas.openxmlformats.org/officeDocument/2006/relationships/oleObject" Target="../embeddings/oleObject54.bin"/><Relationship Id="rId2" Type="http://schemas.openxmlformats.org/officeDocument/2006/relationships/image" Target="../media/image5.png"/><Relationship Id="rId16" Type="http://schemas.openxmlformats.org/officeDocument/2006/relationships/image" Target="../media/image48.wmf"/><Relationship Id="rId20" Type="http://schemas.openxmlformats.org/officeDocument/2006/relationships/image" Target="../media/image50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47.bin"/><Relationship Id="rId24" Type="http://schemas.openxmlformats.org/officeDocument/2006/relationships/image" Target="../media/image52.wmf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9.bin"/><Relationship Id="rId23" Type="http://schemas.openxmlformats.org/officeDocument/2006/relationships/oleObject" Target="../embeddings/oleObject53.bin"/><Relationship Id="rId10" Type="http://schemas.openxmlformats.org/officeDocument/2006/relationships/image" Target="../media/image45.wmf"/><Relationship Id="rId19" Type="http://schemas.openxmlformats.org/officeDocument/2006/relationships/oleObject" Target="../embeddings/oleObject51.bin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47.wmf"/><Relationship Id="rId22" Type="http://schemas.openxmlformats.org/officeDocument/2006/relationships/image" Target="../media/image5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60.bin"/><Relationship Id="rId18" Type="http://schemas.openxmlformats.org/officeDocument/2006/relationships/image" Target="../media/image61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58.wmf"/><Relationship Id="rId17" Type="http://schemas.openxmlformats.org/officeDocument/2006/relationships/oleObject" Target="../embeddings/oleObject62.bin"/><Relationship Id="rId2" Type="http://schemas.openxmlformats.org/officeDocument/2006/relationships/image" Target="../media/image5.png"/><Relationship Id="rId16" Type="http://schemas.openxmlformats.org/officeDocument/2006/relationships/image" Target="../media/image60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1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5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66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6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6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70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7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7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77.bin"/><Relationship Id="rId10" Type="http://schemas.openxmlformats.org/officeDocument/2006/relationships/image" Target="../media/image78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79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3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8.wmf"/><Relationship Id="rId2" Type="http://schemas.openxmlformats.org/officeDocument/2006/relationships/image" Target="../media/image5.png"/><Relationship Id="rId16" Type="http://schemas.openxmlformats.org/officeDocument/2006/relationships/image" Target="../media/image20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5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31.wmf"/><Relationship Id="rId2" Type="http://schemas.openxmlformats.org/officeDocument/2006/relationships/image" Target="../media/image5.png"/><Relationship Id="rId16" Type="http://schemas.openxmlformats.org/officeDocument/2006/relationships/image" Target="../media/image3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3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6.wmf"/><Relationship Id="rId2" Type="http://schemas.openxmlformats.org/officeDocument/2006/relationships/image" Target="../media/image5.png"/><Relationship Id="rId16" Type="http://schemas.openxmlformats.org/officeDocument/2006/relationships/image" Target="../media/image3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10" Type="http://schemas.openxmlformats.org/officeDocument/2006/relationships/image" Target="../media/image35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0.wmf"/><Relationship Id="rId2" Type="http://schemas.openxmlformats.org/officeDocument/2006/relationships/image" Target="../media/image5.png"/><Relationship Id="rId16" Type="http://schemas.openxmlformats.org/officeDocument/2006/relationships/image" Target="../media/image4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10" Type="http://schemas.openxmlformats.org/officeDocument/2006/relationships/image" Target="../media/image39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>
            <a:extLst>
              <a:ext uri="{FF2B5EF4-FFF2-40B4-BE49-F238E27FC236}">
                <a16:creationId xmlns:a16="http://schemas.microsoft.com/office/drawing/2014/main" id="{7AECB177-A610-E294-0E0A-0C579A025F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9936E0C2-C16C-4902-96BF-3A278CE6D2D8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3BF1F741-6522-8DD1-9132-BDAA678A5E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正定二次型</a:t>
            </a:r>
          </a:p>
        </p:txBody>
      </p:sp>
      <p:graphicFrame>
        <p:nvGraphicFramePr>
          <p:cNvPr id="4100" name="Object 4">
            <a:extLst>
              <a:ext uri="{FF2B5EF4-FFF2-40B4-BE49-F238E27FC236}">
                <a16:creationId xmlns:a16="http://schemas.microsoft.com/office/drawing/2014/main" id="{DFDBB85B-6F17-88AB-4548-DB8750BBAA80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2133600" y="2063750"/>
          <a:ext cx="8077200" cy="347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949700" imgH="1701800" progId="Equation.3">
                  <p:embed/>
                </p:oleObj>
              </mc:Choice>
              <mc:Fallback>
                <p:oleObj name="公式" r:id="rId4" imgW="3949700" imgH="170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063750"/>
                        <a:ext cx="8077200" cy="347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22E26F5-DA85-0682-D3EE-A520B097BDD7}"/>
              </a:ext>
            </a:extLst>
          </p:cNvPr>
          <p:cNvCxnSpPr/>
          <p:nvPr/>
        </p:nvCxnSpPr>
        <p:spPr>
          <a:xfrm>
            <a:off x="8915400" y="2514600"/>
            <a:ext cx="9906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087D6EC-6D53-F1FD-F031-A435F6173656}"/>
              </a:ext>
            </a:extLst>
          </p:cNvPr>
          <p:cNvCxnSpPr/>
          <p:nvPr/>
        </p:nvCxnSpPr>
        <p:spPr>
          <a:xfrm>
            <a:off x="2133600" y="3048000"/>
            <a:ext cx="70104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3" name="日期占位符 6">
            <a:extLst>
              <a:ext uri="{FF2B5EF4-FFF2-40B4-BE49-F238E27FC236}">
                <a16:creationId xmlns:a16="http://schemas.microsoft.com/office/drawing/2014/main" id="{F80405F3-3D6F-C1E5-0193-53F60A46B979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5D64D619-3C8F-46A1-9426-ECF8873666FF}" type="datetime10">
              <a:rPr lang="zh-CN" altLang="en-US" sz="18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09:10</a:t>
            </a:fld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9" name="云形标注 8">
            <a:extLst>
              <a:ext uri="{FF2B5EF4-FFF2-40B4-BE49-F238E27FC236}">
                <a16:creationId xmlns:a16="http://schemas.microsoft.com/office/drawing/2014/main" id="{46D8FCF9-F7E1-28A7-4EDD-D0D6F98A80FA}"/>
              </a:ext>
            </a:extLst>
          </p:cNvPr>
          <p:cNvSpPr/>
          <p:nvPr/>
        </p:nvSpPr>
        <p:spPr>
          <a:xfrm>
            <a:off x="7467600" y="3352800"/>
            <a:ext cx="2590800" cy="12192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标准形中不能有负系数</a:t>
            </a:r>
          </a:p>
        </p:txBody>
      </p:sp>
      <p:sp>
        <p:nvSpPr>
          <p:cNvPr id="10" name="云形标注 9">
            <a:extLst>
              <a:ext uri="{FF2B5EF4-FFF2-40B4-BE49-F238E27FC236}">
                <a16:creationId xmlns:a16="http://schemas.microsoft.com/office/drawing/2014/main" id="{589E2C75-89E1-805B-386C-F5DA6607DD4C}"/>
              </a:ext>
            </a:extLst>
          </p:cNvPr>
          <p:cNvSpPr/>
          <p:nvPr/>
        </p:nvSpPr>
        <p:spPr>
          <a:xfrm>
            <a:off x="7543800" y="4724400"/>
            <a:ext cx="2590800" cy="12192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标准形中不能有</a:t>
            </a:r>
            <a:r>
              <a:rPr lang="en-US" altLang="zh-CN" b="1" dirty="0">
                <a:solidFill>
                  <a:srgbClr val="FF0000"/>
                </a:solidFill>
              </a:rPr>
              <a:t>0</a:t>
            </a:r>
            <a:r>
              <a:rPr lang="zh-CN" altLang="en-US" b="1" dirty="0">
                <a:solidFill>
                  <a:srgbClr val="FF0000"/>
                </a:solidFill>
              </a:rPr>
              <a:t>系数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>
            <a:extLst>
              <a:ext uri="{FF2B5EF4-FFF2-40B4-BE49-F238E27FC236}">
                <a16:creationId xmlns:a16="http://schemas.microsoft.com/office/drawing/2014/main" id="{18503EC4-2FA8-A796-4221-2825060E22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332896AD-CB1C-4943-9E2D-F5DAC475D645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10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14339" name="Object 4">
            <a:extLst>
              <a:ext uri="{FF2B5EF4-FFF2-40B4-BE49-F238E27FC236}">
                <a16:creationId xmlns:a16="http://schemas.microsoft.com/office/drawing/2014/main" id="{FF5F54B8-2485-B530-A758-F12EA86E75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1" y="762000"/>
          <a:ext cx="5400675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603500" imgH="508000" progId="Equation.3">
                  <p:embed/>
                </p:oleObj>
              </mc:Choice>
              <mc:Fallback>
                <p:oleObj name="公式" r:id="rId3" imgW="2603500" imgH="508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1" y="762000"/>
                        <a:ext cx="5400675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3">
            <a:extLst>
              <a:ext uri="{FF2B5EF4-FFF2-40B4-BE49-F238E27FC236}">
                <a16:creationId xmlns:a16="http://schemas.microsoft.com/office/drawing/2014/main" id="{97B85BF0-54DC-A6E8-8773-A869E07228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86601" y="762000"/>
          <a:ext cx="316071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524000" imgH="482600" progId="Equation.3">
                  <p:embed/>
                </p:oleObj>
              </mc:Choice>
              <mc:Fallback>
                <p:oleObj name="公式" r:id="rId5" imgW="1524000" imgH="482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1" y="762000"/>
                        <a:ext cx="3160713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圆角矩形 6">
            <a:extLst>
              <a:ext uri="{FF2B5EF4-FFF2-40B4-BE49-F238E27FC236}">
                <a16:creationId xmlns:a16="http://schemas.microsoft.com/office/drawing/2014/main" id="{C80FB2BE-09BC-EA9D-78B3-B68CF8C1B2BD}"/>
              </a:ext>
            </a:extLst>
          </p:cNvPr>
          <p:cNvSpPr/>
          <p:nvPr/>
        </p:nvSpPr>
        <p:spPr>
          <a:xfrm>
            <a:off x="1905000" y="1828800"/>
            <a:ext cx="4038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000" b="1" dirty="0">
                <a:solidFill>
                  <a:srgbClr val="FF0000"/>
                </a:solidFill>
              </a:rPr>
              <a:t>上述等式两边计算行列式</a:t>
            </a:r>
          </a:p>
        </p:txBody>
      </p:sp>
      <p:graphicFrame>
        <p:nvGraphicFramePr>
          <p:cNvPr id="27652" name="Object 4">
            <a:extLst>
              <a:ext uri="{FF2B5EF4-FFF2-40B4-BE49-F238E27FC236}">
                <a16:creationId xmlns:a16="http://schemas.microsoft.com/office/drawing/2014/main" id="{C36FF21F-9C8B-9CFB-2E4E-064FD659B1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1828800"/>
          <a:ext cx="342423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651000" imgH="241300" progId="Equation.3">
                  <p:embed/>
                </p:oleObj>
              </mc:Choice>
              <mc:Fallback>
                <p:oleObj name="公式" r:id="rId7" imgW="16510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828800"/>
                        <a:ext cx="342423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>
            <a:extLst>
              <a:ext uri="{FF2B5EF4-FFF2-40B4-BE49-F238E27FC236}">
                <a16:creationId xmlns:a16="http://schemas.microsoft.com/office/drawing/2014/main" id="{30182C31-05CD-F8F7-3045-1183C9DAAB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9114" y="2438401"/>
          <a:ext cx="489902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2362200" imgH="215900" progId="Equation.3">
                  <p:embed/>
                </p:oleObj>
              </mc:Choice>
              <mc:Fallback>
                <p:oleObj name="公式" r:id="rId9" imgW="2362200" imgH="215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114" y="2438401"/>
                        <a:ext cx="489902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6">
            <a:extLst>
              <a:ext uri="{FF2B5EF4-FFF2-40B4-BE49-F238E27FC236}">
                <a16:creationId xmlns:a16="http://schemas.microsoft.com/office/drawing/2014/main" id="{2B2A7C4C-F304-03A5-51BF-269936272D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1800" y="2362201"/>
          <a:ext cx="28448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1371600" imgH="228600" progId="Equation.3">
                  <p:embed/>
                </p:oleObj>
              </mc:Choice>
              <mc:Fallback>
                <p:oleObj name="公式" r:id="rId11" imgW="13716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362201"/>
                        <a:ext cx="284480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7">
            <a:extLst>
              <a:ext uri="{FF2B5EF4-FFF2-40B4-BE49-F238E27FC236}">
                <a16:creationId xmlns:a16="http://schemas.microsoft.com/office/drawing/2014/main" id="{A374E0CC-4B08-3A70-8267-AEBC57E379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2895600"/>
          <a:ext cx="30289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1459866" imgH="241195" progId="Equation.3">
                  <p:embed/>
                </p:oleObj>
              </mc:Choice>
              <mc:Fallback>
                <p:oleObj name="公式" r:id="rId13" imgW="1459866" imgH="24119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895600"/>
                        <a:ext cx="302895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8">
            <a:extLst>
              <a:ext uri="{FF2B5EF4-FFF2-40B4-BE49-F238E27FC236}">
                <a16:creationId xmlns:a16="http://schemas.microsoft.com/office/drawing/2014/main" id="{9C48174D-B5EC-4AFF-4B21-0148D68C71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1" y="3135314"/>
          <a:ext cx="8505825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4102100" imgH="508000" progId="Equation.3">
                  <p:embed/>
                </p:oleObj>
              </mc:Choice>
              <mc:Fallback>
                <p:oleObj name="公式" r:id="rId15" imgW="4102100" imgH="508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3135314"/>
                        <a:ext cx="8505825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9">
            <a:extLst>
              <a:ext uri="{FF2B5EF4-FFF2-40B4-BE49-F238E27FC236}">
                <a16:creationId xmlns:a16="http://schemas.microsoft.com/office/drawing/2014/main" id="{957AAB2E-40AE-2058-993E-9703B3CF22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1" y="3962400"/>
          <a:ext cx="624046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7" imgW="3009900" imgH="482600" progId="Equation.3">
                  <p:embed/>
                </p:oleObj>
              </mc:Choice>
              <mc:Fallback>
                <p:oleObj name="公式" r:id="rId17" imgW="3009900" imgH="482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3962400"/>
                        <a:ext cx="6240463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8" name="Object 10">
            <a:extLst>
              <a:ext uri="{FF2B5EF4-FFF2-40B4-BE49-F238E27FC236}">
                <a16:creationId xmlns:a16="http://schemas.microsoft.com/office/drawing/2014/main" id="{DEDCA992-4C8C-3723-4780-4898183E44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11500" y="5029200"/>
          <a:ext cx="39751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9" imgW="1917700" imgH="241300" progId="Equation.3">
                  <p:embed/>
                </p:oleObj>
              </mc:Choice>
              <mc:Fallback>
                <p:oleObj name="公式" r:id="rId19" imgW="1917700" imgH="241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0" y="5029200"/>
                        <a:ext cx="39751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9" name="Object 11">
            <a:extLst>
              <a:ext uri="{FF2B5EF4-FFF2-40B4-BE49-F238E27FC236}">
                <a16:creationId xmlns:a16="http://schemas.microsoft.com/office/drawing/2014/main" id="{7E98605C-EEFC-F298-E0B5-6DDE582803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5562600"/>
          <a:ext cx="46609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1" imgW="2247900" imgH="241300" progId="Equation.3">
                  <p:embed/>
                </p:oleObj>
              </mc:Choice>
              <mc:Fallback>
                <p:oleObj name="公式" r:id="rId21" imgW="2247900" imgH="2413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562600"/>
                        <a:ext cx="46609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0" name="Object 12">
            <a:extLst>
              <a:ext uri="{FF2B5EF4-FFF2-40B4-BE49-F238E27FC236}">
                <a16:creationId xmlns:a16="http://schemas.microsoft.com/office/drawing/2014/main" id="{D3EFD60C-0B0D-9655-1151-EEACBCA71A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6019800"/>
          <a:ext cx="61595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3" imgW="2971800" imgH="241300" progId="Equation.3">
                  <p:embed/>
                </p:oleObj>
              </mc:Choice>
              <mc:Fallback>
                <p:oleObj name="公式" r:id="rId23" imgW="2971800" imgH="2413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6019800"/>
                        <a:ext cx="61595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圆角矩形 16">
            <a:extLst>
              <a:ext uri="{FF2B5EF4-FFF2-40B4-BE49-F238E27FC236}">
                <a16:creationId xmlns:a16="http://schemas.microsoft.com/office/drawing/2014/main" id="{8CBEA0EA-44C7-0451-F2D9-0CCF5329FB5C}"/>
              </a:ext>
            </a:extLst>
          </p:cNvPr>
          <p:cNvSpPr/>
          <p:nvPr/>
        </p:nvSpPr>
        <p:spPr>
          <a:xfrm>
            <a:off x="8458200" y="4800600"/>
            <a:ext cx="2209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000" b="1" dirty="0">
                <a:solidFill>
                  <a:srgbClr val="FF0000"/>
                </a:solidFill>
              </a:rPr>
              <a:t>合同变换不改变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algn="ctr" eaLnBrk="1" hangingPunct="1">
              <a:defRPr/>
            </a:pPr>
            <a:r>
              <a:rPr lang="zh-CN" altLang="en-US" sz="2000" b="1" dirty="0">
                <a:solidFill>
                  <a:srgbClr val="FF0000"/>
                </a:solidFill>
              </a:rPr>
              <a:t>二次型的正定性</a:t>
            </a:r>
          </a:p>
        </p:txBody>
      </p:sp>
      <p:graphicFrame>
        <p:nvGraphicFramePr>
          <p:cNvPr id="27661" name="Object 13">
            <a:extLst>
              <a:ext uri="{FF2B5EF4-FFF2-40B4-BE49-F238E27FC236}">
                <a16:creationId xmlns:a16="http://schemas.microsoft.com/office/drawing/2014/main" id="{BEC7E2EF-39F4-12C9-34F3-D2D8359FF9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34338" y="5638801"/>
          <a:ext cx="26336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5" imgW="1269449" imgH="215806" progId="Equation.3">
                  <p:embed/>
                </p:oleObj>
              </mc:Choice>
              <mc:Fallback>
                <p:oleObj name="公式" r:id="rId25" imgW="1269449" imgH="21580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4338" y="5638801"/>
                        <a:ext cx="26336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3" name="日期占位符 17">
            <a:extLst>
              <a:ext uri="{FF2B5EF4-FFF2-40B4-BE49-F238E27FC236}">
                <a16:creationId xmlns:a16="http://schemas.microsoft.com/office/drawing/2014/main" id="{7BC9A13F-C1F4-5B4B-0908-CE88DEF2963B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1836C999-4FB8-4A36-8211-2779C54FBD17}" type="datetime10">
              <a:rPr lang="zh-CN" altLang="en-US" sz="18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09:10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>
            <a:extLst>
              <a:ext uri="{FF2B5EF4-FFF2-40B4-BE49-F238E27FC236}">
                <a16:creationId xmlns:a16="http://schemas.microsoft.com/office/drawing/2014/main" id="{A857DB7F-41E9-C8AF-C7B1-035E01EEC6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1B254614-1EBA-41D3-A816-E149DE1B2653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11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15363" name="Object 2">
            <a:extLst>
              <a:ext uri="{FF2B5EF4-FFF2-40B4-BE49-F238E27FC236}">
                <a16:creationId xmlns:a16="http://schemas.microsoft.com/office/drawing/2014/main" id="{FFB29C49-ABD4-64EB-16DE-3372F8199A54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905000" y="685801"/>
          <a:ext cx="6497638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149600" imgH="457200" progId="Equation.3">
                  <p:embed/>
                </p:oleObj>
              </mc:Choice>
              <mc:Fallback>
                <p:oleObj name="公式" r:id="rId3" imgW="31496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685801"/>
                        <a:ext cx="6497638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3">
            <a:extLst>
              <a:ext uri="{FF2B5EF4-FFF2-40B4-BE49-F238E27FC236}">
                <a16:creationId xmlns:a16="http://schemas.microsoft.com/office/drawing/2014/main" id="{A6558140-9DE3-B39A-6D68-9F829DDAEF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1" y="1752600"/>
          <a:ext cx="21494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040948" imgH="203112" progId="Equation.3">
                  <p:embed/>
                </p:oleObj>
              </mc:Choice>
              <mc:Fallback>
                <p:oleObj name="公式" r:id="rId5" imgW="1040948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1" y="1752600"/>
                        <a:ext cx="214947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4">
            <a:extLst>
              <a:ext uri="{FF2B5EF4-FFF2-40B4-BE49-F238E27FC236}">
                <a16:creationId xmlns:a16="http://schemas.microsoft.com/office/drawing/2014/main" id="{4DFE653F-A24B-B696-FDA2-87AFE2619C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2209800"/>
          <a:ext cx="2463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193800" imgH="203200" progId="Equation.3">
                  <p:embed/>
                </p:oleObj>
              </mc:Choice>
              <mc:Fallback>
                <p:oleObj name="公式" r:id="rId7" imgW="11938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209800"/>
                        <a:ext cx="2463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5">
            <a:extLst>
              <a:ext uri="{FF2B5EF4-FFF2-40B4-BE49-F238E27FC236}">
                <a16:creationId xmlns:a16="http://schemas.microsoft.com/office/drawing/2014/main" id="{A5505BA7-C906-6691-DA90-5CB9B74A50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12950" y="2667000"/>
          <a:ext cx="30924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497950" imgH="203112" progId="Equation.3">
                  <p:embed/>
                </p:oleObj>
              </mc:Choice>
              <mc:Fallback>
                <p:oleObj name="公式" r:id="rId9" imgW="1497950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950" y="2667000"/>
                        <a:ext cx="30924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6">
            <a:extLst>
              <a:ext uri="{FF2B5EF4-FFF2-40B4-BE49-F238E27FC236}">
                <a16:creationId xmlns:a16="http://schemas.microsoft.com/office/drawing/2014/main" id="{FBD40323-99AE-ED0D-D962-13287E2483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1" y="1752600"/>
          <a:ext cx="2646363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1282700" imgH="711200" progId="Equation.3">
                  <p:embed/>
                </p:oleObj>
              </mc:Choice>
              <mc:Fallback>
                <p:oleObj name="公式" r:id="rId11" imgW="1282700" imgH="71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1" y="1752600"/>
                        <a:ext cx="2646363" cy="146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7">
            <a:extLst>
              <a:ext uri="{FF2B5EF4-FFF2-40B4-BE49-F238E27FC236}">
                <a16:creationId xmlns:a16="http://schemas.microsoft.com/office/drawing/2014/main" id="{80EAA350-8491-AB5E-D905-05CE2949AF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1" y="4191000"/>
          <a:ext cx="3143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152268" imgH="203024" progId="Equation.3">
                  <p:embed/>
                </p:oleObj>
              </mc:Choice>
              <mc:Fallback>
                <p:oleObj name="公式" r:id="rId13" imgW="152268" imgH="20302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1" y="4191000"/>
                        <a:ext cx="3143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8">
            <a:extLst>
              <a:ext uri="{FF2B5EF4-FFF2-40B4-BE49-F238E27FC236}">
                <a16:creationId xmlns:a16="http://schemas.microsoft.com/office/drawing/2014/main" id="{877D73A2-B307-9A19-65FE-56110E9B88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62300" y="3886201"/>
          <a:ext cx="1284288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622300" imgH="457200" progId="Equation.3">
                  <p:embed/>
                </p:oleObj>
              </mc:Choice>
              <mc:Fallback>
                <p:oleObj name="公式" r:id="rId15" imgW="6223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3886201"/>
                        <a:ext cx="1284288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9">
            <a:extLst>
              <a:ext uri="{FF2B5EF4-FFF2-40B4-BE49-F238E27FC236}">
                <a16:creationId xmlns:a16="http://schemas.microsoft.com/office/drawing/2014/main" id="{04412634-E98B-662E-51B5-D1B7AB5AC3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32326" y="3581400"/>
          <a:ext cx="2359025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7" imgW="1143000" imgH="711200" progId="Equation.3">
                  <p:embed/>
                </p:oleObj>
              </mc:Choice>
              <mc:Fallback>
                <p:oleObj name="公式" r:id="rId17" imgW="1143000" imgH="711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2326" y="3581400"/>
                        <a:ext cx="2359025" cy="146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1" name="日期占位符 10">
            <a:extLst>
              <a:ext uri="{FF2B5EF4-FFF2-40B4-BE49-F238E27FC236}">
                <a16:creationId xmlns:a16="http://schemas.microsoft.com/office/drawing/2014/main" id="{F5C274BD-B6F1-F606-36D7-BF4BB71F8DD6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0326ADB4-CC07-47EF-A60D-35CEE72D75AE}" type="datetime10">
              <a:rPr lang="zh-CN" altLang="en-US" sz="18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09:10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>
            <a:extLst>
              <a:ext uri="{FF2B5EF4-FFF2-40B4-BE49-F238E27FC236}">
                <a16:creationId xmlns:a16="http://schemas.microsoft.com/office/drawing/2014/main" id="{3CCAA716-F9B5-A940-F205-CFAF1C7C93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7A639B3F-CF02-44F6-AFF1-DABD51CA887C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12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16387" name="Object 2">
            <a:extLst>
              <a:ext uri="{FF2B5EF4-FFF2-40B4-BE49-F238E27FC236}">
                <a16:creationId xmlns:a16="http://schemas.microsoft.com/office/drawing/2014/main" id="{5E315EA5-4351-7B10-0F76-870DB460C752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981200" y="838200"/>
          <a:ext cx="811053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4419600" imgH="457200" progId="Equation.3">
                  <p:embed/>
                </p:oleObj>
              </mc:Choice>
              <mc:Fallback>
                <p:oleObj name="公式" r:id="rId3" imgW="44196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838200"/>
                        <a:ext cx="811053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3">
            <a:extLst>
              <a:ext uri="{FF2B5EF4-FFF2-40B4-BE49-F238E27FC236}">
                <a16:creationId xmlns:a16="http://schemas.microsoft.com/office/drawing/2014/main" id="{D7D851C1-6A58-D506-5A48-83BD6AF493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55864" y="1981200"/>
          <a:ext cx="2306637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117600" imgH="711200" progId="Equation.3">
                  <p:embed/>
                </p:oleObj>
              </mc:Choice>
              <mc:Fallback>
                <p:oleObj name="公式" r:id="rId5" imgW="1117600" imgH="71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5864" y="1981200"/>
                        <a:ext cx="2306637" cy="146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4">
            <a:extLst>
              <a:ext uri="{FF2B5EF4-FFF2-40B4-BE49-F238E27FC236}">
                <a16:creationId xmlns:a16="http://schemas.microsoft.com/office/drawing/2014/main" id="{592CED10-8C3E-2AFB-913B-08BC7843DA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93913" y="4152900"/>
          <a:ext cx="7350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355292" imgH="203024" progId="Equation.3">
                  <p:embed/>
                </p:oleObj>
              </mc:Choice>
              <mc:Fallback>
                <p:oleObj name="公式" r:id="rId7" imgW="355292" imgH="20302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3913" y="4152900"/>
                        <a:ext cx="7350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5">
            <a:extLst>
              <a:ext uri="{FF2B5EF4-FFF2-40B4-BE49-F238E27FC236}">
                <a16:creationId xmlns:a16="http://schemas.microsoft.com/office/drawing/2014/main" id="{E41CAC89-A5A3-B493-26BA-0DAFB343D6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3843339"/>
          <a:ext cx="225425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092200" imgH="457200" progId="Equation.3">
                  <p:embed/>
                </p:oleObj>
              </mc:Choice>
              <mc:Fallback>
                <p:oleObj name="公式" r:id="rId9" imgW="10922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843339"/>
                        <a:ext cx="2254250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6">
            <a:extLst>
              <a:ext uri="{FF2B5EF4-FFF2-40B4-BE49-F238E27FC236}">
                <a16:creationId xmlns:a16="http://schemas.microsoft.com/office/drawing/2014/main" id="{BAD1B2AC-96CC-7535-467E-CA7EC8A172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3581400"/>
          <a:ext cx="2044700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990170" imgH="710891" progId="Equation.3">
                  <p:embed/>
                </p:oleObj>
              </mc:Choice>
              <mc:Fallback>
                <p:oleObj name="公式" r:id="rId11" imgW="990170" imgH="71089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581400"/>
                        <a:ext cx="2044700" cy="146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日期占位符 7">
            <a:extLst>
              <a:ext uri="{FF2B5EF4-FFF2-40B4-BE49-F238E27FC236}">
                <a16:creationId xmlns:a16="http://schemas.microsoft.com/office/drawing/2014/main" id="{52C7D903-B57B-6784-C2A4-4B42DDF4010F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C2986849-9CE0-4262-A593-2052E9BBC0EF}" type="datetime10">
              <a:rPr lang="zh-CN" altLang="en-US" sz="18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09:10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>
            <a:extLst>
              <a:ext uri="{FF2B5EF4-FFF2-40B4-BE49-F238E27FC236}">
                <a16:creationId xmlns:a16="http://schemas.microsoft.com/office/drawing/2014/main" id="{24C748F2-49FA-374C-FA44-EA4E59006C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233A0847-FDAE-4556-99E8-7FC883E5661D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13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17411" name="Object 2">
            <a:extLst>
              <a:ext uri="{FF2B5EF4-FFF2-40B4-BE49-F238E27FC236}">
                <a16:creationId xmlns:a16="http://schemas.microsoft.com/office/drawing/2014/main" id="{B28F4E33-8399-76FA-2DDA-F16B4F6B2942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828800" y="838200"/>
          <a:ext cx="6497638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314700" imgH="457200" progId="Equation.3">
                  <p:embed/>
                </p:oleObj>
              </mc:Choice>
              <mc:Fallback>
                <p:oleObj name="公式" r:id="rId3" imgW="33147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838200"/>
                        <a:ext cx="6497638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3">
            <a:extLst>
              <a:ext uri="{FF2B5EF4-FFF2-40B4-BE49-F238E27FC236}">
                <a16:creationId xmlns:a16="http://schemas.microsoft.com/office/drawing/2014/main" id="{CDE0EFA4-1E98-7A59-A7DF-F104CE018A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1" y="1752601"/>
          <a:ext cx="2989263" cy="264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447800" imgH="1282700" progId="Equation.3">
                  <p:embed/>
                </p:oleObj>
              </mc:Choice>
              <mc:Fallback>
                <p:oleObj name="公式" r:id="rId5" imgW="1447800" imgH="1282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1752601"/>
                        <a:ext cx="2989263" cy="264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4">
            <a:extLst>
              <a:ext uri="{FF2B5EF4-FFF2-40B4-BE49-F238E27FC236}">
                <a16:creationId xmlns:a16="http://schemas.microsoft.com/office/drawing/2014/main" id="{3A367857-39B3-6B1B-E9E8-DF6ED76CC7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1" y="1981201"/>
          <a:ext cx="296227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435100" imgH="203200" progId="Equation.3">
                  <p:embed/>
                </p:oleObj>
              </mc:Choice>
              <mc:Fallback>
                <p:oleObj name="公式" r:id="rId7" imgW="14351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1" y="1981201"/>
                        <a:ext cx="2962275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5">
            <a:extLst>
              <a:ext uri="{FF2B5EF4-FFF2-40B4-BE49-F238E27FC236}">
                <a16:creationId xmlns:a16="http://schemas.microsoft.com/office/drawing/2014/main" id="{E3305DF8-87A0-527E-F077-B98FE7ABB7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92714" y="2590801"/>
          <a:ext cx="2884487" cy="264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397000" imgH="1282700" progId="Equation.3">
                  <p:embed/>
                </p:oleObj>
              </mc:Choice>
              <mc:Fallback>
                <p:oleObj name="公式" r:id="rId9" imgW="1397000" imgH="1282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2714" y="2590801"/>
                        <a:ext cx="2884487" cy="264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日期占位符 6">
            <a:extLst>
              <a:ext uri="{FF2B5EF4-FFF2-40B4-BE49-F238E27FC236}">
                <a16:creationId xmlns:a16="http://schemas.microsoft.com/office/drawing/2014/main" id="{29148A6D-BED8-4445-11A5-C68D324E0785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E832CCAA-C019-455E-B071-8A3785AF4245}" type="datetime10">
              <a:rPr lang="zh-CN" altLang="en-US" sz="18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09:10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>
            <a:extLst>
              <a:ext uri="{FF2B5EF4-FFF2-40B4-BE49-F238E27FC236}">
                <a16:creationId xmlns:a16="http://schemas.microsoft.com/office/drawing/2014/main" id="{47F43F1D-6413-8C0E-4F86-4755522E85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CCC50F97-7560-4A5C-A8EE-4B01F6E0305A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14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18435" name="Object 4">
            <a:extLst>
              <a:ext uri="{FF2B5EF4-FFF2-40B4-BE49-F238E27FC236}">
                <a16:creationId xmlns:a16="http://schemas.microsoft.com/office/drawing/2014/main" id="{0221C069-5E27-C820-BCA3-1850E7A85EAB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2057400" y="838200"/>
          <a:ext cx="8077200" cy="141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4051300" imgH="711200" progId="Equation.3">
                  <p:embed/>
                </p:oleObj>
              </mc:Choice>
              <mc:Fallback>
                <p:oleObj name="公式" r:id="rId3" imgW="4051300" imgH="71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838200"/>
                        <a:ext cx="8077200" cy="1417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3">
            <a:extLst>
              <a:ext uri="{FF2B5EF4-FFF2-40B4-BE49-F238E27FC236}">
                <a16:creationId xmlns:a16="http://schemas.microsoft.com/office/drawing/2014/main" id="{BA9F2572-FE3A-2378-D165-A51530196D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2590800"/>
          <a:ext cx="7874000" cy="141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3949700" imgH="711200" progId="Equation.3">
                  <p:embed/>
                </p:oleObj>
              </mc:Choice>
              <mc:Fallback>
                <p:oleObj name="公式" r:id="rId5" imgW="3949700" imgH="71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590800"/>
                        <a:ext cx="7874000" cy="1417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4">
            <a:extLst>
              <a:ext uri="{FF2B5EF4-FFF2-40B4-BE49-F238E27FC236}">
                <a16:creationId xmlns:a16="http://schemas.microsoft.com/office/drawing/2014/main" id="{83AA0447-697A-FB6D-659C-1A39C91BE1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33588" y="4572000"/>
          <a:ext cx="8075612" cy="141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4051300" imgH="711200" progId="Equation.3">
                  <p:embed/>
                </p:oleObj>
              </mc:Choice>
              <mc:Fallback>
                <p:oleObj name="公式" r:id="rId7" imgW="4051300" imgH="71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3588" y="4572000"/>
                        <a:ext cx="8075612" cy="1417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35E67B8-14DA-1B5D-2952-A7C30933FFB8}"/>
              </a:ext>
            </a:extLst>
          </p:cNvPr>
          <p:cNvSpPr/>
          <p:nvPr/>
        </p:nvSpPr>
        <p:spPr>
          <a:xfrm>
            <a:off x="6629400" y="1295400"/>
            <a:ext cx="2286000" cy="533400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A8F3620-5FE6-5C42-0EAA-41ACC76730B3}"/>
              </a:ext>
            </a:extLst>
          </p:cNvPr>
          <p:cNvSpPr/>
          <p:nvPr/>
        </p:nvSpPr>
        <p:spPr>
          <a:xfrm>
            <a:off x="3276600" y="1752600"/>
            <a:ext cx="1828800" cy="533400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33BBB17-19ED-5BDF-26E8-45B63045593C}"/>
              </a:ext>
            </a:extLst>
          </p:cNvPr>
          <p:cNvSpPr/>
          <p:nvPr/>
        </p:nvSpPr>
        <p:spPr>
          <a:xfrm>
            <a:off x="8453438" y="1828800"/>
            <a:ext cx="1528762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8610EDB-546D-8003-7365-461F57472147}"/>
              </a:ext>
            </a:extLst>
          </p:cNvPr>
          <p:cNvSpPr/>
          <p:nvPr/>
        </p:nvSpPr>
        <p:spPr>
          <a:xfrm>
            <a:off x="6629400" y="3048000"/>
            <a:ext cx="2286000" cy="533400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817EA44-83B6-D5AF-1052-1A612FE3564E}"/>
              </a:ext>
            </a:extLst>
          </p:cNvPr>
          <p:cNvSpPr/>
          <p:nvPr/>
        </p:nvSpPr>
        <p:spPr>
          <a:xfrm>
            <a:off x="6629400" y="5029200"/>
            <a:ext cx="2286000" cy="533400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E15DA1A-D262-7B6D-63D6-232514FCDE20}"/>
              </a:ext>
            </a:extLst>
          </p:cNvPr>
          <p:cNvSpPr/>
          <p:nvPr/>
        </p:nvSpPr>
        <p:spPr>
          <a:xfrm>
            <a:off x="3276600" y="3505200"/>
            <a:ext cx="1524000" cy="533400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12F0E2F-323D-2E3B-F890-57D062B11AA5}"/>
              </a:ext>
            </a:extLst>
          </p:cNvPr>
          <p:cNvSpPr/>
          <p:nvPr/>
        </p:nvSpPr>
        <p:spPr>
          <a:xfrm>
            <a:off x="8077201" y="3581400"/>
            <a:ext cx="1273175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277C839-1C4D-451A-ABDE-C661A22FCA56}"/>
              </a:ext>
            </a:extLst>
          </p:cNvPr>
          <p:cNvSpPr/>
          <p:nvPr/>
        </p:nvSpPr>
        <p:spPr>
          <a:xfrm>
            <a:off x="3257550" y="5486400"/>
            <a:ext cx="1828800" cy="533400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914CD45-82B7-7CCE-E50E-C06B37DA43C7}"/>
              </a:ext>
            </a:extLst>
          </p:cNvPr>
          <p:cNvSpPr/>
          <p:nvPr/>
        </p:nvSpPr>
        <p:spPr>
          <a:xfrm>
            <a:off x="8434388" y="5562600"/>
            <a:ext cx="1528762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8447" name="日期占位符 16">
            <a:extLst>
              <a:ext uri="{FF2B5EF4-FFF2-40B4-BE49-F238E27FC236}">
                <a16:creationId xmlns:a16="http://schemas.microsoft.com/office/drawing/2014/main" id="{EA03E1CA-ACC2-DB89-58F6-6C91E4422273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335A71E0-C2DD-4926-9C84-B4983A866689}" type="datetime10">
              <a:rPr lang="zh-CN" altLang="en-US" sz="18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09:10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>
            <a:extLst>
              <a:ext uri="{FF2B5EF4-FFF2-40B4-BE49-F238E27FC236}">
                <a16:creationId xmlns:a16="http://schemas.microsoft.com/office/drawing/2014/main" id="{0B8FB0EA-2B8B-754B-41F0-58DF7FCD68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AC8CBD7F-A4E7-4737-AF59-0718D79DD597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15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19459" name="Object 4">
            <a:extLst>
              <a:ext uri="{FF2B5EF4-FFF2-40B4-BE49-F238E27FC236}">
                <a16:creationId xmlns:a16="http://schemas.microsoft.com/office/drawing/2014/main" id="{2EAA3236-1E48-2172-9DAB-42ABB3B3B2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1" y="1219201"/>
          <a:ext cx="5470525" cy="430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43200" imgH="2159000" progId="Equation.DSMT4">
                  <p:embed/>
                </p:oleObj>
              </mc:Choice>
              <mc:Fallback>
                <p:oleObj name="Equation" r:id="rId3" imgW="2743200" imgH="2159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1" y="1219201"/>
                        <a:ext cx="5470525" cy="430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03451ACC-F4B5-A7A9-1648-9D14A4AF8F75}"/>
              </a:ext>
            </a:extLst>
          </p:cNvPr>
          <p:cNvSpPr/>
          <p:nvPr/>
        </p:nvSpPr>
        <p:spPr>
          <a:xfrm>
            <a:off x="7391400" y="657225"/>
            <a:ext cx="19050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正定二次型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F83C497-9526-A596-FD4D-CDA7DCA6C04D}"/>
              </a:ext>
            </a:extLst>
          </p:cNvPr>
          <p:cNvSpPr/>
          <p:nvPr/>
        </p:nvSpPr>
        <p:spPr>
          <a:xfrm>
            <a:off x="7467600" y="1147763"/>
            <a:ext cx="19050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系数全大于</a:t>
            </a:r>
            <a:r>
              <a:rPr lang="en-US" altLang="zh-CN" sz="2400" b="1" dirty="0">
                <a:solidFill>
                  <a:srgbClr val="FF0000"/>
                </a:solidFill>
              </a:rPr>
              <a:t>0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6CD16F0-C296-F5BF-72A7-B94DA007B99E}"/>
              </a:ext>
            </a:extLst>
          </p:cNvPr>
          <p:cNvSpPr/>
          <p:nvPr/>
        </p:nvSpPr>
        <p:spPr>
          <a:xfrm>
            <a:off x="7391400" y="1600200"/>
            <a:ext cx="26670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正惯性指数等于</a:t>
            </a:r>
            <a:r>
              <a:rPr lang="en-US" altLang="zh-CN" sz="2400" b="1" dirty="0">
                <a:solidFill>
                  <a:srgbClr val="FF0000"/>
                </a:solidFill>
              </a:rPr>
              <a:t>n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CF91CBA-81D8-BAF6-F6E8-915ED5696A6F}"/>
              </a:ext>
            </a:extLst>
          </p:cNvPr>
          <p:cNvSpPr/>
          <p:nvPr/>
        </p:nvSpPr>
        <p:spPr>
          <a:xfrm>
            <a:off x="7467601" y="2571750"/>
            <a:ext cx="2252663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存在正定矩阵</a:t>
            </a:r>
            <a:r>
              <a:rPr lang="en-US" altLang="zh-CN" sz="2400" b="1" dirty="0">
                <a:solidFill>
                  <a:srgbClr val="FF0000"/>
                </a:solidFill>
              </a:rPr>
              <a:t>B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49A12FB-ED73-17B8-B7CA-C55D5F065BF4}"/>
              </a:ext>
            </a:extLst>
          </p:cNvPr>
          <p:cNvSpPr/>
          <p:nvPr/>
        </p:nvSpPr>
        <p:spPr>
          <a:xfrm>
            <a:off x="7467600" y="4043363"/>
            <a:ext cx="25146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存在</a:t>
            </a:r>
            <a:r>
              <a:rPr lang="en-US" altLang="zh-CN" sz="2400" b="1" dirty="0">
                <a:solidFill>
                  <a:srgbClr val="FF0000"/>
                </a:solidFill>
              </a:rPr>
              <a:t>n</a:t>
            </a:r>
            <a:r>
              <a:rPr lang="zh-CN" altLang="en-US" sz="2400" b="1" dirty="0">
                <a:solidFill>
                  <a:srgbClr val="FF0000"/>
                </a:solidFill>
              </a:rPr>
              <a:t>阶可逆阵</a:t>
            </a:r>
            <a:r>
              <a:rPr lang="en-US" altLang="zh-CN" sz="2400" b="1" dirty="0">
                <a:solidFill>
                  <a:srgbClr val="FF0000"/>
                </a:solidFill>
              </a:rPr>
              <a:t>M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19B6B46-4357-0C8A-EEF4-7917000FF76B}"/>
              </a:ext>
            </a:extLst>
          </p:cNvPr>
          <p:cNvSpPr/>
          <p:nvPr/>
        </p:nvSpPr>
        <p:spPr>
          <a:xfrm>
            <a:off x="7419976" y="4995863"/>
            <a:ext cx="2867025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所有顺序主子式</a:t>
            </a:r>
            <a:r>
              <a:rPr lang="en-US" altLang="zh-CN" sz="2400" b="1" dirty="0">
                <a:solidFill>
                  <a:srgbClr val="FF0000"/>
                </a:solidFill>
              </a:rPr>
              <a:t>&gt;0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9466" name="日期占位符 10">
            <a:extLst>
              <a:ext uri="{FF2B5EF4-FFF2-40B4-BE49-F238E27FC236}">
                <a16:creationId xmlns:a16="http://schemas.microsoft.com/office/drawing/2014/main" id="{EE788B41-4E1E-ADB1-80CE-9FEB6F2E3C37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D663F617-7FEE-4731-9C54-83DCD7C6AEE8}" type="datetime10">
              <a:rPr lang="zh-CN" altLang="en-US" sz="18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09:10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>
            <a:extLst>
              <a:ext uri="{FF2B5EF4-FFF2-40B4-BE49-F238E27FC236}">
                <a16:creationId xmlns:a16="http://schemas.microsoft.com/office/drawing/2014/main" id="{1A870EC0-D6E1-3BBA-215F-A8DB4B3B9F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61D5D883-76F6-4A11-AD46-06054E190BAC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16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20483" name="Object 4">
            <a:extLst>
              <a:ext uri="{FF2B5EF4-FFF2-40B4-BE49-F238E27FC236}">
                <a16:creationId xmlns:a16="http://schemas.microsoft.com/office/drawing/2014/main" id="{FFF20350-1D60-A2B5-4D75-36FD0FBF9A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1" y="1828800"/>
          <a:ext cx="5191125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603500" imgH="698500" progId="Equation.3">
                  <p:embed/>
                </p:oleObj>
              </mc:Choice>
              <mc:Fallback>
                <p:oleObj name="公式" r:id="rId3" imgW="2603500" imgH="698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1" y="1828800"/>
                        <a:ext cx="5191125" cy="139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3">
            <a:extLst>
              <a:ext uri="{FF2B5EF4-FFF2-40B4-BE49-F238E27FC236}">
                <a16:creationId xmlns:a16="http://schemas.microsoft.com/office/drawing/2014/main" id="{79E88708-0CF5-3D1F-7B0D-F21D918B58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1" y="4800600"/>
          <a:ext cx="5191125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603500" imgH="698500" progId="Equation.3">
                  <p:embed/>
                </p:oleObj>
              </mc:Choice>
              <mc:Fallback>
                <p:oleObj name="公式" r:id="rId5" imgW="2603500" imgH="698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1" y="4800600"/>
                        <a:ext cx="5191125" cy="139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4">
            <a:extLst>
              <a:ext uri="{FF2B5EF4-FFF2-40B4-BE49-F238E27FC236}">
                <a16:creationId xmlns:a16="http://schemas.microsoft.com/office/drawing/2014/main" id="{00BC1133-E815-AB18-CA0D-C2FD59963D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1" y="3581401"/>
          <a:ext cx="4735513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2374900" imgH="482600" progId="Equation.3">
                  <p:embed/>
                </p:oleObj>
              </mc:Choice>
              <mc:Fallback>
                <p:oleObj name="公式" r:id="rId7" imgW="23749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1" y="3581401"/>
                        <a:ext cx="4735513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5">
            <a:extLst>
              <a:ext uri="{FF2B5EF4-FFF2-40B4-BE49-F238E27FC236}">
                <a16:creationId xmlns:a16="http://schemas.microsoft.com/office/drawing/2014/main" id="{F252CC33-E805-9312-ED20-F266403C6C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1" y="685801"/>
          <a:ext cx="503872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2527300" imgH="482600" progId="Equation.3">
                  <p:embed/>
                </p:oleObj>
              </mc:Choice>
              <mc:Fallback>
                <p:oleObj name="公式" r:id="rId9" imgW="25273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1" y="685801"/>
                        <a:ext cx="5038725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日期占位符 6">
            <a:extLst>
              <a:ext uri="{FF2B5EF4-FFF2-40B4-BE49-F238E27FC236}">
                <a16:creationId xmlns:a16="http://schemas.microsoft.com/office/drawing/2014/main" id="{7B54A13A-4D3C-94B1-A651-EAA41938AE60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AE4D91FD-5DF0-446B-A18C-635F4E8C8EF8}" type="datetime10">
              <a:rPr lang="zh-CN" altLang="en-US" sz="18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09:10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>
            <a:extLst>
              <a:ext uri="{FF2B5EF4-FFF2-40B4-BE49-F238E27FC236}">
                <a16:creationId xmlns:a16="http://schemas.microsoft.com/office/drawing/2014/main" id="{A73861B0-D774-D9F6-3D02-8DF9D7361F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4D607CBC-950A-40E2-A5C1-186D32B8589B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17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22531" name="Text Box 2">
            <a:extLst>
              <a:ext uri="{FF2B5EF4-FFF2-40B4-BE49-F238E27FC236}">
                <a16:creationId xmlns:a16="http://schemas.microsoft.com/office/drawing/2014/main" id="{F012C004-2DCE-2C7A-48E6-113CD0B41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600200"/>
            <a:ext cx="83058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7200" b="1"/>
              <a:t>Thank you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7200" b="1"/>
              <a:t>for your attention!</a:t>
            </a:r>
          </a:p>
        </p:txBody>
      </p:sp>
      <p:sp>
        <p:nvSpPr>
          <p:cNvPr id="22532" name="日期占位符 3">
            <a:extLst>
              <a:ext uri="{FF2B5EF4-FFF2-40B4-BE49-F238E27FC236}">
                <a16:creationId xmlns:a16="http://schemas.microsoft.com/office/drawing/2014/main" id="{BB04D8C5-DB0B-8A93-CC37-C2F47DB09E08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5B2E295E-BAEF-449D-8E4C-69532DA5D203}" type="datetime10">
              <a:rPr lang="zh-CN" altLang="en-US" sz="18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09:10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>
            <a:extLst>
              <a:ext uri="{FF2B5EF4-FFF2-40B4-BE49-F238E27FC236}">
                <a16:creationId xmlns:a16="http://schemas.microsoft.com/office/drawing/2014/main" id="{34112175-FF8C-D1D3-B5D3-3F3E5B911A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5FFEB22A-6A2C-43AD-9F64-DC639B4905A3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6147" name="Object 4">
            <a:extLst>
              <a:ext uri="{FF2B5EF4-FFF2-40B4-BE49-F238E27FC236}">
                <a16:creationId xmlns:a16="http://schemas.microsoft.com/office/drawing/2014/main" id="{DE734077-F7C0-596D-DA22-2DC9B9FBFDB9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2133600" y="914401"/>
          <a:ext cx="8007350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416300" imgH="711200" progId="Equation.3">
                  <p:embed/>
                </p:oleObj>
              </mc:Choice>
              <mc:Fallback>
                <p:oleObj name="公式" r:id="rId3" imgW="3416300" imgH="71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914401"/>
                        <a:ext cx="8007350" cy="166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>
            <a:extLst>
              <a:ext uri="{FF2B5EF4-FFF2-40B4-BE49-F238E27FC236}">
                <a16:creationId xmlns:a16="http://schemas.microsoft.com/office/drawing/2014/main" id="{C2571A69-AC42-5AB7-C879-173AE4D3B8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2895601"/>
          <a:ext cx="7977188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3403600" imgH="457200" progId="Equation.3">
                  <p:embed/>
                </p:oleObj>
              </mc:Choice>
              <mc:Fallback>
                <p:oleObj name="公式" r:id="rId5" imgW="34036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895601"/>
                        <a:ext cx="7977188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云形标注 4">
            <a:extLst>
              <a:ext uri="{FF2B5EF4-FFF2-40B4-BE49-F238E27FC236}">
                <a16:creationId xmlns:a16="http://schemas.microsoft.com/office/drawing/2014/main" id="{49F67ED7-AFA0-ACC2-24E9-6C8D40E114DA}"/>
              </a:ext>
            </a:extLst>
          </p:cNvPr>
          <p:cNvSpPr/>
          <p:nvPr/>
        </p:nvSpPr>
        <p:spPr>
          <a:xfrm>
            <a:off x="2971800" y="3886200"/>
            <a:ext cx="5867400" cy="19812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2000" b="1" dirty="0">
                <a:solidFill>
                  <a:srgbClr val="FF0000"/>
                </a:solidFill>
              </a:rPr>
              <a:t>判断正定性的方法</a:t>
            </a:r>
            <a:r>
              <a:rPr lang="en-US" altLang="zh-CN" sz="2000" b="1" dirty="0">
                <a:solidFill>
                  <a:srgbClr val="FF0000"/>
                </a:solidFill>
              </a:rPr>
              <a:t>:</a:t>
            </a:r>
          </a:p>
          <a:p>
            <a:pPr eaLnBrk="1" hangingPunct="1">
              <a:defRPr/>
            </a:pPr>
            <a:r>
              <a:rPr lang="en-US" altLang="zh-CN" sz="2000" b="1" dirty="0">
                <a:solidFill>
                  <a:srgbClr val="FF0000"/>
                </a:solidFill>
              </a:rPr>
              <a:t>1.</a:t>
            </a:r>
            <a:r>
              <a:rPr lang="zh-CN" altLang="en-US" sz="2000" b="1" dirty="0">
                <a:solidFill>
                  <a:srgbClr val="FF0000"/>
                </a:solidFill>
              </a:rPr>
              <a:t>将二次型化为标准型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en-US" altLang="zh-CN" sz="2000" b="1" dirty="0">
                <a:solidFill>
                  <a:srgbClr val="FF0000"/>
                </a:solidFill>
              </a:rPr>
              <a:t>2.</a:t>
            </a:r>
            <a:r>
              <a:rPr lang="zh-CN" altLang="en-US" sz="2000" b="1" dirty="0">
                <a:solidFill>
                  <a:srgbClr val="FF0000"/>
                </a:solidFill>
              </a:rPr>
              <a:t>若</a:t>
            </a:r>
            <a:r>
              <a:rPr lang="en-US" altLang="zh-CN" sz="2000" b="1" dirty="0">
                <a:solidFill>
                  <a:srgbClr val="FF0000"/>
                </a:solidFill>
              </a:rPr>
              <a:t>n</a:t>
            </a:r>
            <a:r>
              <a:rPr lang="zh-CN" altLang="en-US" sz="2000" b="1" dirty="0">
                <a:solidFill>
                  <a:srgbClr val="FF0000"/>
                </a:solidFill>
              </a:rPr>
              <a:t>个平方项的系数全为正数</a:t>
            </a:r>
            <a:r>
              <a:rPr lang="en-US" altLang="zh-CN" sz="2000" b="1" dirty="0">
                <a:solidFill>
                  <a:srgbClr val="FF0000"/>
                </a:solidFill>
              </a:rPr>
              <a:t>,</a:t>
            </a:r>
            <a:r>
              <a:rPr lang="zh-CN" altLang="en-US" sz="2000" b="1" dirty="0">
                <a:solidFill>
                  <a:srgbClr val="FF0000"/>
                </a:solidFill>
              </a:rPr>
              <a:t>则正定；否则</a:t>
            </a:r>
            <a:r>
              <a:rPr lang="en-US" altLang="zh-CN" sz="2000" b="1" dirty="0">
                <a:solidFill>
                  <a:srgbClr val="FF0000"/>
                </a:solidFill>
              </a:rPr>
              <a:t>,</a:t>
            </a:r>
            <a:r>
              <a:rPr lang="zh-CN" altLang="en-US" sz="2000" b="1" dirty="0">
                <a:solidFill>
                  <a:srgbClr val="FF0000"/>
                </a:solidFill>
              </a:rPr>
              <a:t>不正定</a:t>
            </a:r>
            <a:r>
              <a:rPr lang="en-US" altLang="zh-CN" sz="2000" b="1" dirty="0">
                <a:solidFill>
                  <a:srgbClr val="FF0000"/>
                </a:solidFill>
              </a:rPr>
              <a:t>.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6150" name="日期占位符 5">
            <a:extLst>
              <a:ext uri="{FF2B5EF4-FFF2-40B4-BE49-F238E27FC236}">
                <a16:creationId xmlns:a16="http://schemas.microsoft.com/office/drawing/2014/main" id="{668D4C40-6C46-EEDC-0F53-69316843D749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AD7FF9CF-87AF-48D8-A761-4C619627DAE3}" type="datetime10">
              <a:rPr lang="zh-CN" altLang="en-US" sz="18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09:10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CD75F247-8CBA-61ED-5C0A-F5D965310BDC}"/>
              </a:ext>
            </a:extLst>
          </p:cNvPr>
          <p:cNvSpPr/>
          <p:nvPr/>
        </p:nvSpPr>
        <p:spPr>
          <a:xfrm>
            <a:off x="3157538" y="4038600"/>
            <a:ext cx="4767262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FDEA7E9-D5BD-6852-E1CE-FE795EBCAFB3}"/>
              </a:ext>
            </a:extLst>
          </p:cNvPr>
          <p:cNvSpPr/>
          <p:nvPr/>
        </p:nvSpPr>
        <p:spPr>
          <a:xfrm>
            <a:off x="3395664" y="3135313"/>
            <a:ext cx="2319337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1ACC7EC-0808-DCC6-671B-18E5B47B4238}"/>
              </a:ext>
            </a:extLst>
          </p:cNvPr>
          <p:cNvSpPr/>
          <p:nvPr/>
        </p:nvSpPr>
        <p:spPr>
          <a:xfrm>
            <a:off x="3733800" y="2243138"/>
            <a:ext cx="21336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053236B-BB84-064E-9BFE-A6EB0875DCC6}"/>
              </a:ext>
            </a:extLst>
          </p:cNvPr>
          <p:cNvSpPr/>
          <p:nvPr/>
        </p:nvSpPr>
        <p:spPr>
          <a:xfrm>
            <a:off x="5410200" y="1054100"/>
            <a:ext cx="12192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7174" name="灯片编号占位符 3">
            <a:extLst>
              <a:ext uri="{FF2B5EF4-FFF2-40B4-BE49-F238E27FC236}">
                <a16:creationId xmlns:a16="http://schemas.microsoft.com/office/drawing/2014/main" id="{0D5CB9A5-A5C7-AE39-AF31-32C46EB803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C4B8A3F7-FF45-4E1D-AA31-664D2D9E5938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7175" name="Object 2">
            <a:extLst>
              <a:ext uri="{FF2B5EF4-FFF2-40B4-BE49-F238E27FC236}">
                <a16:creationId xmlns:a16="http://schemas.microsoft.com/office/drawing/2014/main" id="{105CF5DE-D529-2C33-A244-37C11502A1CB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828801" y="1077914"/>
          <a:ext cx="4951413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24100" imgH="203200" progId="Equation.DSMT4">
                  <p:embed/>
                </p:oleObj>
              </mc:Choice>
              <mc:Fallback>
                <p:oleObj name="Equation" r:id="rId3" imgW="2324100" imgH="203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1" y="1077914"/>
                        <a:ext cx="4951413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3">
            <a:extLst>
              <a:ext uri="{FF2B5EF4-FFF2-40B4-BE49-F238E27FC236}">
                <a16:creationId xmlns:a16="http://schemas.microsoft.com/office/drawing/2014/main" id="{83CF588C-FFF7-1116-6D49-46AFC5F497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1" y="2225675"/>
          <a:ext cx="4075113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879600" imgH="203200" progId="Equation.3">
                  <p:embed/>
                </p:oleObj>
              </mc:Choice>
              <mc:Fallback>
                <p:oleObj name="公式" r:id="rId5" imgW="18796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1" y="2225675"/>
                        <a:ext cx="4075113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4">
            <a:extLst>
              <a:ext uri="{FF2B5EF4-FFF2-40B4-BE49-F238E27FC236}">
                <a16:creationId xmlns:a16="http://schemas.microsoft.com/office/drawing/2014/main" id="{9E2C19D2-75B7-8D3F-6249-2A8BC686AD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1" y="3140076"/>
          <a:ext cx="391001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803400" imgH="203200" progId="Equation.3">
                  <p:embed/>
                </p:oleObj>
              </mc:Choice>
              <mc:Fallback>
                <p:oleObj name="公式" r:id="rId7" imgW="18034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1" y="3140076"/>
                        <a:ext cx="391001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5">
            <a:extLst>
              <a:ext uri="{FF2B5EF4-FFF2-40B4-BE49-F238E27FC236}">
                <a16:creationId xmlns:a16="http://schemas.microsoft.com/office/drawing/2014/main" id="{799B57FA-A5FB-5549-31E4-28BD8808C8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4016375"/>
          <a:ext cx="6223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2870200" imgH="228600" progId="Equation.3">
                  <p:embed/>
                </p:oleObj>
              </mc:Choice>
              <mc:Fallback>
                <p:oleObj name="公式" r:id="rId9" imgW="28702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016375"/>
                        <a:ext cx="62230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">
            <a:extLst>
              <a:ext uri="{FF2B5EF4-FFF2-40B4-BE49-F238E27FC236}">
                <a16:creationId xmlns:a16="http://schemas.microsoft.com/office/drawing/2014/main" id="{1156B005-5B09-2C4D-E884-1A1543EEA8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1" y="4968876"/>
          <a:ext cx="498316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2298700" imgH="203200" progId="Equation.3">
                  <p:embed/>
                </p:oleObj>
              </mc:Choice>
              <mc:Fallback>
                <p:oleObj name="公式" r:id="rId11" imgW="22987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1" y="4968876"/>
                        <a:ext cx="498316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云形标注 8">
            <a:extLst>
              <a:ext uri="{FF2B5EF4-FFF2-40B4-BE49-F238E27FC236}">
                <a16:creationId xmlns:a16="http://schemas.microsoft.com/office/drawing/2014/main" id="{7DD5176E-A52D-CA4A-426F-947A3D9467C9}"/>
              </a:ext>
            </a:extLst>
          </p:cNvPr>
          <p:cNvSpPr/>
          <p:nvPr/>
        </p:nvSpPr>
        <p:spPr>
          <a:xfrm>
            <a:off x="4953000" y="1524000"/>
            <a:ext cx="4800600" cy="8382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000" b="1" dirty="0">
                <a:solidFill>
                  <a:srgbClr val="FF0000"/>
                </a:solidFill>
              </a:rPr>
              <a:t>非退化线性替换替换化二次型为规范标准型</a:t>
            </a:r>
          </a:p>
        </p:txBody>
      </p:sp>
      <p:sp>
        <p:nvSpPr>
          <p:cNvPr id="7181" name="日期占位符 11">
            <a:extLst>
              <a:ext uri="{FF2B5EF4-FFF2-40B4-BE49-F238E27FC236}">
                <a16:creationId xmlns:a16="http://schemas.microsoft.com/office/drawing/2014/main" id="{063C14E2-B74F-CF9D-C915-A0D199B5D1AA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0FA2374-761F-4281-BBA9-9EA5E0F20BCD}" type="datetime10">
              <a:rPr lang="zh-CN" altLang="en-US" sz="18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09:10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  <p:bldP spid="14" grpId="0" animBg="1"/>
      <p:bldP spid="12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>
            <a:extLst>
              <a:ext uri="{FF2B5EF4-FFF2-40B4-BE49-F238E27FC236}">
                <a16:creationId xmlns:a16="http://schemas.microsoft.com/office/drawing/2014/main" id="{702A5405-31F8-C132-F12E-1D85DD8065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8235EC99-62ED-4A36-AD8C-983E3E195A0F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20263A9B-3374-77B8-7D9C-4E603506C3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05FEF008-F673-65F1-E446-C4B46CB0CD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2057400"/>
            <a:ext cx="8686800" cy="40386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400"/>
              <a:t>判断二次型是否为正定二次型的方法：</a:t>
            </a:r>
            <a:br>
              <a:rPr lang="zh-CN" altLang="en-US" sz="2400"/>
            </a:br>
            <a:r>
              <a:rPr lang="en-US" altLang="zh-CN" sz="2400"/>
              <a:t>1</a:t>
            </a:r>
            <a:r>
              <a:rPr lang="zh-CN" altLang="en-US" sz="2400"/>
              <a:t>、直接利用定义；</a:t>
            </a:r>
            <a:r>
              <a:rPr lang="en-US" altLang="zh-CN" sz="2400"/>
              <a:t>(</a:t>
            </a:r>
            <a:r>
              <a:rPr lang="zh-CN" altLang="en-US" sz="2400"/>
              <a:t>例</a:t>
            </a:r>
            <a:r>
              <a:rPr lang="en-US" altLang="zh-CN" sz="2400"/>
              <a:t>,A,B</a:t>
            </a:r>
            <a:r>
              <a:rPr lang="zh-CN" altLang="en-US" sz="2400"/>
              <a:t>为正定矩阵</a:t>
            </a:r>
            <a:r>
              <a:rPr lang="en-US" altLang="zh-CN" sz="2400"/>
              <a:t>,</a:t>
            </a:r>
            <a:r>
              <a:rPr lang="zh-CN" altLang="en-US" sz="2400"/>
              <a:t>则</a:t>
            </a:r>
            <a:r>
              <a:rPr lang="en-US" altLang="zh-CN" sz="2400"/>
              <a:t>A+B</a:t>
            </a:r>
            <a:r>
              <a:rPr lang="zh-CN" altLang="en-US" sz="2400"/>
              <a:t>正定</a:t>
            </a:r>
            <a:r>
              <a:rPr lang="en-US" altLang="zh-CN" sz="2400"/>
              <a:t>)</a:t>
            </a:r>
            <a:br>
              <a:rPr lang="zh-CN" altLang="en-US" sz="2400"/>
            </a:br>
            <a:r>
              <a:rPr lang="en-US" altLang="zh-CN" sz="2400"/>
              <a:t>2</a:t>
            </a:r>
            <a:r>
              <a:rPr lang="zh-CN" altLang="en-US" sz="2400"/>
              <a:t>、化二次型为标准型</a:t>
            </a:r>
            <a:r>
              <a:rPr lang="en-US" altLang="zh-CN" sz="2400"/>
              <a:t>(</a:t>
            </a:r>
            <a:r>
              <a:rPr lang="zh-CN" altLang="en-US" sz="2400"/>
              <a:t>配方法，初等变换法三种方法</a:t>
            </a:r>
            <a:r>
              <a:rPr lang="en-US" altLang="zh-CN" sz="2400"/>
              <a:t>)</a:t>
            </a:r>
            <a:r>
              <a:rPr lang="zh-CN" altLang="en-US" sz="2400"/>
              <a:t>，利用定义判断其标准型是否为正定二次型；</a:t>
            </a:r>
            <a:br>
              <a:rPr lang="zh-CN" altLang="en-US" sz="2400"/>
            </a:br>
            <a:r>
              <a:rPr lang="en-US" altLang="zh-CN" sz="2400"/>
              <a:t>3</a:t>
            </a:r>
            <a:r>
              <a:rPr lang="zh-CN" altLang="en-US" sz="2400"/>
              <a:t>、化二次型为规范标准型，看其正惯性指数是否为</a:t>
            </a:r>
            <a:r>
              <a:rPr lang="en-US" altLang="zh-CN" sz="2400"/>
              <a:t>n</a:t>
            </a:r>
          </a:p>
        </p:txBody>
      </p:sp>
      <p:sp>
        <p:nvSpPr>
          <p:cNvPr id="8197" name="日期占位符 4">
            <a:extLst>
              <a:ext uri="{FF2B5EF4-FFF2-40B4-BE49-F238E27FC236}">
                <a16:creationId xmlns:a16="http://schemas.microsoft.com/office/drawing/2014/main" id="{AB1A71B0-1C16-5D43-294B-246F4BF3A497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D21F8B9-3914-43B8-B296-ADB5692156B4}" type="datetime10">
              <a:rPr lang="zh-CN" altLang="en-US" sz="18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09:10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内容占位符 2">
            <a:extLst>
              <a:ext uri="{FF2B5EF4-FFF2-40B4-BE49-F238E27FC236}">
                <a16:creationId xmlns:a16="http://schemas.microsoft.com/office/drawing/2014/main" id="{71D3A596-116D-1A0A-2477-88BFBCE1FE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762000"/>
            <a:ext cx="8229600" cy="838200"/>
          </a:xfrm>
        </p:spPr>
        <p:txBody>
          <a:bodyPr/>
          <a:lstStyle/>
          <a:p>
            <a:r>
              <a:rPr lang="zh-CN" altLang="en-US"/>
              <a:t>方阵</a:t>
            </a:r>
            <a:r>
              <a:rPr lang="en-US" altLang="zh-CN"/>
              <a:t>A</a:t>
            </a:r>
            <a:r>
              <a:rPr lang="zh-CN" altLang="en-US"/>
              <a:t>的顺序主子式</a:t>
            </a:r>
          </a:p>
        </p:txBody>
      </p:sp>
      <p:sp>
        <p:nvSpPr>
          <p:cNvPr id="9219" name="灯片编号占位符 3">
            <a:extLst>
              <a:ext uri="{FF2B5EF4-FFF2-40B4-BE49-F238E27FC236}">
                <a16:creationId xmlns:a16="http://schemas.microsoft.com/office/drawing/2014/main" id="{1D356E75-1928-3E81-CC71-9176FFD80E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7B68D0B6-C337-4207-A3D8-460B0CB9CCEA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5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23554" name="Object 3">
            <a:extLst>
              <a:ext uri="{FF2B5EF4-FFF2-40B4-BE49-F238E27FC236}">
                <a16:creationId xmlns:a16="http://schemas.microsoft.com/office/drawing/2014/main" id="{5D6177FE-E9E2-E2DE-5931-0BD72C2F48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1" y="1752600"/>
          <a:ext cx="2779713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701800" imgH="939800" progId="Equation.3">
                  <p:embed/>
                </p:oleObj>
              </mc:Choice>
              <mc:Fallback>
                <p:oleObj name="公式" r:id="rId3" imgW="1701800" imgH="939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1" y="1752600"/>
                        <a:ext cx="2779713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>
            <a:extLst>
              <a:ext uri="{FF2B5EF4-FFF2-40B4-BE49-F238E27FC236}">
                <a16:creationId xmlns:a16="http://schemas.microsoft.com/office/drawing/2014/main" id="{904D3E8C-1372-634B-389B-D5DF6CDDF5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1752600"/>
          <a:ext cx="522605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3200400" imgH="939800" progId="Equation.3">
                  <p:embed/>
                </p:oleObj>
              </mc:Choice>
              <mc:Fallback>
                <p:oleObj name="公式" r:id="rId5" imgW="3200400" imgH="939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752600"/>
                        <a:ext cx="522605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>
            <a:extLst>
              <a:ext uri="{FF2B5EF4-FFF2-40B4-BE49-F238E27FC236}">
                <a16:creationId xmlns:a16="http://schemas.microsoft.com/office/drawing/2014/main" id="{157DA61B-B69B-EBB3-3AAB-D4BF92BD49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3733801"/>
          <a:ext cx="3297238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954951" imgH="215806" progId="Equation.3">
                  <p:embed/>
                </p:oleObj>
              </mc:Choice>
              <mc:Fallback>
                <p:oleObj name="公式" r:id="rId7" imgW="1954951" imgH="21580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733801"/>
                        <a:ext cx="3297238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>
            <a:extLst>
              <a:ext uri="{FF2B5EF4-FFF2-40B4-BE49-F238E27FC236}">
                <a16:creationId xmlns:a16="http://schemas.microsoft.com/office/drawing/2014/main" id="{F142CCC0-0EAA-20E6-AC0B-2506B896A7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4724401"/>
          <a:ext cx="414338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253780" imgH="215713" progId="Equation.3">
                  <p:embed/>
                </p:oleObj>
              </mc:Choice>
              <mc:Fallback>
                <p:oleObj name="公式" r:id="rId9" imgW="253780" imgH="21571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724401"/>
                        <a:ext cx="414338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>
            <a:extLst>
              <a:ext uri="{FF2B5EF4-FFF2-40B4-BE49-F238E27FC236}">
                <a16:creationId xmlns:a16="http://schemas.microsoft.com/office/drawing/2014/main" id="{8501F7F9-6CF8-73C2-FF27-AA9C4B318A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17839" y="4495800"/>
          <a:ext cx="1036637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634725" imgH="482391" progId="Equation.3">
                  <p:embed/>
                </p:oleObj>
              </mc:Choice>
              <mc:Fallback>
                <p:oleObj name="公式" r:id="rId11" imgW="634725" imgH="48239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839" y="4495800"/>
                        <a:ext cx="1036637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>
            <a:extLst>
              <a:ext uri="{FF2B5EF4-FFF2-40B4-BE49-F238E27FC236}">
                <a16:creationId xmlns:a16="http://schemas.microsoft.com/office/drawing/2014/main" id="{5F21F9DC-5CC5-A3C2-A264-61123B3201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75150" y="4343400"/>
          <a:ext cx="188595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1155700" imgH="711200" progId="Equation.3">
                  <p:embed/>
                </p:oleObj>
              </mc:Choice>
              <mc:Fallback>
                <p:oleObj name="公式" r:id="rId13" imgW="1155700" imgH="71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5150" y="4343400"/>
                        <a:ext cx="1885950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>
            <a:extLst>
              <a:ext uri="{FF2B5EF4-FFF2-40B4-BE49-F238E27FC236}">
                <a16:creationId xmlns:a16="http://schemas.microsoft.com/office/drawing/2014/main" id="{EA9317BF-7981-053B-02FF-AF1218D39C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4191000"/>
          <a:ext cx="2509838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1536700" imgH="939800" progId="Equation.3">
                  <p:embed/>
                </p:oleObj>
              </mc:Choice>
              <mc:Fallback>
                <p:oleObj name="公式" r:id="rId15" imgW="1536700" imgH="939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191000"/>
                        <a:ext cx="2509838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7" name="日期占位符 10">
            <a:extLst>
              <a:ext uri="{FF2B5EF4-FFF2-40B4-BE49-F238E27FC236}">
                <a16:creationId xmlns:a16="http://schemas.microsoft.com/office/drawing/2014/main" id="{B3F86F5C-4196-652C-59F3-892C7DD28EF6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3B79652B-CDB7-462C-BD43-C84FF60B6BC4}" type="datetime10">
              <a:rPr lang="zh-CN" altLang="en-US" sz="18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09:10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7A8A1207-6F11-5EDF-FAA1-9B5239E0D5AB}"/>
              </a:ext>
            </a:extLst>
          </p:cNvPr>
          <p:cNvSpPr/>
          <p:nvPr/>
        </p:nvSpPr>
        <p:spPr>
          <a:xfrm>
            <a:off x="2057400" y="1295400"/>
            <a:ext cx="59436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43" name="灯片编号占位符 3">
            <a:extLst>
              <a:ext uri="{FF2B5EF4-FFF2-40B4-BE49-F238E27FC236}">
                <a16:creationId xmlns:a16="http://schemas.microsoft.com/office/drawing/2014/main" id="{06EAB23C-96D2-B058-0BDC-BE60767F4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206ED555-A4AD-4E13-AA32-AFD48BA0531F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6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10244" name="Object 4">
            <a:extLst>
              <a:ext uri="{FF2B5EF4-FFF2-40B4-BE49-F238E27FC236}">
                <a16:creationId xmlns:a16="http://schemas.microsoft.com/office/drawing/2014/main" id="{2CC445C3-FD19-8F96-E6F0-99AE97EA5E3B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752601" y="762000"/>
          <a:ext cx="6634163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200400" imgH="457200" progId="Equation.3">
                  <p:embed/>
                </p:oleObj>
              </mc:Choice>
              <mc:Fallback>
                <p:oleObj name="公式" r:id="rId3" imgW="32004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762000"/>
                        <a:ext cx="6634163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3">
            <a:extLst>
              <a:ext uri="{FF2B5EF4-FFF2-40B4-BE49-F238E27FC236}">
                <a16:creationId xmlns:a16="http://schemas.microsoft.com/office/drawing/2014/main" id="{CA45B48E-CCF6-4871-A2E9-EE7B5A20B1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1" y="1752600"/>
          <a:ext cx="5586413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692400" imgH="457200" progId="Equation.3">
                  <p:embed/>
                </p:oleObj>
              </mc:Choice>
              <mc:Fallback>
                <p:oleObj name="公式" r:id="rId5" imgW="26924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1752600"/>
                        <a:ext cx="5586413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4">
            <a:extLst>
              <a:ext uri="{FF2B5EF4-FFF2-40B4-BE49-F238E27FC236}">
                <a16:creationId xmlns:a16="http://schemas.microsoft.com/office/drawing/2014/main" id="{265200D9-C03E-8A9B-D1D0-25F2288D2F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2743200"/>
          <a:ext cx="563880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2717800" imgH="1397000" progId="Equation.3">
                  <p:embed/>
                </p:oleObj>
              </mc:Choice>
              <mc:Fallback>
                <p:oleObj name="公式" r:id="rId7" imgW="2717800" imgH="1397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743200"/>
                        <a:ext cx="5638800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FC84B99-ECDE-06A4-0BFE-FBEEE2E6D076}"/>
              </a:ext>
            </a:extLst>
          </p:cNvPr>
          <p:cNvCxnSpPr/>
          <p:nvPr/>
        </p:nvCxnSpPr>
        <p:spPr>
          <a:xfrm>
            <a:off x="2590800" y="4191000"/>
            <a:ext cx="5562600" cy="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839081D-F8E8-96C7-6F3F-7B8EF527F3D7}"/>
              </a:ext>
            </a:extLst>
          </p:cNvPr>
          <p:cNvCxnSpPr/>
          <p:nvPr/>
        </p:nvCxnSpPr>
        <p:spPr>
          <a:xfrm>
            <a:off x="5029200" y="2590800"/>
            <a:ext cx="0" cy="342900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26" name="Object 5">
            <a:extLst>
              <a:ext uri="{FF2B5EF4-FFF2-40B4-BE49-F238E27FC236}">
                <a16:creationId xmlns:a16="http://schemas.microsoft.com/office/drawing/2014/main" id="{82D41861-9152-1562-BE60-95022B7764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1" y="3276601"/>
          <a:ext cx="1527175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736600" imgH="508000" progId="Equation.3">
                  <p:embed/>
                </p:oleObj>
              </mc:Choice>
              <mc:Fallback>
                <p:oleObj name="公式" r:id="rId9" imgW="736600" imgH="508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1" y="3276601"/>
                        <a:ext cx="1527175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6">
            <a:extLst>
              <a:ext uri="{FF2B5EF4-FFF2-40B4-BE49-F238E27FC236}">
                <a16:creationId xmlns:a16="http://schemas.microsoft.com/office/drawing/2014/main" id="{A982AAC9-F942-CFC6-15E9-B090CCE7C0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1" y="5562601"/>
          <a:ext cx="6164263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2971800" imgH="508000" progId="Equation.3">
                  <p:embed/>
                </p:oleObj>
              </mc:Choice>
              <mc:Fallback>
                <p:oleObj name="公式" r:id="rId11" imgW="2971800" imgH="508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1" y="5562601"/>
                        <a:ext cx="6164263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7">
            <a:extLst>
              <a:ext uri="{FF2B5EF4-FFF2-40B4-BE49-F238E27FC236}">
                <a16:creationId xmlns:a16="http://schemas.microsoft.com/office/drawing/2014/main" id="{51C75F71-5D3D-FC75-BC9B-ADD2440290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53401" y="5791200"/>
          <a:ext cx="11842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571252" imgH="253890" progId="Equation.3">
                  <p:embed/>
                </p:oleObj>
              </mc:Choice>
              <mc:Fallback>
                <p:oleObj name="公式" r:id="rId13" imgW="571252" imgH="25389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1" y="5791200"/>
                        <a:ext cx="118427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2" name="日期占位符 10">
            <a:extLst>
              <a:ext uri="{FF2B5EF4-FFF2-40B4-BE49-F238E27FC236}">
                <a16:creationId xmlns:a16="http://schemas.microsoft.com/office/drawing/2014/main" id="{0EF7381D-2C07-47B1-47F7-B51BE781F188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E9DCBF9A-E912-4E59-9665-38564A0124DB}" type="datetime10">
              <a:rPr lang="zh-CN" altLang="en-US" sz="18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09:10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>
            <a:extLst>
              <a:ext uri="{FF2B5EF4-FFF2-40B4-BE49-F238E27FC236}">
                <a16:creationId xmlns:a16="http://schemas.microsoft.com/office/drawing/2014/main" id="{555D9BCE-A26D-E84E-584C-79D942B5EA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FB8FAE8D-6224-4815-8C8D-1D9183FA6ABE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7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5122" name="Object 4">
            <a:extLst>
              <a:ext uri="{FF2B5EF4-FFF2-40B4-BE49-F238E27FC236}">
                <a16:creationId xmlns:a16="http://schemas.microsoft.com/office/drawing/2014/main" id="{5225D990-5820-2DDB-FF5A-EDA689CB1BF9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752601" y="685801"/>
          <a:ext cx="663416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806700" imgH="241300" progId="Equation.3">
                  <p:embed/>
                </p:oleObj>
              </mc:Choice>
              <mc:Fallback>
                <p:oleObj name="公式" r:id="rId3" imgW="28067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685801"/>
                        <a:ext cx="663416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3">
            <a:extLst>
              <a:ext uri="{FF2B5EF4-FFF2-40B4-BE49-F238E27FC236}">
                <a16:creationId xmlns:a16="http://schemas.microsoft.com/office/drawing/2014/main" id="{DFE42CD7-D0FE-6D70-E707-52F4413858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1752600"/>
          <a:ext cx="8326438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4013200" imgH="457200" progId="Equation.3">
                  <p:embed/>
                </p:oleObj>
              </mc:Choice>
              <mc:Fallback>
                <p:oleObj name="公式" r:id="rId5" imgW="40132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752600"/>
                        <a:ext cx="8326438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4">
            <a:extLst>
              <a:ext uri="{FF2B5EF4-FFF2-40B4-BE49-F238E27FC236}">
                <a16:creationId xmlns:a16="http://schemas.microsoft.com/office/drawing/2014/main" id="{615CC2A7-B44F-8688-3A13-8E0DE7D5DE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1" y="1295400"/>
          <a:ext cx="465296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968500" imgH="228600" progId="Equation.3">
                  <p:embed/>
                </p:oleObj>
              </mc:Choice>
              <mc:Fallback>
                <p:oleObj name="公式" r:id="rId7" imgW="19685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1295400"/>
                        <a:ext cx="4652963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5">
            <a:extLst>
              <a:ext uri="{FF2B5EF4-FFF2-40B4-BE49-F238E27FC236}">
                <a16:creationId xmlns:a16="http://schemas.microsoft.com/office/drawing/2014/main" id="{C381A79B-67F6-C20F-46D9-27B48E057C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2514600"/>
          <a:ext cx="671830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3238500" imgH="457200" progId="Equation.3">
                  <p:embed/>
                </p:oleObj>
              </mc:Choice>
              <mc:Fallback>
                <p:oleObj name="公式" r:id="rId9" imgW="32385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514600"/>
                        <a:ext cx="6718300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6">
            <a:extLst>
              <a:ext uri="{FF2B5EF4-FFF2-40B4-BE49-F238E27FC236}">
                <a16:creationId xmlns:a16="http://schemas.microsoft.com/office/drawing/2014/main" id="{78A9EE43-2FB2-0001-C6DF-A439AE2C38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1" y="3429001"/>
          <a:ext cx="7008813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3378200" imgH="254000" progId="Equation.3">
                  <p:embed/>
                </p:oleObj>
              </mc:Choice>
              <mc:Fallback>
                <p:oleObj name="公式" r:id="rId11" imgW="3378200" imgH="254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1" y="3429001"/>
                        <a:ext cx="7008813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Object 7">
            <a:extLst>
              <a:ext uri="{FF2B5EF4-FFF2-40B4-BE49-F238E27FC236}">
                <a16:creationId xmlns:a16="http://schemas.microsoft.com/office/drawing/2014/main" id="{FCC926BD-EAAE-9368-29D2-47CA2D50F7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4038600"/>
          <a:ext cx="3767138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1816100" imgH="203200" progId="Equation.3">
                  <p:embed/>
                </p:oleObj>
              </mc:Choice>
              <mc:Fallback>
                <p:oleObj name="公式" r:id="rId13" imgW="18161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038600"/>
                        <a:ext cx="3767138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" name="Object 8">
            <a:extLst>
              <a:ext uri="{FF2B5EF4-FFF2-40B4-BE49-F238E27FC236}">
                <a16:creationId xmlns:a16="http://schemas.microsoft.com/office/drawing/2014/main" id="{566C02F4-ED9F-9931-86FB-89E9EB5DFE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1" y="3910014"/>
          <a:ext cx="1685925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812447" imgH="304668" progId="Equation.3">
                  <p:embed/>
                </p:oleObj>
              </mc:Choice>
              <mc:Fallback>
                <p:oleObj name="公式" r:id="rId15" imgW="812447" imgH="304668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1" y="3910014"/>
                        <a:ext cx="1685925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" name="日期占位符 9">
            <a:extLst>
              <a:ext uri="{FF2B5EF4-FFF2-40B4-BE49-F238E27FC236}">
                <a16:creationId xmlns:a16="http://schemas.microsoft.com/office/drawing/2014/main" id="{699E1761-8FFB-ADFE-AF6B-5C12CF97A91D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AEA2CF2A-21CC-4862-8104-848216E2C4A0}" type="datetime10">
              <a:rPr lang="zh-CN" altLang="en-US" sz="18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09:10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>
            <a:extLst>
              <a:ext uri="{FF2B5EF4-FFF2-40B4-BE49-F238E27FC236}">
                <a16:creationId xmlns:a16="http://schemas.microsoft.com/office/drawing/2014/main" id="{16EE1CA6-416D-BDB1-D7D5-6F4FB62E0E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A3D0F70A-FAD4-4BE7-B449-8A846E4FBA0E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8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12291" name="Object 4">
            <a:extLst>
              <a:ext uri="{FF2B5EF4-FFF2-40B4-BE49-F238E27FC236}">
                <a16:creationId xmlns:a16="http://schemas.microsoft.com/office/drawing/2014/main" id="{52920150-BA70-59F3-0FB1-4390BE13952D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752601" y="762000"/>
          <a:ext cx="6634163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200400" imgH="457200" progId="Equation.3">
                  <p:embed/>
                </p:oleObj>
              </mc:Choice>
              <mc:Fallback>
                <p:oleObj name="公式" r:id="rId3" imgW="32004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762000"/>
                        <a:ext cx="6634163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3">
            <a:extLst>
              <a:ext uri="{FF2B5EF4-FFF2-40B4-BE49-F238E27FC236}">
                <a16:creationId xmlns:a16="http://schemas.microsoft.com/office/drawing/2014/main" id="{AC0E1C7D-23CC-943B-9AD2-CA275C5541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9113" y="1828800"/>
          <a:ext cx="495300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387600" imgH="203200" progId="Equation.3">
                  <p:embed/>
                </p:oleObj>
              </mc:Choice>
              <mc:Fallback>
                <p:oleObj name="公式" r:id="rId5" imgW="23876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113" y="1828800"/>
                        <a:ext cx="4953000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4">
            <a:extLst>
              <a:ext uri="{FF2B5EF4-FFF2-40B4-BE49-F238E27FC236}">
                <a16:creationId xmlns:a16="http://schemas.microsoft.com/office/drawing/2014/main" id="{7F474C5F-03B5-8B8A-7227-6F5B1F9847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2819400"/>
          <a:ext cx="563880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2717800" imgH="1397000" progId="Equation.3">
                  <p:embed/>
                </p:oleObj>
              </mc:Choice>
              <mc:Fallback>
                <p:oleObj name="公式" r:id="rId7" imgW="2717800" imgH="1397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819400"/>
                        <a:ext cx="5638800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C94EAD3-E340-779B-0F2E-A49DA0F86CC2}"/>
              </a:ext>
            </a:extLst>
          </p:cNvPr>
          <p:cNvCxnSpPr/>
          <p:nvPr/>
        </p:nvCxnSpPr>
        <p:spPr>
          <a:xfrm>
            <a:off x="2133600" y="5257800"/>
            <a:ext cx="5562600" cy="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0A7222F-F246-A4DB-256F-CD838B2AEF4C}"/>
              </a:ext>
            </a:extLst>
          </p:cNvPr>
          <p:cNvCxnSpPr/>
          <p:nvPr/>
        </p:nvCxnSpPr>
        <p:spPr>
          <a:xfrm>
            <a:off x="6477000" y="2514600"/>
            <a:ext cx="0" cy="342900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632" name="Object 5">
            <a:extLst>
              <a:ext uri="{FF2B5EF4-FFF2-40B4-BE49-F238E27FC236}">
                <a16:creationId xmlns:a16="http://schemas.microsoft.com/office/drawing/2014/main" id="{5C1B5108-27EA-0DC2-CE31-B6E638DA4D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0" y="1828800"/>
          <a:ext cx="374015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803400" imgH="203200" progId="Equation.3">
                  <p:embed/>
                </p:oleObj>
              </mc:Choice>
              <mc:Fallback>
                <p:oleObj name="公式" r:id="rId9" imgW="18034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1828800"/>
                        <a:ext cx="3740150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Object 6">
            <a:extLst>
              <a:ext uri="{FF2B5EF4-FFF2-40B4-BE49-F238E27FC236}">
                <a16:creationId xmlns:a16="http://schemas.microsoft.com/office/drawing/2014/main" id="{C01E05CB-5FE7-7A53-6449-9DF872A59E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1" y="2362201"/>
          <a:ext cx="48736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2349500" imgH="215900" progId="Equation.3">
                  <p:embed/>
                </p:oleObj>
              </mc:Choice>
              <mc:Fallback>
                <p:oleObj name="公式" r:id="rId11" imgW="2349500" imgH="215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1" y="2362201"/>
                        <a:ext cx="487362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Object 7">
            <a:extLst>
              <a:ext uri="{FF2B5EF4-FFF2-40B4-BE49-F238E27FC236}">
                <a16:creationId xmlns:a16="http://schemas.microsoft.com/office/drawing/2014/main" id="{D8AAABB8-65AB-4317-4343-113BB378E5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5200" y="3733801"/>
          <a:ext cx="1817688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876300" imgH="482600" progId="Equation.3">
                  <p:embed/>
                </p:oleObj>
              </mc:Choice>
              <mc:Fallback>
                <p:oleObj name="公式" r:id="rId13" imgW="876300" imgH="482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3733801"/>
                        <a:ext cx="1817688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5" name="Object 8">
            <a:extLst>
              <a:ext uri="{FF2B5EF4-FFF2-40B4-BE49-F238E27FC236}">
                <a16:creationId xmlns:a16="http://schemas.microsoft.com/office/drawing/2014/main" id="{D82E2858-AF8C-CB80-1C45-552D9B19FC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1" y="5715001"/>
          <a:ext cx="774541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3733800" imgH="228600" progId="Equation.3">
                  <p:embed/>
                </p:oleObj>
              </mc:Choice>
              <mc:Fallback>
                <p:oleObj name="公式" r:id="rId15" imgW="37338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1" y="5715001"/>
                        <a:ext cx="7745413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0" name="日期占位符 11">
            <a:extLst>
              <a:ext uri="{FF2B5EF4-FFF2-40B4-BE49-F238E27FC236}">
                <a16:creationId xmlns:a16="http://schemas.microsoft.com/office/drawing/2014/main" id="{EA67EC31-6C58-7DCB-F916-17AF9AD575E2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D6EB097-77C8-47E8-90D5-F0ED330BD3B2}" type="datetime10">
              <a:rPr lang="zh-CN" altLang="en-US" sz="18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09:10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>
            <a:extLst>
              <a:ext uri="{FF2B5EF4-FFF2-40B4-BE49-F238E27FC236}">
                <a16:creationId xmlns:a16="http://schemas.microsoft.com/office/drawing/2014/main" id="{CE3B48AB-364E-CB9C-EFC2-EA92BC2E3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AB334F94-808F-4FBF-BA17-A938DA8AD1D6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9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A1EF686D-69C0-2BC2-3A9F-EAC6A328BC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762000"/>
          <a:ext cx="563880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717800" imgH="1397000" progId="Equation.3">
                  <p:embed/>
                </p:oleObj>
              </mc:Choice>
              <mc:Fallback>
                <p:oleObj name="公式" r:id="rId3" imgW="2717800" imgH="1397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762000"/>
                        <a:ext cx="5638800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F3EEEFF-C4CE-AD31-AEB3-907F5EB3CD5A}"/>
              </a:ext>
            </a:extLst>
          </p:cNvPr>
          <p:cNvCxnSpPr/>
          <p:nvPr/>
        </p:nvCxnSpPr>
        <p:spPr>
          <a:xfrm>
            <a:off x="2209800" y="3200400"/>
            <a:ext cx="5562600" cy="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9D0DE80-92C3-E75E-0379-7867C682E9F7}"/>
              </a:ext>
            </a:extLst>
          </p:cNvPr>
          <p:cNvCxnSpPr/>
          <p:nvPr/>
        </p:nvCxnSpPr>
        <p:spPr>
          <a:xfrm>
            <a:off x="6553200" y="457200"/>
            <a:ext cx="0" cy="342900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E78BDB3A-5FAB-41BA-156A-2A2E1618BB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1400" y="1676401"/>
          <a:ext cx="1817688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876300" imgH="482600" progId="Equation.3">
                  <p:embed/>
                </p:oleObj>
              </mc:Choice>
              <mc:Fallback>
                <p:oleObj name="公式" r:id="rId5" imgW="876300" imgH="482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1676401"/>
                        <a:ext cx="1817688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4FDE0C83-B988-F0E0-30B8-D9D8621977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1" y="3657601"/>
          <a:ext cx="774541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3733800" imgH="228600" progId="Equation.3">
                  <p:embed/>
                </p:oleObj>
              </mc:Choice>
              <mc:Fallback>
                <p:oleObj name="公式" r:id="rId7" imgW="37338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1" y="3657601"/>
                        <a:ext cx="7745413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5">
            <a:extLst>
              <a:ext uri="{FF2B5EF4-FFF2-40B4-BE49-F238E27FC236}">
                <a16:creationId xmlns:a16="http://schemas.microsoft.com/office/drawing/2014/main" id="{1228D142-790C-6834-C903-D219440CAE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1" y="4191001"/>
          <a:ext cx="384651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854200" imgH="228600" progId="Equation.3">
                  <p:embed/>
                </p:oleObj>
              </mc:Choice>
              <mc:Fallback>
                <p:oleObj name="公式" r:id="rId9" imgW="18542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1" y="4191001"/>
                        <a:ext cx="3846513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6">
            <a:extLst>
              <a:ext uri="{FF2B5EF4-FFF2-40B4-BE49-F238E27FC236}">
                <a16:creationId xmlns:a16="http://schemas.microsoft.com/office/drawing/2014/main" id="{7EE2E4DA-DDFA-CF3C-5A20-DFD7B8C2E5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4191001"/>
          <a:ext cx="24765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1193800" imgH="228600" progId="Equation.3">
                  <p:embed/>
                </p:oleObj>
              </mc:Choice>
              <mc:Fallback>
                <p:oleObj name="公式" r:id="rId11" imgW="11938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191001"/>
                        <a:ext cx="24765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圆角矩形 10">
            <a:extLst>
              <a:ext uri="{FF2B5EF4-FFF2-40B4-BE49-F238E27FC236}">
                <a16:creationId xmlns:a16="http://schemas.microsoft.com/office/drawing/2014/main" id="{753AD1D9-A39D-6CE4-0E81-0416EC482602}"/>
              </a:ext>
            </a:extLst>
          </p:cNvPr>
          <p:cNvSpPr/>
          <p:nvPr/>
        </p:nvSpPr>
        <p:spPr>
          <a:xfrm>
            <a:off x="1981200" y="4648200"/>
            <a:ext cx="7315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000" b="1" dirty="0">
                <a:solidFill>
                  <a:srgbClr val="FF0000"/>
                </a:solidFill>
              </a:rPr>
              <a:t>考虑将第</a:t>
            </a:r>
            <a:r>
              <a:rPr lang="en-US" altLang="zh-CN" sz="2000" b="1" dirty="0">
                <a:solidFill>
                  <a:srgbClr val="FF0000"/>
                </a:solidFill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</a:rPr>
              <a:t>行先乘以</a:t>
            </a:r>
            <a:r>
              <a:rPr lang="en-US" altLang="zh-CN" sz="2000" b="1" dirty="0">
                <a:solidFill>
                  <a:srgbClr val="FF0000"/>
                </a:solidFill>
              </a:rPr>
              <a:t>A</a:t>
            </a:r>
            <a:r>
              <a:rPr lang="en-US" altLang="zh-CN" sz="1200" b="1" dirty="0">
                <a:solidFill>
                  <a:srgbClr val="FF0000"/>
                </a:solidFill>
              </a:rPr>
              <a:t>n-1</a:t>
            </a:r>
            <a:r>
              <a:rPr lang="zh-CN" altLang="en-US" sz="2000" b="1" dirty="0">
                <a:solidFill>
                  <a:srgbClr val="FF0000"/>
                </a:solidFill>
              </a:rPr>
              <a:t>的逆</a:t>
            </a:r>
            <a:r>
              <a:rPr lang="en-US" altLang="zh-CN" sz="2000" b="1" dirty="0">
                <a:solidFill>
                  <a:srgbClr val="FF0000"/>
                </a:solidFill>
              </a:rPr>
              <a:t>,</a:t>
            </a:r>
            <a:r>
              <a:rPr lang="zh-CN" altLang="en-US" sz="2000" b="1" dirty="0">
                <a:solidFill>
                  <a:srgbClr val="FF0000"/>
                </a:solidFill>
              </a:rPr>
              <a:t>在乘以</a:t>
            </a:r>
            <a:r>
              <a:rPr lang="en-US" altLang="zh-CN" sz="2000" b="1" dirty="0">
                <a:solidFill>
                  <a:srgbClr val="FF0000"/>
                </a:solidFill>
              </a:rPr>
              <a:t>-α</a:t>
            </a:r>
            <a:r>
              <a:rPr lang="zh-CN" altLang="en-US" sz="2000" b="1" dirty="0">
                <a:solidFill>
                  <a:srgbClr val="FF0000"/>
                </a:solidFill>
              </a:rPr>
              <a:t>的转置</a:t>
            </a:r>
            <a:r>
              <a:rPr lang="en-US" altLang="zh-CN" sz="2000" b="1" dirty="0">
                <a:solidFill>
                  <a:srgbClr val="FF0000"/>
                </a:solidFill>
              </a:rPr>
              <a:t>,</a:t>
            </a:r>
            <a:r>
              <a:rPr lang="zh-CN" altLang="en-US" sz="2000" b="1" dirty="0">
                <a:solidFill>
                  <a:srgbClr val="FF0000"/>
                </a:solidFill>
              </a:rPr>
              <a:t>加到第</a:t>
            </a:r>
            <a:r>
              <a:rPr lang="en-US" altLang="zh-CN" sz="2000" b="1" dirty="0">
                <a:solidFill>
                  <a:srgbClr val="FF0000"/>
                </a:solidFill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</a:rPr>
              <a:t>行</a:t>
            </a:r>
          </a:p>
        </p:txBody>
      </p:sp>
      <p:graphicFrame>
        <p:nvGraphicFramePr>
          <p:cNvPr id="9225" name="Object 7">
            <a:extLst>
              <a:ext uri="{FF2B5EF4-FFF2-40B4-BE49-F238E27FC236}">
                <a16:creationId xmlns:a16="http://schemas.microsoft.com/office/drawing/2014/main" id="{B8B074AE-662D-B007-483F-73BD97F73D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1" y="5257800"/>
          <a:ext cx="5400675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2603500" imgH="508000" progId="Equation.3">
                  <p:embed/>
                </p:oleObj>
              </mc:Choice>
              <mc:Fallback>
                <p:oleObj name="公式" r:id="rId13" imgW="2603500" imgH="508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1" y="5257800"/>
                        <a:ext cx="5400675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8">
            <a:extLst>
              <a:ext uri="{FF2B5EF4-FFF2-40B4-BE49-F238E27FC236}">
                <a16:creationId xmlns:a16="http://schemas.microsoft.com/office/drawing/2014/main" id="{C9735944-5977-2E38-C246-C0AEE3E8F7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9001" y="5257800"/>
          <a:ext cx="316071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1524000" imgH="482600" progId="Equation.3">
                  <p:embed/>
                </p:oleObj>
              </mc:Choice>
              <mc:Fallback>
                <p:oleObj name="公式" r:id="rId15" imgW="1524000" imgH="482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1" y="5257800"/>
                        <a:ext cx="3160713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5" name="日期占位符 12">
            <a:extLst>
              <a:ext uri="{FF2B5EF4-FFF2-40B4-BE49-F238E27FC236}">
                <a16:creationId xmlns:a16="http://schemas.microsoft.com/office/drawing/2014/main" id="{93BBC0BE-9D71-F4DF-0598-F4BA1E67E922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0B261E38-DCA7-465E-A090-0D93F6AD8400}" type="datetime10">
              <a:rPr lang="zh-CN" altLang="en-US" sz="18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09:10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4451</TotalTime>
  <Words>249</Words>
  <Application>Microsoft Office PowerPoint</Application>
  <PresentationFormat>宽屏</PresentationFormat>
  <Paragraphs>56</Paragraphs>
  <Slides>17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宋体</vt:lpstr>
      <vt:lpstr>Times New Roman</vt:lpstr>
      <vt:lpstr>Wingdings</vt:lpstr>
      <vt:lpstr>华文行楷</vt:lpstr>
      <vt:lpstr>默认设计模板</vt:lpstr>
      <vt:lpstr>Microsoft 公式 3.0</vt:lpstr>
      <vt:lpstr>MathType 7.0 Equation</vt:lpstr>
      <vt:lpstr>正定二次型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 jun</cp:lastModifiedBy>
  <cp:revision>319</cp:revision>
  <cp:lastPrinted>1601-01-01T00:00:00Z</cp:lastPrinted>
  <dcterms:created xsi:type="dcterms:W3CDTF">1601-01-01T00:00:00Z</dcterms:created>
  <dcterms:modified xsi:type="dcterms:W3CDTF">2022-11-13T01:10:45Z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