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4"/>
    <p:restoredTop sz="94672"/>
  </p:normalViewPr>
  <p:slideViewPr>
    <p:cSldViewPr snapToGrid="0" snapToObjects="1">
      <p:cViewPr varScale="1">
        <p:scale>
          <a:sx n="104" d="100"/>
          <a:sy n="104" d="100"/>
        </p:scale>
        <p:origin x="12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n Cheng" userId="73b39abba4055029" providerId="LiveId" clId="{AA5B94FB-E0B4-2443-98E7-A3F1DE13D32C}"/>
    <pc:docChg chg="modSld">
      <pc:chgData name="Fan Cheng" userId="73b39abba4055029" providerId="LiveId" clId="{AA5B94FB-E0B4-2443-98E7-A3F1DE13D32C}" dt="2022-12-06T08:08:23.975" v="17" actId="20577"/>
      <pc:docMkLst>
        <pc:docMk/>
      </pc:docMkLst>
      <pc:sldChg chg="modSp mod">
        <pc:chgData name="Fan Cheng" userId="73b39abba4055029" providerId="LiveId" clId="{AA5B94FB-E0B4-2443-98E7-A3F1DE13D32C}" dt="2022-12-06T07:46:45.977" v="9" actId="20577"/>
        <pc:sldMkLst>
          <pc:docMk/>
          <pc:sldMk cId="487456776" sldId="256"/>
        </pc:sldMkLst>
        <pc:spChg chg="mod">
          <ac:chgData name="Fan Cheng" userId="73b39abba4055029" providerId="LiveId" clId="{AA5B94FB-E0B4-2443-98E7-A3F1DE13D32C}" dt="2022-12-06T07:46:45.977" v="9" actId="20577"/>
          <ac:spMkLst>
            <pc:docMk/>
            <pc:sldMk cId="487456776" sldId="256"/>
            <ac:spMk id="3" creationId="{F04ECB5F-3677-C14F-967C-DD164CD3E87F}"/>
          </ac:spMkLst>
        </pc:spChg>
      </pc:sldChg>
      <pc:sldChg chg="modSp mod">
        <pc:chgData name="Fan Cheng" userId="73b39abba4055029" providerId="LiveId" clId="{AA5B94FB-E0B4-2443-98E7-A3F1DE13D32C}" dt="2022-12-06T07:59:11.653" v="10" actId="20577"/>
        <pc:sldMkLst>
          <pc:docMk/>
          <pc:sldMk cId="2081045537" sldId="258"/>
        </pc:sldMkLst>
        <pc:spChg chg="mod">
          <ac:chgData name="Fan Cheng" userId="73b39abba4055029" providerId="LiveId" clId="{AA5B94FB-E0B4-2443-98E7-A3F1DE13D32C}" dt="2022-12-06T07:59:11.653" v="10" actId="20577"/>
          <ac:spMkLst>
            <pc:docMk/>
            <pc:sldMk cId="2081045537" sldId="258"/>
            <ac:spMk id="3" creationId="{8D01FC80-8717-3C43-B972-E9F467C74A38}"/>
          </ac:spMkLst>
        </pc:spChg>
      </pc:sldChg>
      <pc:sldChg chg="modSp">
        <pc:chgData name="Fan Cheng" userId="73b39abba4055029" providerId="LiveId" clId="{AA5B94FB-E0B4-2443-98E7-A3F1DE13D32C}" dt="2022-12-06T08:06:36.035" v="11" actId="20578"/>
        <pc:sldMkLst>
          <pc:docMk/>
          <pc:sldMk cId="1515447618" sldId="260"/>
        </pc:sldMkLst>
        <pc:spChg chg="mod">
          <ac:chgData name="Fan Cheng" userId="73b39abba4055029" providerId="LiveId" clId="{AA5B94FB-E0B4-2443-98E7-A3F1DE13D32C}" dt="2022-12-06T08:06:36.035" v="11" actId="20578"/>
          <ac:spMkLst>
            <pc:docMk/>
            <pc:sldMk cId="1515447618" sldId="260"/>
            <ac:spMk id="3" creationId="{28EA20AB-F5C8-4A48-B1A3-7B5916DA4994}"/>
          </ac:spMkLst>
        </pc:spChg>
      </pc:sldChg>
      <pc:sldChg chg="modSp mod">
        <pc:chgData name="Fan Cheng" userId="73b39abba4055029" providerId="LiveId" clId="{AA5B94FB-E0B4-2443-98E7-A3F1DE13D32C}" dt="2022-12-06T08:08:23.975" v="17" actId="20577"/>
        <pc:sldMkLst>
          <pc:docMk/>
          <pc:sldMk cId="1504095344" sldId="261"/>
        </pc:sldMkLst>
        <pc:spChg chg="mod">
          <ac:chgData name="Fan Cheng" userId="73b39abba4055029" providerId="LiveId" clId="{AA5B94FB-E0B4-2443-98E7-A3F1DE13D32C}" dt="2022-12-06T08:08:23.975" v="17" actId="20577"/>
          <ac:spMkLst>
            <pc:docMk/>
            <pc:sldMk cId="1504095344" sldId="261"/>
            <ac:spMk id="3" creationId="{CCD06F2B-9782-814F-8755-ACF2CB3A7EC9}"/>
          </ac:spMkLst>
        </pc:spChg>
      </pc:sldChg>
    </pc:docChg>
  </pc:docChgLst>
  <pc:docChgLst>
    <pc:chgData name="Cheng Fan" userId="73b39abba4055029" providerId="LiveId" clId="{7E765D6E-D6B6-2844-80C3-E6ACCD03BC6D}"/>
    <pc:docChg chg="custSel modSld">
      <pc:chgData name="Cheng Fan" userId="73b39abba4055029" providerId="LiveId" clId="{7E765D6E-D6B6-2844-80C3-E6ACCD03BC6D}" dt="2021-12-13T23:36:51.653" v="82" actId="20577"/>
      <pc:docMkLst>
        <pc:docMk/>
      </pc:docMkLst>
      <pc:sldChg chg="modSp mod">
        <pc:chgData name="Cheng Fan" userId="73b39abba4055029" providerId="LiveId" clId="{7E765D6E-D6B6-2844-80C3-E6ACCD03BC6D}" dt="2021-12-13T23:28:49.630" v="0" actId="2711"/>
        <pc:sldMkLst>
          <pc:docMk/>
          <pc:sldMk cId="487456776" sldId="256"/>
        </pc:sldMkLst>
        <pc:spChg chg="mod">
          <ac:chgData name="Cheng Fan" userId="73b39abba4055029" providerId="LiveId" clId="{7E765D6E-D6B6-2844-80C3-E6ACCD03BC6D}" dt="2021-12-13T23:28:49.630" v="0" actId="2711"/>
          <ac:spMkLst>
            <pc:docMk/>
            <pc:sldMk cId="487456776" sldId="256"/>
            <ac:spMk id="3" creationId="{F04ECB5F-3677-C14F-967C-DD164CD3E87F}"/>
          </ac:spMkLst>
        </pc:spChg>
      </pc:sldChg>
      <pc:sldChg chg="modSp mod">
        <pc:chgData name="Cheng Fan" userId="73b39abba4055029" providerId="LiveId" clId="{7E765D6E-D6B6-2844-80C3-E6ACCD03BC6D}" dt="2021-12-13T23:34:25.459" v="39" actId="207"/>
        <pc:sldMkLst>
          <pc:docMk/>
          <pc:sldMk cId="1515447618" sldId="260"/>
        </pc:sldMkLst>
        <pc:spChg chg="mod">
          <ac:chgData name="Cheng Fan" userId="73b39abba4055029" providerId="LiveId" clId="{7E765D6E-D6B6-2844-80C3-E6ACCD03BC6D}" dt="2021-12-13T23:34:25.459" v="39" actId="207"/>
          <ac:spMkLst>
            <pc:docMk/>
            <pc:sldMk cId="1515447618" sldId="260"/>
            <ac:spMk id="3" creationId="{28EA20AB-F5C8-4A48-B1A3-7B5916DA4994}"/>
          </ac:spMkLst>
        </pc:spChg>
      </pc:sldChg>
      <pc:sldChg chg="modSp mod">
        <pc:chgData name="Cheng Fan" userId="73b39abba4055029" providerId="LiveId" clId="{7E765D6E-D6B6-2844-80C3-E6ACCD03BC6D}" dt="2021-12-13T23:36:51.653" v="82" actId="20577"/>
        <pc:sldMkLst>
          <pc:docMk/>
          <pc:sldMk cId="1504095344" sldId="261"/>
        </pc:sldMkLst>
        <pc:spChg chg="mod">
          <ac:chgData name="Cheng Fan" userId="73b39abba4055029" providerId="LiveId" clId="{7E765D6E-D6B6-2844-80C3-E6ACCD03BC6D}" dt="2021-12-13T23:36:51.653" v="82" actId="20577"/>
          <ac:spMkLst>
            <pc:docMk/>
            <pc:sldMk cId="1504095344" sldId="261"/>
            <ac:spMk id="3" creationId="{CCD06F2B-9782-814F-8755-ACF2CB3A7EC9}"/>
          </ac:spMkLst>
        </pc:spChg>
      </pc:sldChg>
    </pc:docChg>
  </pc:docChgLst>
  <pc:docChgLst>
    <pc:chgData name="Cheng Fan" userId="73b39abba4055029" providerId="LiveId" clId="{6738DA0A-0EE5-4261-BCC9-9668ECF7D588}"/>
    <pc:docChg chg="modSld">
      <pc:chgData name="Cheng Fan" userId="73b39abba4055029" providerId="LiveId" clId="{6738DA0A-0EE5-4261-BCC9-9668ECF7D588}" dt="2023-01-08T04:57:20.519" v="17" actId="400"/>
      <pc:docMkLst>
        <pc:docMk/>
      </pc:docMkLst>
      <pc:sldChg chg="modSp mod">
        <pc:chgData name="Cheng Fan" userId="73b39abba4055029" providerId="LiveId" clId="{6738DA0A-0EE5-4261-BCC9-9668ECF7D588}" dt="2023-01-08T04:56:27.013" v="12" actId="20577"/>
        <pc:sldMkLst>
          <pc:docMk/>
          <pc:sldMk cId="487456776" sldId="256"/>
        </pc:sldMkLst>
        <pc:spChg chg="mod">
          <ac:chgData name="Cheng Fan" userId="73b39abba4055029" providerId="LiveId" clId="{6738DA0A-0EE5-4261-BCC9-9668ECF7D588}" dt="2023-01-08T04:56:27.013" v="12" actId="20577"/>
          <ac:spMkLst>
            <pc:docMk/>
            <pc:sldMk cId="487456776" sldId="256"/>
            <ac:spMk id="3" creationId="{F04ECB5F-3677-C14F-967C-DD164CD3E87F}"/>
          </ac:spMkLst>
        </pc:spChg>
      </pc:sldChg>
      <pc:sldChg chg="modSp mod">
        <pc:chgData name="Cheng Fan" userId="73b39abba4055029" providerId="LiveId" clId="{6738DA0A-0EE5-4261-BCC9-9668ECF7D588}" dt="2023-01-08T04:57:20.519" v="17" actId="400"/>
        <pc:sldMkLst>
          <pc:docMk/>
          <pc:sldMk cId="3244788552" sldId="257"/>
        </pc:sldMkLst>
        <pc:spChg chg="mod">
          <ac:chgData name="Cheng Fan" userId="73b39abba4055029" providerId="LiveId" clId="{6738DA0A-0EE5-4261-BCC9-9668ECF7D588}" dt="2023-01-08T04:57:20.519" v="17" actId="400"/>
          <ac:spMkLst>
            <pc:docMk/>
            <pc:sldMk cId="3244788552" sldId="257"/>
            <ac:spMk id="3" creationId="{ED9D28F2-EC67-624D-970F-DD33FB104C65}"/>
          </ac:spMkLst>
        </pc:spChg>
      </pc:sldChg>
      <pc:sldChg chg="modSp mod">
        <pc:chgData name="Cheng Fan" userId="73b39abba4055029" providerId="LiveId" clId="{6738DA0A-0EE5-4261-BCC9-9668ECF7D588}" dt="2023-01-08T03:55:11.637" v="5" actId="20577"/>
        <pc:sldMkLst>
          <pc:docMk/>
          <pc:sldMk cId="1515447618" sldId="260"/>
        </pc:sldMkLst>
        <pc:spChg chg="mod">
          <ac:chgData name="Cheng Fan" userId="73b39abba4055029" providerId="LiveId" clId="{6738DA0A-0EE5-4261-BCC9-9668ECF7D588}" dt="2023-01-08T03:55:11.637" v="5" actId="20577"/>
          <ac:spMkLst>
            <pc:docMk/>
            <pc:sldMk cId="1515447618" sldId="260"/>
            <ac:spMk id="3" creationId="{28EA20AB-F5C8-4A48-B1A3-7B5916DA49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67820-3519-254E-9CBB-A4D6FF2CA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C1394-6877-4E43-92B7-F6C808B5A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BA1BE-6CC4-5C4E-ABAF-3B323D7D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D47B-CA66-264D-B754-E304855F48B7}" type="datetimeFigureOut">
              <a:rPr lang="en-CN" smtClean="0"/>
              <a:t>01/08/2023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74A53-70C4-7D45-9471-EEBAB624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CD589-BC69-3149-895D-51E9D6F9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390-46B0-744C-970D-46A143CF36D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7364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A3A1-7D30-C640-A35D-94528295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21950-4F10-BF4A-AE2D-8FEE414C9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B4C7E-4F70-F14E-A806-E8B1F7A59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D47B-CA66-264D-B754-E304855F48B7}" type="datetimeFigureOut">
              <a:rPr lang="en-CN" smtClean="0"/>
              <a:t>01/08/2023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BE15E-07E8-484B-A81D-322D5352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D1978-CBAF-C549-8D83-7C735CAF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390-46B0-744C-970D-46A143CF36D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179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FFC5CC-0F2B-9949-97A5-B173D7C23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CB4CE-70E7-5D43-B8C0-77775F0FA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9D507-5EAA-D342-BB95-DBEE4159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D47B-CA66-264D-B754-E304855F48B7}" type="datetimeFigureOut">
              <a:rPr lang="en-CN" smtClean="0"/>
              <a:t>01/08/2023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05BAD-CDBC-694F-BA45-E1AB2EC6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C21BF-B6F9-014E-A6B2-5D862C00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390-46B0-744C-970D-46A143CF36D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3427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25DA-71A9-2F49-9273-1C7EFB7C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B6A94-C3E1-254D-A284-FFCC5CB99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C008B-4971-9147-B4EA-506782D2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D47B-CA66-264D-B754-E304855F48B7}" type="datetimeFigureOut">
              <a:rPr lang="en-CN" smtClean="0"/>
              <a:t>01/08/2023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2C5F6-9B57-EF4A-8C4A-E7C0EAE4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55C72-04C4-DD40-BB0E-011167EC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390-46B0-744C-970D-46A143CF36D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6605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8B116-C62D-A44B-B952-A4FE523C8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C57DC-8664-5343-9580-149F88EC5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D669-2BC8-7244-91BC-DEB659D1D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D47B-CA66-264D-B754-E304855F48B7}" type="datetimeFigureOut">
              <a:rPr lang="en-CN" smtClean="0"/>
              <a:t>01/08/2023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F5E89-800D-AC4B-91EE-DDFA803FD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B0880-D37D-BE4A-B307-20CBD764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390-46B0-744C-970D-46A143CF36D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0980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D3CA-491C-F348-836C-66714301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A45B1-2ED5-B54D-8BF8-5346C6ADC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F56BA-0462-C44E-AE6B-6BACA1A72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95849-5967-534A-B7CE-AAF8A1E3E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D47B-CA66-264D-B754-E304855F48B7}" type="datetimeFigureOut">
              <a:rPr lang="en-CN" smtClean="0"/>
              <a:t>01/08/2023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C1696-2426-1F4C-995B-E4BB5108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9E68E-880C-BE48-9D15-DEB111191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390-46B0-744C-970D-46A143CF36D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5404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8C65-B308-4643-BDA7-4EADFFF7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BB7A5-BB50-F048-BCD3-7E69F5490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1450A-400F-4940-9E3C-3D3B3995E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217CE-DEF4-D24E-A51F-B6954130C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4EF49-42E6-4849-AA2F-E5DF8BAA2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019A60-F669-7F4E-92D2-093716344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D47B-CA66-264D-B754-E304855F48B7}" type="datetimeFigureOut">
              <a:rPr lang="en-CN" smtClean="0"/>
              <a:t>01/08/2023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F8C5E9-212C-7F47-9872-104AAE46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9010BF-BAD8-C94E-846C-5CDCEC5D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390-46B0-744C-970D-46A143CF36D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4026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EC28-552B-0F43-81E0-7D104B00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D7212-79DF-C845-A2DE-8097679A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D47B-CA66-264D-B754-E304855F48B7}" type="datetimeFigureOut">
              <a:rPr lang="en-CN" smtClean="0"/>
              <a:t>01/08/2023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58CAA-9707-3643-8AB0-6B5FC51E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F5BC5-3E5B-384D-A651-3E2D3D73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390-46B0-744C-970D-46A143CF36D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6629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84B3B-C35C-0B49-8DFD-DFB54196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D47B-CA66-264D-B754-E304855F48B7}" type="datetimeFigureOut">
              <a:rPr lang="en-CN" smtClean="0"/>
              <a:t>01/08/2023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B10404-BD3B-8B43-A05F-B76A60AF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49ED8-803B-2849-B0D4-DC7763A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390-46B0-744C-970D-46A143CF36D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369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38529-A8F5-5549-8C84-6B1EA8754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0FCDA-9E1B-DB42-ACD0-F35D5FECD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CE229-0F2D-6F4A-8F07-76BE5BE20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A4DB-6CED-F94E-9BA0-CC97A75E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D47B-CA66-264D-B754-E304855F48B7}" type="datetimeFigureOut">
              <a:rPr lang="en-CN" smtClean="0"/>
              <a:t>01/08/2023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E11F2-2A08-C648-8286-EE6B9855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73066-DFC2-594B-B1E5-E7146D70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390-46B0-744C-970D-46A143CF36D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6806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5D57-62D4-4948-9F77-8EBF9893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E7659-052C-7648-9A42-47C1D9A14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2EDAA-CD92-0145-8964-07BD4CC14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6E3B0-4B97-1340-8215-7580A410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D47B-CA66-264D-B754-E304855F48B7}" type="datetimeFigureOut">
              <a:rPr lang="en-CN" smtClean="0"/>
              <a:t>01/08/2023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5D1DC-1ED8-AF40-9A9C-32CF7F3D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7F0ED-FD56-CE47-90AD-16C98CAF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390-46B0-744C-970D-46A143CF36D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2571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92469-CF9C-844E-B6B8-B2C34D02A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B2B72-87D2-5C4F-8165-1A76FFB3F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33EA7-B920-CA4C-AA96-C05CF1DC5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AD47B-CA66-264D-B754-E304855F48B7}" type="datetimeFigureOut">
              <a:rPr lang="en-CN" smtClean="0"/>
              <a:t>01/08/2023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8F2A4-BDF1-3544-BA65-71509CB5A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BE012-F44F-4D49-A348-A4D3C51B7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DC390-46B0-744C-970D-46A143CF36D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97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5835-EA52-024A-A9C2-6EE08D571A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N" dirty="0"/>
              <a:t>期末复习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ECB5F-3677-C14F-967C-DD164CD3E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 dirty="0"/>
          </a:p>
          <a:p>
            <a:r>
              <a:rPr lang="en-CN" dirty="0"/>
              <a:t>考试时间</a:t>
            </a:r>
            <a:r>
              <a:rPr lang="zh-CN" altLang="en-US" dirty="0"/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2023-01-13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45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E6B8-FFBB-864A-A56F-1792AE56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原则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FC80-8717-3C43-B972-E9F467C74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考察对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dirty="0"/>
              <a:t>的掌握和理解</a:t>
            </a:r>
            <a:endParaRPr lang="en-US" altLang="zh-CN" dirty="0"/>
          </a:p>
          <a:p>
            <a:r>
              <a:rPr lang="zh-CN" altLang="en-US" dirty="0"/>
              <a:t>考察基本的计算方法和思维</a:t>
            </a:r>
            <a:endParaRPr lang="en-US" altLang="zh-CN" dirty="0"/>
          </a:p>
          <a:p>
            <a:r>
              <a:rPr lang="zh-CN" altLang="en-US" dirty="0">
                <a:sym typeface="Wingdings" pitchFamily="2" charset="2"/>
              </a:rPr>
              <a:t>考察学以致用，真正实用的编码能力</a:t>
            </a:r>
            <a:endParaRPr lang="en-US" altLang="zh-CN" dirty="0"/>
          </a:p>
          <a:p>
            <a:r>
              <a:rPr lang="zh-CN" altLang="en-US" dirty="0"/>
              <a:t>不考死记硬背（</a:t>
            </a:r>
            <a:r>
              <a:rPr lang="zh-CN" altLang="en-US" dirty="0">
                <a:latin typeface="+mn-ea"/>
              </a:rPr>
              <a:t>半开卷</a:t>
            </a:r>
            <a:r>
              <a:rPr lang="zh-CN" altLang="en-US" dirty="0"/>
              <a:t>）：譬如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/>
              <a:t>包的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zh-CN" altLang="en-US" dirty="0"/>
              <a:t>第一个参数是干嘛的</a:t>
            </a:r>
            <a:endParaRPr lang="en-US" altLang="zh-CN" dirty="0"/>
          </a:p>
          <a:p>
            <a:r>
              <a:rPr lang="zh-CN" altLang="en-US" dirty="0"/>
              <a:t>考场可以问问题，譬如你忘记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zh-CN" altLang="en-US" dirty="0"/>
              <a:t>函数是什么</a:t>
            </a:r>
            <a:r>
              <a:rPr lang="zh-CN" altLang="en-US" dirty="0">
                <a:sym typeface="Wingdings" pitchFamily="2" charset="2"/>
              </a:rPr>
              <a:t></a:t>
            </a:r>
            <a:endParaRPr lang="en-US" altLang="zh-CN" dirty="0">
              <a:sym typeface="Wingdings" pitchFamily="2" charset="2"/>
            </a:endParaRPr>
          </a:p>
          <a:p>
            <a:r>
              <a:rPr lang="zh-CN" altLang="en-US" dirty="0">
                <a:sym typeface="Wingdings" pitchFamily="2" charset="2"/>
              </a:rPr>
              <a:t>以课程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ppt</a:t>
            </a:r>
            <a:r>
              <a:rPr lang="zh-CN" altLang="en-US" dirty="0">
                <a:sym typeface="Wingdings" pitchFamily="2" charset="2"/>
              </a:rPr>
              <a:t>为大纲，包含平时练习题，小作业，大作业</a:t>
            </a:r>
            <a:endParaRPr lang="en-US" altLang="zh-CN" dirty="0">
              <a:sym typeface="Wingdings" pitchFamily="2" charset="2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Lec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1-14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104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541E-D02E-3442-95F4-AC7F6A085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题型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D28F2-EC67-624D-970F-DD33FB104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选择题</a:t>
            </a:r>
            <a:r>
              <a:rPr lang="en-US" altLang="zh-CN" strike="sngStrike" dirty="0">
                <a:latin typeface="+mn-ea"/>
              </a:rPr>
              <a:t>+</a:t>
            </a:r>
            <a:r>
              <a:rPr lang="zh-CN" altLang="en-US" strike="sngStrike" dirty="0">
                <a:latin typeface="+mn-ea"/>
              </a:rPr>
              <a:t>代码题</a:t>
            </a:r>
            <a:endParaRPr lang="en-US" altLang="zh-CN" strike="sngStrike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选择题 </a:t>
            </a:r>
            <a:r>
              <a:rPr lang="en-US" altLang="zh-CN" dirty="0">
                <a:latin typeface="+mn-ea"/>
              </a:rPr>
              <a:t>40</a:t>
            </a:r>
            <a:r>
              <a:rPr lang="zh-CN" altLang="en-US" dirty="0">
                <a:latin typeface="+mn-ea"/>
              </a:rPr>
              <a:t>道，</a:t>
            </a:r>
            <a:r>
              <a:rPr lang="en-US" altLang="zh-CN" dirty="0">
                <a:latin typeface="+mn-ea"/>
              </a:rPr>
              <a:t>40</a:t>
            </a:r>
            <a:r>
              <a:rPr lang="zh-CN" altLang="en-US" dirty="0">
                <a:latin typeface="+mn-ea"/>
              </a:rPr>
              <a:t>*</a:t>
            </a:r>
            <a:r>
              <a:rPr lang="en-US" altLang="zh-CN" dirty="0">
                <a:latin typeface="+mn-ea"/>
              </a:rPr>
              <a:t>2.5</a:t>
            </a:r>
          </a:p>
          <a:p>
            <a:r>
              <a:rPr lang="zh-CN" altLang="en-US" strike="sngStrike" dirty="0">
                <a:latin typeface="+mn-ea"/>
              </a:rPr>
              <a:t>代码题</a:t>
            </a:r>
            <a:r>
              <a:rPr lang="en-US" altLang="zh-CN" strike="sngStrike" dirty="0">
                <a:latin typeface="+mn-ea"/>
              </a:rPr>
              <a:t>4</a:t>
            </a:r>
            <a:r>
              <a:rPr lang="zh-CN" altLang="en-US" strike="sngStrike" dirty="0">
                <a:latin typeface="+mn-ea"/>
              </a:rPr>
              <a:t>道，</a:t>
            </a:r>
            <a:r>
              <a:rPr lang="en-US" altLang="zh-CN" strike="sngStrike" dirty="0">
                <a:latin typeface="+mn-ea"/>
              </a:rPr>
              <a:t>4</a:t>
            </a:r>
            <a:r>
              <a:rPr lang="zh-CN" altLang="en-US" strike="sngStrike" dirty="0">
                <a:latin typeface="+mn-ea"/>
              </a:rPr>
              <a:t>*</a:t>
            </a:r>
            <a:r>
              <a:rPr lang="en-US" altLang="zh-CN" strike="sngStrike" dirty="0">
                <a:latin typeface="+mn-ea"/>
              </a:rPr>
              <a:t>15</a:t>
            </a:r>
          </a:p>
          <a:p>
            <a:pPr lvl="1"/>
            <a:r>
              <a:rPr lang="zh-CN" altLang="en-US" strike="sngStrike" dirty="0">
                <a:latin typeface="+mn-ea"/>
              </a:rPr>
              <a:t>代码题根据题目意思写出程序</a:t>
            </a:r>
            <a:endParaRPr lang="en-US" strike="sngStrike" dirty="0">
              <a:latin typeface="+mn-ea"/>
            </a:endParaRPr>
          </a:p>
          <a:p>
            <a:pPr lvl="1"/>
            <a:r>
              <a:rPr lang="zh-CN" altLang="en-US" strike="sngStrike" dirty="0">
                <a:latin typeface="+mn-ea"/>
              </a:rPr>
              <a:t>要求大的思路和基本的程序正确</a:t>
            </a:r>
            <a:endParaRPr lang="en-US" strike="sngStrike" dirty="0">
              <a:latin typeface="+mn-ea"/>
            </a:endParaRPr>
          </a:p>
          <a:p>
            <a:pPr lvl="1"/>
            <a:r>
              <a:rPr lang="zh-CN" altLang="en-US" strike="sngStrike" dirty="0">
                <a:latin typeface="+mn-ea"/>
              </a:rPr>
              <a:t>允许有小的语法错误，不扣分</a:t>
            </a:r>
            <a:endParaRPr lang="en-US" altLang="zh-CN" strike="sngStrike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半开卷：允许最多带一张双面</a:t>
            </a:r>
            <a:r>
              <a:rPr lang="en-US" altLang="zh-CN" dirty="0">
                <a:latin typeface="+mn-ea"/>
              </a:rPr>
              <a:t>A4</a:t>
            </a:r>
            <a:r>
              <a:rPr lang="zh-CN" altLang="en-US" dirty="0">
                <a:latin typeface="+mn-ea"/>
              </a:rPr>
              <a:t>的纸，写什么都可以</a:t>
            </a:r>
            <a:endParaRPr lang="en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478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3780-3185-5F4F-807A-49AB7876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复习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9DF5A-2107-7748-AC72-F5F2BBDB3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熟练掌握</a:t>
            </a:r>
            <a:r>
              <a:rPr lang="en-CN" dirty="0"/>
              <a:t>ppt</a:t>
            </a:r>
            <a:r>
              <a:rPr lang="zh-CN" altLang="en-US" dirty="0"/>
              <a:t>，以及我们平时讲的一些套路</a:t>
            </a:r>
            <a:endParaRPr lang="en-US" altLang="zh-CN" dirty="0"/>
          </a:p>
          <a:p>
            <a:r>
              <a:rPr lang="zh-CN" altLang="en-US" dirty="0"/>
              <a:t>按照我们的原则，多写、多练习</a:t>
            </a:r>
            <a:endParaRPr lang="en-US" altLang="zh-CN" dirty="0"/>
          </a:p>
          <a:p>
            <a:r>
              <a:rPr lang="zh-CN" altLang="en-US" dirty="0"/>
              <a:t>写的越多，感悟越深</a:t>
            </a:r>
            <a:endParaRPr lang="en-US" altLang="zh-CN" dirty="0"/>
          </a:p>
          <a:p>
            <a:pPr lvl="1"/>
            <a:r>
              <a:rPr lang="zh-CN" altLang="en-US" dirty="0"/>
              <a:t>希望大家能够达到目标：</a:t>
            </a:r>
            <a:r>
              <a:rPr lang="en-US" altLang="zh-CN" dirty="0" err="1"/>
              <a:t>Leetcode</a:t>
            </a:r>
            <a:r>
              <a:rPr lang="zh-CN" altLang="en-US" dirty="0"/>
              <a:t> </a:t>
            </a:r>
            <a:r>
              <a:rPr lang="en-US" altLang="zh-CN" dirty="0"/>
              <a:t>300</a:t>
            </a:r>
            <a:r>
              <a:rPr lang="zh-CN" altLang="en-US" dirty="0"/>
              <a:t>完成</a:t>
            </a:r>
            <a:r>
              <a:rPr lang="en-US" altLang="zh-CN" dirty="0"/>
              <a:t>200</a:t>
            </a:r>
          </a:p>
          <a:p>
            <a:r>
              <a:rPr lang="zh-CN" altLang="en-US" dirty="0"/>
              <a:t>有问题多问，现在复习还来得及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750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C259-8583-794C-8F41-94D2C640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不考试范围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A20AB-F5C8-4A48-B1A3-7B5916DA4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math</a:t>
            </a:r>
            <a:r>
              <a:rPr lang="zh-CN" altLang="en-US" dirty="0"/>
              <a:t>模块：会用基本的函数</a:t>
            </a:r>
            <a:endParaRPr lang="en-US" altLang="zh-CN" dirty="0"/>
          </a:p>
          <a:p>
            <a:r>
              <a:rPr lang="en-US" altLang="zh-CN" dirty="0"/>
              <a:t>eval()</a:t>
            </a:r>
          </a:p>
          <a:p>
            <a:r>
              <a:rPr lang="en-US" altLang="zh-CN" dirty="0"/>
              <a:t>s</a:t>
            </a:r>
            <a:r>
              <a:rPr lang="en-US" dirty="0"/>
              <a:t>tring</a:t>
            </a:r>
            <a:r>
              <a:rPr lang="zh-CN" altLang="en-US" dirty="0"/>
              <a:t> </a:t>
            </a:r>
            <a:r>
              <a:rPr lang="en-US" altLang="zh-CN" dirty="0"/>
              <a:t>format</a:t>
            </a:r>
            <a:r>
              <a:rPr lang="zh-CN" altLang="en-US" dirty="0"/>
              <a:t>看的懂，会基本的</a:t>
            </a:r>
            <a:endParaRPr lang="en-US" altLang="zh-CN" dirty="0"/>
          </a:p>
          <a:p>
            <a:r>
              <a:rPr lang="en-US" altLang="zh-CN"/>
              <a:t>**</a:t>
            </a:r>
            <a:r>
              <a:rPr lang="en-US" altLang="zh-CN" dirty="0" err="1"/>
              <a:t>argw</a:t>
            </a:r>
            <a:endParaRPr lang="en-US" altLang="zh-CN" dirty="0"/>
          </a:p>
          <a:p>
            <a:r>
              <a:rPr lang="en-US" altLang="zh-CN" dirty="0"/>
              <a:t>s</a:t>
            </a:r>
            <a:r>
              <a:rPr lang="en-US" dirty="0"/>
              <a:t>tack</a:t>
            </a:r>
          </a:p>
          <a:p>
            <a:r>
              <a:rPr lang="en-US" altLang="zh-CN" dirty="0"/>
              <a:t>s</a:t>
            </a:r>
            <a:r>
              <a:rPr lang="en-US" dirty="0"/>
              <a:t>tring</a:t>
            </a:r>
            <a:r>
              <a:rPr lang="zh-CN" altLang="en-US" dirty="0"/>
              <a:t> 模块：会用基本的，复杂的会给出</a:t>
            </a:r>
            <a:endParaRPr lang="en-US" altLang="zh-CN" dirty="0"/>
          </a:p>
          <a:p>
            <a:r>
              <a:rPr lang="en-US" altLang="zh-CN" dirty="0"/>
              <a:t>F-string</a:t>
            </a:r>
          </a:p>
          <a:p>
            <a:r>
              <a:rPr lang="en-US" altLang="zh-CN" dirty="0"/>
              <a:t>c</a:t>
            </a:r>
            <a:r>
              <a:rPr lang="en-US" dirty="0"/>
              <a:t>lass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，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，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，</a:t>
            </a:r>
            <a:r>
              <a:rPr lang="en-US" altLang="zh-CN" dirty="0"/>
              <a:t>[], Multiple inheritance, </a:t>
            </a:r>
            <a:r>
              <a:rPr lang="en-US" altLang="zh-CN" dirty="0" err="1"/>
              <a:t>repr</a:t>
            </a:r>
            <a:r>
              <a:rPr lang="en-US" altLang="zh-CN" dirty="0"/>
              <a:t>, __str__</a:t>
            </a:r>
          </a:p>
          <a:p>
            <a:r>
              <a:rPr lang="en-US" altLang="zh-CN" dirty="0"/>
              <a:t>import</a:t>
            </a:r>
            <a:r>
              <a:rPr lang="zh-CN" altLang="en-US" dirty="0"/>
              <a:t>只考基本的，</a:t>
            </a:r>
            <a:r>
              <a:rPr lang="en-US" altLang="zh-CN" dirty="0" err="1"/>
              <a:t>numpy</a:t>
            </a:r>
            <a:r>
              <a:rPr lang="zh-CN" altLang="en-US" dirty="0"/>
              <a:t>等等不考</a:t>
            </a:r>
            <a:endParaRPr lang="en-US" altLang="zh-CN" dirty="0"/>
          </a:p>
          <a:p>
            <a:r>
              <a:rPr lang="en-US" altLang="zh-CN" dirty="0"/>
              <a:t>hash</a:t>
            </a:r>
            <a:r>
              <a:rPr lang="zh-CN" altLang="en-US" dirty="0"/>
              <a:t>不考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dirty="0">
                <a:solidFill>
                  <a:srgbClr val="7030A0"/>
                </a:solidFill>
                <a:latin typeface="+mn-ea"/>
              </a:rPr>
              <a:t>“仅供了解”</a:t>
            </a:r>
            <a:r>
              <a:rPr lang="zh-CN" altLang="en-US" dirty="0">
                <a:latin typeface="+mn-ea"/>
              </a:rPr>
              <a:t>都不考</a:t>
            </a:r>
            <a:endParaRPr lang="en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544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327E-2DA3-894E-AA6B-693D1AAE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不考试范围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6F2B-9782-814F-8755-ACF2CB3A7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异常只要求：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except</a:t>
            </a:r>
            <a:r>
              <a:rPr lang="zh-CN" altLang="en-US" dirty="0"/>
              <a:t> </a:t>
            </a:r>
            <a:r>
              <a:rPr lang="en-US" altLang="zh-CN"/>
              <a:t>else</a:t>
            </a:r>
            <a:r>
              <a:rPr lang="zh-CN" altLang="en-US"/>
              <a:t> </a:t>
            </a:r>
            <a:r>
              <a:rPr lang="en-US" altLang="zh-CN" dirty="0"/>
              <a:t>finally</a:t>
            </a:r>
          </a:p>
          <a:p>
            <a:r>
              <a:rPr lang="zh-CN" altLang="en-US" dirty="0"/>
              <a:t>不考 </a:t>
            </a:r>
            <a:r>
              <a:rPr lang="en-US" altLang="zh-CN" dirty="0"/>
              <a:t>random</a:t>
            </a:r>
            <a:r>
              <a:rPr lang="zh-CN" altLang="en-US" dirty="0"/>
              <a:t>、</a:t>
            </a:r>
            <a:r>
              <a:rPr lang="en-US" altLang="zh-CN" dirty="0"/>
              <a:t>shell</a:t>
            </a:r>
            <a:r>
              <a:rPr lang="zh-CN" altLang="en-US" dirty="0"/>
              <a:t>、</a:t>
            </a:r>
            <a:r>
              <a:rPr lang="en-US" altLang="zh-CN" dirty="0" err="1"/>
              <a:t>os</a:t>
            </a:r>
            <a:r>
              <a:rPr lang="zh-CN" altLang="en-US" dirty="0"/>
              <a:t>、</a:t>
            </a:r>
            <a:r>
              <a:rPr lang="en-US" altLang="zh-CN" dirty="0"/>
              <a:t>sys</a:t>
            </a:r>
          </a:p>
          <a:p>
            <a:r>
              <a:rPr lang="zh-CN" altLang="en-US" dirty="0"/>
              <a:t> 不考任何死记硬背，所有可以通过查文档可以找到的知识都不考，死记硬背的都可以现场问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不考试不表示不重要，只是不适合考试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409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CEBA1-67B3-FA44-A1DC-FA0C630B4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把握自己的节奏，按自己的实际情况来，不要攀比</a:t>
            </a:r>
            <a:endParaRPr lang="en-US" altLang="zh-CN" dirty="0"/>
          </a:p>
          <a:p>
            <a:r>
              <a:rPr lang="zh-CN" altLang="en-US" dirty="0"/>
              <a:t>初速度不同，加速度也不同，未来的极限更不同，按自己的实际情况把事情做好</a:t>
            </a:r>
            <a:endParaRPr lang="en-US" altLang="zh-CN" dirty="0"/>
          </a:p>
          <a:p>
            <a:r>
              <a:rPr lang="zh-CN" altLang="en-US" dirty="0"/>
              <a:t>未来的极限只有做了才知道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83907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355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Times New Roman</vt:lpstr>
      <vt:lpstr>Office Theme</vt:lpstr>
      <vt:lpstr>CS124 期末复习</vt:lpstr>
      <vt:lpstr>原则</vt:lpstr>
      <vt:lpstr>题型</vt:lpstr>
      <vt:lpstr>复习</vt:lpstr>
      <vt:lpstr>不考试范围</vt:lpstr>
      <vt:lpstr>不考试范围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CS124期末复习</dc:title>
  <dc:creator>Cheng Fan</dc:creator>
  <cp:lastModifiedBy>Cheng Fan</cp:lastModifiedBy>
  <cp:revision>1</cp:revision>
  <dcterms:created xsi:type="dcterms:W3CDTF">2021-12-13T12:04:16Z</dcterms:created>
  <dcterms:modified xsi:type="dcterms:W3CDTF">2023-01-08T04:57:25Z</dcterms:modified>
</cp:coreProperties>
</file>