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628" r:id="rId2"/>
    <p:sldId id="775" r:id="rId3"/>
    <p:sldId id="1067" r:id="rId4"/>
    <p:sldId id="1091" r:id="rId5"/>
    <p:sldId id="1102" r:id="rId6"/>
    <p:sldId id="1092" r:id="rId7"/>
    <p:sldId id="1093" r:id="rId8"/>
    <p:sldId id="1103" r:id="rId9"/>
    <p:sldId id="1094" r:id="rId10"/>
    <p:sldId id="1095" r:id="rId11"/>
    <p:sldId id="1096" r:id="rId12"/>
    <p:sldId id="1097" r:id="rId13"/>
    <p:sldId id="1098" r:id="rId14"/>
    <p:sldId id="1099" r:id="rId15"/>
    <p:sldId id="1100" r:id="rId16"/>
    <p:sldId id="1074" r:id="rId17"/>
    <p:sldId id="1075" r:id="rId18"/>
    <p:sldId id="1101" r:id="rId19"/>
    <p:sldId id="1050" r:id="rId20"/>
    <p:sldId id="1060" r:id="rId21"/>
    <p:sldId id="1063" r:id="rId22"/>
    <p:sldId id="1062" r:id="rId23"/>
    <p:sldId id="1064" r:id="rId24"/>
    <p:sldId id="1104" r:id="rId25"/>
    <p:sldId id="1090" r:id="rId26"/>
  </p:sldIdLst>
  <p:sldSz cx="10058400" cy="7040563"/>
  <p:notesSz cx="6858000" cy="9144000"/>
  <p:custDataLst>
    <p:tags r:id="rId28"/>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2002" autoAdjust="0"/>
  </p:normalViewPr>
  <p:slideViewPr>
    <p:cSldViewPr showGuides="1">
      <p:cViewPr varScale="1">
        <p:scale>
          <a:sx n="111" d="100"/>
          <a:sy n="111" d="100"/>
        </p:scale>
        <p:origin x="756" y="76"/>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D88C0990-C3D6-544A-A5BC-2E10383CF9B2}"/>
    <pc:docChg chg="addSld modSld">
      <pc:chgData name="Cheng Fan" userId="73b39abba4055029" providerId="LiveId" clId="{D88C0990-C3D6-544A-A5BC-2E10383CF9B2}" dt="2021-11-22T07:45:06.353" v="14" actId="20577"/>
      <pc:docMkLst>
        <pc:docMk/>
      </pc:docMkLst>
      <pc:sldChg chg="modSp mod">
        <pc:chgData name="Cheng Fan" userId="73b39abba4055029" providerId="LiveId" clId="{D88C0990-C3D6-544A-A5BC-2E10383CF9B2}" dt="2021-11-22T07:42:48.534" v="1" actId="20577"/>
        <pc:sldMkLst>
          <pc:docMk/>
          <pc:sldMk cId="2040243274" sldId="628"/>
        </pc:sldMkLst>
        <pc:spChg chg="mod">
          <ac:chgData name="Cheng Fan" userId="73b39abba4055029" providerId="LiveId" clId="{D88C0990-C3D6-544A-A5BC-2E10383CF9B2}" dt="2021-11-22T07:42:48.534" v="1" actId="20577"/>
          <ac:spMkLst>
            <pc:docMk/>
            <pc:sldMk cId="2040243274" sldId="628"/>
            <ac:spMk id="5" creationId="{0C494AC4-83F7-A546-AA32-D9C97D2A9A6A}"/>
          </ac:spMkLst>
        </pc:spChg>
      </pc:sldChg>
      <pc:sldChg chg="modSp add mod">
        <pc:chgData name="Cheng Fan" userId="73b39abba4055029" providerId="LiveId" clId="{D88C0990-C3D6-544A-A5BC-2E10383CF9B2}" dt="2021-11-22T07:45:06.353" v="14" actId="20577"/>
        <pc:sldMkLst>
          <pc:docMk/>
          <pc:sldMk cId="3782971950" sldId="1050"/>
        </pc:sldMkLst>
        <pc:spChg chg="mod">
          <ac:chgData name="Cheng Fan" userId="73b39abba4055029" providerId="LiveId" clId="{D88C0990-C3D6-544A-A5BC-2E10383CF9B2}" dt="2021-11-22T07:45:06.353" v="14" actId="20577"/>
          <ac:spMkLst>
            <pc:docMk/>
            <pc:sldMk cId="3782971950" sldId="1050"/>
            <ac:spMk id="8" creationId="{DB2C43F5-0A5F-4295-A645-DC9F41D7A65C}"/>
          </ac:spMkLst>
        </pc:spChg>
      </pc:sldChg>
    </pc:docChg>
  </pc:docChgLst>
  <pc:docChgLst>
    <pc:chgData name="Cheng Fan" userId="73b39abba4055029" providerId="LiveId" clId="{9B98F8ED-0C98-48D4-A683-BB23CFFA6AB5}"/>
    <pc:docChg chg="undo custSel modSld">
      <pc:chgData name="Cheng Fan" userId="73b39abba4055029" providerId="LiveId" clId="{9B98F8ED-0C98-48D4-A683-BB23CFFA6AB5}" dt="2020-11-10T07:39:41.638" v="1028" actId="14100"/>
      <pc:docMkLst>
        <pc:docMk/>
      </pc:docMkLst>
      <pc:sldChg chg="modSp mod">
        <pc:chgData name="Cheng Fan" userId="73b39abba4055029" providerId="LiveId" clId="{9B98F8ED-0C98-48D4-A683-BB23CFFA6AB5}" dt="2020-11-10T07:29:05.275" v="1027"/>
        <pc:sldMkLst>
          <pc:docMk/>
          <pc:sldMk cId="4188991519" sldId="1060"/>
        </pc:sldMkLst>
        <pc:spChg chg="mod">
          <ac:chgData name="Cheng Fan" userId="73b39abba4055029" providerId="LiveId" clId="{9B98F8ED-0C98-48D4-A683-BB23CFFA6AB5}" dt="2020-11-10T07:29:05.275" v="1027"/>
          <ac:spMkLst>
            <pc:docMk/>
            <pc:sldMk cId="4188991519" sldId="1060"/>
            <ac:spMk id="9" creationId="{00000000-0000-0000-0000-000000000000}"/>
          </ac:spMkLst>
        </pc:spChg>
      </pc:sldChg>
      <pc:sldChg chg="modSp mod">
        <pc:chgData name="Cheng Fan" userId="73b39abba4055029" providerId="LiveId" clId="{9B98F8ED-0C98-48D4-A683-BB23CFFA6AB5}" dt="2020-11-10T07:28:42.132" v="1021" actId="20577"/>
        <pc:sldMkLst>
          <pc:docMk/>
          <pc:sldMk cId="4099007610" sldId="1062"/>
        </pc:sldMkLst>
        <pc:spChg chg="mod">
          <ac:chgData name="Cheng Fan" userId="73b39abba4055029" providerId="LiveId" clId="{9B98F8ED-0C98-48D4-A683-BB23CFFA6AB5}" dt="2020-11-10T07:28:42.132" v="1021" actId="20577"/>
          <ac:spMkLst>
            <pc:docMk/>
            <pc:sldMk cId="4099007610" sldId="1062"/>
            <ac:spMk id="4" creationId="{69FEFD5A-EFD8-E04B-87E6-6AF3C01C1B4C}"/>
          </ac:spMkLst>
        </pc:spChg>
      </pc:sldChg>
      <pc:sldChg chg="modSp mod">
        <pc:chgData name="Cheng Fan" userId="73b39abba4055029" providerId="LiveId" clId="{9B98F8ED-0C98-48D4-A683-BB23CFFA6AB5}" dt="2020-11-10T07:39:41.638" v="1028" actId="14100"/>
        <pc:sldMkLst>
          <pc:docMk/>
          <pc:sldMk cId="1724451103" sldId="1063"/>
        </pc:sldMkLst>
        <pc:spChg chg="mod">
          <ac:chgData name="Cheng Fan" userId="73b39abba4055029" providerId="LiveId" clId="{9B98F8ED-0C98-48D4-A683-BB23CFFA6AB5}" dt="2020-11-10T07:39:41.638" v="1028" actId="14100"/>
          <ac:spMkLst>
            <pc:docMk/>
            <pc:sldMk cId="1724451103" sldId="1063"/>
            <ac:spMk id="2" creationId="{77E8A4F2-3843-4870-920F-6054631F5C92}"/>
          </ac:spMkLst>
        </pc:spChg>
      </pc:sldChg>
      <pc:sldChg chg="addSp delSp modSp mod">
        <pc:chgData name="Cheng Fan" userId="73b39abba4055029" providerId="LiveId" clId="{9B98F8ED-0C98-48D4-A683-BB23CFFA6AB5}" dt="2020-11-08T03:03:33.754" v="129" actId="1076"/>
        <pc:sldMkLst>
          <pc:docMk/>
          <pc:sldMk cId="2946964286" sldId="1067"/>
        </pc:sldMkLst>
        <pc:spChg chg="add mod">
          <ac:chgData name="Cheng Fan" userId="73b39abba4055029" providerId="LiveId" clId="{9B98F8ED-0C98-48D4-A683-BB23CFFA6AB5}" dt="2020-11-08T03:03:33.754" v="129" actId="1076"/>
          <ac:spMkLst>
            <pc:docMk/>
            <pc:sldMk cId="2946964286" sldId="1067"/>
            <ac:spMk id="3" creationId="{7BFEAE3F-C5FC-4C7B-B04C-8245718BFD71}"/>
          </ac:spMkLst>
        </pc:spChg>
        <pc:spChg chg="mod">
          <ac:chgData name="Cheng Fan" userId="73b39abba4055029" providerId="LiveId" clId="{9B98F8ED-0C98-48D4-A683-BB23CFFA6AB5}" dt="2020-11-08T03:02:53.403" v="60" actId="20577"/>
          <ac:spMkLst>
            <pc:docMk/>
            <pc:sldMk cId="2946964286" sldId="1067"/>
            <ac:spMk id="4" creationId="{9F078EC3-00FC-6D4B-9336-1BB438747989}"/>
          </ac:spMkLst>
        </pc:spChg>
        <pc:spChg chg="mod">
          <ac:chgData name="Cheng Fan" userId="73b39abba4055029" providerId="LiveId" clId="{9B98F8ED-0C98-48D4-A683-BB23CFFA6AB5}" dt="2020-11-08T03:02:43.702" v="58" actId="14"/>
          <ac:spMkLst>
            <pc:docMk/>
            <pc:sldMk cId="2946964286" sldId="1067"/>
            <ac:spMk id="5" creationId="{00000000-0000-0000-0000-000000000000}"/>
          </ac:spMkLst>
        </pc:spChg>
        <pc:spChg chg="add del mod">
          <ac:chgData name="Cheng Fan" userId="73b39abba4055029" providerId="LiveId" clId="{9B98F8ED-0C98-48D4-A683-BB23CFFA6AB5}" dt="2020-11-08T03:02:58.973" v="63" actId="478"/>
          <ac:spMkLst>
            <pc:docMk/>
            <pc:sldMk cId="2946964286" sldId="1067"/>
            <ac:spMk id="6" creationId="{A6879BA3-2602-4456-9E6A-9ABD2D1EFAEA}"/>
          </ac:spMkLst>
        </pc:spChg>
      </pc:sldChg>
      <pc:sldChg chg="modSp mod">
        <pc:chgData name="Cheng Fan" userId="73b39abba4055029" providerId="LiveId" clId="{9B98F8ED-0C98-48D4-A683-BB23CFFA6AB5}" dt="2020-11-08T03:37:56.390" v="983" actId="207"/>
        <pc:sldMkLst>
          <pc:docMk/>
          <pc:sldMk cId="1870138209" sldId="1075"/>
        </pc:sldMkLst>
        <pc:spChg chg="mod">
          <ac:chgData name="Cheng Fan" userId="73b39abba4055029" providerId="LiveId" clId="{9B98F8ED-0C98-48D4-A683-BB23CFFA6AB5}" dt="2020-11-08T03:37:56.390" v="983" actId="207"/>
          <ac:spMkLst>
            <pc:docMk/>
            <pc:sldMk cId="1870138209" sldId="1075"/>
            <ac:spMk id="5" creationId="{6CD7C421-E327-467E-9446-51017932D706}"/>
          </ac:spMkLst>
        </pc:spChg>
      </pc:sldChg>
      <pc:sldChg chg="modSp mod">
        <pc:chgData name="Cheng Fan" userId="73b39abba4055029" providerId="LiveId" clId="{9B98F8ED-0C98-48D4-A683-BB23CFFA6AB5}" dt="2020-11-08T03:36:51.711" v="969" actId="20577"/>
        <pc:sldMkLst>
          <pc:docMk/>
          <pc:sldMk cId="603351337" sldId="1092"/>
        </pc:sldMkLst>
        <pc:spChg chg="mod">
          <ac:chgData name="Cheng Fan" userId="73b39abba4055029" providerId="LiveId" clId="{9B98F8ED-0C98-48D4-A683-BB23CFFA6AB5}" dt="2020-11-08T03:36:51.711" v="969" actId="20577"/>
          <ac:spMkLst>
            <pc:docMk/>
            <pc:sldMk cId="603351337" sldId="1092"/>
            <ac:spMk id="2" creationId="{81D4C924-140B-4E58-BF41-637AD53AC8BC}"/>
          </ac:spMkLst>
        </pc:spChg>
      </pc:sldChg>
      <pc:sldChg chg="addSp modSp mod">
        <pc:chgData name="Cheng Fan" userId="73b39abba4055029" providerId="LiveId" clId="{9B98F8ED-0C98-48D4-A683-BB23CFFA6AB5}" dt="2020-11-08T03:29:03.972" v="713" actId="1076"/>
        <pc:sldMkLst>
          <pc:docMk/>
          <pc:sldMk cId="2944562376" sldId="1093"/>
        </pc:sldMkLst>
        <pc:spChg chg="mod">
          <ac:chgData name="Cheng Fan" userId="73b39abba4055029" providerId="LiveId" clId="{9B98F8ED-0C98-48D4-A683-BB23CFFA6AB5}" dt="2020-11-08T03:27:57.038" v="568" actId="207"/>
          <ac:spMkLst>
            <pc:docMk/>
            <pc:sldMk cId="2944562376" sldId="1093"/>
            <ac:spMk id="2" creationId="{81D4C924-140B-4E58-BF41-637AD53AC8BC}"/>
          </ac:spMkLst>
        </pc:spChg>
        <pc:spChg chg="add mod">
          <ac:chgData name="Cheng Fan" userId="73b39abba4055029" providerId="LiveId" clId="{9B98F8ED-0C98-48D4-A683-BB23CFFA6AB5}" dt="2020-11-08T03:29:03.972" v="713" actId="1076"/>
          <ac:spMkLst>
            <pc:docMk/>
            <pc:sldMk cId="2944562376" sldId="1093"/>
            <ac:spMk id="3" creationId="{F1EAE1A1-A138-45A7-9928-B2CCD65EAFDD}"/>
          </ac:spMkLst>
        </pc:spChg>
      </pc:sldChg>
      <pc:sldChg chg="modSp mod">
        <pc:chgData name="Cheng Fan" userId="73b39abba4055029" providerId="LiveId" clId="{9B98F8ED-0C98-48D4-A683-BB23CFFA6AB5}" dt="2020-11-08T03:32:41.188" v="844" actId="1076"/>
        <pc:sldMkLst>
          <pc:docMk/>
          <pc:sldMk cId="2248301171" sldId="1094"/>
        </pc:sldMkLst>
        <pc:spChg chg="mod">
          <ac:chgData name="Cheng Fan" userId="73b39abba4055029" providerId="LiveId" clId="{9B98F8ED-0C98-48D4-A683-BB23CFFA6AB5}" dt="2020-11-08T03:32:35.558" v="843" actId="207"/>
          <ac:spMkLst>
            <pc:docMk/>
            <pc:sldMk cId="2248301171" sldId="1094"/>
            <ac:spMk id="2" creationId="{81D4C924-140B-4E58-BF41-637AD53AC8BC}"/>
          </ac:spMkLst>
        </pc:spChg>
        <pc:picChg chg="mod">
          <ac:chgData name="Cheng Fan" userId="73b39abba4055029" providerId="LiveId" clId="{9B98F8ED-0C98-48D4-A683-BB23CFFA6AB5}" dt="2020-11-08T03:32:41.188" v="844" actId="1076"/>
          <ac:picMkLst>
            <pc:docMk/>
            <pc:sldMk cId="2248301171" sldId="1094"/>
            <ac:picMk id="5" creationId="{BE3CBB21-F54C-4E9B-84AD-A6C59F2B32A0}"/>
          </ac:picMkLst>
        </pc:picChg>
      </pc:sldChg>
      <pc:sldChg chg="modSp mod">
        <pc:chgData name="Cheng Fan" userId="73b39abba4055029" providerId="LiveId" clId="{9B98F8ED-0C98-48D4-A683-BB23CFFA6AB5}" dt="2020-11-08T03:33:28.751" v="915" actId="122"/>
        <pc:sldMkLst>
          <pc:docMk/>
          <pc:sldMk cId="390759744" sldId="1095"/>
        </pc:sldMkLst>
        <pc:spChg chg="mod">
          <ac:chgData name="Cheng Fan" userId="73b39abba4055029" providerId="LiveId" clId="{9B98F8ED-0C98-48D4-A683-BB23CFFA6AB5}" dt="2020-11-08T03:33:28.751" v="915" actId="122"/>
          <ac:spMkLst>
            <pc:docMk/>
            <pc:sldMk cId="390759744" sldId="1095"/>
            <ac:spMk id="2" creationId="{81D4C924-140B-4E58-BF41-637AD53AC8BC}"/>
          </ac:spMkLst>
        </pc:spChg>
      </pc:sldChg>
      <pc:sldChg chg="modSp mod">
        <pc:chgData name="Cheng Fan" userId="73b39abba4055029" providerId="LiveId" clId="{9B98F8ED-0C98-48D4-A683-BB23CFFA6AB5}" dt="2020-11-08T03:33:38.948" v="918" actId="1076"/>
        <pc:sldMkLst>
          <pc:docMk/>
          <pc:sldMk cId="2305711029" sldId="1096"/>
        </pc:sldMkLst>
        <pc:spChg chg="mod">
          <ac:chgData name="Cheng Fan" userId="73b39abba4055029" providerId="LiveId" clId="{9B98F8ED-0C98-48D4-A683-BB23CFFA6AB5}" dt="2020-11-08T03:33:33.933" v="916" actId="1076"/>
          <ac:spMkLst>
            <pc:docMk/>
            <pc:sldMk cId="2305711029" sldId="1096"/>
            <ac:spMk id="2" creationId="{81D4C924-140B-4E58-BF41-637AD53AC8BC}"/>
          </ac:spMkLst>
        </pc:spChg>
        <pc:spChg chg="mod">
          <ac:chgData name="Cheng Fan" userId="73b39abba4055029" providerId="LiveId" clId="{9B98F8ED-0C98-48D4-A683-BB23CFFA6AB5}" dt="2020-11-08T03:33:38.948" v="918" actId="1076"/>
          <ac:spMkLst>
            <pc:docMk/>
            <pc:sldMk cId="2305711029" sldId="1096"/>
            <ac:spMk id="3" creationId="{245C0135-3C4B-47B0-B4F1-FCBB77FF9E87}"/>
          </ac:spMkLst>
        </pc:spChg>
        <pc:picChg chg="mod">
          <ac:chgData name="Cheng Fan" userId="73b39abba4055029" providerId="LiveId" clId="{9B98F8ED-0C98-48D4-A683-BB23CFFA6AB5}" dt="2020-11-08T03:33:35.548" v="917" actId="1076"/>
          <ac:picMkLst>
            <pc:docMk/>
            <pc:sldMk cId="2305711029" sldId="1096"/>
            <ac:picMk id="5" creationId="{A701758F-8017-4217-87A0-AFB1DBE3BDF6}"/>
          </ac:picMkLst>
        </pc:picChg>
      </pc:sldChg>
      <pc:sldChg chg="modSp mod">
        <pc:chgData name="Cheng Fan" userId="73b39abba4055029" providerId="LiveId" clId="{9B98F8ED-0C98-48D4-A683-BB23CFFA6AB5}" dt="2020-11-08T03:34:23.548" v="925" actId="15"/>
        <pc:sldMkLst>
          <pc:docMk/>
          <pc:sldMk cId="106425379" sldId="1097"/>
        </pc:sldMkLst>
        <pc:spChg chg="mod">
          <ac:chgData name="Cheng Fan" userId="73b39abba4055029" providerId="LiveId" clId="{9B98F8ED-0C98-48D4-A683-BB23CFFA6AB5}" dt="2020-11-08T03:34:23.548" v="925" actId="15"/>
          <ac:spMkLst>
            <pc:docMk/>
            <pc:sldMk cId="106425379" sldId="1097"/>
            <ac:spMk id="2" creationId="{81D4C924-140B-4E58-BF41-637AD53AC8BC}"/>
          </ac:spMkLst>
        </pc:spChg>
        <pc:picChg chg="mod">
          <ac:chgData name="Cheng Fan" userId="73b39abba4055029" providerId="LiveId" clId="{9B98F8ED-0C98-48D4-A683-BB23CFFA6AB5}" dt="2020-11-08T03:34:00.229" v="922" actId="1076"/>
          <ac:picMkLst>
            <pc:docMk/>
            <pc:sldMk cId="106425379" sldId="1097"/>
            <ac:picMk id="5" creationId="{151AFE2C-A4D1-40F1-8208-F41549E528B5}"/>
          </ac:picMkLst>
        </pc:picChg>
        <pc:picChg chg="mod">
          <ac:chgData name="Cheng Fan" userId="73b39abba4055029" providerId="LiveId" clId="{9B98F8ED-0C98-48D4-A683-BB23CFFA6AB5}" dt="2020-11-08T03:33:50.285" v="919" actId="1076"/>
          <ac:picMkLst>
            <pc:docMk/>
            <pc:sldMk cId="106425379" sldId="1097"/>
            <ac:picMk id="8" creationId="{868FD641-6EE5-4C1F-B12C-2DA67923D966}"/>
          </ac:picMkLst>
        </pc:picChg>
        <pc:picChg chg="mod">
          <ac:chgData name="Cheng Fan" userId="73b39abba4055029" providerId="LiveId" clId="{9B98F8ED-0C98-48D4-A683-BB23CFFA6AB5}" dt="2020-11-08T03:33:52.917" v="920" actId="1076"/>
          <ac:picMkLst>
            <pc:docMk/>
            <pc:sldMk cId="106425379" sldId="1097"/>
            <ac:picMk id="10" creationId="{969C0316-A60B-4282-8DC3-80FAD5EF49F1}"/>
          </ac:picMkLst>
        </pc:picChg>
      </pc:sldChg>
      <pc:sldChg chg="modSp mod">
        <pc:chgData name="Cheng Fan" userId="73b39abba4055029" providerId="LiveId" clId="{9B98F8ED-0C98-48D4-A683-BB23CFFA6AB5}" dt="2020-11-08T03:34:05.916" v="923" actId="1076"/>
        <pc:sldMkLst>
          <pc:docMk/>
          <pc:sldMk cId="1449582089" sldId="1098"/>
        </pc:sldMkLst>
        <pc:spChg chg="mod">
          <ac:chgData name="Cheng Fan" userId="73b39abba4055029" providerId="LiveId" clId="{9B98F8ED-0C98-48D4-A683-BB23CFFA6AB5}" dt="2020-11-08T03:34:05.916" v="923" actId="1076"/>
          <ac:spMkLst>
            <pc:docMk/>
            <pc:sldMk cId="1449582089" sldId="1098"/>
            <ac:spMk id="2" creationId="{81D4C924-140B-4E58-BF41-637AD53AC8BC}"/>
          </ac:spMkLst>
        </pc:spChg>
      </pc:sldChg>
      <pc:sldChg chg="modSp mod">
        <pc:chgData name="Cheng Fan" userId="73b39abba4055029" providerId="LiveId" clId="{9B98F8ED-0C98-48D4-A683-BB23CFFA6AB5}" dt="2020-11-08T03:35:13.040" v="955"/>
        <pc:sldMkLst>
          <pc:docMk/>
          <pc:sldMk cId="62298836" sldId="1100"/>
        </pc:sldMkLst>
        <pc:spChg chg="mod">
          <ac:chgData name="Cheng Fan" userId="73b39abba4055029" providerId="LiveId" clId="{9B98F8ED-0C98-48D4-A683-BB23CFFA6AB5}" dt="2020-11-08T03:35:13.040" v="955"/>
          <ac:spMkLst>
            <pc:docMk/>
            <pc:sldMk cId="62298836" sldId="1100"/>
            <ac:spMk id="4" creationId="{9F078EC3-00FC-6D4B-9336-1BB438747989}"/>
          </ac:spMkLst>
        </pc:spChg>
      </pc:sldChg>
      <pc:sldChg chg="modSp mod">
        <pc:chgData name="Cheng Fan" userId="73b39abba4055029" providerId="LiveId" clId="{9B98F8ED-0C98-48D4-A683-BB23CFFA6AB5}" dt="2020-11-08T03:38:55.973" v="987" actId="1076"/>
        <pc:sldMkLst>
          <pc:docMk/>
          <pc:sldMk cId="3555895764" sldId="1101"/>
        </pc:sldMkLst>
        <pc:picChg chg="mod">
          <ac:chgData name="Cheng Fan" userId="73b39abba4055029" providerId="LiveId" clId="{9B98F8ED-0C98-48D4-A683-BB23CFFA6AB5}" dt="2020-11-08T03:38:44.004" v="984" actId="1076"/>
          <ac:picMkLst>
            <pc:docMk/>
            <pc:sldMk cId="3555895764" sldId="1101"/>
            <ac:picMk id="5" creationId="{9791B3EE-4744-471F-9566-3582FBB31DB7}"/>
          </ac:picMkLst>
        </pc:picChg>
        <pc:picChg chg="mod">
          <ac:chgData name="Cheng Fan" userId="73b39abba4055029" providerId="LiveId" clId="{9B98F8ED-0C98-48D4-A683-BB23CFFA6AB5}" dt="2020-11-08T03:38:45.380" v="985" actId="1076"/>
          <ac:picMkLst>
            <pc:docMk/>
            <pc:sldMk cId="3555895764" sldId="1101"/>
            <ac:picMk id="8" creationId="{3F052947-EEC8-4B89-883C-D4549004A515}"/>
          </ac:picMkLst>
        </pc:picChg>
        <pc:picChg chg="mod">
          <ac:chgData name="Cheng Fan" userId="73b39abba4055029" providerId="LiveId" clId="{9B98F8ED-0C98-48D4-A683-BB23CFFA6AB5}" dt="2020-11-08T03:38:52.172" v="986" actId="1076"/>
          <ac:picMkLst>
            <pc:docMk/>
            <pc:sldMk cId="3555895764" sldId="1101"/>
            <ac:picMk id="10" creationId="{59AF950C-0A0D-4753-9F9E-6E0FF4413164}"/>
          </ac:picMkLst>
        </pc:picChg>
        <pc:picChg chg="mod">
          <ac:chgData name="Cheng Fan" userId="73b39abba4055029" providerId="LiveId" clId="{9B98F8ED-0C98-48D4-A683-BB23CFFA6AB5}" dt="2020-11-08T03:38:55.973" v="987" actId="1076"/>
          <ac:picMkLst>
            <pc:docMk/>
            <pc:sldMk cId="3555895764" sldId="1101"/>
            <ac:picMk id="12" creationId="{81CE245E-3BAF-4985-8066-B0ABFEEC2407}"/>
          </ac:picMkLst>
        </pc:picChg>
      </pc:sldChg>
      <pc:sldChg chg="addSp delSp modSp mod">
        <pc:chgData name="Cheng Fan" userId="73b39abba4055029" providerId="LiveId" clId="{9B98F8ED-0C98-48D4-A683-BB23CFFA6AB5}" dt="2020-11-08T03:36:29.213" v="962" actId="1076"/>
        <pc:sldMkLst>
          <pc:docMk/>
          <pc:sldMk cId="3588985237" sldId="1102"/>
        </pc:sldMkLst>
        <pc:spChg chg="add mod">
          <ac:chgData name="Cheng Fan" userId="73b39abba4055029" providerId="LiveId" clId="{9B98F8ED-0C98-48D4-A683-BB23CFFA6AB5}" dt="2020-11-08T03:26:26.311" v="565" actId="207"/>
          <ac:spMkLst>
            <pc:docMk/>
            <pc:sldMk cId="3588985237" sldId="1102"/>
            <ac:spMk id="2" creationId="{A3586EAC-0532-46D6-84BC-8EEEB77CA9B1}"/>
          </ac:spMkLst>
        </pc:spChg>
        <pc:spChg chg="del mod">
          <ac:chgData name="Cheng Fan" userId="73b39abba4055029" providerId="LiveId" clId="{9B98F8ED-0C98-48D4-A683-BB23CFFA6AB5}" dt="2020-11-08T03:19:53.576" v="376"/>
          <ac:spMkLst>
            <pc:docMk/>
            <pc:sldMk cId="3588985237" sldId="1102"/>
            <ac:spMk id="5" creationId="{D60BC1E1-70C8-4540-B522-E9A9A1558987}"/>
          </ac:spMkLst>
        </pc:spChg>
        <pc:spChg chg="mod">
          <ac:chgData name="Cheng Fan" userId="73b39abba4055029" providerId="LiveId" clId="{9B98F8ED-0C98-48D4-A683-BB23CFFA6AB5}" dt="2020-11-08T03:13:40.825" v="156"/>
          <ac:spMkLst>
            <pc:docMk/>
            <pc:sldMk cId="3588985237" sldId="1102"/>
            <ac:spMk id="7" creationId="{AF6E5F2D-BD04-4712-BEA8-6BB01B4AD7A8}"/>
          </ac:spMkLst>
        </pc:spChg>
        <pc:spChg chg="add del">
          <ac:chgData name="Cheng Fan" userId="73b39abba4055029" providerId="LiveId" clId="{9B98F8ED-0C98-48D4-A683-BB23CFFA6AB5}" dt="2020-11-08T03:35:58.019" v="957" actId="22"/>
          <ac:spMkLst>
            <pc:docMk/>
            <pc:sldMk cId="3588985237" sldId="1102"/>
            <ac:spMk id="8" creationId="{CEA14D13-69DA-488A-9A20-76FD8028543A}"/>
          </ac:spMkLst>
        </pc:spChg>
        <pc:spChg chg="add mod">
          <ac:chgData name="Cheng Fan" userId="73b39abba4055029" providerId="LiveId" clId="{9B98F8ED-0C98-48D4-A683-BB23CFFA6AB5}" dt="2020-11-08T03:36:29.213" v="962" actId="1076"/>
          <ac:spMkLst>
            <pc:docMk/>
            <pc:sldMk cId="3588985237" sldId="1102"/>
            <ac:spMk id="9" creationId="{FF5C5AE4-99B2-49D3-8F56-E52BC36A73B9}"/>
          </ac:spMkLst>
        </pc:spChg>
      </pc:sldChg>
      <pc:sldChg chg="addSp modSp mod">
        <pc:chgData name="Cheng Fan" userId="73b39abba4055029" providerId="LiveId" clId="{9B98F8ED-0C98-48D4-A683-BB23CFFA6AB5}" dt="2020-11-08T03:32:20.628" v="842" actId="208"/>
        <pc:sldMkLst>
          <pc:docMk/>
          <pc:sldMk cId="1296415652" sldId="1103"/>
        </pc:sldMkLst>
        <pc:spChg chg="add mod">
          <ac:chgData name="Cheng Fan" userId="73b39abba4055029" providerId="LiveId" clId="{9B98F8ED-0C98-48D4-A683-BB23CFFA6AB5}" dt="2020-11-08T03:32:20.628" v="842" actId="208"/>
          <ac:spMkLst>
            <pc:docMk/>
            <pc:sldMk cId="1296415652" sldId="1103"/>
            <ac:spMk id="2" creationId="{5213C52A-0E38-4874-B4A1-E06053C35D46}"/>
          </ac:spMkLst>
        </pc:spChg>
        <pc:spChg chg="mod">
          <ac:chgData name="Cheng Fan" userId="73b39abba4055029" providerId="LiveId" clId="{9B98F8ED-0C98-48D4-A683-BB23CFFA6AB5}" dt="2020-11-08T03:31:05.198" v="729" actId="122"/>
          <ac:spMkLst>
            <pc:docMk/>
            <pc:sldMk cId="1296415652" sldId="1103"/>
            <ac:spMk id="5" creationId="{6164B057-CD58-4DD7-AF3A-5281B4B9E673}"/>
          </ac:spMkLst>
        </pc:spChg>
        <pc:picChg chg="mod">
          <ac:chgData name="Cheng Fan" userId="73b39abba4055029" providerId="LiveId" clId="{9B98F8ED-0C98-48D4-A683-BB23CFFA6AB5}" dt="2020-11-08T03:31:26.877" v="736" actId="1076"/>
          <ac:picMkLst>
            <pc:docMk/>
            <pc:sldMk cId="1296415652" sldId="1103"/>
            <ac:picMk id="9" creationId="{D98482A4-C185-4211-8A37-30515A07D74F}"/>
          </ac:picMkLst>
        </pc:picChg>
        <pc:picChg chg="mod">
          <ac:chgData name="Cheng Fan" userId="73b39abba4055029" providerId="LiveId" clId="{9B98F8ED-0C98-48D4-A683-BB23CFFA6AB5}" dt="2020-11-08T03:31:41.036" v="741" actId="1076"/>
          <ac:picMkLst>
            <pc:docMk/>
            <pc:sldMk cId="1296415652" sldId="1103"/>
            <ac:picMk id="11" creationId="{661126CB-F8ED-43EF-8D5B-54C7CA45E9D7}"/>
          </ac:picMkLst>
        </pc:picChg>
        <pc:picChg chg="mod">
          <ac:chgData name="Cheng Fan" userId="73b39abba4055029" providerId="LiveId" clId="{9B98F8ED-0C98-48D4-A683-BB23CFFA6AB5}" dt="2020-11-08T03:31:38.373" v="740" actId="1076"/>
          <ac:picMkLst>
            <pc:docMk/>
            <pc:sldMk cId="1296415652" sldId="1103"/>
            <ac:picMk id="13" creationId="{CB9C73D0-F045-4520-B201-906BFA00760F}"/>
          </ac:picMkLst>
        </pc:picChg>
      </pc:sldChg>
    </pc:docChg>
  </pc:docChgLst>
  <pc:docChgLst>
    <pc:chgData name="Cheng Fan" userId="73b39abba4055029" providerId="LiveId" clId="{CE422B8E-8375-4CD8-8C39-C9F79AED47A7}"/>
    <pc:docChg chg="undo custSel addSld delSld modSld sldOrd">
      <pc:chgData name="Cheng Fan" userId="73b39abba4055029" providerId="LiveId" clId="{CE422B8E-8375-4CD8-8C39-C9F79AED47A7}" dt="2020-11-12T08:11:02.138" v="2278" actId="1036"/>
      <pc:docMkLst>
        <pc:docMk/>
      </pc:docMkLst>
      <pc:sldChg chg="add del">
        <pc:chgData name="Cheng Fan" userId="73b39abba4055029" providerId="LiveId" clId="{CE422B8E-8375-4CD8-8C39-C9F79AED47A7}" dt="2020-10-26T15:51:14.778" v="1885" actId="47"/>
        <pc:sldMkLst>
          <pc:docMk/>
          <pc:sldMk cId="507140830" sldId="919"/>
        </pc:sldMkLst>
      </pc:sldChg>
      <pc:sldChg chg="add del">
        <pc:chgData name="Cheng Fan" userId="73b39abba4055029" providerId="LiveId" clId="{CE422B8E-8375-4CD8-8C39-C9F79AED47A7}" dt="2020-10-26T15:51:14.162" v="1884" actId="47"/>
        <pc:sldMkLst>
          <pc:docMk/>
          <pc:sldMk cId="259290192" sldId="921"/>
        </pc:sldMkLst>
      </pc:sldChg>
      <pc:sldChg chg="del">
        <pc:chgData name="Cheng Fan" userId="73b39abba4055029" providerId="LiveId" clId="{CE422B8E-8375-4CD8-8C39-C9F79AED47A7}" dt="2020-10-26T15:51:13.468" v="1883" actId="47"/>
        <pc:sldMkLst>
          <pc:docMk/>
          <pc:sldMk cId="1225660035" sldId="922"/>
        </pc:sldMkLst>
      </pc:sldChg>
      <pc:sldChg chg="del">
        <pc:chgData name="Cheng Fan" userId="73b39abba4055029" providerId="LiveId" clId="{CE422B8E-8375-4CD8-8C39-C9F79AED47A7}" dt="2020-10-26T15:51:39.609" v="1898" actId="47"/>
        <pc:sldMkLst>
          <pc:docMk/>
          <pc:sldMk cId="2202702346" sldId="1039"/>
        </pc:sldMkLst>
      </pc:sldChg>
      <pc:sldChg chg="del">
        <pc:chgData name="Cheng Fan" userId="73b39abba4055029" providerId="LiveId" clId="{CE422B8E-8375-4CD8-8C39-C9F79AED47A7}" dt="2020-10-26T15:51:12.704" v="1881" actId="47"/>
        <pc:sldMkLst>
          <pc:docMk/>
          <pc:sldMk cId="3369243117" sldId="1040"/>
        </pc:sldMkLst>
      </pc:sldChg>
      <pc:sldChg chg="del">
        <pc:chgData name="Cheng Fan" userId="73b39abba4055029" providerId="LiveId" clId="{CE422B8E-8375-4CD8-8C39-C9F79AED47A7}" dt="2020-10-26T15:51:38.035" v="1891" actId="47"/>
        <pc:sldMkLst>
          <pc:docMk/>
          <pc:sldMk cId="3483185134" sldId="1043"/>
        </pc:sldMkLst>
      </pc:sldChg>
      <pc:sldChg chg="del">
        <pc:chgData name="Cheng Fan" userId="73b39abba4055029" providerId="LiveId" clId="{CE422B8E-8375-4CD8-8C39-C9F79AED47A7}" dt="2020-10-26T15:51:38.434" v="1893" actId="47"/>
        <pc:sldMkLst>
          <pc:docMk/>
          <pc:sldMk cId="1252868219" sldId="1044"/>
        </pc:sldMkLst>
      </pc:sldChg>
      <pc:sldChg chg="del">
        <pc:chgData name="Cheng Fan" userId="73b39abba4055029" providerId="LiveId" clId="{CE422B8E-8375-4CD8-8C39-C9F79AED47A7}" dt="2020-10-26T15:51:13.116" v="1882" actId="47"/>
        <pc:sldMkLst>
          <pc:docMk/>
          <pc:sldMk cId="1932600420" sldId="1045"/>
        </pc:sldMkLst>
      </pc:sldChg>
      <pc:sldChg chg="del">
        <pc:chgData name="Cheng Fan" userId="73b39abba4055029" providerId="LiveId" clId="{CE422B8E-8375-4CD8-8C39-C9F79AED47A7}" dt="2020-10-26T15:51:12.449" v="1880" actId="47"/>
        <pc:sldMkLst>
          <pc:docMk/>
          <pc:sldMk cId="3346578928" sldId="1046"/>
        </pc:sldMkLst>
      </pc:sldChg>
      <pc:sldChg chg="del">
        <pc:chgData name="Cheng Fan" userId="73b39abba4055029" providerId="LiveId" clId="{CE422B8E-8375-4CD8-8C39-C9F79AED47A7}" dt="2020-10-26T15:51:11.968" v="1879" actId="47"/>
        <pc:sldMkLst>
          <pc:docMk/>
          <pc:sldMk cId="3938863820" sldId="1047"/>
        </pc:sldMkLst>
      </pc:sldChg>
      <pc:sldChg chg="del">
        <pc:chgData name="Cheng Fan" userId="73b39abba4055029" providerId="LiveId" clId="{CE422B8E-8375-4CD8-8C39-C9F79AED47A7}" dt="2020-10-26T15:51:42.902" v="1904" actId="47"/>
        <pc:sldMkLst>
          <pc:docMk/>
          <pc:sldMk cId="1658041982" sldId="1049"/>
        </pc:sldMkLst>
      </pc:sldChg>
      <pc:sldChg chg="del">
        <pc:chgData name="Cheng Fan" userId="73b39abba4055029" providerId="LiveId" clId="{CE422B8E-8375-4CD8-8C39-C9F79AED47A7}" dt="2020-10-26T15:51:40.755" v="1900" actId="47"/>
        <pc:sldMkLst>
          <pc:docMk/>
          <pc:sldMk cId="3370250114" sldId="1051"/>
        </pc:sldMkLst>
      </pc:sldChg>
      <pc:sldChg chg="del">
        <pc:chgData name="Cheng Fan" userId="73b39abba4055029" providerId="LiveId" clId="{CE422B8E-8375-4CD8-8C39-C9F79AED47A7}" dt="2020-10-26T15:51:41.066" v="1901" actId="47"/>
        <pc:sldMkLst>
          <pc:docMk/>
          <pc:sldMk cId="1433144159" sldId="1052"/>
        </pc:sldMkLst>
      </pc:sldChg>
      <pc:sldChg chg="del">
        <pc:chgData name="Cheng Fan" userId="73b39abba4055029" providerId="LiveId" clId="{CE422B8E-8375-4CD8-8C39-C9F79AED47A7}" dt="2020-10-26T15:51:43.319" v="1905" actId="47"/>
        <pc:sldMkLst>
          <pc:docMk/>
          <pc:sldMk cId="3935359002" sldId="1053"/>
        </pc:sldMkLst>
      </pc:sldChg>
      <pc:sldChg chg="del">
        <pc:chgData name="Cheng Fan" userId="73b39abba4055029" providerId="LiveId" clId="{CE422B8E-8375-4CD8-8C39-C9F79AED47A7}" dt="2020-10-26T15:51:44.343" v="1907" actId="47"/>
        <pc:sldMkLst>
          <pc:docMk/>
          <pc:sldMk cId="1925831620" sldId="1054"/>
        </pc:sldMkLst>
      </pc:sldChg>
      <pc:sldChg chg="del">
        <pc:chgData name="Cheng Fan" userId="73b39abba4055029" providerId="LiveId" clId="{CE422B8E-8375-4CD8-8C39-C9F79AED47A7}" dt="2020-10-26T15:51:45.789" v="1910" actId="47"/>
        <pc:sldMkLst>
          <pc:docMk/>
          <pc:sldMk cId="573123725" sldId="1055"/>
        </pc:sldMkLst>
      </pc:sldChg>
      <pc:sldChg chg="del">
        <pc:chgData name="Cheng Fan" userId="73b39abba4055029" providerId="LiveId" clId="{CE422B8E-8375-4CD8-8C39-C9F79AED47A7}" dt="2020-10-26T15:51:46.372" v="1911" actId="47"/>
        <pc:sldMkLst>
          <pc:docMk/>
          <pc:sldMk cId="2922094935" sldId="1056"/>
        </pc:sldMkLst>
      </pc:sldChg>
      <pc:sldChg chg="del">
        <pc:chgData name="Cheng Fan" userId="73b39abba4055029" providerId="LiveId" clId="{CE422B8E-8375-4CD8-8C39-C9F79AED47A7}" dt="2020-10-26T15:51:48.490" v="1914" actId="47"/>
        <pc:sldMkLst>
          <pc:docMk/>
          <pc:sldMk cId="2509962477" sldId="1057"/>
        </pc:sldMkLst>
      </pc:sldChg>
      <pc:sldChg chg="del">
        <pc:chgData name="Cheng Fan" userId="73b39abba4055029" providerId="LiveId" clId="{CE422B8E-8375-4CD8-8C39-C9F79AED47A7}" dt="2020-10-26T11:04:02.841" v="0" actId="2696"/>
        <pc:sldMkLst>
          <pc:docMk/>
          <pc:sldMk cId="716605497" sldId="1058"/>
        </pc:sldMkLst>
      </pc:sldChg>
      <pc:sldChg chg="add del">
        <pc:chgData name="Cheng Fan" userId="73b39abba4055029" providerId="LiveId" clId="{CE422B8E-8375-4CD8-8C39-C9F79AED47A7}" dt="2020-10-26T15:50:39.046" v="1877" actId="47"/>
        <pc:sldMkLst>
          <pc:docMk/>
          <pc:sldMk cId="1771987023" sldId="1058"/>
        </pc:sldMkLst>
      </pc:sldChg>
      <pc:sldChg chg="del">
        <pc:chgData name="Cheng Fan" userId="73b39abba4055029" providerId="LiveId" clId="{CE422B8E-8375-4CD8-8C39-C9F79AED47A7}" dt="2020-10-26T11:04:02.841" v="0" actId="2696"/>
        <pc:sldMkLst>
          <pc:docMk/>
          <pc:sldMk cId="1678057454" sldId="1059"/>
        </pc:sldMkLst>
      </pc:sldChg>
      <pc:sldChg chg="add del">
        <pc:chgData name="Cheng Fan" userId="73b39abba4055029" providerId="LiveId" clId="{CE422B8E-8375-4CD8-8C39-C9F79AED47A7}" dt="2020-10-26T15:50:39.837" v="1878" actId="47"/>
        <pc:sldMkLst>
          <pc:docMk/>
          <pc:sldMk cId="2434436527" sldId="1059"/>
        </pc:sldMkLst>
      </pc:sldChg>
      <pc:sldChg chg="del">
        <pc:chgData name="Cheng Fan" userId="73b39abba4055029" providerId="LiveId" clId="{CE422B8E-8375-4CD8-8C39-C9F79AED47A7}" dt="2020-10-26T11:04:02.841" v="0" actId="2696"/>
        <pc:sldMkLst>
          <pc:docMk/>
          <pc:sldMk cId="1528030484" sldId="1060"/>
        </pc:sldMkLst>
      </pc:sldChg>
      <pc:sldChg chg="addSp delSp modSp add mod">
        <pc:chgData name="Cheng Fan" userId="73b39abba4055029" providerId="LiveId" clId="{CE422B8E-8375-4CD8-8C39-C9F79AED47A7}" dt="2020-11-09T23:55:41.607" v="2193" actId="478"/>
        <pc:sldMkLst>
          <pc:docMk/>
          <pc:sldMk cId="4188991519" sldId="1060"/>
        </pc:sldMkLst>
        <pc:spChg chg="mod">
          <ac:chgData name="Cheng Fan" userId="73b39abba4055029" providerId="LiveId" clId="{CE422B8E-8375-4CD8-8C39-C9F79AED47A7}" dt="2020-11-09T23:40:58.073" v="2041" actId="6549"/>
          <ac:spMkLst>
            <pc:docMk/>
            <pc:sldMk cId="4188991519" sldId="1060"/>
            <ac:spMk id="9" creationId="{00000000-0000-0000-0000-000000000000}"/>
          </ac:spMkLst>
        </pc:spChg>
        <pc:picChg chg="add del">
          <ac:chgData name="Cheng Fan" userId="73b39abba4055029" providerId="LiveId" clId="{CE422B8E-8375-4CD8-8C39-C9F79AED47A7}" dt="2020-11-09T23:55:41.607" v="2193" actId="478"/>
          <ac:picMkLst>
            <pc:docMk/>
            <pc:sldMk cId="4188991519" sldId="1060"/>
            <ac:picMk id="1026" creationId="{768349CC-C7F5-4B19-811A-CB31A5BE93A3}"/>
          </ac:picMkLst>
        </pc:picChg>
      </pc:sldChg>
      <pc:sldChg chg="del">
        <pc:chgData name="Cheng Fan" userId="73b39abba4055029" providerId="LiveId" clId="{CE422B8E-8375-4CD8-8C39-C9F79AED47A7}" dt="2020-10-26T11:04:02.841" v="0" actId="2696"/>
        <pc:sldMkLst>
          <pc:docMk/>
          <pc:sldMk cId="1049108125" sldId="1062"/>
        </pc:sldMkLst>
      </pc:sldChg>
      <pc:sldChg chg="add">
        <pc:chgData name="Cheng Fan" userId="73b39abba4055029" providerId="LiveId" clId="{CE422B8E-8375-4CD8-8C39-C9F79AED47A7}" dt="2020-10-26T11:04:06.981" v="1"/>
        <pc:sldMkLst>
          <pc:docMk/>
          <pc:sldMk cId="4099007610" sldId="1062"/>
        </pc:sldMkLst>
      </pc:sldChg>
      <pc:sldChg chg="del">
        <pc:chgData name="Cheng Fan" userId="73b39abba4055029" providerId="LiveId" clId="{CE422B8E-8375-4CD8-8C39-C9F79AED47A7}" dt="2020-10-26T11:04:02.841" v="0" actId="2696"/>
        <pc:sldMkLst>
          <pc:docMk/>
          <pc:sldMk cId="339958414" sldId="1063"/>
        </pc:sldMkLst>
      </pc:sldChg>
      <pc:sldChg chg="addSp modSp add mod ord">
        <pc:chgData name="Cheng Fan" userId="73b39abba4055029" providerId="LiveId" clId="{CE422B8E-8375-4CD8-8C39-C9F79AED47A7}" dt="2020-11-09T23:42:21.561" v="2080" actId="1076"/>
        <pc:sldMkLst>
          <pc:docMk/>
          <pc:sldMk cId="1724451103" sldId="1063"/>
        </pc:sldMkLst>
        <pc:spChg chg="add mod">
          <ac:chgData name="Cheng Fan" userId="73b39abba4055029" providerId="LiveId" clId="{CE422B8E-8375-4CD8-8C39-C9F79AED47A7}" dt="2020-11-09T23:42:21.561" v="2080" actId="1076"/>
          <ac:spMkLst>
            <pc:docMk/>
            <pc:sldMk cId="1724451103" sldId="1063"/>
            <ac:spMk id="2" creationId="{77E8A4F2-3843-4870-920F-6054631F5C92}"/>
          </ac:spMkLst>
        </pc:spChg>
      </pc:sldChg>
      <pc:sldChg chg="del">
        <pc:chgData name="Cheng Fan" userId="73b39abba4055029" providerId="LiveId" clId="{CE422B8E-8375-4CD8-8C39-C9F79AED47A7}" dt="2020-10-26T11:04:02.841" v="0" actId="2696"/>
        <pc:sldMkLst>
          <pc:docMk/>
          <pc:sldMk cId="156279534" sldId="1064"/>
        </pc:sldMkLst>
      </pc:sldChg>
      <pc:sldChg chg="add">
        <pc:chgData name="Cheng Fan" userId="73b39abba4055029" providerId="LiveId" clId="{CE422B8E-8375-4CD8-8C39-C9F79AED47A7}" dt="2020-10-26T11:04:06.981" v="1"/>
        <pc:sldMkLst>
          <pc:docMk/>
          <pc:sldMk cId="1152075815" sldId="1064"/>
        </pc:sldMkLst>
      </pc:sldChg>
      <pc:sldChg chg="del">
        <pc:chgData name="Cheng Fan" userId="73b39abba4055029" providerId="LiveId" clId="{CE422B8E-8375-4CD8-8C39-C9F79AED47A7}" dt="2020-10-26T15:51:36.810" v="1890" actId="47"/>
        <pc:sldMkLst>
          <pc:docMk/>
          <pc:sldMk cId="3375085551" sldId="1065"/>
        </pc:sldMkLst>
      </pc:sldChg>
      <pc:sldChg chg="del">
        <pc:chgData name="Cheng Fan" userId="73b39abba4055029" providerId="LiveId" clId="{CE422B8E-8375-4CD8-8C39-C9F79AED47A7}" dt="2020-10-26T15:51:43.979" v="1906" actId="47"/>
        <pc:sldMkLst>
          <pc:docMk/>
          <pc:sldMk cId="3684244728" sldId="1066"/>
        </pc:sldMkLst>
      </pc:sldChg>
      <pc:sldChg chg="modSp del mod">
        <pc:chgData name="Cheng Fan" userId="73b39abba4055029" providerId="LiveId" clId="{CE422B8E-8375-4CD8-8C39-C9F79AED47A7}" dt="2020-10-26T11:05:28.063" v="28" actId="2696"/>
        <pc:sldMkLst>
          <pc:docMk/>
          <pc:sldMk cId="807662084" sldId="1067"/>
        </pc:sldMkLst>
        <pc:spChg chg="mod">
          <ac:chgData name="Cheng Fan" userId="73b39abba4055029" providerId="LiveId" clId="{CE422B8E-8375-4CD8-8C39-C9F79AED47A7}" dt="2020-10-26T11:05:22.541" v="27" actId="15"/>
          <ac:spMkLst>
            <pc:docMk/>
            <pc:sldMk cId="807662084" sldId="1067"/>
            <ac:spMk id="5" creationId="{00000000-0000-0000-0000-000000000000}"/>
          </ac:spMkLst>
        </pc:spChg>
      </pc:sldChg>
      <pc:sldChg chg="modSp add mod ord">
        <pc:chgData name="Cheng Fan" userId="73b39abba4055029" providerId="LiveId" clId="{CE422B8E-8375-4CD8-8C39-C9F79AED47A7}" dt="2020-10-26T13:34:11.070" v="153" actId="1076"/>
        <pc:sldMkLst>
          <pc:docMk/>
          <pc:sldMk cId="2946964286" sldId="1067"/>
        </pc:sldMkLst>
        <pc:spChg chg="mod">
          <ac:chgData name="Cheng Fan" userId="73b39abba4055029" providerId="LiveId" clId="{CE422B8E-8375-4CD8-8C39-C9F79AED47A7}" dt="2020-10-26T11:05:45.938" v="50" actId="20577"/>
          <ac:spMkLst>
            <pc:docMk/>
            <pc:sldMk cId="2946964286" sldId="1067"/>
            <ac:spMk id="4" creationId="{9F078EC3-00FC-6D4B-9336-1BB438747989}"/>
          </ac:spMkLst>
        </pc:spChg>
        <pc:spChg chg="mod">
          <ac:chgData name="Cheng Fan" userId="73b39abba4055029" providerId="LiveId" clId="{CE422B8E-8375-4CD8-8C39-C9F79AED47A7}" dt="2020-10-26T13:34:11.070" v="153" actId="1076"/>
          <ac:spMkLst>
            <pc:docMk/>
            <pc:sldMk cId="2946964286" sldId="1067"/>
            <ac:spMk id="5" creationId="{00000000-0000-0000-0000-000000000000}"/>
          </ac:spMkLst>
        </pc:spChg>
      </pc:sldChg>
      <pc:sldChg chg="del">
        <pc:chgData name="Cheng Fan" userId="73b39abba4055029" providerId="LiveId" clId="{CE422B8E-8375-4CD8-8C39-C9F79AED47A7}" dt="2020-10-26T15:51:38.233" v="1892" actId="47"/>
        <pc:sldMkLst>
          <pc:docMk/>
          <pc:sldMk cId="4089436730" sldId="1068"/>
        </pc:sldMkLst>
      </pc:sldChg>
      <pc:sldChg chg="del">
        <pc:chgData name="Cheng Fan" userId="73b39abba4055029" providerId="LiveId" clId="{CE422B8E-8375-4CD8-8C39-C9F79AED47A7}" dt="2020-10-26T15:51:38.577" v="1894" actId="47"/>
        <pc:sldMkLst>
          <pc:docMk/>
          <pc:sldMk cId="2221983245" sldId="1069"/>
        </pc:sldMkLst>
      </pc:sldChg>
      <pc:sldChg chg="del">
        <pc:chgData name="Cheng Fan" userId="73b39abba4055029" providerId="LiveId" clId="{CE422B8E-8375-4CD8-8C39-C9F79AED47A7}" dt="2020-10-26T15:51:38.740" v="1895" actId="47"/>
        <pc:sldMkLst>
          <pc:docMk/>
          <pc:sldMk cId="1751177945" sldId="1070"/>
        </pc:sldMkLst>
      </pc:sldChg>
      <pc:sldChg chg="del">
        <pc:chgData name="Cheng Fan" userId="73b39abba4055029" providerId="LiveId" clId="{CE422B8E-8375-4CD8-8C39-C9F79AED47A7}" dt="2020-10-26T15:51:38.912" v="1896" actId="47"/>
        <pc:sldMkLst>
          <pc:docMk/>
          <pc:sldMk cId="2179473965" sldId="1071"/>
        </pc:sldMkLst>
      </pc:sldChg>
      <pc:sldChg chg="del">
        <pc:chgData name="Cheng Fan" userId="73b39abba4055029" providerId="LiveId" clId="{CE422B8E-8375-4CD8-8C39-C9F79AED47A7}" dt="2020-10-26T15:51:39.086" v="1897" actId="47"/>
        <pc:sldMkLst>
          <pc:docMk/>
          <pc:sldMk cId="3373148385" sldId="1072"/>
        </pc:sldMkLst>
      </pc:sldChg>
      <pc:sldChg chg="del">
        <pc:chgData name="Cheng Fan" userId="73b39abba4055029" providerId="LiveId" clId="{CE422B8E-8375-4CD8-8C39-C9F79AED47A7}" dt="2020-10-26T11:04:02.841" v="0" actId="2696"/>
        <pc:sldMkLst>
          <pc:docMk/>
          <pc:sldMk cId="1717670985" sldId="1073"/>
        </pc:sldMkLst>
      </pc:sldChg>
      <pc:sldChg chg="modSp add del mod">
        <pc:chgData name="Cheng Fan" userId="73b39abba4055029" providerId="LiveId" clId="{CE422B8E-8375-4CD8-8C39-C9F79AED47A7}" dt="2020-10-26T15:42:07.927" v="1828" actId="47"/>
        <pc:sldMkLst>
          <pc:docMk/>
          <pc:sldMk cId="3893525486" sldId="1073"/>
        </pc:sldMkLst>
        <pc:spChg chg="mod">
          <ac:chgData name="Cheng Fan" userId="73b39abba4055029" providerId="LiveId" clId="{CE422B8E-8375-4CD8-8C39-C9F79AED47A7}" dt="2020-10-26T13:37:28.142" v="171" actId="20577"/>
          <ac:spMkLst>
            <pc:docMk/>
            <pc:sldMk cId="3893525486" sldId="1073"/>
            <ac:spMk id="2" creationId="{81D4C924-140B-4E58-BF41-637AD53AC8BC}"/>
          </ac:spMkLst>
        </pc:spChg>
      </pc:sldChg>
      <pc:sldChg chg="addSp modSp add del mod">
        <pc:chgData name="Cheng Fan" userId="73b39abba4055029" providerId="LiveId" clId="{CE422B8E-8375-4CD8-8C39-C9F79AED47A7}" dt="2020-10-26T15:41:56.593" v="1826" actId="2696"/>
        <pc:sldMkLst>
          <pc:docMk/>
          <pc:sldMk cId="646558468" sldId="1074"/>
        </pc:sldMkLst>
        <pc:spChg chg="add mod">
          <ac:chgData name="Cheng Fan" userId="73b39abba4055029" providerId="LiveId" clId="{CE422B8E-8375-4CD8-8C39-C9F79AED47A7}" dt="2020-10-26T15:41:45.459" v="1825" actId="12"/>
          <ac:spMkLst>
            <pc:docMk/>
            <pc:sldMk cId="646558468" sldId="1074"/>
            <ac:spMk id="5" creationId="{C7862D13-A3FD-45DE-AB1F-A723BAF0E3CC}"/>
          </ac:spMkLst>
        </pc:spChg>
      </pc:sldChg>
      <pc:sldChg chg="modSp add mod">
        <pc:chgData name="Cheng Fan" userId="73b39abba4055029" providerId="LiveId" clId="{CE422B8E-8375-4CD8-8C39-C9F79AED47A7}" dt="2020-11-05T02:57:23.186" v="1969" actId="20577"/>
        <pc:sldMkLst>
          <pc:docMk/>
          <pc:sldMk cId="2574730523" sldId="1074"/>
        </pc:sldMkLst>
        <pc:spChg chg="mod">
          <ac:chgData name="Cheng Fan" userId="73b39abba4055029" providerId="LiveId" clId="{CE422B8E-8375-4CD8-8C39-C9F79AED47A7}" dt="2020-11-05T02:56:37.595" v="1941" actId="20577"/>
          <ac:spMkLst>
            <pc:docMk/>
            <pc:sldMk cId="2574730523" sldId="1074"/>
            <ac:spMk id="4" creationId="{9F078EC3-00FC-6D4B-9336-1BB438747989}"/>
          </ac:spMkLst>
        </pc:spChg>
        <pc:spChg chg="mod">
          <ac:chgData name="Cheng Fan" userId="73b39abba4055029" providerId="LiveId" clId="{CE422B8E-8375-4CD8-8C39-C9F79AED47A7}" dt="2020-11-05T02:57:23.186" v="1969" actId="20577"/>
          <ac:spMkLst>
            <pc:docMk/>
            <pc:sldMk cId="2574730523" sldId="1074"/>
            <ac:spMk id="5" creationId="{C7862D13-A3FD-45DE-AB1F-A723BAF0E3CC}"/>
          </ac:spMkLst>
        </pc:spChg>
      </pc:sldChg>
      <pc:sldChg chg="del">
        <pc:chgData name="Cheng Fan" userId="73b39abba4055029" providerId="LiveId" clId="{CE422B8E-8375-4CD8-8C39-C9F79AED47A7}" dt="2020-10-26T11:04:02.841" v="0" actId="2696"/>
        <pc:sldMkLst>
          <pc:docMk/>
          <pc:sldMk cId="3633999504" sldId="1074"/>
        </pc:sldMkLst>
      </pc:sldChg>
      <pc:sldChg chg="addSp modSp add mod">
        <pc:chgData name="Cheng Fan" userId="73b39abba4055029" providerId="LiveId" clId="{CE422B8E-8375-4CD8-8C39-C9F79AED47A7}" dt="2020-11-05T02:57:31.458" v="1970" actId="1076"/>
        <pc:sldMkLst>
          <pc:docMk/>
          <pc:sldMk cId="1870138209" sldId="1075"/>
        </pc:sldMkLst>
        <pc:spChg chg="add mod">
          <ac:chgData name="Cheng Fan" userId="73b39abba4055029" providerId="LiveId" clId="{CE422B8E-8375-4CD8-8C39-C9F79AED47A7}" dt="2020-11-05T02:57:31.458" v="1970" actId="1076"/>
          <ac:spMkLst>
            <pc:docMk/>
            <pc:sldMk cId="1870138209" sldId="1075"/>
            <ac:spMk id="5" creationId="{6CD7C421-E327-467E-9446-51017932D706}"/>
          </ac:spMkLst>
        </pc:spChg>
      </pc:sldChg>
      <pc:sldChg chg="del">
        <pc:chgData name="Cheng Fan" userId="73b39abba4055029" providerId="LiveId" clId="{CE422B8E-8375-4CD8-8C39-C9F79AED47A7}" dt="2020-10-26T11:04:02.841" v="0" actId="2696"/>
        <pc:sldMkLst>
          <pc:docMk/>
          <pc:sldMk cId="2219380885" sldId="1075"/>
        </pc:sldMkLst>
      </pc:sldChg>
      <pc:sldChg chg="modSp add del mod">
        <pc:chgData name="Cheng Fan" userId="73b39abba4055029" providerId="LiveId" clId="{CE422B8E-8375-4CD8-8C39-C9F79AED47A7}" dt="2020-10-26T15:41:56.593" v="1826" actId="2696"/>
        <pc:sldMkLst>
          <pc:docMk/>
          <pc:sldMk cId="3071611215" sldId="1075"/>
        </pc:sldMkLst>
        <pc:spChg chg="mod">
          <ac:chgData name="Cheng Fan" userId="73b39abba4055029" providerId="LiveId" clId="{CE422B8E-8375-4CD8-8C39-C9F79AED47A7}" dt="2020-10-26T13:29:21.333" v="76" actId="20577"/>
          <ac:spMkLst>
            <pc:docMk/>
            <pc:sldMk cId="3071611215" sldId="1075"/>
            <ac:spMk id="4" creationId="{9F078EC3-00FC-6D4B-9336-1BB438747989}"/>
          </ac:spMkLst>
        </pc:spChg>
      </pc:sldChg>
      <pc:sldChg chg="add del">
        <pc:chgData name="Cheng Fan" userId="73b39abba4055029" providerId="LiveId" clId="{CE422B8E-8375-4CD8-8C39-C9F79AED47A7}" dt="2020-10-26T15:23:55.452" v="1691" actId="47"/>
        <pc:sldMkLst>
          <pc:docMk/>
          <pc:sldMk cId="1263148446" sldId="1076"/>
        </pc:sldMkLst>
      </pc:sldChg>
      <pc:sldChg chg="del">
        <pc:chgData name="Cheng Fan" userId="73b39abba4055029" providerId="LiveId" clId="{CE422B8E-8375-4CD8-8C39-C9F79AED47A7}" dt="2020-10-26T11:04:02.841" v="0" actId="2696"/>
        <pc:sldMkLst>
          <pc:docMk/>
          <pc:sldMk cId="2517512098" sldId="1076"/>
        </pc:sldMkLst>
      </pc:sldChg>
      <pc:sldChg chg="add del">
        <pc:chgData name="Cheng Fan" userId="73b39abba4055029" providerId="LiveId" clId="{CE422B8E-8375-4CD8-8C39-C9F79AED47A7}" dt="2020-10-26T15:23:56.199" v="1692" actId="47"/>
        <pc:sldMkLst>
          <pc:docMk/>
          <pc:sldMk cId="997662661" sldId="1077"/>
        </pc:sldMkLst>
      </pc:sldChg>
      <pc:sldChg chg="del">
        <pc:chgData name="Cheng Fan" userId="73b39abba4055029" providerId="LiveId" clId="{CE422B8E-8375-4CD8-8C39-C9F79AED47A7}" dt="2020-10-26T11:04:02.841" v="0" actId="2696"/>
        <pc:sldMkLst>
          <pc:docMk/>
          <pc:sldMk cId="1229202418" sldId="1077"/>
        </pc:sldMkLst>
      </pc:sldChg>
      <pc:sldChg chg="del">
        <pc:chgData name="Cheng Fan" userId="73b39abba4055029" providerId="LiveId" clId="{CE422B8E-8375-4CD8-8C39-C9F79AED47A7}" dt="2020-10-26T11:04:02.841" v="0" actId="2696"/>
        <pc:sldMkLst>
          <pc:docMk/>
          <pc:sldMk cId="91850055" sldId="1078"/>
        </pc:sldMkLst>
      </pc:sldChg>
      <pc:sldChg chg="add del">
        <pc:chgData name="Cheng Fan" userId="73b39abba4055029" providerId="LiveId" clId="{CE422B8E-8375-4CD8-8C39-C9F79AED47A7}" dt="2020-10-26T15:23:57.388" v="1693" actId="47"/>
        <pc:sldMkLst>
          <pc:docMk/>
          <pc:sldMk cId="3478769178" sldId="1078"/>
        </pc:sldMkLst>
      </pc:sldChg>
      <pc:sldChg chg="del">
        <pc:chgData name="Cheng Fan" userId="73b39abba4055029" providerId="LiveId" clId="{CE422B8E-8375-4CD8-8C39-C9F79AED47A7}" dt="2020-10-26T15:51:41.453" v="1902" actId="47"/>
        <pc:sldMkLst>
          <pc:docMk/>
          <pc:sldMk cId="3908996218" sldId="1079"/>
        </pc:sldMkLst>
      </pc:sldChg>
      <pc:sldChg chg="del">
        <pc:chgData name="Cheng Fan" userId="73b39abba4055029" providerId="LiveId" clId="{CE422B8E-8375-4CD8-8C39-C9F79AED47A7}" dt="2020-10-26T15:51:48.098" v="1913" actId="47"/>
        <pc:sldMkLst>
          <pc:docMk/>
          <pc:sldMk cId="159656674" sldId="1081"/>
        </pc:sldMkLst>
      </pc:sldChg>
      <pc:sldChg chg="add del">
        <pc:chgData name="Cheng Fan" userId="73b39abba4055029" providerId="LiveId" clId="{CE422B8E-8375-4CD8-8C39-C9F79AED47A7}" dt="2020-10-26T15:51:22.731" v="1889" actId="47"/>
        <pc:sldMkLst>
          <pc:docMk/>
          <pc:sldMk cId="575912532" sldId="1082"/>
        </pc:sldMkLst>
      </pc:sldChg>
      <pc:sldChg chg="del">
        <pc:chgData name="Cheng Fan" userId="73b39abba4055029" providerId="LiveId" clId="{CE422B8E-8375-4CD8-8C39-C9F79AED47A7}" dt="2020-10-26T15:51:18.379" v="1886" actId="47"/>
        <pc:sldMkLst>
          <pc:docMk/>
          <pc:sldMk cId="924100607" sldId="1083"/>
        </pc:sldMkLst>
      </pc:sldChg>
      <pc:sldChg chg="del">
        <pc:chgData name="Cheng Fan" userId="73b39abba4055029" providerId="LiveId" clId="{CE422B8E-8375-4CD8-8C39-C9F79AED47A7}" dt="2020-10-26T15:51:49.201" v="1915" actId="47"/>
        <pc:sldMkLst>
          <pc:docMk/>
          <pc:sldMk cId="1745536069" sldId="1084"/>
        </pc:sldMkLst>
      </pc:sldChg>
      <pc:sldChg chg="del">
        <pc:chgData name="Cheng Fan" userId="73b39abba4055029" providerId="LiveId" clId="{CE422B8E-8375-4CD8-8C39-C9F79AED47A7}" dt="2020-10-26T15:51:47.070" v="1912" actId="47"/>
        <pc:sldMkLst>
          <pc:docMk/>
          <pc:sldMk cId="491353550" sldId="1085"/>
        </pc:sldMkLst>
      </pc:sldChg>
      <pc:sldChg chg="del">
        <pc:chgData name="Cheng Fan" userId="73b39abba4055029" providerId="LiveId" clId="{CE422B8E-8375-4CD8-8C39-C9F79AED47A7}" dt="2020-10-26T15:51:40.294" v="1899" actId="47"/>
        <pc:sldMkLst>
          <pc:docMk/>
          <pc:sldMk cId="3023993006" sldId="1086"/>
        </pc:sldMkLst>
      </pc:sldChg>
      <pc:sldChg chg="del">
        <pc:chgData name="Cheng Fan" userId="73b39abba4055029" providerId="LiveId" clId="{CE422B8E-8375-4CD8-8C39-C9F79AED47A7}" dt="2020-10-26T15:51:42.183" v="1903" actId="47"/>
        <pc:sldMkLst>
          <pc:docMk/>
          <pc:sldMk cId="534048507" sldId="1087"/>
        </pc:sldMkLst>
      </pc:sldChg>
      <pc:sldChg chg="del">
        <pc:chgData name="Cheng Fan" userId="73b39abba4055029" providerId="LiveId" clId="{CE422B8E-8375-4CD8-8C39-C9F79AED47A7}" dt="2020-10-26T15:51:44.790" v="1908" actId="47"/>
        <pc:sldMkLst>
          <pc:docMk/>
          <pc:sldMk cId="3554806421" sldId="1088"/>
        </pc:sldMkLst>
      </pc:sldChg>
      <pc:sldChg chg="del">
        <pc:chgData name="Cheng Fan" userId="73b39abba4055029" providerId="LiveId" clId="{CE422B8E-8375-4CD8-8C39-C9F79AED47A7}" dt="2020-10-26T15:51:45.224" v="1909" actId="47"/>
        <pc:sldMkLst>
          <pc:docMk/>
          <pc:sldMk cId="2513773252" sldId="1089"/>
        </pc:sldMkLst>
      </pc:sldChg>
      <pc:sldChg chg="modSp add del mod">
        <pc:chgData name="Cheng Fan" userId="73b39abba4055029" providerId="LiveId" clId="{CE422B8E-8375-4CD8-8C39-C9F79AED47A7}" dt="2020-10-26T15:51:20.907" v="1888" actId="47"/>
        <pc:sldMkLst>
          <pc:docMk/>
          <pc:sldMk cId="1104605147" sldId="1090"/>
        </pc:sldMkLst>
        <pc:spChg chg="mod">
          <ac:chgData name="Cheng Fan" userId="73b39abba4055029" providerId="LiveId" clId="{CE422B8E-8375-4CD8-8C39-C9F79AED47A7}" dt="2020-10-26T13:30:53.691" v="89" actId="20577"/>
          <ac:spMkLst>
            <pc:docMk/>
            <pc:sldMk cId="1104605147" sldId="1090"/>
            <ac:spMk id="4" creationId="{9F078EC3-00FC-6D4B-9336-1BB438747989}"/>
          </ac:spMkLst>
        </pc:spChg>
        <pc:spChg chg="mod">
          <ac:chgData name="Cheng Fan" userId="73b39abba4055029" providerId="LiveId" clId="{CE422B8E-8375-4CD8-8C39-C9F79AED47A7}" dt="2020-10-26T13:31:45.334" v="138" actId="20577"/>
          <ac:spMkLst>
            <pc:docMk/>
            <pc:sldMk cId="1104605147" sldId="1090"/>
            <ac:spMk id="7" creationId="{BE851B7D-E314-4958-B0F6-4F91E80D51F2}"/>
          </ac:spMkLst>
        </pc:spChg>
      </pc:sldChg>
      <pc:sldChg chg="addSp delSp modSp add mod">
        <pc:chgData name="Cheng Fan" userId="73b39abba4055029" providerId="LiveId" clId="{CE422B8E-8375-4CD8-8C39-C9F79AED47A7}" dt="2020-10-26T14:08:39.040" v="1041" actId="20577"/>
        <pc:sldMkLst>
          <pc:docMk/>
          <pc:sldMk cId="3808813844" sldId="1091"/>
        </pc:sldMkLst>
        <pc:spChg chg="mod">
          <ac:chgData name="Cheng Fan" userId="73b39abba4055029" providerId="LiveId" clId="{CE422B8E-8375-4CD8-8C39-C9F79AED47A7}" dt="2020-10-26T14:08:39.040" v="1041" actId="20577"/>
          <ac:spMkLst>
            <pc:docMk/>
            <pc:sldMk cId="3808813844" sldId="1091"/>
            <ac:spMk id="2" creationId="{81D4C924-140B-4E58-BF41-637AD53AC8BC}"/>
          </ac:spMkLst>
        </pc:spChg>
        <pc:spChg chg="add mod">
          <ac:chgData name="Cheng Fan" userId="73b39abba4055029" providerId="LiveId" clId="{CE422B8E-8375-4CD8-8C39-C9F79AED47A7}" dt="2020-10-26T13:54:02.734" v="818" actId="20577"/>
          <ac:spMkLst>
            <pc:docMk/>
            <pc:sldMk cId="3808813844" sldId="1091"/>
            <ac:spMk id="16" creationId="{C79AAD10-F568-4236-A6A2-8208CCC66857}"/>
          </ac:spMkLst>
        </pc:spChg>
        <pc:picChg chg="add mod">
          <ac:chgData name="Cheng Fan" userId="73b39abba4055029" providerId="LiveId" clId="{CE422B8E-8375-4CD8-8C39-C9F79AED47A7}" dt="2020-10-26T13:50:44.617" v="685" actId="1076"/>
          <ac:picMkLst>
            <pc:docMk/>
            <pc:sldMk cId="3808813844" sldId="1091"/>
            <ac:picMk id="5" creationId="{544DA021-73E8-4160-AE93-F6D9973B3BA5}"/>
          </ac:picMkLst>
        </pc:picChg>
        <pc:picChg chg="add del mod">
          <ac:chgData name="Cheng Fan" userId="73b39abba4055029" providerId="LiveId" clId="{CE422B8E-8375-4CD8-8C39-C9F79AED47A7}" dt="2020-10-26T13:48:11.554" v="416" actId="478"/>
          <ac:picMkLst>
            <pc:docMk/>
            <pc:sldMk cId="3808813844" sldId="1091"/>
            <ac:picMk id="7" creationId="{AEFA6564-95DB-475E-8E32-786076EDA80B}"/>
          </ac:picMkLst>
        </pc:picChg>
        <pc:picChg chg="add mod">
          <ac:chgData name="Cheng Fan" userId="73b39abba4055029" providerId="LiveId" clId="{CE422B8E-8375-4CD8-8C39-C9F79AED47A7}" dt="2020-10-26T13:50:47.711" v="686" actId="1076"/>
          <ac:picMkLst>
            <pc:docMk/>
            <pc:sldMk cId="3808813844" sldId="1091"/>
            <ac:picMk id="9" creationId="{0346EFC4-A8EA-49AC-A834-E4E9A56F7C25}"/>
          </ac:picMkLst>
        </pc:picChg>
        <pc:picChg chg="add mod">
          <ac:chgData name="Cheng Fan" userId="73b39abba4055029" providerId="LiveId" clId="{CE422B8E-8375-4CD8-8C39-C9F79AED47A7}" dt="2020-10-26T13:50:50.186" v="687" actId="1076"/>
          <ac:picMkLst>
            <pc:docMk/>
            <pc:sldMk cId="3808813844" sldId="1091"/>
            <ac:picMk id="11" creationId="{CDBEC918-F9AE-4C42-A675-712DBDAF0461}"/>
          </ac:picMkLst>
        </pc:picChg>
        <pc:picChg chg="add mod">
          <ac:chgData name="Cheng Fan" userId="73b39abba4055029" providerId="LiveId" clId="{CE422B8E-8375-4CD8-8C39-C9F79AED47A7}" dt="2020-10-26T13:52:40.227" v="693" actId="1076"/>
          <ac:picMkLst>
            <pc:docMk/>
            <pc:sldMk cId="3808813844" sldId="1091"/>
            <ac:picMk id="13" creationId="{6B4709D4-FC24-416C-9D30-7E51B2CA06E1}"/>
          </ac:picMkLst>
        </pc:picChg>
        <pc:picChg chg="add mod">
          <ac:chgData name="Cheng Fan" userId="73b39abba4055029" providerId="LiveId" clId="{CE422B8E-8375-4CD8-8C39-C9F79AED47A7}" dt="2020-10-26T13:53:01.877" v="697" actId="1076"/>
          <ac:picMkLst>
            <pc:docMk/>
            <pc:sldMk cId="3808813844" sldId="1091"/>
            <ac:picMk id="15" creationId="{C3AAC6E3-ED33-4023-8335-E2E6791AD238}"/>
          </ac:picMkLst>
        </pc:picChg>
      </pc:sldChg>
      <pc:sldChg chg="addSp delSp modSp add mod">
        <pc:chgData name="Cheng Fan" userId="73b39abba4055029" providerId="LiveId" clId="{CE422B8E-8375-4CD8-8C39-C9F79AED47A7}" dt="2020-10-26T15:27:47.990" v="1723" actId="14100"/>
        <pc:sldMkLst>
          <pc:docMk/>
          <pc:sldMk cId="603351337" sldId="1092"/>
        </pc:sldMkLst>
        <pc:spChg chg="mod">
          <ac:chgData name="Cheng Fan" userId="73b39abba4055029" providerId="LiveId" clId="{CE422B8E-8375-4CD8-8C39-C9F79AED47A7}" dt="2020-10-26T15:27:47.990" v="1723" actId="14100"/>
          <ac:spMkLst>
            <pc:docMk/>
            <pc:sldMk cId="603351337" sldId="1092"/>
            <ac:spMk id="2" creationId="{81D4C924-140B-4E58-BF41-637AD53AC8BC}"/>
          </ac:spMkLst>
        </pc:spChg>
        <pc:spChg chg="mod">
          <ac:chgData name="Cheng Fan" userId="73b39abba4055029" providerId="LiveId" clId="{CE422B8E-8375-4CD8-8C39-C9F79AED47A7}" dt="2020-10-26T13:56:13.817" v="834"/>
          <ac:spMkLst>
            <pc:docMk/>
            <pc:sldMk cId="603351337" sldId="1092"/>
            <ac:spMk id="4" creationId="{9F078EC3-00FC-6D4B-9336-1BB438747989}"/>
          </ac:spMkLst>
        </pc:spChg>
        <pc:spChg chg="add del mod">
          <ac:chgData name="Cheng Fan" userId="73b39abba4055029" providerId="LiveId" clId="{CE422B8E-8375-4CD8-8C39-C9F79AED47A7}" dt="2020-10-26T15:27:09.449" v="1700" actId="22"/>
          <ac:spMkLst>
            <pc:docMk/>
            <pc:sldMk cId="603351337" sldId="1092"/>
            <ac:spMk id="14" creationId="{3E1C3ACB-570C-45AB-9FEA-F209D1E95AF1}"/>
          </ac:spMkLst>
        </pc:spChg>
        <pc:spChg chg="del">
          <ac:chgData name="Cheng Fan" userId="73b39abba4055029" providerId="LiveId" clId="{CE422B8E-8375-4CD8-8C39-C9F79AED47A7}" dt="2020-10-26T13:55:30.680" v="825" actId="478"/>
          <ac:spMkLst>
            <pc:docMk/>
            <pc:sldMk cId="603351337" sldId="1092"/>
            <ac:spMk id="16" creationId="{C79AAD10-F568-4236-A6A2-8208CCC66857}"/>
          </ac:spMkLst>
        </pc:spChg>
        <pc:picChg chg="del">
          <ac:chgData name="Cheng Fan" userId="73b39abba4055029" providerId="LiveId" clId="{CE422B8E-8375-4CD8-8C39-C9F79AED47A7}" dt="2020-10-26T13:55:20.754" v="820" actId="478"/>
          <ac:picMkLst>
            <pc:docMk/>
            <pc:sldMk cId="603351337" sldId="1092"/>
            <ac:picMk id="5" creationId="{544DA021-73E8-4160-AE93-F6D9973B3BA5}"/>
          </ac:picMkLst>
        </pc:picChg>
        <pc:picChg chg="add mod">
          <ac:chgData name="Cheng Fan" userId="73b39abba4055029" providerId="LiveId" clId="{CE422B8E-8375-4CD8-8C39-C9F79AED47A7}" dt="2020-10-26T15:27:38.454" v="1720" actId="1076"/>
          <ac:picMkLst>
            <pc:docMk/>
            <pc:sldMk cId="603351337" sldId="1092"/>
            <ac:picMk id="6" creationId="{4B27C91E-7607-4D00-B27B-AA2FDD91953F}"/>
          </ac:picMkLst>
        </pc:picChg>
        <pc:picChg chg="del">
          <ac:chgData name="Cheng Fan" userId="73b39abba4055029" providerId="LiveId" clId="{CE422B8E-8375-4CD8-8C39-C9F79AED47A7}" dt="2020-10-26T13:55:22.209" v="821" actId="478"/>
          <ac:picMkLst>
            <pc:docMk/>
            <pc:sldMk cId="603351337" sldId="1092"/>
            <ac:picMk id="9" creationId="{0346EFC4-A8EA-49AC-A834-E4E9A56F7C25}"/>
          </ac:picMkLst>
        </pc:picChg>
        <pc:picChg chg="del">
          <ac:chgData name="Cheng Fan" userId="73b39abba4055029" providerId="LiveId" clId="{CE422B8E-8375-4CD8-8C39-C9F79AED47A7}" dt="2020-10-26T13:55:23.977" v="822" actId="478"/>
          <ac:picMkLst>
            <pc:docMk/>
            <pc:sldMk cId="603351337" sldId="1092"/>
            <ac:picMk id="11" creationId="{CDBEC918-F9AE-4C42-A675-712DBDAF0461}"/>
          </ac:picMkLst>
        </pc:picChg>
        <pc:picChg chg="del">
          <ac:chgData name="Cheng Fan" userId="73b39abba4055029" providerId="LiveId" clId="{CE422B8E-8375-4CD8-8C39-C9F79AED47A7}" dt="2020-10-26T13:55:25.470" v="823" actId="478"/>
          <ac:picMkLst>
            <pc:docMk/>
            <pc:sldMk cId="603351337" sldId="1092"/>
            <ac:picMk id="13" creationId="{6B4709D4-FC24-416C-9D30-7E51B2CA06E1}"/>
          </ac:picMkLst>
        </pc:picChg>
        <pc:picChg chg="del">
          <ac:chgData name="Cheng Fan" userId="73b39abba4055029" providerId="LiveId" clId="{CE422B8E-8375-4CD8-8C39-C9F79AED47A7}" dt="2020-10-26T13:55:27.200" v="824" actId="478"/>
          <ac:picMkLst>
            <pc:docMk/>
            <pc:sldMk cId="603351337" sldId="1092"/>
            <ac:picMk id="15" creationId="{C3AAC6E3-ED33-4023-8335-E2E6791AD238}"/>
          </ac:picMkLst>
        </pc:picChg>
      </pc:sldChg>
      <pc:sldChg chg="modSp add mod">
        <pc:chgData name="Cheng Fan" userId="73b39abba4055029" providerId="LiveId" clId="{CE422B8E-8375-4CD8-8C39-C9F79AED47A7}" dt="2020-10-26T14:02:50.840" v="906" actId="20577"/>
        <pc:sldMkLst>
          <pc:docMk/>
          <pc:sldMk cId="2944562376" sldId="1093"/>
        </pc:sldMkLst>
        <pc:spChg chg="mod">
          <ac:chgData name="Cheng Fan" userId="73b39abba4055029" providerId="LiveId" clId="{CE422B8E-8375-4CD8-8C39-C9F79AED47A7}" dt="2020-10-26T14:02:50.840" v="906" actId="20577"/>
          <ac:spMkLst>
            <pc:docMk/>
            <pc:sldMk cId="2944562376" sldId="1093"/>
            <ac:spMk id="2" creationId="{81D4C924-140B-4E58-BF41-637AD53AC8BC}"/>
          </ac:spMkLst>
        </pc:spChg>
        <pc:spChg chg="mod">
          <ac:chgData name="Cheng Fan" userId="73b39abba4055029" providerId="LiveId" clId="{CE422B8E-8375-4CD8-8C39-C9F79AED47A7}" dt="2020-10-26T14:00:22.981" v="880" actId="20577"/>
          <ac:spMkLst>
            <pc:docMk/>
            <pc:sldMk cId="2944562376" sldId="1093"/>
            <ac:spMk id="4" creationId="{9F078EC3-00FC-6D4B-9336-1BB438747989}"/>
          </ac:spMkLst>
        </pc:spChg>
      </pc:sldChg>
      <pc:sldChg chg="addSp delSp modSp add mod">
        <pc:chgData name="Cheng Fan" userId="73b39abba4055029" providerId="LiveId" clId="{CE422B8E-8375-4CD8-8C39-C9F79AED47A7}" dt="2020-10-26T14:06:34.657" v="980" actId="207"/>
        <pc:sldMkLst>
          <pc:docMk/>
          <pc:sldMk cId="2248301171" sldId="1094"/>
        </pc:sldMkLst>
        <pc:spChg chg="mod">
          <ac:chgData name="Cheng Fan" userId="73b39abba4055029" providerId="LiveId" clId="{CE422B8E-8375-4CD8-8C39-C9F79AED47A7}" dt="2020-10-26T14:06:34.657" v="980" actId="207"/>
          <ac:spMkLst>
            <pc:docMk/>
            <pc:sldMk cId="2248301171" sldId="1094"/>
            <ac:spMk id="2" creationId="{81D4C924-140B-4E58-BF41-637AD53AC8BC}"/>
          </ac:spMkLst>
        </pc:spChg>
        <pc:spChg chg="mod">
          <ac:chgData name="Cheng Fan" userId="73b39abba4055029" providerId="LiveId" clId="{CE422B8E-8375-4CD8-8C39-C9F79AED47A7}" dt="2020-10-26T14:03:24.252" v="922" actId="20577"/>
          <ac:spMkLst>
            <pc:docMk/>
            <pc:sldMk cId="2248301171" sldId="1094"/>
            <ac:spMk id="4" creationId="{9F078EC3-00FC-6D4B-9336-1BB438747989}"/>
          </ac:spMkLst>
        </pc:spChg>
        <pc:picChg chg="add mod">
          <ac:chgData name="Cheng Fan" userId="73b39abba4055029" providerId="LiveId" clId="{CE422B8E-8375-4CD8-8C39-C9F79AED47A7}" dt="2020-10-26T14:06:05.907" v="979" actId="1076"/>
          <ac:picMkLst>
            <pc:docMk/>
            <pc:sldMk cId="2248301171" sldId="1094"/>
            <ac:picMk id="5" creationId="{BE3CBB21-F54C-4E9B-84AD-A6C59F2B32A0}"/>
          </ac:picMkLst>
        </pc:picChg>
        <pc:picChg chg="del">
          <ac:chgData name="Cheng Fan" userId="73b39abba4055029" providerId="LiveId" clId="{CE422B8E-8375-4CD8-8C39-C9F79AED47A7}" dt="2020-10-26T14:03:26.667" v="923" actId="478"/>
          <ac:picMkLst>
            <pc:docMk/>
            <pc:sldMk cId="2248301171" sldId="1094"/>
            <ac:picMk id="6" creationId="{4B27C91E-7607-4D00-B27B-AA2FDD91953F}"/>
          </ac:picMkLst>
        </pc:picChg>
      </pc:sldChg>
      <pc:sldChg chg="delSp modSp add mod">
        <pc:chgData name="Cheng Fan" userId="73b39abba4055029" providerId="LiveId" clId="{CE422B8E-8375-4CD8-8C39-C9F79AED47A7}" dt="2020-11-05T02:54:41.135" v="1916" actId="113"/>
        <pc:sldMkLst>
          <pc:docMk/>
          <pc:sldMk cId="390759744" sldId="1095"/>
        </pc:sldMkLst>
        <pc:spChg chg="mod">
          <ac:chgData name="Cheng Fan" userId="73b39abba4055029" providerId="LiveId" clId="{CE422B8E-8375-4CD8-8C39-C9F79AED47A7}" dt="2020-10-26T14:07:37.738" v="1012" actId="1076"/>
          <ac:spMkLst>
            <pc:docMk/>
            <pc:sldMk cId="390759744" sldId="1095"/>
            <ac:spMk id="2" creationId="{81D4C924-140B-4E58-BF41-637AD53AC8BC}"/>
          </ac:spMkLst>
        </pc:spChg>
        <pc:spChg chg="mod">
          <ac:chgData name="Cheng Fan" userId="73b39abba4055029" providerId="LiveId" clId="{CE422B8E-8375-4CD8-8C39-C9F79AED47A7}" dt="2020-11-05T02:54:41.135" v="1916" actId="113"/>
          <ac:spMkLst>
            <pc:docMk/>
            <pc:sldMk cId="390759744" sldId="1095"/>
            <ac:spMk id="4" creationId="{9F078EC3-00FC-6D4B-9336-1BB438747989}"/>
          </ac:spMkLst>
        </pc:spChg>
        <pc:picChg chg="del">
          <ac:chgData name="Cheng Fan" userId="73b39abba4055029" providerId="LiveId" clId="{CE422B8E-8375-4CD8-8C39-C9F79AED47A7}" dt="2020-10-26T14:07:07.520" v="1004" actId="478"/>
          <ac:picMkLst>
            <pc:docMk/>
            <pc:sldMk cId="390759744" sldId="1095"/>
            <ac:picMk id="6" creationId="{4B27C91E-7607-4D00-B27B-AA2FDD91953F}"/>
          </ac:picMkLst>
        </pc:picChg>
      </pc:sldChg>
      <pc:sldChg chg="addSp delSp modSp add mod">
        <pc:chgData name="Cheng Fan" userId="73b39abba4055029" providerId="LiveId" clId="{CE422B8E-8375-4CD8-8C39-C9F79AED47A7}" dt="2020-11-12T08:11:02.138" v="2278" actId="1036"/>
        <pc:sldMkLst>
          <pc:docMk/>
          <pc:sldMk cId="2305711029" sldId="1096"/>
        </pc:sldMkLst>
        <pc:spChg chg="mod">
          <ac:chgData name="Cheng Fan" userId="73b39abba4055029" providerId="LiveId" clId="{CE422B8E-8375-4CD8-8C39-C9F79AED47A7}" dt="2020-10-26T14:14:33.573" v="1322" actId="20577"/>
          <ac:spMkLst>
            <pc:docMk/>
            <pc:sldMk cId="2305711029" sldId="1096"/>
            <ac:spMk id="2" creationId="{81D4C924-140B-4E58-BF41-637AD53AC8BC}"/>
          </ac:spMkLst>
        </pc:spChg>
        <pc:spChg chg="mod">
          <ac:chgData name="Cheng Fan" userId="73b39abba4055029" providerId="LiveId" clId="{CE422B8E-8375-4CD8-8C39-C9F79AED47A7}" dt="2020-10-26T14:09:22.628" v="1095" actId="20577"/>
          <ac:spMkLst>
            <pc:docMk/>
            <pc:sldMk cId="2305711029" sldId="1096"/>
            <ac:spMk id="4" creationId="{9F078EC3-00FC-6D4B-9336-1BB438747989}"/>
          </ac:spMkLst>
        </pc:spChg>
        <pc:spChg chg="add mod">
          <ac:chgData name="Cheng Fan" userId="73b39abba4055029" providerId="LiveId" clId="{CE422B8E-8375-4CD8-8C39-C9F79AED47A7}" dt="2020-11-12T08:11:02.138" v="2278" actId="1036"/>
          <ac:spMkLst>
            <pc:docMk/>
            <pc:sldMk cId="2305711029" sldId="1096"/>
            <ac:spMk id="11" creationId="{B2F2457B-0239-4811-9E3E-B5DBD609BD6E}"/>
          </ac:spMkLst>
        </pc:spChg>
        <pc:picChg chg="add mod">
          <ac:chgData name="Cheng Fan" userId="73b39abba4055029" providerId="LiveId" clId="{CE422B8E-8375-4CD8-8C39-C9F79AED47A7}" dt="2020-10-26T14:11:08.499" v="1102" actId="1076"/>
          <ac:picMkLst>
            <pc:docMk/>
            <pc:sldMk cId="2305711029" sldId="1096"/>
            <ac:picMk id="5" creationId="{A701758F-8017-4217-87A0-AFB1DBE3BDF6}"/>
          </ac:picMkLst>
        </pc:picChg>
        <pc:picChg chg="del">
          <ac:chgData name="Cheng Fan" userId="73b39abba4055029" providerId="LiveId" clId="{CE422B8E-8375-4CD8-8C39-C9F79AED47A7}" dt="2020-10-26T14:09:24.947" v="1096" actId="478"/>
          <ac:picMkLst>
            <pc:docMk/>
            <pc:sldMk cId="2305711029" sldId="1096"/>
            <ac:picMk id="6" creationId="{4B27C91E-7607-4D00-B27B-AA2FDD91953F}"/>
          </ac:picMkLst>
        </pc:picChg>
        <pc:picChg chg="add mod">
          <ac:chgData name="Cheng Fan" userId="73b39abba4055029" providerId="LiveId" clId="{CE422B8E-8375-4CD8-8C39-C9F79AED47A7}" dt="2020-11-12T08:09:32.216" v="2233" actId="1076"/>
          <ac:picMkLst>
            <pc:docMk/>
            <pc:sldMk cId="2305711029" sldId="1096"/>
            <ac:picMk id="7" creationId="{BDC5AA04-23FD-4C96-B324-47BBEBF0C5EA}"/>
          </ac:picMkLst>
        </pc:picChg>
        <pc:picChg chg="add mod">
          <ac:chgData name="Cheng Fan" userId="73b39abba4055029" providerId="LiveId" clId="{CE422B8E-8375-4CD8-8C39-C9F79AED47A7}" dt="2020-11-12T08:10:01.113" v="2238" actId="14100"/>
          <ac:picMkLst>
            <pc:docMk/>
            <pc:sldMk cId="2305711029" sldId="1096"/>
            <ac:picMk id="9" creationId="{3C609F20-FBD7-4056-A295-3CBE5DBA622E}"/>
          </ac:picMkLst>
        </pc:picChg>
      </pc:sldChg>
      <pc:sldChg chg="addSp delSp modSp add mod">
        <pc:chgData name="Cheng Fan" userId="73b39abba4055029" providerId="LiveId" clId="{CE422B8E-8375-4CD8-8C39-C9F79AED47A7}" dt="2020-10-26T15:25:22.172" v="1696" actId="1076"/>
        <pc:sldMkLst>
          <pc:docMk/>
          <pc:sldMk cId="106425379" sldId="1097"/>
        </pc:sldMkLst>
        <pc:spChg chg="mod">
          <ac:chgData name="Cheng Fan" userId="73b39abba4055029" providerId="LiveId" clId="{CE422B8E-8375-4CD8-8C39-C9F79AED47A7}" dt="2020-10-26T14:18:31.292" v="1343" actId="20577"/>
          <ac:spMkLst>
            <pc:docMk/>
            <pc:sldMk cId="106425379" sldId="1097"/>
            <ac:spMk id="2" creationId="{81D4C924-140B-4E58-BF41-637AD53AC8BC}"/>
          </ac:spMkLst>
        </pc:spChg>
        <pc:spChg chg="mod">
          <ac:chgData name="Cheng Fan" userId="73b39abba4055029" providerId="LiveId" clId="{CE422B8E-8375-4CD8-8C39-C9F79AED47A7}" dt="2020-10-26T14:15:26.297" v="1323"/>
          <ac:spMkLst>
            <pc:docMk/>
            <pc:sldMk cId="106425379" sldId="1097"/>
            <ac:spMk id="4" creationId="{9F078EC3-00FC-6D4B-9336-1BB438747989}"/>
          </ac:spMkLst>
        </pc:spChg>
        <pc:picChg chg="add mod">
          <ac:chgData name="Cheng Fan" userId="73b39abba4055029" providerId="LiveId" clId="{CE422B8E-8375-4CD8-8C39-C9F79AED47A7}" dt="2020-10-26T15:25:22.172" v="1696" actId="1076"/>
          <ac:picMkLst>
            <pc:docMk/>
            <pc:sldMk cId="106425379" sldId="1097"/>
            <ac:picMk id="5" creationId="{151AFE2C-A4D1-40F1-8208-F41549E528B5}"/>
          </ac:picMkLst>
        </pc:picChg>
        <pc:picChg chg="del">
          <ac:chgData name="Cheng Fan" userId="73b39abba4055029" providerId="LiveId" clId="{CE422B8E-8375-4CD8-8C39-C9F79AED47A7}" dt="2020-10-26T14:15:27.795" v="1324" actId="478"/>
          <ac:picMkLst>
            <pc:docMk/>
            <pc:sldMk cId="106425379" sldId="1097"/>
            <ac:picMk id="6" creationId="{4B27C91E-7607-4D00-B27B-AA2FDD91953F}"/>
          </ac:picMkLst>
        </pc:picChg>
        <pc:picChg chg="add mod">
          <ac:chgData name="Cheng Fan" userId="73b39abba4055029" providerId="LiveId" clId="{CE422B8E-8375-4CD8-8C39-C9F79AED47A7}" dt="2020-10-26T14:20:29.461" v="1347" actId="1076"/>
          <ac:picMkLst>
            <pc:docMk/>
            <pc:sldMk cId="106425379" sldId="1097"/>
            <ac:picMk id="8" creationId="{868FD641-6EE5-4C1F-B12C-2DA67923D966}"/>
          </ac:picMkLst>
        </pc:picChg>
        <pc:picChg chg="add mod">
          <ac:chgData name="Cheng Fan" userId="73b39abba4055029" providerId="LiveId" clId="{CE422B8E-8375-4CD8-8C39-C9F79AED47A7}" dt="2020-10-26T14:21:37.921" v="1353" actId="1076"/>
          <ac:picMkLst>
            <pc:docMk/>
            <pc:sldMk cId="106425379" sldId="1097"/>
            <ac:picMk id="10" creationId="{969C0316-A60B-4282-8DC3-80FAD5EF49F1}"/>
          </ac:picMkLst>
        </pc:picChg>
      </pc:sldChg>
      <pc:sldChg chg="delSp modSp add mod">
        <pc:chgData name="Cheng Fan" userId="73b39abba4055029" providerId="LiveId" clId="{CE422B8E-8375-4CD8-8C39-C9F79AED47A7}" dt="2020-11-05T02:55:01.793" v="1920" actId="1035"/>
        <pc:sldMkLst>
          <pc:docMk/>
          <pc:sldMk cId="1449582089" sldId="1098"/>
        </pc:sldMkLst>
        <pc:spChg chg="mod">
          <ac:chgData name="Cheng Fan" userId="73b39abba4055029" providerId="LiveId" clId="{CE422B8E-8375-4CD8-8C39-C9F79AED47A7}" dt="2020-11-05T02:55:01.793" v="1920" actId="1035"/>
          <ac:spMkLst>
            <pc:docMk/>
            <pc:sldMk cId="1449582089" sldId="1098"/>
            <ac:spMk id="2" creationId="{81D4C924-140B-4E58-BF41-637AD53AC8BC}"/>
          </ac:spMkLst>
        </pc:spChg>
        <pc:spChg chg="mod">
          <ac:chgData name="Cheng Fan" userId="73b39abba4055029" providerId="LiveId" clId="{CE422B8E-8375-4CD8-8C39-C9F79AED47A7}" dt="2020-10-26T14:24:33.870" v="1354"/>
          <ac:spMkLst>
            <pc:docMk/>
            <pc:sldMk cId="1449582089" sldId="1098"/>
            <ac:spMk id="4" creationId="{9F078EC3-00FC-6D4B-9336-1BB438747989}"/>
          </ac:spMkLst>
        </pc:spChg>
        <pc:picChg chg="del">
          <ac:chgData name="Cheng Fan" userId="73b39abba4055029" providerId="LiveId" clId="{CE422B8E-8375-4CD8-8C39-C9F79AED47A7}" dt="2020-10-26T14:24:36.433" v="1355" actId="478"/>
          <ac:picMkLst>
            <pc:docMk/>
            <pc:sldMk cId="1449582089" sldId="1098"/>
            <ac:picMk id="6" creationId="{4B27C91E-7607-4D00-B27B-AA2FDD91953F}"/>
          </ac:picMkLst>
        </pc:picChg>
      </pc:sldChg>
      <pc:sldChg chg="delSp modSp add mod">
        <pc:chgData name="Cheng Fan" userId="73b39abba4055029" providerId="LiveId" clId="{CE422B8E-8375-4CD8-8C39-C9F79AED47A7}" dt="2020-10-26T14:32:35.257" v="1546" actId="20577"/>
        <pc:sldMkLst>
          <pc:docMk/>
          <pc:sldMk cId="3017931716" sldId="1099"/>
        </pc:sldMkLst>
        <pc:spChg chg="mod">
          <ac:chgData name="Cheng Fan" userId="73b39abba4055029" providerId="LiveId" clId="{CE422B8E-8375-4CD8-8C39-C9F79AED47A7}" dt="2020-10-26T14:32:35.257" v="1546" actId="20577"/>
          <ac:spMkLst>
            <pc:docMk/>
            <pc:sldMk cId="3017931716" sldId="1099"/>
            <ac:spMk id="2" creationId="{81D4C924-140B-4E58-BF41-637AD53AC8BC}"/>
          </ac:spMkLst>
        </pc:spChg>
        <pc:spChg chg="mod">
          <ac:chgData name="Cheng Fan" userId="73b39abba4055029" providerId="LiveId" clId="{CE422B8E-8375-4CD8-8C39-C9F79AED47A7}" dt="2020-10-26T14:28:20.989" v="1473" actId="20577"/>
          <ac:spMkLst>
            <pc:docMk/>
            <pc:sldMk cId="3017931716" sldId="1099"/>
            <ac:spMk id="4" creationId="{9F078EC3-00FC-6D4B-9336-1BB438747989}"/>
          </ac:spMkLst>
        </pc:spChg>
        <pc:picChg chg="del">
          <ac:chgData name="Cheng Fan" userId="73b39abba4055029" providerId="LiveId" clId="{CE422B8E-8375-4CD8-8C39-C9F79AED47A7}" dt="2020-10-26T14:28:25.405" v="1474" actId="478"/>
          <ac:picMkLst>
            <pc:docMk/>
            <pc:sldMk cId="3017931716" sldId="1099"/>
            <ac:picMk id="6" creationId="{4B27C91E-7607-4D00-B27B-AA2FDD91953F}"/>
          </ac:picMkLst>
        </pc:picChg>
      </pc:sldChg>
      <pc:sldChg chg="addSp delSp modSp add mod">
        <pc:chgData name="Cheng Fan" userId="73b39abba4055029" providerId="LiveId" clId="{CE422B8E-8375-4CD8-8C39-C9F79AED47A7}" dt="2020-11-05T02:56:06.501" v="1939" actId="15"/>
        <pc:sldMkLst>
          <pc:docMk/>
          <pc:sldMk cId="62298836" sldId="1100"/>
        </pc:sldMkLst>
        <pc:spChg chg="mod">
          <ac:chgData name="Cheng Fan" userId="73b39abba4055029" providerId="LiveId" clId="{CE422B8E-8375-4CD8-8C39-C9F79AED47A7}" dt="2020-11-05T02:56:06.501" v="1939" actId="15"/>
          <ac:spMkLst>
            <pc:docMk/>
            <pc:sldMk cId="62298836" sldId="1100"/>
            <ac:spMk id="2" creationId="{81D4C924-140B-4E58-BF41-637AD53AC8BC}"/>
          </ac:spMkLst>
        </pc:spChg>
        <pc:spChg chg="add mod">
          <ac:chgData name="Cheng Fan" userId="73b39abba4055029" providerId="LiveId" clId="{CE422B8E-8375-4CD8-8C39-C9F79AED47A7}" dt="2020-10-26T14:37:21.826" v="1617" actId="20577"/>
          <ac:spMkLst>
            <pc:docMk/>
            <pc:sldMk cId="62298836" sldId="1100"/>
            <ac:spMk id="3" creationId="{95FA3CF9-C4FA-456F-82C2-656C97F741C7}"/>
          </ac:spMkLst>
        </pc:spChg>
        <pc:spChg chg="mod">
          <ac:chgData name="Cheng Fan" userId="73b39abba4055029" providerId="LiveId" clId="{CE422B8E-8375-4CD8-8C39-C9F79AED47A7}" dt="2020-10-26T14:34:41.515" v="1548" actId="20577"/>
          <ac:spMkLst>
            <pc:docMk/>
            <pc:sldMk cId="62298836" sldId="1100"/>
            <ac:spMk id="4" creationId="{9F078EC3-00FC-6D4B-9336-1BB438747989}"/>
          </ac:spMkLst>
        </pc:spChg>
        <pc:picChg chg="del">
          <ac:chgData name="Cheng Fan" userId="73b39abba4055029" providerId="LiveId" clId="{CE422B8E-8375-4CD8-8C39-C9F79AED47A7}" dt="2020-10-26T14:34:44.634" v="1549" actId="478"/>
          <ac:picMkLst>
            <pc:docMk/>
            <pc:sldMk cId="62298836" sldId="1100"/>
            <ac:picMk id="6" creationId="{4B27C91E-7607-4D00-B27B-AA2FDD91953F}"/>
          </ac:picMkLst>
        </pc:picChg>
      </pc:sldChg>
      <pc:sldChg chg="addSp delSp modSp add mod">
        <pc:chgData name="Cheng Fan" userId="73b39abba4055029" providerId="LiveId" clId="{CE422B8E-8375-4CD8-8C39-C9F79AED47A7}" dt="2020-10-26T15:50:30.751" v="1876" actId="1076"/>
        <pc:sldMkLst>
          <pc:docMk/>
          <pc:sldMk cId="3555895764" sldId="1101"/>
        </pc:sldMkLst>
        <pc:spChg chg="del">
          <ac:chgData name="Cheng Fan" userId="73b39abba4055029" providerId="LiveId" clId="{CE422B8E-8375-4CD8-8C39-C9F79AED47A7}" dt="2020-10-26T15:47:27.241" v="1850" actId="478"/>
          <ac:spMkLst>
            <pc:docMk/>
            <pc:sldMk cId="3555895764" sldId="1101"/>
            <ac:spMk id="2" creationId="{81D4C924-140B-4E58-BF41-637AD53AC8BC}"/>
          </ac:spMkLst>
        </pc:spChg>
        <pc:picChg chg="add mod">
          <ac:chgData name="Cheng Fan" userId="73b39abba4055029" providerId="LiveId" clId="{CE422B8E-8375-4CD8-8C39-C9F79AED47A7}" dt="2020-10-26T15:47:38.898" v="1857" actId="1076"/>
          <ac:picMkLst>
            <pc:docMk/>
            <pc:sldMk cId="3555895764" sldId="1101"/>
            <ac:picMk id="5" creationId="{9791B3EE-4744-471F-9566-3582FBB31DB7}"/>
          </ac:picMkLst>
        </pc:picChg>
        <pc:picChg chg="del">
          <ac:chgData name="Cheng Fan" userId="73b39abba4055029" providerId="LiveId" clId="{CE422B8E-8375-4CD8-8C39-C9F79AED47A7}" dt="2020-10-26T15:47:24.976" v="1849" actId="478"/>
          <ac:picMkLst>
            <pc:docMk/>
            <pc:sldMk cId="3555895764" sldId="1101"/>
            <ac:picMk id="6" creationId="{4B27C91E-7607-4D00-B27B-AA2FDD91953F}"/>
          </ac:picMkLst>
        </pc:picChg>
        <pc:picChg chg="add mod">
          <ac:chgData name="Cheng Fan" userId="73b39abba4055029" providerId="LiveId" clId="{CE422B8E-8375-4CD8-8C39-C9F79AED47A7}" dt="2020-10-26T15:48:15.464" v="1863" actId="1076"/>
          <ac:picMkLst>
            <pc:docMk/>
            <pc:sldMk cId="3555895764" sldId="1101"/>
            <ac:picMk id="8" creationId="{3F052947-EEC8-4B89-883C-D4549004A515}"/>
          </ac:picMkLst>
        </pc:picChg>
        <pc:picChg chg="add mod">
          <ac:chgData name="Cheng Fan" userId="73b39abba4055029" providerId="LiveId" clId="{CE422B8E-8375-4CD8-8C39-C9F79AED47A7}" dt="2020-10-26T15:50:03.619" v="1870" actId="1076"/>
          <ac:picMkLst>
            <pc:docMk/>
            <pc:sldMk cId="3555895764" sldId="1101"/>
            <ac:picMk id="10" creationId="{59AF950C-0A0D-4753-9F9E-6E0FF4413164}"/>
          </ac:picMkLst>
        </pc:picChg>
        <pc:picChg chg="add mod">
          <ac:chgData name="Cheng Fan" userId="73b39abba4055029" providerId="LiveId" clId="{CE422B8E-8375-4CD8-8C39-C9F79AED47A7}" dt="2020-10-26T15:50:30.751" v="1876" actId="1076"/>
          <ac:picMkLst>
            <pc:docMk/>
            <pc:sldMk cId="3555895764" sldId="1101"/>
            <ac:picMk id="12" creationId="{81CE245E-3BAF-4985-8066-B0ABFEEC2407}"/>
          </ac:picMkLst>
        </pc:picChg>
      </pc:sldChg>
      <pc:sldChg chg="addSp delSp modSp new mod">
        <pc:chgData name="Cheng Fan" userId="73b39abba4055029" providerId="LiveId" clId="{CE422B8E-8375-4CD8-8C39-C9F79AED47A7}" dt="2020-10-26T15:23:15.473" v="1690" actId="20577"/>
        <pc:sldMkLst>
          <pc:docMk/>
          <pc:sldMk cId="3588985237" sldId="1102"/>
        </pc:sldMkLst>
        <pc:spChg chg="del">
          <ac:chgData name="Cheng Fan" userId="73b39abba4055029" providerId="LiveId" clId="{CE422B8E-8375-4CD8-8C39-C9F79AED47A7}" dt="2020-10-26T15:21:08.811" v="1667" actId="478"/>
          <ac:spMkLst>
            <pc:docMk/>
            <pc:sldMk cId="3588985237" sldId="1102"/>
            <ac:spMk id="2" creationId="{C365EE40-6772-4F5B-A7A1-98C42398683A}"/>
          </ac:spMkLst>
        </pc:spChg>
        <pc:spChg chg="del">
          <ac:chgData name="Cheng Fan" userId="73b39abba4055029" providerId="LiveId" clId="{CE422B8E-8375-4CD8-8C39-C9F79AED47A7}" dt="2020-10-26T15:21:11.281" v="1668" actId="478"/>
          <ac:spMkLst>
            <pc:docMk/>
            <pc:sldMk cId="3588985237" sldId="1102"/>
            <ac:spMk id="3" creationId="{C1B9AEF5-3250-4FCB-A33C-C1137838738C}"/>
          </ac:spMkLst>
        </pc:spChg>
        <pc:spChg chg="add mod">
          <ac:chgData name="Cheng Fan" userId="73b39abba4055029" providerId="LiveId" clId="{CE422B8E-8375-4CD8-8C39-C9F79AED47A7}" dt="2020-10-26T15:23:03.595" v="1672" actId="2711"/>
          <ac:spMkLst>
            <pc:docMk/>
            <pc:sldMk cId="3588985237" sldId="1102"/>
            <ac:spMk id="5" creationId="{D60BC1E1-70C8-4540-B522-E9A9A1558987}"/>
          </ac:spMkLst>
        </pc:spChg>
        <pc:spChg chg="add mod">
          <ac:chgData name="Cheng Fan" userId="73b39abba4055029" providerId="LiveId" clId="{CE422B8E-8375-4CD8-8C39-C9F79AED47A7}" dt="2020-10-26T15:23:15.473" v="1690" actId="20577"/>
          <ac:spMkLst>
            <pc:docMk/>
            <pc:sldMk cId="3588985237" sldId="1102"/>
            <ac:spMk id="7" creationId="{AF6E5F2D-BD04-4712-BEA8-6BB01B4AD7A8}"/>
          </ac:spMkLst>
        </pc:spChg>
      </pc:sldChg>
      <pc:sldChg chg="addSp delSp modSp new mod">
        <pc:chgData name="Cheng Fan" userId="73b39abba4055029" providerId="LiveId" clId="{CE422B8E-8375-4CD8-8C39-C9F79AED47A7}" dt="2020-10-26T15:36:49.570" v="1759" actId="478"/>
        <pc:sldMkLst>
          <pc:docMk/>
          <pc:sldMk cId="1296415652" sldId="1103"/>
        </pc:sldMkLst>
        <pc:spChg chg="del mod">
          <ac:chgData name="Cheng Fan" userId="73b39abba4055029" providerId="LiveId" clId="{CE422B8E-8375-4CD8-8C39-C9F79AED47A7}" dt="2020-10-26T15:36:47.507" v="1758" actId="478"/>
          <ac:spMkLst>
            <pc:docMk/>
            <pc:sldMk cId="1296415652" sldId="1103"/>
            <ac:spMk id="2" creationId="{14127178-BBBF-40BA-99C1-F43EFDE4A115}"/>
          </ac:spMkLst>
        </pc:spChg>
        <pc:spChg chg="del">
          <ac:chgData name="Cheng Fan" userId="73b39abba4055029" providerId="LiveId" clId="{CE422B8E-8375-4CD8-8C39-C9F79AED47A7}" dt="2020-10-26T15:36:49.570" v="1759" actId="478"/>
          <ac:spMkLst>
            <pc:docMk/>
            <pc:sldMk cId="1296415652" sldId="1103"/>
            <ac:spMk id="3" creationId="{CCDA7B15-E6E9-4C08-A795-6C0E7C7512AB}"/>
          </ac:spMkLst>
        </pc:spChg>
        <pc:spChg chg="add mod">
          <ac:chgData name="Cheng Fan" userId="73b39abba4055029" providerId="LiveId" clId="{CE422B8E-8375-4CD8-8C39-C9F79AED47A7}" dt="2020-10-26T15:34:50.048" v="1744" actId="20577"/>
          <ac:spMkLst>
            <pc:docMk/>
            <pc:sldMk cId="1296415652" sldId="1103"/>
            <ac:spMk id="5" creationId="{6164B057-CD58-4DD7-AF3A-5281B4B9E673}"/>
          </ac:spMkLst>
        </pc:spChg>
        <pc:spChg chg="add mod">
          <ac:chgData name="Cheng Fan" userId="73b39abba4055029" providerId="LiveId" clId="{CE422B8E-8375-4CD8-8C39-C9F79AED47A7}" dt="2020-10-26T15:31:45.403" v="1730" actId="20577"/>
          <ac:spMkLst>
            <pc:docMk/>
            <pc:sldMk cId="1296415652" sldId="1103"/>
            <ac:spMk id="7" creationId="{6BB3DE1F-F9BE-41D0-B70A-6A5F98F3B952}"/>
          </ac:spMkLst>
        </pc:spChg>
        <pc:picChg chg="add mod">
          <ac:chgData name="Cheng Fan" userId="73b39abba4055029" providerId="LiveId" clId="{CE422B8E-8375-4CD8-8C39-C9F79AED47A7}" dt="2020-10-26T15:34:55.260" v="1745" actId="14100"/>
          <ac:picMkLst>
            <pc:docMk/>
            <pc:sldMk cId="1296415652" sldId="1103"/>
            <ac:picMk id="9" creationId="{D98482A4-C185-4211-8A37-30515A07D74F}"/>
          </ac:picMkLst>
        </pc:picChg>
        <pc:picChg chg="add mod">
          <ac:chgData name="Cheng Fan" userId="73b39abba4055029" providerId="LiveId" clId="{CE422B8E-8375-4CD8-8C39-C9F79AED47A7}" dt="2020-10-26T15:35:21.822" v="1750" actId="14100"/>
          <ac:picMkLst>
            <pc:docMk/>
            <pc:sldMk cId="1296415652" sldId="1103"/>
            <ac:picMk id="11" creationId="{661126CB-F8ED-43EF-8D5B-54C7CA45E9D7}"/>
          </ac:picMkLst>
        </pc:picChg>
        <pc:picChg chg="add mod">
          <ac:chgData name="Cheng Fan" userId="73b39abba4055029" providerId="LiveId" clId="{CE422B8E-8375-4CD8-8C39-C9F79AED47A7}" dt="2020-10-26T15:35:51.812" v="1756" actId="1076"/>
          <ac:picMkLst>
            <pc:docMk/>
            <pc:sldMk cId="1296415652" sldId="1103"/>
            <ac:picMk id="13" creationId="{CB9C73D0-F045-4520-B201-906BFA00760F}"/>
          </ac:picMkLst>
        </pc:picChg>
      </pc:sldChg>
      <pc:sldChg chg="addSp delSp modSp add mod">
        <pc:chgData name="Cheng Fan" userId="73b39abba4055029" providerId="LiveId" clId="{CE422B8E-8375-4CD8-8C39-C9F79AED47A7}" dt="2020-11-09T23:59:19.207" v="2227" actId="1076"/>
        <pc:sldMkLst>
          <pc:docMk/>
          <pc:sldMk cId="436271697" sldId="1104"/>
        </pc:sldMkLst>
        <pc:spChg chg="mod">
          <ac:chgData name="Cheng Fan" userId="73b39abba4055029" providerId="LiveId" clId="{CE422B8E-8375-4CD8-8C39-C9F79AED47A7}" dt="2020-11-09T23:45:28.870" v="2119" actId="20577"/>
          <ac:spMkLst>
            <pc:docMk/>
            <pc:sldMk cId="436271697" sldId="1104"/>
            <ac:spMk id="4" creationId="{69FEFD5A-EFD8-E04B-87E6-6AF3C01C1B4C}"/>
          </ac:spMkLst>
        </pc:spChg>
        <pc:spChg chg="mod">
          <ac:chgData name="Cheng Fan" userId="73b39abba4055029" providerId="LiveId" clId="{CE422B8E-8375-4CD8-8C39-C9F79AED47A7}" dt="2020-11-09T23:49:41.791" v="2175" actId="20577"/>
          <ac:spMkLst>
            <pc:docMk/>
            <pc:sldMk cId="436271697" sldId="1104"/>
            <ac:spMk id="9" creationId="{00000000-0000-0000-0000-000000000000}"/>
          </ac:spMkLst>
        </pc:spChg>
        <pc:spChg chg="add mod">
          <ac:chgData name="Cheng Fan" userId="73b39abba4055029" providerId="LiveId" clId="{CE422B8E-8375-4CD8-8C39-C9F79AED47A7}" dt="2020-11-09T23:56:18.590" v="2221" actId="1076"/>
          <ac:spMkLst>
            <pc:docMk/>
            <pc:sldMk cId="436271697" sldId="1104"/>
            <ac:spMk id="10" creationId="{168AC471-6672-4F35-85EE-AAA504A3E524}"/>
          </ac:spMkLst>
        </pc:spChg>
        <pc:picChg chg="add del mod">
          <ac:chgData name="Cheng Fan" userId="73b39abba4055029" providerId="LiveId" clId="{CE422B8E-8375-4CD8-8C39-C9F79AED47A7}" dt="2020-11-09T23:59:10.857" v="2224" actId="478"/>
          <ac:picMkLst>
            <pc:docMk/>
            <pc:sldMk cId="436271697" sldId="1104"/>
            <ac:picMk id="3" creationId="{354F3BC7-5022-4EEA-8BEC-02C1470CFE5D}"/>
          </ac:picMkLst>
        </pc:picChg>
        <pc:picChg chg="add mod">
          <ac:chgData name="Cheng Fan" userId="73b39abba4055029" providerId="LiveId" clId="{CE422B8E-8375-4CD8-8C39-C9F79AED47A7}" dt="2020-11-09T23:53:51.553" v="2187" actId="14100"/>
          <ac:picMkLst>
            <pc:docMk/>
            <pc:sldMk cId="436271697" sldId="1104"/>
            <ac:picMk id="6" creationId="{4B3D7CA6-D224-4AA0-A1B6-A87B857611FD}"/>
          </ac:picMkLst>
        </pc:picChg>
        <pc:picChg chg="add mod">
          <ac:chgData name="Cheng Fan" userId="73b39abba4055029" providerId="LiveId" clId="{CE422B8E-8375-4CD8-8C39-C9F79AED47A7}" dt="2020-11-09T23:56:15.792" v="2220" actId="1076"/>
          <ac:picMkLst>
            <pc:docMk/>
            <pc:sldMk cId="436271697" sldId="1104"/>
            <ac:picMk id="8" creationId="{FAA66AD5-D3AF-4F2B-BED5-1571EF9C0B96}"/>
          </ac:picMkLst>
        </pc:picChg>
        <pc:picChg chg="add mod">
          <ac:chgData name="Cheng Fan" userId="73b39abba4055029" providerId="LiveId" clId="{CE422B8E-8375-4CD8-8C39-C9F79AED47A7}" dt="2020-11-09T23:59:19.207" v="2227" actId="1076"/>
          <ac:picMkLst>
            <pc:docMk/>
            <pc:sldMk cId="436271697" sldId="1104"/>
            <ac:picMk id="13" creationId="{36AF2421-A44A-4CBE-A75E-AA23D253DA9A}"/>
          </ac:picMkLst>
        </pc:picChg>
        <pc:picChg chg="mod">
          <ac:chgData name="Cheng Fan" userId="73b39abba4055029" providerId="LiveId" clId="{CE422B8E-8375-4CD8-8C39-C9F79AED47A7}" dt="2020-11-09T23:45:25.048" v="2118" actId="1076"/>
          <ac:picMkLst>
            <pc:docMk/>
            <pc:sldMk cId="436271697" sldId="1104"/>
            <ac:picMk id="1026" creationId="{768349CC-C7F5-4B19-811A-CB31A5BE93A3}"/>
          </ac:picMkLst>
        </pc:picChg>
      </pc:sldChg>
      <pc:sldChg chg="add del">
        <pc:chgData name="Cheng Fan" userId="73b39abba4055029" providerId="LiveId" clId="{CE422B8E-8375-4CD8-8C39-C9F79AED47A7}" dt="2020-11-09T23:44:17.249" v="2083" actId="2696"/>
        <pc:sldMkLst>
          <pc:docMk/>
          <pc:sldMk cId="3025084422" sldId="1104"/>
        </pc:sldMkLst>
      </pc:sldChg>
      <pc:sldChg chg="new del">
        <pc:chgData name="Cheng Fan" userId="73b39abba4055029" providerId="LiveId" clId="{CE422B8E-8375-4CD8-8C39-C9F79AED47A7}" dt="2020-10-26T15:47:23.280" v="1848" actId="47"/>
        <pc:sldMkLst>
          <pc:docMk/>
          <pc:sldMk cId="3749884462" sldId="1104"/>
        </pc:sldMkLst>
      </pc:sldChg>
    </pc:docChg>
  </pc:docChgLst>
  <pc:docChgLst>
    <pc:chgData name="Cheng Fan" userId="73b39abba4055029" providerId="LiveId" clId="{E64B224F-A699-4724-8390-37FF0EF85E1E}"/>
    <pc:docChg chg="modSld">
      <pc:chgData name="Cheng Fan" userId="73b39abba4055029" providerId="LiveId" clId="{E64B224F-A699-4724-8390-37FF0EF85E1E}" dt="2022-10-12T09:17:30.739" v="1" actId="20577"/>
      <pc:docMkLst>
        <pc:docMk/>
      </pc:docMkLst>
      <pc:sldChg chg="modSp mod">
        <pc:chgData name="Cheng Fan" userId="73b39abba4055029" providerId="LiveId" clId="{E64B224F-A699-4724-8390-37FF0EF85E1E}" dt="2022-10-12T09:17:30.739" v="1" actId="20577"/>
        <pc:sldMkLst>
          <pc:docMk/>
          <pc:sldMk cId="2040243274" sldId="628"/>
        </pc:sldMkLst>
        <pc:spChg chg="mod">
          <ac:chgData name="Cheng Fan" userId="73b39abba4055029" providerId="LiveId" clId="{E64B224F-A699-4724-8390-37FF0EF85E1E}" dt="2022-10-12T09:17:30.739" v="1" actId="20577"/>
          <ac:spMkLst>
            <pc:docMk/>
            <pc:sldMk cId="2040243274" sldId="628"/>
            <ac:spMk id="5" creationId="{0C494AC4-83F7-A546-AA32-D9C97D2A9A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10/12/2022</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numpy.or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hyperlink" Target="https://matplotlib.org/index.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scipy.org/" TargetMode="External"/><Relationship Id="rId2" Type="http://schemas.openxmlformats.org/officeDocument/2006/relationships/hyperlink" Target="https://numpy.org/" TargetMode="Externa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Introduction to Computation</a:t>
            </a: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Autumn</a:t>
            </a:r>
            <a:r>
              <a:rPr lang="en-US" sz="2013"/>
              <a:t>, 20</a:t>
            </a:r>
            <a:r>
              <a:rPr lang="en-US" altLang="zh-CN" sz="2013"/>
              <a:t>22</a:t>
            </a:r>
            <a:endParaRPr lang="en-US" sz="2013" dirty="0"/>
          </a:p>
        </p:txBody>
      </p:sp>
    </p:spTree>
    <p:extLst>
      <p:ext uri="{BB962C8B-B14F-4D97-AF65-F5344CB8AC3E}">
        <p14:creationId xmlns:p14="http://schemas.microsoft.com/office/powerpoint/2010/main" val="204024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431854" cy="621837"/>
          </a:xfrm>
          <a:prstGeom prst="rect">
            <a:avLst/>
          </a:prstGeom>
          <a:noFill/>
        </p:spPr>
        <p:txBody>
          <a:bodyPr wrap="none" rtlCol="0">
            <a:spAutoFit/>
          </a:bodyPr>
          <a:lstStyle/>
          <a:p>
            <a:r>
              <a:rPr lang="en-US" sz="3441" dirty="0">
                <a:solidFill>
                  <a:schemeClr val="accent2">
                    <a:lumMod val="75000"/>
                  </a:schemeClr>
                </a:solidFill>
              </a:rPr>
              <a:t>The module </a:t>
            </a:r>
            <a:r>
              <a:rPr lang="en-US" sz="3441" b="1" dirty="0">
                <a:solidFill>
                  <a:schemeClr val="accent2">
                    <a:lumMod val="75000"/>
                  </a:schemeClr>
                </a:solidFill>
              </a:rPr>
              <a:t>search path</a:t>
            </a:r>
          </a:p>
        </p:txBody>
      </p:sp>
      <p:sp>
        <p:nvSpPr>
          <p:cNvPr id="2" name="Rectangle 1">
            <a:extLst>
              <a:ext uri="{FF2B5EF4-FFF2-40B4-BE49-F238E27FC236}">
                <a16:creationId xmlns:a16="http://schemas.microsoft.com/office/drawing/2014/main" id="{81D4C924-140B-4E58-BF41-637AD53AC8BC}"/>
              </a:ext>
            </a:extLst>
          </p:cNvPr>
          <p:cNvSpPr/>
          <p:nvPr/>
        </p:nvSpPr>
        <p:spPr>
          <a:xfrm>
            <a:off x="852736" y="1792089"/>
            <a:ext cx="8640960" cy="1820883"/>
          </a:xfrm>
          <a:prstGeom prst="rect">
            <a:avLst/>
          </a:prstGeom>
        </p:spPr>
        <p:txBody>
          <a:bodyPr wrap="square">
            <a:spAutoFit/>
          </a:bodyPr>
          <a:lstStyle/>
          <a:p>
            <a:pPr algn="ctr"/>
            <a:r>
              <a:rPr lang="en-US" altLang="zh-CN" dirty="0"/>
              <a:t>import</a:t>
            </a:r>
            <a:r>
              <a:rPr lang="zh-CN" altLang="en-US" dirty="0"/>
              <a:t>时寻找模块的步骤</a:t>
            </a:r>
            <a:endParaRPr lang="en-US" altLang="zh-CN" dirty="0"/>
          </a:p>
          <a:p>
            <a:r>
              <a:rPr lang="en-US" altLang="zh-CN" dirty="0"/>
              <a:t>1. The home directory of the program</a:t>
            </a:r>
          </a:p>
          <a:p>
            <a:r>
              <a:rPr lang="en-US" altLang="zh-CN" dirty="0"/>
              <a:t>2. PYTHONPATH directories (if set)</a:t>
            </a:r>
          </a:p>
          <a:p>
            <a:r>
              <a:rPr lang="en-US" altLang="zh-CN" dirty="0"/>
              <a:t>3. Standard library directories</a:t>
            </a:r>
          </a:p>
          <a:p>
            <a:r>
              <a:rPr lang="en-US" altLang="zh-CN" dirty="0"/>
              <a:t>4. The contents of any .</a:t>
            </a:r>
            <a:r>
              <a:rPr lang="en-US" altLang="zh-CN" dirty="0" err="1"/>
              <a:t>pth</a:t>
            </a:r>
            <a:r>
              <a:rPr lang="en-US" altLang="zh-CN" dirty="0"/>
              <a:t> files (if present)</a:t>
            </a:r>
          </a:p>
          <a:p>
            <a:r>
              <a:rPr lang="en-US" altLang="zh-CN" dirty="0"/>
              <a:t>5. The site-packages home of third-party extensions</a:t>
            </a:r>
          </a:p>
        </p:txBody>
      </p:sp>
    </p:spTree>
    <p:extLst>
      <p:ext uri="{BB962C8B-B14F-4D97-AF65-F5344CB8AC3E}">
        <p14:creationId xmlns:p14="http://schemas.microsoft.com/office/powerpoint/2010/main" val="39075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032707" cy="621837"/>
          </a:xfrm>
          <a:prstGeom prst="rect">
            <a:avLst/>
          </a:prstGeom>
          <a:noFill/>
        </p:spPr>
        <p:txBody>
          <a:bodyPr wrap="none" rtlCol="0">
            <a:spAutoFit/>
          </a:bodyPr>
          <a:lstStyle/>
          <a:p>
            <a:r>
              <a:rPr lang="en-US" sz="3441" dirty="0">
                <a:solidFill>
                  <a:schemeClr val="accent2">
                    <a:lumMod val="75000"/>
                  </a:schemeClr>
                </a:solidFill>
              </a:rPr>
              <a:t>import, from…import </a:t>
            </a:r>
          </a:p>
        </p:txBody>
      </p:sp>
      <p:sp>
        <p:nvSpPr>
          <p:cNvPr id="2" name="Rectangle 1">
            <a:extLst>
              <a:ext uri="{FF2B5EF4-FFF2-40B4-BE49-F238E27FC236}">
                <a16:creationId xmlns:a16="http://schemas.microsoft.com/office/drawing/2014/main" id="{81D4C924-140B-4E58-BF41-637AD53AC8BC}"/>
              </a:ext>
            </a:extLst>
          </p:cNvPr>
          <p:cNvSpPr/>
          <p:nvPr/>
        </p:nvSpPr>
        <p:spPr>
          <a:xfrm>
            <a:off x="564963" y="2296145"/>
            <a:ext cx="8640960" cy="1820883"/>
          </a:xfrm>
          <a:prstGeom prst="rect">
            <a:avLst/>
          </a:prstGeom>
        </p:spPr>
        <p:txBody>
          <a:bodyPr wrap="square">
            <a:spAutoFit/>
          </a:bodyPr>
          <a:lstStyle/>
          <a:p>
            <a:pPr marL="342900" indent="-342900">
              <a:buFont typeface="Wingdings" panose="05000000000000000000" pitchFamily="2" charset="2"/>
              <a:buChar char="p"/>
            </a:pPr>
            <a:r>
              <a:rPr lang="en-US" altLang="zh-CN" dirty="0">
                <a:solidFill>
                  <a:srgbClr val="C00000"/>
                </a:solidFill>
              </a:rPr>
              <a:t>import</a:t>
            </a:r>
            <a:r>
              <a:rPr lang="en-US" altLang="zh-CN" dirty="0"/>
              <a:t> moduel1</a:t>
            </a:r>
          </a:p>
          <a:p>
            <a:r>
              <a:rPr lang="en-US" altLang="zh-CN" dirty="0"/>
              <a:t>     module1.printer(‘Hello world!’)</a:t>
            </a:r>
          </a:p>
          <a:p>
            <a:pPr marL="342900" indent="-342900">
              <a:buFont typeface="Wingdings" panose="05000000000000000000" pitchFamily="2" charset="2"/>
              <a:buChar char="p"/>
            </a:pPr>
            <a:r>
              <a:rPr lang="en-US" altLang="zh-CN" dirty="0">
                <a:solidFill>
                  <a:srgbClr val="C00000"/>
                </a:solidFill>
              </a:rPr>
              <a:t>from </a:t>
            </a:r>
            <a:r>
              <a:rPr lang="en-US" altLang="zh-CN" dirty="0"/>
              <a:t>moduel1 import printer</a:t>
            </a:r>
          </a:p>
          <a:p>
            <a:r>
              <a:rPr lang="en-US" altLang="zh-CN" dirty="0"/>
              <a:t>     printer('Hello world!’) </a:t>
            </a:r>
          </a:p>
          <a:p>
            <a:pPr marL="342900" indent="-342900">
              <a:buFont typeface="Wingdings" panose="05000000000000000000" pitchFamily="2" charset="2"/>
              <a:buChar char="p"/>
            </a:pPr>
            <a:r>
              <a:rPr lang="en-US" altLang="zh-CN" dirty="0">
                <a:solidFill>
                  <a:srgbClr val="C00000"/>
                </a:solidFill>
              </a:rPr>
              <a:t>from</a:t>
            </a:r>
            <a:r>
              <a:rPr lang="en-US" altLang="zh-CN" dirty="0"/>
              <a:t> module1 </a:t>
            </a:r>
            <a:r>
              <a:rPr lang="en-US" altLang="zh-CN" dirty="0">
                <a:solidFill>
                  <a:srgbClr val="C00000"/>
                </a:solidFill>
              </a:rPr>
              <a:t>import * </a:t>
            </a:r>
          </a:p>
          <a:p>
            <a:r>
              <a:rPr lang="en-US" altLang="zh-CN" dirty="0">
                <a:solidFill>
                  <a:srgbClr val="C00000"/>
                </a:solidFill>
              </a:rPr>
              <a:t>     </a:t>
            </a:r>
            <a:r>
              <a:rPr lang="en-US" altLang="zh-CN" dirty="0"/>
              <a:t>printer('Hello world!’)</a:t>
            </a:r>
          </a:p>
        </p:txBody>
      </p:sp>
      <p:pic>
        <p:nvPicPr>
          <p:cNvPr id="5" name="Picture 4" descr="Icon&#10;&#10;Description automatically generated">
            <a:extLst>
              <a:ext uri="{FF2B5EF4-FFF2-40B4-BE49-F238E27FC236}">
                <a16:creationId xmlns:a16="http://schemas.microsoft.com/office/drawing/2014/main" id="{A701758F-8017-4217-87A0-AFB1DBE3B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241" y="1545900"/>
            <a:ext cx="3723307" cy="603780"/>
          </a:xfrm>
          <a:prstGeom prst="rect">
            <a:avLst/>
          </a:prstGeom>
        </p:spPr>
      </p:pic>
      <p:sp>
        <p:nvSpPr>
          <p:cNvPr id="3" name="Rectangle 2">
            <a:extLst>
              <a:ext uri="{FF2B5EF4-FFF2-40B4-BE49-F238E27FC236}">
                <a16:creationId xmlns:a16="http://schemas.microsoft.com/office/drawing/2014/main" id="{245C0135-3C4B-47B0-B4F1-FCBB77FF9E87}"/>
              </a:ext>
            </a:extLst>
          </p:cNvPr>
          <p:cNvSpPr/>
          <p:nvPr/>
        </p:nvSpPr>
        <p:spPr>
          <a:xfrm>
            <a:off x="3163173" y="4263493"/>
            <a:ext cx="4009441" cy="4963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C00000"/>
                </a:solidFill>
              </a:rPr>
              <a:t>*</a:t>
            </a:r>
            <a:r>
              <a:rPr lang="zh-CN" altLang="en-US" sz="1800" dirty="0">
                <a:solidFill>
                  <a:srgbClr val="C00000"/>
                </a:solidFill>
              </a:rPr>
              <a:t>：通配符，代表 </a:t>
            </a:r>
            <a:r>
              <a:rPr lang="en-US" altLang="zh-CN" sz="1800" dirty="0">
                <a:solidFill>
                  <a:srgbClr val="C00000"/>
                </a:solidFill>
              </a:rPr>
              <a:t>“</a:t>
            </a:r>
            <a:r>
              <a:rPr lang="zh-CN" altLang="en-US" sz="1800" dirty="0">
                <a:solidFill>
                  <a:srgbClr val="C00000"/>
                </a:solidFill>
              </a:rPr>
              <a:t>所有</a:t>
            </a:r>
            <a:r>
              <a:rPr lang="en-US" altLang="zh-CN" sz="1800" dirty="0">
                <a:solidFill>
                  <a:srgbClr val="C00000"/>
                </a:solidFill>
              </a:rPr>
              <a:t>, </a:t>
            </a:r>
            <a:r>
              <a:rPr lang="zh-CN" altLang="en-US" sz="1800" dirty="0">
                <a:solidFill>
                  <a:srgbClr val="C00000"/>
                </a:solidFill>
              </a:rPr>
              <a:t>全部</a:t>
            </a:r>
            <a:r>
              <a:rPr lang="en-US" altLang="zh-CN" sz="1800" dirty="0">
                <a:solidFill>
                  <a:srgbClr val="C00000"/>
                </a:solidFill>
              </a:rPr>
              <a:t>, </a:t>
            </a:r>
            <a:r>
              <a:rPr lang="zh-CN" altLang="en-US" sz="1800" dirty="0">
                <a:solidFill>
                  <a:srgbClr val="C00000"/>
                </a:solidFill>
              </a:rPr>
              <a:t>任意</a:t>
            </a:r>
            <a:r>
              <a:rPr lang="en-US" altLang="zh-CN" sz="1800" dirty="0">
                <a:solidFill>
                  <a:srgbClr val="C00000"/>
                </a:solidFill>
              </a:rPr>
              <a:t>”</a:t>
            </a:r>
          </a:p>
        </p:txBody>
      </p:sp>
      <p:pic>
        <p:nvPicPr>
          <p:cNvPr id="7" name="Picture 6" descr="A picture containing logo&#10;&#10;Description automatically generated">
            <a:extLst>
              <a:ext uri="{FF2B5EF4-FFF2-40B4-BE49-F238E27FC236}">
                <a16:creationId xmlns:a16="http://schemas.microsoft.com/office/drawing/2014/main" id="{BDC5AA04-23FD-4C96-B324-47BBEBF0C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63" y="5041958"/>
            <a:ext cx="3312368" cy="82965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3C609F20-FBD7-4056-A295-3CBE5DBA6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519" y="5041958"/>
            <a:ext cx="1731785" cy="950441"/>
          </a:xfrm>
          <a:prstGeom prst="rect">
            <a:avLst/>
          </a:prstGeom>
        </p:spPr>
      </p:pic>
      <p:sp>
        <p:nvSpPr>
          <p:cNvPr id="11" name="TextBox 10">
            <a:extLst>
              <a:ext uri="{FF2B5EF4-FFF2-40B4-BE49-F238E27FC236}">
                <a16:creationId xmlns:a16="http://schemas.microsoft.com/office/drawing/2014/main" id="{B2F2457B-0239-4811-9E3E-B5DBD609BD6E}"/>
              </a:ext>
            </a:extLst>
          </p:cNvPr>
          <p:cNvSpPr txBox="1"/>
          <p:nvPr/>
        </p:nvSpPr>
        <p:spPr>
          <a:xfrm>
            <a:off x="2027416" y="6092184"/>
            <a:ext cx="6244017" cy="380425"/>
          </a:xfrm>
          <a:prstGeom prst="rect">
            <a:avLst/>
          </a:prstGeom>
          <a:noFill/>
          <a:ln w="19050">
            <a:solidFill>
              <a:srgbClr val="C00000"/>
            </a:solidFill>
          </a:ln>
        </p:spPr>
        <p:txBody>
          <a:bodyPr wrap="none" rtlCol="0">
            <a:spAutoFit/>
          </a:bodyPr>
          <a:lstStyle/>
          <a:p>
            <a:r>
              <a:rPr lang="en-US" altLang="zh-CN" dirty="0"/>
              <a:t>from</a:t>
            </a:r>
            <a:r>
              <a:rPr lang="zh-CN" altLang="en-US" dirty="0"/>
              <a:t> </a:t>
            </a:r>
            <a:r>
              <a:rPr lang="en-US" altLang="zh-CN" dirty="0"/>
              <a:t>xxx import xxx</a:t>
            </a:r>
            <a:r>
              <a:rPr lang="zh-CN" altLang="en-US" dirty="0"/>
              <a:t>的文件的每一条语句也都会被执行一遍</a:t>
            </a:r>
            <a:endParaRPr lang="en-US" dirty="0"/>
          </a:p>
        </p:txBody>
      </p:sp>
    </p:spTree>
    <p:extLst>
      <p:ext uri="{BB962C8B-B14F-4D97-AF65-F5344CB8AC3E}">
        <p14:creationId xmlns:p14="http://schemas.microsoft.com/office/powerpoint/2010/main" val="230571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192191" cy="621837"/>
          </a:xfrm>
          <a:prstGeom prst="rect">
            <a:avLst/>
          </a:prstGeom>
          <a:noFill/>
        </p:spPr>
        <p:txBody>
          <a:bodyPr wrap="none" rtlCol="0">
            <a:spAutoFit/>
          </a:bodyPr>
          <a:lstStyle/>
          <a:p>
            <a:r>
              <a:rPr lang="en-US" sz="3441" dirty="0">
                <a:solidFill>
                  <a:schemeClr val="accent2">
                    <a:lumMod val="75000"/>
                  </a:schemeClr>
                </a:solidFill>
              </a:rPr>
              <a:t>Imports Happen Only Once</a:t>
            </a:r>
          </a:p>
        </p:txBody>
      </p:sp>
      <p:sp>
        <p:nvSpPr>
          <p:cNvPr id="2" name="Rectangle 1">
            <a:extLst>
              <a:ext uri="{FF2B5EF4-FFF2-40B4-BE49-F238E27FC236}">
                <a16:creationId xmlns:a16="http://schemas.microsoft.com/office/drawing/2014/main" id="{81D4C924-140B-4E58-BF41-637AD53AC8BC}"/>
              </a:ext>
            </a:extLst>
          </p:cNvPr>
          <p:cNvSpPr/>
          <p:nvPr/>
        </p:nvSpPr>
        <p:spPr>
          <a:xfrm>
            <a:off x="708720" y="2452884"/>
            <a:ext cx="8640960" cy="1244700"/>
          </a:xfrm>
          <a:prstGeom prst="rect">
            <a:avLst/>
          </a:prstGeom>
        </p:spPr>
        <p:txBody>
          <a:bodyPr wrap="square">
            <a:spAutoFit/>
          </a:bodyPr>
          <a:lstStyle/>
          <a:p>
            <a:pPr marL="342900" indent="-342900">
              <a:buFont typeface="Wingdings" panose="05000000000000000000" pitchFamily="2" charset="2"/>
              <a:buChar char="p"/>
            </a:pPr>
            <a:r>
              <a:rPr lang="en-US" altLang="zh-CN" dirty="0"/>
              <a:t>Modules are loaded and run on the first import or from, and only the first. </a:t>
            </a:r>
          </a:p>
          <a:p>
            <a:pPr marL="818342" lvl="1" indent="-342900">
              <a:buFont typeface="Wingdings" panose="05000000000000000000" pitchFamily="2" charset="2"/>
              <a:buChar char="p"/>
            </a:pPr>
            <a:r>
              <a:rPr lang="en-US" altLang="zh-CN" dirty="0"/>
              <a:t>This is on purpose—because importing is an expensive operation, by default Python does it just once per file, per process. Later import operations simply fetch the already loaded module object.</a:t>
            </a:r>
          </a:p>
        </p:txBody>
      </p:sp>
      <p:pic>
        <p:nvPicPr>
          <p:cNvPr id="5" name="Picture 4" descr="A picture containing clock, meter&#10;&#10;Description automatically generated">
            <a:extLst>
              <a:ext uri="{FF2B5EF4-FFF2-40B4-BE49-F238E27FC236}">
                <a16:creationId xmlns:a16="http://schemas.microsoft.com/office/drawing/2014/main" id="{151AFE2C-A4D1-40F1-8208-F41549E52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980" y="1685225"/>
            <a:ext cx="3960440" cy="618408"/>
          </a:xfrm>
          <a:prstGeom prst="rect">
            <a:avLst/>
          </a:prstGeom>
        </p:spPr>
      </p:pic>
      <p:pic>
        <p:nvPicPr>
          <p:cNvPr id="8" name="Picture 7">
            <a:extLst>
              <a:ext uri="{FF2B5EF4-FFF2-40B4-BE49-F238E27FC236}">
                <a16:creationId xmlns:a16="http://schemas.microsoft.com/office/drawing/2014/main" id="{868FD641-6EE5-4C1F-B12C-2DA67923D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711" y="4028310"/>
            <a:ext cx="2160240" cy="198022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69C0316-A60B-4282-8DC3-80FAD5EF4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626" y="4614495"/>
            <a:ext cx="918602" cy="807849"/>
          </a:xfrm>
          <a:prstGeom prst="rect">
            <a:avLst/>
          </a:prstGeom>
        </p:spPr>
      </p:pic>
    </p:spTree>
    <p:extLst>
      <p:ext uri="{BB962C8B-B14F-4D97-AF65-F5344CB8AC3E}">
        <p14:creationId xmlns:p14="http://schemas.microsoft.com/office/powerpoint/2010/main" val="10642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192191" cy="621837"/>
          </a:xfrm>
          <a:prstGeom prst="rect">
            <a:avLst/>
          </a:prstGeom>
          <a:noFill/>
        </p:spPr>
        <p:txBody>
          <a:bodyPr wrap="none" rtlCol="0">
            <a:spAutoFit/>
          </a:bodyPr>
          <a:lstStyle/>
          <a:p>
            <a:r>
              <a:rPr lang="en-US" sz="3441" dirty="0">
                <a:solidFill>
                  <a:schemeClr val="accent2">
                    <a:lumMod val="75000"/>
                  </a:schemeClr>
                </a:solidFill>
              </a:rPr>
              <a:t>import and from Equivalence</a:t>
            </a:r>
          </a:p>
        </p:txBody>
      </p:sp>
      <p:sp>
        <p:nvSpPr>
          <p:cNvPr id="2" name="Rectangle 1">
            <a:extLst>
              <a:ext uri="{FF2B5EF4-FFF2-40B4-BE49-F238E27FC236}">
                <a16:creationId xmlns:a16="http://schemas.microsoft.com/office/drawing/2014/main" id="{81D4C924-140B-4E58-BF41-637AD53AC8BC}"/>
              </a:ext>
            </a:extLst>
          </p:cNvPr>
          <p:cNvSpPr/>
          <p:nvPr/>
        </p:nvSpPr>
        <p:spPr>
          <a:xfrm>
            <a:off x="708720" y="1601518"/>
            <a:ext cx="8640960" cy="3837525"/>
          </a:xfrm>
          <a:prstGeom prst="rect">
            <a:avLst/>
          </a:prstGeom>
        </p:spPr>
        <p:txBody>
          <a:bodyPr wrap="square">
            <a:spAutoFit/>
          </a:bodyPr>
          <a:lstStyle/>
          <a:p>
            <a:pPr marL="342900" indent="-342900">
              <a:buFont typeface="Wingdings" panose="05000000000000000000" pitchFamily="2" charset="2"/>
              <a:buChar char="p"/>
            </a:pPr>
            <a:r>
              <a:rPr lang="en-US" altLang="zh-CN" dirty="0"/>
              <a:t>At least conceptually, a from statement like this one:</a:t>
            </a:r>
          </a:p>
          <a:p>
            <a:r>
              <a:rPr lang="en-US" altLang="zh-CN" dirty="0"/>
              <a:t>       </a:t>
            </a:r>
            <a:r>
              <a:rPr lang="en-US" altLang="zh-CN" dirty="0">
                <a:solidFill>
                  <a:srgbClr val="C00000"/>
                </a:solidFill>
              </a:rPr>
              <a:t>from module import name1, name2 # Copy these two names out (only)</a:t>
            </a:r>
          </a:p>
          <a:p>
            <a:r>
              <a:rPr lang="en-US" altLang="zh-CN" dirty="0"/>
              <a:t>     is equivalent to this statement sequence:</a:t>
            </a:r>
          </a:p>
          <a:p>
            <a:r>
              <a:rPr lang="en-US" altLang="zh-CN" dirty="0">
                <a:solidFill>
                  <a:srgbClr val="C00000"/>
                </a:solidFill>
              </a:rPr>
              <a:t>       import module # Fetch the module object</a:t>
            </a:r>
          </a:p>
          <a:p>
            <a:r>
              <a:rPr lang="en-US" altLang="zh-CN" dirty="0">
                <a:solidFill>
                  <a:srgbClr val="C00000"/>
                </a:solidFill>
              </a:rPr>
              <a:t>       name1 = module.name1 # Copy names out by assignment</a:t>
            </a:r>
          </a:p>
          <a:p>
            <a:r>
              <a:rPr lang="en-US" altLang="zh-CN" dirty="0">
                <a:solidFill>
                  <a:srgbClr val="C00000"/>
                </a:solidFill>
              </a:rPr>
              <a:t>       name2 = module.name2</a:t>
            </a:r>
          </a:p>
          <a:p>
            <a:r>
              <a:rPr lang="en-US" altLang="zh-CN" dirty="0">
                <a:solidFill>
                  <a:srgbClr val="C00000"/>
                </a:solidFill>
              </a:rPr>
              <a:t>       del module # Get rid of the module name</a:t>
            </a:r>
          </a:p>
          <a:p>
            <a:pPr marL="342900" indent="-342900">
              <a:buFont typeface="Wingdings" panose="05000000000000000000" pitchFamily="2" charset="2"/>
              <a:buChar char="p"/>
            </a:pPr>
            <a:r>
              <a:rPr lang="en-US" altLang="zh-CN" dirty="0"/>
              <a:t>Like all assignments, the from statement creates new variables in the importer, which initially refer to objects of the same names in the imported file. Only the names are copied out, though, not the objects they reference, and not the name of the module itself. When we use the from * form of this statement (from module import *), the equivalence is the same, but all the top-level names in the module are copied over to the importing scope this way.</a:t>
            </a:r>
          </a:p>
        </p:txBody>
      </p:sp>
    </p:spTree>
    <p:extLst>
      <p:ext uri="{BB962C8B-B14F-4D97-AF65-F5344CB8AC3E}">
        <p14:creationId xmlns:p14="http://schemas.microsoft.com/office/powerpoint/2010/main" val="144958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959143" cy="621837"/>
          </a:xfrm>
          <a:prstGeom prst="rect">
            <a:avLst/>
          </a:prstGeom>
          <a:noFill/>
        </p:spPr>
        <p:txBody>
          <a:bodyPr wrap="none" rtlCol="0">
            <a:spAutoFit/>
          </a:bodyPr>
          <a:lstStyle/>
          <a:p>
            <a:r>
              <a:rPr lang="en-US" altLang="zh-CN" sz="3441" dirty="0">
                <a:solidFill>
                  <a:schemeClr val="accent2">
                    <a:lumMod val="75000"/>
                  </a:schemeClr>
                </a:solidFill>
              </a:rPr>
              <a:t>Reload modules</a:t>
            </a:r>
            <a:endParaRPr lang="en-US" sz="3441" dirty="0">
              <a:solidFill>
                <a:schemeClr val="accent2">
                  <a:lumMod val="75000"/>
                </a:schemeClr>
              </a:solidFill>
            </a:endParaRPr>
          </a:p>
        </p:txBody>
      </p:sp>
      <p:sp>
        <p:nvSpPr>
          <p:cNvPr id="2" name="Rectangle 1">
            <a:extLst>
              <a:ext uri="{FF2B5EF4-FFF2-40B4-BE49-F238E27FC236}">
                <a16:creationId xmlns:a16="http://schemas.microsoft.com/office/drawing/2014/main" id="{81D4C924-140B-4E58-BF41-637AD53AC8BC}"/>
              </a:ext>
            </a:extLst>
          </p:cNvPr>
          <p:cNvSpPr/>
          <p:nvPr/>
        </p:nvSpPr>
        <p:spPr>
          <a:xfrm>
            <a:off x="708720" y="1360041"/>
            <a:ext cx="8640960" cy="3837525"/>
          </a:xfrm>
          <a:prstGeom prst="rect">
            <a:avLst/>
          </a:prstGeom>
        </p:spPr>
        <p:txBody>
          <a:bodyPr wrap="square">
            <a:spAutoFit/>
          </a:bodyPr>
          <a:lstStyle/>
          <a:p>
            <a:r>
              <a:rPr lang="en-US" altLang="zh-CN" dirty="0"/>
              <a:t>In a nutshell:</a:t>
            </a:r>
          </a:p>
          <a:p>
            <a:pPr lvl="1"/>
            <a:r>
              <a:rPr lang="en-US" altLang="zh-CN" dirty="0"/>
              <a:t>• Imports (via both import and from statements) load and run a module’s code only the first time the module is imported in a process</a:t>
            </a:r>
          </a:p>
          <a:p>
            <a:pPr lvl="1"/>
            <a:r>
              <a:rPr lang="en-US" altLang="zh-CN" dirty="0"/>
              <a:t>• Later imports use the already loaded module object without reloading or rerunning the file’s code</a:t>
            </a:r>
          </a:p>
          <a:p>
            <a:pPr lvl="1"/>
            <a:r>
              <a:rPr lang="en-US" altLang="zh-CN" dirty="0"/>
              <a:t>• The </a:t>
            </a:r>
            <a:r>
              <a:rPr lang="en-US" altLang="zh-CN" dirty="0">
                <a:solidFill>
                  <a:srgbClr val="C00000"/>
                </a:solidFill>
              </a:rPr>
              <a:t>reload</a:t>
            </a:r>
            <a:r>
              <a:rPr lang="en-US" altLang="zh-CN" dirty="0"/>
              <a:t> function forces an already loaded module’s code to be reloaded and rerun</a:t>
            </a:r>
          </a:p>
          <a:p>
            <a:r>
              <a:rPr lang="en-US" altLang="zh-CN" dirty="0"/>
              <a:t>Unlike import and from:</a:t>
            </a:r>
          </a:p>
          <a:p>
            <a:pPr lvl="1"/>
            <a:r>
              <a:rPr lang="en-US" altLang="zh-CN" dirty="0"/>
              <a:t>• reload is a function in Python, not a statement.</a:t>
            </a:r>
          </a:p>
          <a:p>
            <a:pPr lvl="1"/>
            <a:r>
              <a:rPr lang="en-US" altLang="zh-CN" dirty="0"/>
              <a:t>• reload is passed an existing module object, not a new name.</a:t>
            </a:r>
          </a:p>
          <a:p>
            <a:pPr lvl="1"/>
            <a:r>
              <a:rPr lang="en-US" altLang="zh-CN" dirty="0"/>
              <a:t>• reload lives in a module in Python 3.X and must be imported itself.</a:t>
            </a:r>
          </a:p>
          <a:p>
            <a:pPr marL="342900" indent="-342900">
              <a:buFont typeface="Wingdings" panose="05000000000000000000" pitchFamily="2" charset="2"/>
              <a:buChar char="p"/>
            </a:pPr>
            <a:r>
              <a:rPr lang="en-US" altLang="zh-CN" dirty="0">
                <a:solidFill>
                  <a:srgbClr val="C00000"/>
                </a:solidFill>
              </a:rPr>
              <a:t>from imp import reload</a:t>
            </a:r>
          </a:p>
          <a:p>
            <a:r>
              <a:rPr lang="en-US" altLang="zh-CN" dirty="0">
                <a:solidFill>
                  <a:srgbClr val="C00000"/>
                </a:solidFill>
              </a:rPr>
              <a:t>     reload(</a:t>
            </a:r>
            <a:r>
              <a:rPr lang="en-US" altLang="zh-CN" dirty="0" err="1">
                <a:solidFill>
                  <a:srgbClr val="C00000"/>
                </a:solidFill>
              </a:rPr>
              <a:t>moduleName</a:t>
            </a:r>
            <a:r>
              <a:rPr lang="en-US" altLang="zh-CN" dirty="0">
                <a:solidFill>
                  <a:srgbClr val="C00000"/>
                </a:solidFill>
              </a:rPr>
              <a:t>)</a:t>
            </a:r>
          </a:p>
        </p:txBody>
      </p:sp>
    </p:spTree>
    <p:extLst>
      <p:ext uri="{BB962C8B-B14F-4D97-AF65-F5344CB8AC3E}">
        <p14:creationId xmlns:p14="http://schemas.microsoft.com/office/powerpoint/2010/main" val="301793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819729" cy="621837"/>
          </a:xfrm>
          <a:prstGeom prst="rect">
            <a:avLst/>
          </a:prstGeom>
          <a:noFill/>
        </p:spPr>
        <p:txBody>
          <a:bodyPr wrap="none" rtlCol="0">
            <a:spAutoFit/>
          </a:bodyPr>
          <a:lstStyle/>
          <a:p>
            <a:r>
              <a:rPr lang="en-US" altLang="zh-CN" sz="3441" dirty="0">
                <a:solidFill>
                  <a:schemeClr val="accent2">
                    <a:lumMod val="75000"/>
                  </a:schemeClr>
                </a:solidFill>
              </a:rPr>
              <a:t>a</a:t>
            </a:r>
            <a:r>
              <a:rPr lang="en-US" sz="3441" dirty="0">
                <a:solidFill>
                  <a:schemeClr val="accent2">
                    <a:lumMod val="75000"/>
                  </a:schemeClr>
                </a:solidFill>
              </a:rPr>
              <a:t>s (</a:t>
            </a:r>
            <a:r>
              <a:rPr lang="zh-CN" altLang="en-US" sz="3441" dirty="0">
                <a:solidFill>
                  <a:schemeClr val="accent2">
                    <a:lumMod val="75000"/>
                  </a:schemeClr>
                </a:solidFill>
              </a:rPr>
              <a:t>别名</a:t>
            </a:r>
            <a:r>
              <a:rPr lang="en-US" sz="3441" dirty="0">
                <a:solidFill>
                  <a:schemeClr val="accent2">
                    <a:lumMod val="75000"/>
                  </a:schemeClr>
                </a:solidFill>
              </a:rPr>
              <a:t>)</a:t>
            </a:r>
          </a:p>
        </p:txBody>
      </p:sp>
      <p:sp>
        <p:nvSpPr>
          <p:cNvPr id="2" name="Rectangle 1">
            <a:extLst>
              <a:ext uri="{FF2B5EF4-FFF2-40B4-BE49-F238E27FC236}">
                <a16:creationId xmlns:a16="http://schemas.microsoft.com/office/drawing/2014/main" id="{81D4C924-140B-4E58-BF41-637AD53AC8BC}"/>
              </a:ext>
            </a:extLst>
          </p:cNvPr>
          <p:cNvSpPr/>
          <p:nvPr/>
        </p:nvSpPr>
        <p:spPr>
          <a:xfrm>
            <a:off x="780728" y="1432049"/>
            <a:ext cx="8640960" cy="4701800"/>
          </a:xfrm>
          <a:prstGeom prst="rect">
            <a:avLst/>
          </a:prstGeom>
        </p:spPr>
        <p:txBody>
          <a:bodyPr wrap="square">
            <a:spAutoFit/>
          </a:bodyPr>
          <a:lstStyle/>
          <a:p>
            <a:pPr marL="342900" indent="-342900">
              <a:buFont typeface="Wingdings" panose="05000000000000000000" pitchFamily="2" charset="2"/>
              <a:buChar char="p"/>
            </a:pPr>
            <a:r>
              <a:rPr lang="en-US" altLang="zh-CN" dirty="0"/>
              <a:t>         </a:t>
            </a:r>
            <a:r>
              <a:rPr lang="en-US" altLang="zh-CN" dirty="0">
                <a:solidFill>
                  <a:srgbClr val="C00000"/>
                </a:solidFill>
              </a:rPr>
              <a:t>import </a:t>
            </a:r>
            <a:r>
              <a:rPr lang="en-US" altLang="zh-CN" dirty="0" err="1"/>
              <a:t>modulename</a:t>
            </a:r>
            <a:r>
              <a:rPr lang="en-US" altLang="zh-CN" dirty="0">
                <a:solidFill>
                  <a:srgbClr val="C00000"/>
                </a:solidFill>
              </a:rPr>
              <a:t> as </a:t>
            </a:r>
            <a:r>
              <a:rPr lang="en-US" altLang="zh-CN" dirty="0"/>
              <a:t>name # And use name, not </a:t>
            </a:r>
            <a:r>
              <a:rPr lang="en-US" altLang="zh-CN" dirty="0" err="1"/>
              <a:t>modulename</a:t>
            </a:r>
            <a:endParaRPr lang="en-US" altLang="zh-CN" dirty="0"/>
          </a:p>
          <a:p>
            <a:r>
              <a:rPr lang="en-US" altLang="zh-CN" dirty="0"/>
              <a:t>is equivalent to the following, which renames the module in the importer’s scope only (it’s still known by its original name to other files):</a:t>
            </a:r>
          </a:p>
          <a:p>
            <a:pPr lvl="5"/>
            <a:r>
              <a:rPr lang="en-US" altLang="zh-CN" dirty="0">
                <a:solidFill>
                  <a:srgbClr val="C00000"/>
                </a:solidFill>
              </a:rPr>
              <a:t>import </a:t>
            </a:r>
            <a:r>
              <a:rPr lang="en-US" altLang="zh-CN" dirty="0" err="1">
                <a:solidFill>
                  <a:srgbClr val="C00000"/>
                </a:solidFill>
              </a:rPr>
              <a:t>modulename</a:t>
            </a:r>
            <a:endParaRPr lang="en-US" altLang="zh-CN" dirty="0">
              <a:solidFill>
                <a:srgbClr val="C00000"/>
              </a:solidFill>
            </a:endParaRPr>
          </a:p>
          <a:p>
            <a:pPr lvl="5"/>
            <a:r>
              <a:rPr lang="en-US" altLang="zh-CN" dirty="0">
                <a:solidFill>
                  <a:srgbClr val="C00000"/>
                </a:solidFill>
              </a:rPr>
              <a:t>name = </a:t>
            </a:r>
            <a:r>
              <a:rPr lang="en-US" altLang="zh-CN" dirty="0" err="1">
                <a:solidFill>
                  <a:srgbClr val="C00000"/>
                </a:solidFill>
              </a:rPr>
              <a:t>modulename</a:t>
            </a:r>
            <a:endParaRPr lang="en-US" altLang="zh-CN" dirty="0">
              <a:solidFill>
                <a:srgbClr val="C00000"/>
              </a:solidFill>
            </a:endParaRPr>
          </a:p>
          <a:p>
            <a:pPr lvl="5"/>
            <a:r>
              <a:rPr lang="en-US" altLang="zh-CN" dirty="0">
                <a:solidFill>
                  <a:srgbClr val="C00000"/>
                </a:solidFill>
              </a:rPr>
              <a:t>del </a:t>
            </a:r>
            <a:r>
              <a:rPr lang="en-US" altLang="zh-CN" dirty="0" err="1">
                <a:solidFill>
                  <a:srgbClr val="C00000"/>
                </a:solidFill>
              </a:rPr>
              <a:t>modulename</a:t>
            </a:r>
            <a:r>
              <a:rPr lang="en-US" altLang="zh-CN" dirty="0">
                <a:solidFill>
                  <a:srgbClr val="C00000"/>
                </a:solidFill>
              </a:rPr>
              <a:t> # Don't keep original name</a:t>
            </a:r>
          </a:p>
          <a:p>
            <a:pPr marL="342900" indent="-342900">
              <a:buFont typeface="Wingdings" panose="05000000000000000000" pitchFamily="2" charset="2"/>
              <a:buChar char="p"/>
            </a:pPr>
            <a:r>
              <a:rPr lang="en-US" altLang="zh-CN" dirty="0"/>
              <a:t>After such an import, you can—and in fact must—use the name listed after the as to refer to the module. This works in a from statement, too, to assign a name imported from a file to a different name in the importer’s scope; as before you get only the new name you provide, not its original: </a:t>
            </a:r>
          </a:p>
          <a:p>
            <a:pPr lvl="1"/>
            <a:r>
              <a:rPr lang="en-US" altLang="zh-CN" dirty="0">
                <a:solidFill>
                  <a:srgbClr val="C00000"/>
                </a:solidFill>
              </a:rPr>
              <a:t>from </a:t>
            </a:r>
            <a:r>
              <a:rPr lang="en-US" altLang="zh-CN" dirty="0" err="1">
                <a:solidFill>
                  <a:srgbClr val="C00000"/>
                </a:solidFill>
              </a:rPr>
              <a:t>modulename</a:t>
            </a:r>
            <a:r>
              <a:rPr lang="en-US" altLang="zh-CN" dirty="0">
                <a:solidFill>
                  <a:srgbClr val="C00000"/>
                </a:solidFill>
              </a:rPr>
              <a:t> import </a:t>
            </a:r>
            <a:r>
              <a:rPr lang="en-US" altLang="zh-CN" dirty="0" err="1">
                <a:solidFill>
                  <a:srgbClr val="C00000"/>
                </a:solidFill>
              </a:rPr>
              <a:t>attrname</a:t>
            </a:r>
            <a:r>
              <a:rPr lang="en-US" altLang="zh-CN" dirty="0">
                <a:solidFill>
                  <a:srgbClr val="C00000"/>
                </a:solidFill>
              </a:rPr>
              <a:t> as name</a:t>
            </a:r>
          </a:p>
          <a:p>
            <a:pPr lvl="1"/>
            <a:r>
              <a:rPr lang="en-US" altLang="zh-CN" dirty="0">
                <a:solidFill>
                  <a:srgbClr val="C00000"/>
                </a:solidFill>
              </a:rPr>
              <a:t>import </a:t>
            </a:r>
            <a:r>
              <a:rPr lang="en-US" altLang="zh-CN" dirty="0" err="1">
                <a:solidFill>
                  <a:srgbClr val="C00000"/>
                </a:solidFill>
              </a:rPr>
              <a:t>reallylongmodulename</a:t>
            </a:r>
            <a:r>
              <a:rPr lang="en-US" altLang="zh-CN" dirty="0">
                <a:solidFill>
                  <a:srgbClr val="C00000"/>
                </a:solidFill>
              </a:rPr>
              <a:t> as name # Use shorter nickname</a:t>
            </a:r>
          </a:p>
          <a:p>
            <a:pPr lvl="1"/>
            <a:r>
              <a:rPr lang="en-US" altLang="zh-CN" dirty="0" err="1">
                <a:solidFill>
                  <a:srgbClr val="C00000"/>
                </a:solidFill>
              </a:rPr>
              <a:t>name.func</a:t>
            </a:r>
            <a:r>
              <a:rPr lang="en-US" altLang="zh-CN" dirty="0">
                <a:solidFill>
                  <a:srgbClr val="C00000"/>
                </a:solidFill>
              </a:rPr>
              <a:t>()</a:t>
            </a:r>
          </a:p>
          <a:p>
            <a:pPr lvl="1"/>
            <a:r>
              <a:rPr lang="en-US" altLang="zh-CN" dirty="0">
                <a:solidFill>
                  <a:srgbClr val="C00000"/>
                </a:solidFill>
              </a:rPr>
              <a:t>from module1 import utility as util1 # Can have only 1 "utility"</a:t>
            </a:r>
          </a:p>
          <a:p>
            <a:pPr lvl="1"/>
            <a:r>
              <a:rPr lang="en-US" altLang="zh-CN" dirty="0">
                <a:solidFill>
                  <a:srgbClr val="C00000"/>
                </a:solidFill>
              </a:rPr>
              <a:t>from module2 import utility as util2</a:t>
            </a:r>
          </a:p>
          <a:p>
            <a:pPr lvl="1"/>
            <a:r>
              <a:rPr lang="en-US" altLang="zh-CN" dirty="0">
                <a:solidFill>
                  <a:srgbClr val="C00000"/>
                </a:solidFill>
              </a:rPr>
              <a:t>util1(); util2()</a:t>
            </a:r>
          </a:p>
        </p:txBody>
      </p:sp>
      <p:sp>
        <p:nvSpPr>
          <p:cNvPr id="3" name="TextBox 2">
            <a:extLst>
              <a:ext uri="{FF2B5EF4-FFF2-40B4-BE49-F238E27FC236}">
                <a16:creationId xmlns:a16="http://schemas.microsoft.com/office/drawing/2014/main" id="{95FA3CF9-C4FA-456F-82C2-656C97F741C7}"/>
              </a:ext>
            </a:extLst>
          </p:cNvPr>
          <p:cNvSpPr txBox="1"/>
          <p:nvPr/>
        </p:nvSpPr>
        <p:spPr>
          <a:xfrm>
            <a:off x="5893296" y="5943636"/>
            <a:ext cx="3240360" cy="380425"/>
          </a:xfrm>
          <a:prstGeom prst="rect">
            <a:avLst/>
          </a:prstGeom>
          <a:noFill/>
          <a:ln w="19050">
            <a:solidFill>
              <a:srgbClr val="7030A0"/>
            </a:solidFill>
          </a:ln>
        </p:spPr>
        <p:txBody>
          <a:bodyPr wrap="square" rtlCol="0">
            <a:spAutoFit/>
          </a:bodyPr>
          <a:lstStyle/>
          <a:p>
            <a:r>
              <a:rPr lang="en-US" altLang="zh-CN" dirty="0"/>
              <a:t>import </a:t>
            </a:r>
            <a:r>
              <a:rPr lang="en-US" altLang="zh-CN" dirty="0" err="1"/>
              <a:t>numpy</a:t>
            </a:r>
            <a:r>
              <a:rPr lang="en-US" altLang="zh-CN" dirty="0"/>
              <a:t> as np</a:t>
            </a:r>
            <a:endParaRPr lang="zh-CN" altLang="en-US" dirty="0"/>
          </a:p>
        </p:txBody>
      </p:sp>
    </p:spTree>
    <p:extLst>
      <p:ext uri="{BB962C8B-B14F-4D97-AF65-F5344CB8AC3E}">
        <p14:creationId xmlns:p14="http://schemas.microsoft.com/office/powerpoint/2010/main" val="6229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093843" cy="621837"/>
          </a:xfrm>
          <a:prstGeom prst="rect">
            <a:avLst/>
          </a:prstGeom>
          <a:noFill/>
        </p:spPr>
        <p:txBody>
          <a:bodyPr wrap="none" rtlCol="0">
            <a:spAutoFit/>
          </a:bodyPr>
          <a:lstStyle/>
          <a:p>
            <a:r>
              <a:rPr lang="en-US" sz="3441" dirty="0">
                <a:solidFill>
                  <a:schemeClr val="accent2">
                    <a:lumMod val="75000"/>
                  </a:schemeClr>
                </a:solidFill>
              </a:rPr>
              <a:t>__future__</a:t>
            </a:r>
          </a:p>
        </p:txBody>
      </p:sp>
      <p:sp>
        <p:nvSpPr>
          <p:cNvPr id="5" name="TextBox 4">
            <a:extLst>
              <a:ext uri="{FF2B5EF4-FFF2-40B4-BE49-F238E27FC236}">
                <a16:creationId xmlns:a16="http://schemas.microsoft.com/office/drawing/2014/main" id="{C7862D13-A3FD-45DE-AB1F-A723BAF0E3CC}"/>
              </a:ext>
            </a:extLst>
          </p:cNvPr>
          <p:cNvSpPr txBox="1"/>
          <p:nvPr/>
        </p:nvSpPr>
        <p:spPr>
          <a:xfrm>
            <a:off x="636712" y="1432049"/>
            <a:ext cx="9073008" cy="3257815"/>
          </a:xfrm>
          <a:prstGeom prst="rect">
            <a:avLst/>
          </a:prstGeom>
          <a:noFill/>
        </p:spPr>
        <p:txBody>
          <a:bodyPr wrap="square">
            <a:spAutoFit/>
          </a:bodyPr>
          <a:lstStyle/>
          <a:p>
            <a:pPr marL="342900" indent="-342900" algn="l">
              <a:buFont typeface="Wingdings" panose="05000000000000000000" pitchFamily="2" charset="2"/>
              <a:buChar char="n"/>
            </a:pPr>
            <a:r>
              <a:rPr lang="en-US" altLang="zh-CN" sz="1870" b="0" i="0" u="none" strike="noStrike" baseline="0" dirty="0"/>
              <a:t>Changes to the language that may potentially break existing code are usually introduced</a:t>
            </a:r>
          </a:p>
          <a:p>
            <a:pPr algn="l"/>
            <a:r>
              <a:rPr lang="en-US" altLang="zh-CN" sz="1870" b="0" i="0" u="none" strike="noStrike" baseline="0" dirty="0"/>
              <a:t>gradually in Python. They often initially appear as optional extensions, which are disabled</a:t>
            </a:r>
          </a:p>
          <a:p>
            <a:pPr algn="l"/>
            <a:r>
              <a:rPr lang="en-US" altLang="zh-CN" sz="1870" b="0" i="0" u="none" strike="noStrike" baseline="0" dirty="0"/>
              <a:t>by default. To turn on such extensions, use a special import statement of this form:</a:t>
            </a:r>
            <a:endParaRPr lang="en-US" altLang="zh-CN" sz="1870" dirty="0"/>
          </a:p>
          <a:p>
            <a:pPr algn="ctr"/>
            <a:r>
              <a:rPr lang="en-US" altLang="zh-CN" sz="1870" b="0" i="0" u="none" strike="noStrike" baseline="0" dirty="0">
                <a:solidFill>
                  <a:srgbClr val="C00000"/>
                </a:solidFill>
              </a:rPr>
              <a:t>from __future__ import </a:t>
            </a:r>
            <a:r>
              <a:rPr lang="en-US" altLang="zh-CN" sz="1870" b="0" i="1" u="none" strike="noStrike" baseline="0" dirty="0" err="1">
                <a:solidFill>
                  <a:srgbClr val="C00000"/>
                </a:solidFill>
              </a:rPr>
              <a:t>featurename</a:t>
            </a:r>
            <a:endParaRPr lang="en-US" altLang="zh-CN" sz="1870" b="0" i="1" u="none" strike="noStrike" baseline="0" dirty="0">
              <a:solidFill>
                <a:srgbClr val="C00000"/>
              </a:solidFill>
            </a:endParaRPr>
          </a:p>
          <a:p>
            <a:pPr marL="342900" indent="-342900" algn="l">
              <a:buFont typeface="Wingdings" panose="05000000000000000000" pitchFamily="2" charset="2"/>
              <a:buChar char="n"/>
            </a:pPr>
            <a:r>
              <a:rPr lang="en-US" altLang="zh-CN" sz="1870" b="0" i="0" u="none" strike="noStrike" baseline="0" dirty="0"/>
              <a:t>When used in a script, this statement </a:t>
            </a:r>
            <a:r>
              <a:rPr lang="en-US" altLang="zh-CN" sz="1870" b="0" i="0" u="none" strike="noStrike" baseline="0" dirty="0">
                <a:solidFill>
                  <a:srgbClr val="C00000"/>
                </a:solidFill>
              </a:rPr>
              <a:t>must appear as the first executable statement </a:t>
            </a:r>
            <a:r>
              <a:rPr lang="en-US" altLang="zh-CN" sz="1870" b="0" i="0" u="none" strike="noStrike" baseline="0" dirty="0"/>
              <a:t>in</a:t>
            </a:r>
          </a:p>
          <a:p>
            <a:pPr algn="l"/>
            <a:r>
              <a:rPr lang="en-US" altLang="zh-CN" sz="1870" b="0" i="0" u="none" strike="noStrike" baseline="0" dirty="0"/>
              <a:t>the file (possibly following a docstring or comment), because it enables special compilation</a:t>
            </a:r>
          </a:p>
          <a:p>
            <a:pPr algn="l"/>
            <a:r>
              <a:rPr lang="en-US" altLang="zh-CN" sz="1870" b="0" i="0" u="none" strike="noStrike" baseline="0" dirty="0"/>
              <a:t>of code on a per-module basis. It’s also possible to submit this statement at the</a:t>
            </a:r>
          </a:p>
          <a:p>
            <a:pPr algn="l"/>
            <a:r>
              <a:rPr lang="en-US" altLang="zh-CN" sz="1870" b="0" i="0" u="none" strike="noStrike" baseline="0" dirty="0"/>
              <a:t>interactive prompt to experiment with upcoming language changes; the feature will</a:t>
            </a:r>
          </a:p>
          <a:p>
            <a:pPr algn="l"/>
            <a:r>
              <a:rPr lang="en-US" altLang="zh-CN" sz="1870" b="0" i="0" u="none" strike="noStrike" baseline="0" dirty="0"/>
              <a:t>then be available for the remainder of the interactive session.</a:t>
            </a:r>
          </a:p>
          <a:p>
            <a:pPr algn="l"/>
            <a:r>
              <a:rPr lang="zh-CN" altLang="en-US" sz="1870" dirty="0"/>
              <a:t>必须第一行</a:t>
            </a:r>
            <a:endParaRPr lang="en-US" altLang="zh-CN" sz="1870" dirty="0"/>
          </a:p>
          <a:p>
            <a:pPr algn="l"/>
            <a:r>
              <a:rPr lang="zh-CN" altLang="en-US" sz="1870" dirty="0"/>
              <a:t>列子：在</a:t>
            </a:r>
            <a:r>
              <a:rPr lang="en-US" altLang="zh-CN" sz="1870" dirty="0"/>
              <a:t>py2.0</a:t>
            </a:r>
            <a:r>
              <a:rPr lang="zh-CN" altLang="en-US" sz="1870" dirty="0"/>
              <a:t>环境下使用</a:t>
            </a:r>
            <a:r>
              <a:rPr lang="en-US" altLang="zh-CN" sz="1870" dirty="0"/>
              <a:t>py3.0</a:t>
            </a:r>
            <a:r>
              <a:rPr lang="zh-CN" altLang="en-US" sz="1870" dirty="0"/>
              <a:t>的语法</a:t>
            </a:r>
          </a:p>
        </p:txBody>
      </p:sp>
    </p:spTree>
    <p:extLst>
      <p:ext uri="{BB962C8B-B14F-4D97-AF65-F5344CB8AC3E}">
        <p14:creationId xmlns:p14="http://schemas.microsoft.com/office/powerpoint/2010/main" val="257473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661854" cy="621837"/>
          </a:xfrm>
          <a:prstGeom prst="rect">
            <a:avLst/>
          </a:prstGeom>
          <a:noFill/>
        </p:spPr>
        <p:txBody>
          <a:bodyPr wrap="none" rtlCol="0">
            <a:spAutoFit/>
          </a:bodyPr>
          <a:lstStyle/>
          <a:p>
            <a:r>
              <a:rPr lang="en-US" sz="3441" dirty="0">
                <a:solidFill>
                  <a:schemeClr val="accent2">
                    <a:lumMod val="75000"/>
                  </a:schemeClr>
                </a:solidFill>
              </a:rPr>
              <a:t>__name__ </a:t>
            </a:r>
            <a:r>
              <a:rPr lang="en-US" altLang="zh-CN" sz="3441" dirty="0">
                <a:solidFill>
                  <a:schemeClr val="accent2">
                    <a:lumMod val="75000"/>
                  </a:schemeClr>
                </a:solidFill>
              </a:rPr>
              <a:t>and __main__</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6CD7C421-E327-467E-9446-51017932D706}"/>
              </a:ext>
            </a:extLst>
          </p:cNvPr>
          <p:cNvSpPr txBox="1"/>
          <p:nvPr/>
        </p:nvSpPr>
        <p:spPr>
          <a:xfrm>
            <a:off x="636712" y="1576065"/>
            <a:ext cx="8856984" cy="4121128"/>
          </a:xfrm>
          <a:prstGeom prst="rect">
            <a:avLst/>
          </a:prstGeom>
          <a:noFill/>
        </p:spPr>
        <p:txBody>
          <a:bodyPr wrap="square">
            <a:spAutoFit/>
          </a:bodyPr>
          <a:lstStyle/>
          <a:p>
            <a:pPr marL="342900" indent="-342900" algn="l">
              <a:buFont typeface="Wingdings" panose="05000000000000000000" pitchFamily="2" charset="2"/>
              <a:buChar char="n"/>
            </a:pPr>
            <a:r>
              <a:rPr lang="en-US" altLang="zh-CN" sz="1870" dirty="0"/>
              <a:t>Top-level: </a:t>
            </a:r>
            <a:r>
              <a:rPr lang="zh-CN" altLang="en-US" sz="1870" dirty="0"/>
              <a:t>自己当家作主，调用其他模块</a:t>
            </a:r>
            <a:endParaRPr lang="en-US" altLang="zh-CN" sz="1870" dirty="0"/>
          </a:p>
          <a:p>
            <a:pPr marL="342900" indent="-342900" algn="l">
              <a:buFont typeface="Wingdings" panose="05000000000000000000" pitchFamily="2" charset="2"/>
              <a:buChar char="n"/>
            </a:pPr>
            <a:r>
              <a:rPr lang="en-US" altLang="zh-CN" sz="1870" dirty="0"/>
              <a:t>Imported module: </a:t>
            </a:r>
            <a:r>
              <a:rPr lang="zh-CN" altLang="en-US" sz="1870" dirty="0"/>
              <a:t>打工人</a:t>
            </a:r>
            <a:endParaRPr lang="en-US" altLang="zh-CN" sz="1870" dirty="0"/>
          </a:p>
          <a:p>
            <a:pPr marL="342900" indent="-342900" algn="l">
              <a:buFont typeface="Wingdings" panose="05000000000000000000" pitchFamily="2" charset="2"/>
              <a:buChar char="n"/>
            </a:pPr>
            <a:r>
              <a:rPr lang="en-US" altLang="zh-CN" sz="1870" dirty="0"/>
              <a:t>B</a:t>
            </a:r>
            <a:r>
              <a:rPr lang="en-US" altLang="zh-CN" sz="1870" b="0" i="0" u="none" strike="noStrike" baseline="0" dirty="0"/>
              <a:t>oth import a file as a module and run it as a standalone program, is widely used in Python files. </a:t>
            </a:r>
          </a:p>
          <a:p>
            <a:pPr marL="342900" indent="-342900" algn="l">
              <a:buFont typeface="Wingdings" panose="05000000000000000000" pitchFamily="2" charset="2"/>
              <a:buChar char="n"/>
            </a:pPr>
            <a:r>
              <a:rPr lang="en-US" altLang="zh-CN" sz="1870" dirty="0"/>
              <a:t>E</a:t>
            </a:r>
            <a:r>
              <a:rPr lang="en-US" altLang="zh-CN" sz="1870" b="0" i="0" u="none" strike="noStrike" baseline="0" dirty="0"/>
              <a:t>ach module has a built-in attribute called </a:t>
            </a:r>
            <a:r>
              <a:rPr lang="en-US" altLang="zh-CN" sz="1870" b="0" i="0" u="none" strike="noStrike" baseline="0" dirty="0">
                <a:solidFill>
                  <a:srgbClr val="C00000"/>
                </a:solidFill>
              </a:rPr>
              <a:t>__name__, </a:t>
            </a:r>
            <a:r>
              <a:rPr lang="en-US" altLang="zh-CN" sz="1870" b="0" i="0" u="none" strike="noStrike" baseline="0" dirty="0"/>
              <a:t>which Python creates and assigns automatically as follows:</a:t>
            </a:r>
          </a:p>
          <a:p>
            <a:pPr lvl="1"/>
            <a:r>
              <a:rPr lang="en-US" altLang="zh-CN" sz="1870" b="0" i="0" u="none" strike="noStrike" baseline="0" dirty="0"/>
              <a:t>• If the file is being run as a </a:t>
            </a:r>
            <a:r>
              <a:rPr lang="en-US" altLang="zh-CN" sz="1870" b="0" i="0" u="none" strike="noStrike" baseline="0" dirty="0">
                <a:solidFill>
                  <a:srgbClr val="C00000"/>
                </a:solidFill>
              </a:rPr>
              <a:t>top-level program file</a:t>
            </a:r>
            <a:r>
              <a:rPr lang="en-US" altLang="zh-CN" sz="1870" b="0" i="0" u="none" strike="noStrike" baseline="0" dirty="0"/>
              <a:t>, </a:t>
            </a:r>
            <a:r>
              <a:rPr lang="en-US" altLang="zh-CN" sz="1870" b="0" i="0" u="none" strike="noStrike" baseline="0" dirty="0">
                <a:solidFill>
                  <a:srgbClr val="C00000"/>
                </a:solidFill>
              </a:rPr>
              <a:t>__name__ </a:t>
            </a:r>
            <a:r>
              <a:rPr lang="en-US" altLang="zh-CN" sz="1870" b="0" i="0" u="none" strike="noStrike" baseline="0" dirty="0"/>
              <a:t>is set to the string</a:t>
            </a:r>
          </a:p>
          <a:p>
            <a:pPr lvl="1"/>
            <a:r>
              <a:rPr lang="en-US" altLang="zh-CN" sz="1870" b="0" i="0" u="none" strike="noStrike" baseline="0" dirty="0">
                <a:solidFill>
                  <a:srgbClr val="C00000"/>
                </a:solidFill>
              </a:rPr>
              <a:t>"__main__" </a:t>
            </a:r>
            <a:r>
              <a:rPr lang="en-US" altLang="zh-CN" sz="1870" b="0" i="0" u="none" strike="noStrike" baseline="0" dirty="0"/>
              <a:t>when it starts.</a:t>
            </a:r>
          </a:p>
          <a:p>
            <a:pPr lvl="1"/>
            <a:r>
              <a:rPr lang="en-US" altLang="zh-CN" sz="1870" b="0" i="0" u="none" strike="noStrike" baseline="0" dirty="0"/>
              <a:t>• If the file is </a:t>
            </a:r>
            <a:r>
              <a:rPr lang="en-US" altLang="zh-CN" sz="1870" b="0" i="0" u="none" strike="noStrike" baseline="0" dirty="0">
                <a:solidFill>
                  <a:srgbClr val="C00000"/>
                </a:solidFill>
              </a:rPr>
              <a:t>being imported instead</a:t>
            </a:r>
            <a:r>
              <a:rPr lang="en-US" altLang="zh-CN" sz="1870" b="0" i="0" u="none" strike="noStrike" baseline="0" dirty="0"/>
              <a:t>, __name__ is set to the </a:t>
            </a:r>
            <a:r>
              <a:rPr lang="en-US" altLang="zh-CN" sz="1870" b="0" i="0" u="none" strike="noStrike" baseline="0" dirty="0">
                <a:solidFill>
                  <a:srgbClr val="C00000"/>
                </a:solidFill>
              </a:rPr>
              <a:t>module’s name </a:t>
            </a:r>
            <a:r>
              <a:rPr lang="en-US" altLang="zh-CN" sz="1870" b="0" i="0" u="none" strike="noStrike" baseline="0" dirty="0"/>
              <a:t>as known by its clients.</a:t>
            </a:r>
          </a:p>
          <a:p>
            <a:pPr marL="342900" indent="-342900" algn="l">
              <a:buFont typeface="Wingdings" panose="05000000000000000000" pitchFamily="2" charset="2"/>
              <a:buChar char="n"/>
            </a:pPr>
            <a:r>
              <a:rPr lang="en-US" altLang="zh-CN" sz="1870" b="0" i="0" u="none" strike="noStrike" baseline="0" dirty="0"/>
              <a:t>The upshot is that a module can test its own __name__ to determine whether it’s being run or imported.</a:t>
            </a:r>
          </a:p>
          <a:p>
            <a:pPr marL="342900" indent="-342900" algn="l">
              <a:buFont typeface="Wingdings" panose="05000000000000000000" pitchFamily="2" charset="2"/>
              <a:buChar char="n"/>
            </a:pPr>
            <a:r>
              <a:rPr lang="en-US" altLang="zh-CN" sz="1870" dirty="0"/>
              <a:t>In effect, a module’s __name__ variable serves as a usage mode flag, allowing its code to be leveraged as both an importable library and a top-level script.</a:t>
            </a:r>
            <a:endParaRPr lang="zh-CN" altLang="en-US" sz="1870" dirty="0"/>
          </a:p>
        </p:txBody>
      </p:sp>
    </p:spTree>
    <p:extLst>
      <p:ext uri="{BB962C8B-B14F-4D97-AF65-F5344CB8AC3E}">
        <p14:creationId xmlns:p14="http://schemas.microsoft.com/office/powerpoint/2010/main" val="187013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122090" cy="621837"/>
          </a:xfrm>
          <a:prstGeom prst="rect">
            <a:avLst/>
          </a:prstGeom>
          <a:noFill/>
        </p:spPr>
        <p:txBody>
          <a:bodyPr wrap="none" rtlCol="0">
            <a:spAutoFit/>
          </a:bodyPr>
          <a:lstStyle/>
          <a:p>
            <a:r>
              <a:rPr lang="en-US" altLang="zh-CN" sz="3441" dirty="0">
                <a:solidFill>
                  <a:schemeClr val="accent2">
                    <a:lumMod val="75000"/>
                  </a:schemeClr>
                </a:solidFill>
              </a:rPr>
              <a:t>Top-level Vs.</a:t>
            </a:r>
            <a:r>
              <a:rPr lang="zh-CN" altLang="en-US" sz="3441" dirty="0">
                <a:solidFill>
                  <a:schemeClr val="accent2">
                    <a:lumMod val="75000"/>
                  </a:schemeClr>
                </a:solidFill>
              </a:rPr>
              <a:t> </a:t>
            </a:r>
            <a:r>
              <a:rPr lang="en-US" altLang="zh-CN" sz="3441">
                <a:solidFill>
                  <a:schemeClr val="accent2">
                    <a:lumMod val="75000"/>
                  </a:schemeClr>
                </a:solidFill>
              </a:rPr>
              <a:t>Imported</a:t>
            </a:r>
            <a:endParaRPr lang="en-US" sz="3441" dirty="0">
              <a:solidFill>
                <a:schemeClr val="accent2">
                  <a:lumMod val="75000"/>
                </a:schemeClr>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9791B3EE-4744-471F-9566-3582FBB31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14" y="1648073"/>
            <a:ext cx="4838038" cy="3096344"/>
          </a:xfrm>
          <a:prstGeom prst="rect">
            <a:avLst/>
          </a:prstGeom>
        </p:spPr>
      </p:pic>
      <p:pic>
        <p:nvPicPr>
          <p:cNvPr id="8" name="Picture 7" descr="Text&#10;&#10;Description automatically generated">
            <a:extLst>
              <a:ext uri="{FF2B5EF4-FFF2-40B4-BE49-F238E27FC236}">
                <a16:creationId xmlns:a16="http://schemas.microsoft.com/office/drawing/2014/main" id="{3F052947-EEC8-4B89-883C-D4549004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665" y="5104457"/>
            <a:ext cx="2088232" cy="1099759"/>
          </a:xfrm>
          <a:prstGeom prst="rect">
            <a:avLst/>
          </a:prstGeom>
        </p:spPr>
      </p:pic>
      <p:pic>
        <p:nvPicPr>
          <p:cNvPr id="10" name="Picture 9" descr="A picture containing object, orange, dark, clock&#10;&#10;Description automatically generated">
            <a:extLst>
              <a:ext uri="{FF2B5EF4-FFF2-40B4-BE49-F238E27FC236}">
                <a16:creationId xmlns:a16="http://schemas.microsoft.com/office/drawing/2014/main" id="{59AF950C-0A0D-4753-9F9E-6E0FF4413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343" y="2368153"/>
            <a:ext cx="3182293" cy="572443"/>
          </a:xfrm>
          <a:prstGeom prst="rect">
            <a:avLst/>
          </a:prstGeom>
        </p:spPr>
      </p:pic>
      <p:pic>
        <p:nvPicPr>
          <p:cNvPr id="12" name="Picture 11" descr="Text&#10;&#10;Description automatically generated">
            <a:extLst>
              <a:ext uri="{FF2B5EF4-FFF2-40B4-BE49-F238E27FC236}">
                <a16:creationId xmlns:a16="http://schemas.microsoft.com/office/drawing/2014/main" id="{81CE245E-3BAF-4985-8066-B0ABFEEC2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267" y="3520281"/>
            <a:ext cx="1962444" cy="1099759"/>
          </a:xfrm>
          <a:prstGeom prst="rect">
            <a:avLst/>
          </a:prstGeom>
        </p:spPr>
      </p:pic>
    </p:spTree>
    <p:extLst>
      <p:ext uri="{BB962C8B-B14F-4D97-AF65-F5344CB8AC3E}">
        <p14:creationId xmlns:p14="http://schemas.microsoft.com/office/powerpoint/2010/main" val="355589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99A-8E8A-4C3C-AF72-13251A0CF751}"/>
              </a:ext>
            </a:extLst>
          </p:cNvPr>
          <p:cNvSpPr>
            <a:spLocks noGrp="1"/>
          </p:cNvSpPr>
          <p:nvPr>
            <p:ph type="title"/>
          </p:nvPr>
        </p:nvSpPr>
        <p:spPr/>
        <p:txBody>
          <a:bodyPr/>
          <a:lstStyle/>
          <a:p>
            <a:pPr defTabSz="950885"/>
            <a:r>
              <a:rPr lang="en-US" altLang="zh-CN" sz="3441">
                <a:solidFill>
                  <a:schemeClr val="accent2">
                    <a:lumMod val="75000"/>
                  </a:schemeClr>
                </a:solidFill>
                <a:latin typeface="+mn-lt"/>
                <a:ea typeface="+mn-ea"/>
                <a:cs typeface="+mn-cs"/>
              </a:rPr>
              <a:t>import</a:t>
            </a:r>
            <a:endParaRPr lang="zh-CN" altLang="en-US" sz="3441">
              <a:solidFill>
                <a:schemeClr val="accent2">
                  <a:lumMod val="75000"/>
                </a:schemeClr>
              </a:solidFill>
              <a:latin typeface="+mn-lt"/>
              <a:ea typeface="+mn-ea"/>
              <a:cs typeface="+mn-cs"/>
            </a:endParaRPr>
          </a:p>
        </p:txBody>
      </p:sp>
      <p:sp>
        <p:nvSpPr>
          <p:cNvPr id="3" name="Content Placeholder 2">
            <a:extLst>
              <a:ext uri="{FF2B5EF4-FFF2-40B4-BE49-F238E27FC236}">
                <a16:creationId xmlns:a16="http://schemas.microsoft.com/office/drawing/2014/main" id="{D5FACB8C-E4C4-4BB3-8A2F-9B15218F5CAD}"/>
              </a:ext>
            </a:extLst>
          </p:cNvPr>
          <p:cNvSpPr>
            <a:spLocks noGrp="1"/>
          </p:cNvSpPr>
          <p:nvPr>
            <p:ph idx="1"/>
          </p:nvPr>
        </p:nvSpPr>
        <p:spPr>
          <a:xfrm>
            <a:off x="744961" y="1504056"/>
            <a:ext cx="8675370" cy="3672409"/>
          </a:xfrm>
        </p:spPr>
        <p:txBody>
          <a:bodyPr>
            <a:normAutofit/>
          </a:bodyPr>
          <a:lstStyle/>
          <a:p>
            <a:r>
              <a:rPr lang="en-US" altLang="zh-CN"/>
              <a:t>Imports are always put at the top of the file, just after any module comments and docstrings, and before module </a:t>
            </a:r>
            <a:r>
              <a:rPr lang="en-US" altLang="zh-CN" err="1"/>
              <a:t>globals</a:t>
            </a:r>
            <a:r>
              <a:rPr lang="en-US" altLang="zh-CN"/>
              <a:t> and constants.</a:t>
            </a:r>
          </a:p>
          <a:p>
            <a:r>
              <a:rPr lang="en-US" altLang="zh-CN"/>
              <a:t>Imports should be grouped in the following order:</a:t>
            </a:r>
          </a:p>
          <a:p>
            <a:pPr lvl="1"/>
            <a:r>
              <a:rPr lang="en-US" altLang="zh-CN"/>
              <a:t>Standard library imports.</a:t>
            </a:r>
          </a:p>
          <a:p>
            <a:pPr lvl="1"/>
            <a:r>
              <a:rPr lang="en-US" altLang="zh-CN"/>
              <a:t>Related third party imports.</a:t>
            </a:r>
          </a:p>
          <a:p>
            <a:pPr lvl="1"/>
            <a:r>
              <a:rPr lang="en-US" altLang="zh-CN"/>
              <a:t>Local application/library specific imports.</a:t>
            </a:r>
          </a:p>
          <a:p>
            <a:r>
              <a:rPr lang="en-US" altLang="zh-CN"/>
              <a:t>You should put a blank line between each group of imports.</a:t>
            </a:r>
          </a:p>
          <a:p>
            <a:r>
              <a:rPr lang="en-US" altLang="zh-CN"/>
              <a:t>Absolute imports are recommended, as they are usually more readable and tend to be better behaved</a:t>
            </a:r>
          </a:p>
          <a:p>
            <a:r>
              <a:rPr lang="en-US" altLang="zh-CN"/>
              <a:t>Wildcard imports (from &lt;module&gt; import *) should be avoided</a:t>
            </a:r>
            <a:endParaRPr lang="zh-CN" altLang="en-US"/>
          </a:p>
        </p:txBody>
      </p:sp>
      <p:sp>
        <p:nvSpPr>
          <p:cNvPr id="8" name="TextBox 5">
            <a:extLst>
              <a:ext uri="{FF2B5EF4-FFF2-40B4-BE49-F238E27FC236}">
                <a16:creationId xmlns:a16="http://schemas.microsoft.com/office/drawing/2014/main" id="{DB2C43F5-0A5F-4295-A645-DC9F41D7A65C}"/>
              </a:ext>
            </a:extLst>
          </p:cNvPr>
          <p:cNvSpPr txBox="1"/>
          <p:nvPr/>
        </p:nvSpPr>
        <p:spPr>
          <a:xfrm>
            <a:off x="7189440" y="375498"/>
            <a:ext cx="1941200" cy="380425"/>
          </a:xfrm>
          <a:prstGeom prst="rect">
            <a:avLst/>
          </a:prstGeom>
          <a:noFill/>
          <a:ln w="19050">
            <a:solidFill>
              <a:srgbClr val="7030A0"/>
            </a:solidFill>
          </a:ln>
        </p:spPr>
        <p:txBody>
          <a:bodyPr wrap="square" rtlCol="0">
            <a:spAutoFit/>
          </a:bodyPr>
          <a:lstStyle/>
          <a:p>
            <a:r>
              <a:rPr lang="en-US" altLang="zh-CN" dirty="0"/>
              <a:t>From</a:t>
            </a:r>
            <a:r>
              <a:rPr lang="zh-CN" altLang="en-US" dirty="0"/>
              <a:t> </a:t>
            </a:r>
            <a:r>
              <a:rPr lang="en-US" altLang="zh-CN" dirty="0" err="1"/>
              <a:t>Lec</a:t>
            </a:r>
            <a:r>
              <a:rPr lang="en-US" altLang="zh-CN" dirty="0"/>
              <a:t>.</a:t>
            </a:r>
            <a:r>
              <a:rPr lang="zh-CN" altLang="en-US" dirty="0"/>
              <a:t> </a:t>
            </a:r>
            <a:r>
              <a:rPr lang="en-US" altLang="zh-CN" dirty="0"/>
              <a:t>7</a:t>
            </a:r>
          </a:p>
        </p:txBody>
      </p:sp>
      <p:pic>
        <p:nvPicPr>
          <p:cNvPr id="5" name="图片 4" descr="图片包含 图形用户界面&#10;&#10;描述已自动生成">
            <a:extLst>
              <a:ext uri="{FF2B5EF4-FFF2-40B4-BE49-F238E27FC236}">
                <a16:creationId xmlns:a16="http://schemas.microsoft.com/office/drawing/2014/main" id="{106318A6-1A37-4014-9306-1054CA102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19" y="5347361"/>
            <a:ext cx="2800350" cy="1057275"/>
          </a:xfrm>
          <a:prstGeom prst="rect">
            <a:avLst/>
          </a:prstGeom>
        </p:spPr>
      </p:pic>
      <p:pic>
        <p:nvPicPr>
          <p:cNvPr id="9" name="图片 8" descr="图片包含 文本&#10;&#10;描述已自动生成">
            <a:extLst>
              <a:ext uri="{FF2B5EF4-FFF2-40B4-BE49-F238E27FC236}">
                <a16:creationId xmlns:a16="http://schemas.microsoft.com/office/drawing/2014/main" id="{F67715E3-97E2-4BFD-9B0D-54DEC97E1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5475948"/>
            <a:ext cx="1895475" cy="800100"/>
          </a:xfrm>
          <a:prstGeom prst="rect">
            <a:avLst/>
          </a:prstGeom>
        </p:spPr>
      </p:pic>
      <p:pic>
        <p:nvPicPr>
          <p:cNvPr id="12" name="图片 11" descr="徽标&#10;&#10;低可信度描述已自动生成">
            <a:extLst>
              <a:ext uri="{FF2B5EF4-FFF2-40B4-BE49-F238E27FC236}">
                <a16:creationId xmlns:a16="http://schemas.microsoft.com/office/drawing/2014/main" id="{5ABF2C67-6EE4-405E-957E-CAD84B5A9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289" y="5454494"/>
            <a:ext cx="3067050" cy="838200"/>
          </a:xfrm>
          <a:prstGeom prst="rect">
            <a:avLst/>
          </a:prstGeom>
        </p:spPr>
      </p:pic>
    </p:spTree>
    <p:extLst>
      <p:ext uri="{BB962C8B-B14F-4D97-AF65-F5344CB8AC3E}">
        <p14:creationId xmlns:p14="http://schemas.microsoft.com/office/powerpoint/2010/main" val="378297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62008" y="1576065"/>
            <a:ext cx="8060119" cy="138499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Class </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Module</a:t>
            </a:r>
          </a:p>
        </p:txBody>
      </p:sp>
    </p:spTree>
    <p:extLst>
      <p:ext uri="{BB962C8B-B14F-4D97-AF65-F5344CB8AC3E}">
        <p14:creationId xmlns:p14="http://schemas.microsoft.com/office/powerpoint/2010/main" val="226720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FEFD5A-EFD8-E04B-87E6-6AF3C01C1B4C}"/>
              </a:ext>
            </a:extLst>
          </p:cNvPr>
          <p:cNvSpPr txBox="1"/>
          <p:nvPr/>
        </p:nvSpPr>
        <p:spPr>
          <a:xfrm>
            <a:off x="1068760" y="639961"/>
            <a:ext cx="2694969" cy="621837"/>
          </a:xfrm>
          <a:prstGeom prst="rect">
            <a:avLst/>
          </a:prstGeom>
          <a:noFill/>
        </p:spPr>
        <p:txBody>
          <a:bodyPr wrap="none" rtlCol="0">
            <a:spAutoFit/>
          </a:bodyPr>
          <a:lstStyle/>
          <a:p>
            <a:r>
              <a:rPr lang="en-US" altLang="zh-CN" sz="3441" dirty="0">
                <a:solidFill>
                  <a:schemeClr val="accent2">
                    <a:lumMod val="75000"/>
                  </a:schemeClr>
                </a:solidFill>
              </a:rPr>
              <a:t>Useful Module</a:t>
            </a:r>
            <a:endParaRPr lang="en-US" sz="3441" dirty="0">
              <a:solidFill>
                <a:schemeClr val="accent2">
                  <a:lumMod val="75000"/>
                </a:schemeClr>
              </a:solidFill>
            </a:endParaRPr>
          </a:p>
        </p:txBody>
      </p:sp>
      <p:sp>
        <p:nvSpPr>
          <p:cNvPr id="9" name="Rectangle 8"/>
          <p:cNvSpPr/>
          <p:nvPr/>
        </p:nvSpPr>
        <p:spPr>
          <a:xfrm>
            <a:off x="780728" y="1555143"/>
            <a:ext cx="8496944" cy="2973250"/>
          </a:xfrm>
          <a:prstGeom prst="rect">
            <a:avLst/>
          </a:prstGeom>
        </p:spPr>
        <p:txBody>
          <a:bodyPr wrap="square">
            <a:spAutoFit/>
          </a:bodyPr>
          <a:lstStyle/>
          <a:p>
            <a:pPr marL="342900" indent="-342900">
              <a:buFont typeface="Wingdings" pitchFamily="2" charset="2"/>
              <a:buChar char="q"/>
            </a:pPr>
            <a:r>
              <a:rPr lang="en-US" altLang="zh-CN" dirty="0"/>
              <a:t>Matplotlib :</a:t>
            </a:r>
            <a:r>
              <a:rPr lang="zh-CN" altLang="en-US" dirty="0"/>
              <a:t> </a:t>
            </a:r>
            <a:r>
              <a:rPr lang="en-US" altLang="zh-CN" dirty="0"/>
              <a:t>plot</a:t>
            </a:r>
            <a:r>
              <a:rPr lang="zh-CN" altLang="en-US" dirty="0"/>
              <a:t> </a:t>
            </a:r>
            <a:r>
              <a:rPr lang="en-US" altLang="zh-CN" dirty="0"/>
              <a:t>figures</a:t>
            </a:r>
            <a:endParaRPr lang="en-US" dirty="0"/>
          </a:p>
          <a:p>
            <a:pPr marL="342900" indent="-342900">
              <a:buFont typeface="Wingdings" pitchFamily="2" charset="2"/>
              <a:buChar char="q"/>
            </a:pPr>
            <a:r>
              <a:rPr lang="en-US" dirty="0" err="1"/>
              <a:t>Numpy</a:t>
            </a:r>
            <a:r>
              <a:rPr lang="en-US" altLang="zh-CN" dirty="0"/>
              <a:t>:</a:t>
            </a:r>
            <a:r>
              <a:rPr lang="zh-CN" altLang="en-US" dirty="0"/>
              <a:t> </a:t>
            </a:r>
            <a:r>
              <a:rPr lang="en-US" altLang="zh-CN" dirty="0"/>
              <a:t>numerical</a:t>
            </a:r>
            <a:r>
              <a:rPr lang="zh-CN" altLang="en-US" dirty="0"/>
              <a:t> </a:t>
            </a:r>
            <a:r>
              <a:rPr lang="en-US" altLang="zh-CN" dirty="0"/>
              <a:t>computing</a:t>
            </a:r>
            <a:endParaRPr lang="en-US" dirty="0"/>
          </a:p>
          <a:p>
            <a:pPr marL="342900" indent="-342900">
              <a:buFont typeface="Wingdings" pitchFamily="2" charset="2"/>
              <a:buChar char="q"/>
            </a:pPr>
            <a:r>
              <a:rPr lang="en-US" dirty="0" err="1"/>
              <a:t>Scipy</a:t>
            </a:r>
            <a:r>
              <a:rPr lang="en-US" altLang="zh-CN" dirty="0"/>
              <a:t>:</a:t>
            </a:r>
            <a:r>
              <a:rPr lang="zh-CN" altLang="en-US" dirty="0"/>
              <a:t> </a:t>
            </a:r>
            <a:r>
              <a:rPr lang="en-US" altLang="zh-CN" dirty="0"/>
              <a:t>scientific</a:t>
            </a:r>
            <a:r>
              <a:rPr lang="zh-CN" altLang="en-US" dirty="0"/>
              <a:t> </a:t>
            </a:r>
            <a:r>
              <a:rPr lang="en-US" altLang="zh-CN" dirty="0"/>
              <a:t>computing</a:t>
            </a:r>
          </a:p>
          <a:p>
            <a:pPr marL="342900" indent="-342900">
              <a:buFont typeface="Wingdings" pitchFamily="2" charset="2"/>
              <a:buChar char="q"/>
            </a:pPr>
            <a:r>
              <a:rPr lang="en-US" altLang="zh-CN" dirty="0"/>
              <a:t>Pandas: data analysis</a:t>
            </a:r>
          </a:p>
          <a:p>
            <a:pPr marL="342900" indent="-342900">
              <a:buFont typeface="Wingdings" pitchFamily="2" charset="2"/>
              <a:buChar char="q"/>
            </a:pPr>
            <a:r>
              <a:rPr lang="en-US" dirty="0"/>
              <a:t>Scrapy: Crawler</a:t>
            </a:r>
          </a:p>
          <a:p>
            <a:pPr marL="342900" indent="-342900">
              <a:buFont typeface="Wingdings" pitchFamily="2" charset="2"/>
              <a:buChar char="q"/>
            </a:pPr>
            <a:r>
              <a:rPr lang="en-US" dirty="0"/>
              <a:t>Beautiful soup: pulling data out of HTML and XML files</a:t>
            </a:r>
          </a:p>
          <a:p>
            <a:pPr marL="342900" indent="-342900">
              <a:buFont typeface="Wingdings" pitchFamily="2" charset="2"/>
              <a:buChar char="q"/>
            </a:pPr>
            <a:r>
              <a:rPr lang="en-US" dirty="0"/>
              <a:t>Game</a:t>
            </a:r>
          </a:p>
          <a:p>
            <a:pPr marL="818342" lvl="1" indent="-342900">
              <a:buFont typeface="Wingdings" pitchFamily="2" charset="2"/>
              <a:buChar char="q"/>
            </a:pPr>
            <a:r>
              <a:rPr lang="en-US" dirty="0" err="1"/>
              <a:t>Pygame</a:t>
            </a:r>
            <a:r>
              <a:rPr lang="en-US" altLang="zh-CN" dirty="0"/>
              <a:t>:</a:t>
            </a:r>
            <a:r>
              <a:rPr lang="zh-CN" altLang="en-US" dirty="0"/>
              <a:t>    </a:t>
            </a:r>
            <a:r>
              <a:rPr lang="en-US" dirty="0"/>
              <a:t>pip</a:t>
            </a:r>
            <a:r>
              <a:rPr lang="en-US" altLang="zh-CN" dirty="0"/>
              <a:t>3</a:t>
            </a:r>
            <a:r>
              <a:rPr lang="en-US" dirty="0"/>
              <a:t> install </a:t>
            </a:r>
            <a:r>
              <a:rPr lang="en-US" dirty="0" err="1"/>
              <a:t>pygame</a:t>
            </a:r>
            <a:endParaRPr lang="en-US" dirty="0"/>
          </a:p>
          <a:p>
            <a:r>
              <a:rPr lang="en-US" dirty="0"/>
              <a:t>	To see if it works, run one of the included examples:</a:t>
            </a:r>
          </a:p>
          <a:p>
            <a:r>
              <a:rPr lang="en-US" dirty="0"/>
              <a:t>		python3 -m </a:t>
            </a:r>
            <a:r>
              <a:rPr lang="en-US" dirty="0" err="1"/>
              <a:t>pygame.examples.aliens</a:t>
            </a:r>
            <a:endParaRPr lang="en-US" dirty="0"/>
          </a:p>
        </p:txBody>
      </p:sp>
    </p:spTree>
    <p:extLst>
      <p:ext uri="{BB962C8B-B14F-4D97-AF65-F5344CB8AC3E}">
        <p14:creationId xmlns:p14="http://schemas.microsoft.com/office/powerpoint/2010/main" val="418899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FEFD5A-EFD8-E04B-87E6-6AF3C01C1B4C}"/>
              </a:ext>
            </a:extLst>
          </p:cNvPr>
          <p:cNvSpPr txBox="1"/>
          <p:nvPr/>
        </p:nvSpPr>
        <p:spPr>
          <a:xfrm>
            <a:off x="1068760" y="639961"/>
            <a:ext cx="1415709" cy="621837"/>
          </a:xfrm>
          <a:prstGeom prst="rect">
            <a:avLst/>
          </a:prstGeom>
          <a:noFill/>
        </p:spPr>
        <p:txBody>
          <a:bodyPr wrap="none" rtlCol="0">
            <a:spAutoFit/>
          </a:bodyPr>
          <a:lstStyle/>
          <a:p>
            <a:r>
              <a:rPr lang="en-US" altLang="zh-CN" sz="3441" dirty="0" err="1">
                <a:solidFill>
                  <a:schemeClr val="accent2">
                    <a:lumMod val="75000"/>
                  </a:schemeClr>
                </a:solidFill>
              </a:rPr>
              <a:t>Numpy</a:t>
            </a:r>
            <a:endParaRPr lang="en-US" sz="3441" dirty="0">
              <a:solidFill>
                <a:schemeClr val="accent2">
                  <a:lumMod val="75000"/>
                </a:schemeClr>
              </a:solidFill>
            </a:endParaRPr>
          </a:p>
        </p:txBody>
      </p:sp>
      <p:sp>
        <p:nvSpPr>
          <p:cNvPr id="9" name="Rectangle 8"/>
          <p:cNvSpPr/>
          <p:nvPr/>
        </p:nvSpPr>
        <p:spPr>
          <a:xfrm>
            <a:off x="996753" y="1199639"/>
            <a:ext cx="8496944" cy="2108975"/>
          </a:xfrm>
          <a:prstGeom prst="rect">
            <a:avLst/>
          </a:prstGeom>
        </p:spPr>
        <p:txBody>
          <a:bodyPr wrap="square">
            <a:spAutoFit/>
          </a:bodyPr>
          <a:lstStyle/>
          <a:p>
            <a:pPr marL="342900" indent="-342900">
              <a:buFont typeface="Wingdings" pitchFamily="2" charset="2"/>
              <a:buChar char="q"/>
            </a:pPr>
            <a:r>
              <a:rPr lang="en-US" altLang="zh-CN" dirty="0" err="1"/>
              <a:t>NumPy</a:t>
            </a:r>
            <a:r>
              <a:rPr lang="en-US" altLang="zh-CN" dirty="0"/>
              <a:t> is the fundamental package for scientific computing with Python. It contains among other things:</a:t>
            </a:r>
          </a:p>
          <a:p>
            <a:pPr marL="818342" lvl="1" indent="-342900">
              <a:buFont typeface="Arial" panose="020B0604020202020204" pitchFamily="34" charset="0"/>
              <a:buChar char="•"/>
            </a:pPr>
            <a:r>
              <a:rPr lang="en-US" altLang="zh-CN" dirty="0"/>
              <a:t>a powerful N-dimensional array object</a:t>
            </a:r>
          </a:p>
          <a:p>
            <a:pPr marL="818342" lvl="1" indent="-342900">
              <a:buFont typeface="Arial" panose="020B0604020202020204" pitchFamily="34" charset="0"/>
              <a:buChar char="•"/>
            </a:pPr>
            <a:r>
              <a:rPr lang="en-US" altLang="zh-CN" dirty="0"/>
              <a:t>sophisticated (broadcasting) functions</a:t>
            </a:r>
          </a:p>
          <a:p>
            <a:pPr marL="818342" lvl="1" indent="-342900">
              <a:buFont typeface="Arial" panose="020B0604020202020204" pitchFamily="34" charset="0"/>
              <a:buChar char="•"/>
            </a:pPr>
            <a:r>
              <a:rPr lang="en-US" altLang="zh-CN" dirty="0"/>
              <a:t>tools for integrating C/C++ and Fortran code</a:t>
            </a:r>
          </a:p>
          <a:p>
            <a:pPr marL="818342" lvl="1" indent="-342900">
              <a:buFont typeface="Arial" panose="020B0604020202020204" pitchFamily="34" charset="0"/>
              <a:buChar char="•"/>
            </a:pPr>
            <a:r>
              <a:rPr lang="en-US" altLang="zh-CN" dirty="0"/>
              <a:t>useful linear algebra, Fourier transform, and random number capabilities</a:t>
            </a:r>
          </a:p>
          <a:p>
            <a:pPr marL="342900" indent="-342900">
              <a:buFont typeface="Wingdings" pitchFamily="2" charset="2"/>
              <a:buChar char="q"/>
            </a:pPr>
            <a:r>
              <a:rPr lang="en-US" altLang="zh-CN" dirty="0">
                <a:hlinkClick r:id="rId2"/>
              </a:rPr>
              <a:t>https://numpy.org/</a:t>
            </a:r>
            <a:endParaRPr lang="en-US" altLang="zh-C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851" y="3308614"/>
            <a:ext cx="1865236" cy="3376266"/>
          </a:xfrm>
          <a:prstGeom prst="rect">
            <a:avLst/>
          </a:prstGeom>
        </p:spPr>
      </p:pic>
      <p:sp>
        <p:nvSpPr>
          <p:cNvPr id="2" name="Rectangle 1">
            <a:extLst>
              <a:ext uri="{FF2B5EF4-FFF2-40B4-BE49-F238E27FC236}">
                <a16:creationId xmlns:a16="http://schemas.microsoft.com/office/drawing/2014/main" id="{77E8A4F2-3843-4870-920F-6054631F5C92}"/>
              </a:ext>
            </a:extLst>
          </p:cNvPr>
          <p:cNvSpPr/>
          <p:nvPr/>
        </p:nvSpPr>
        <p:spPr>
          <a:xfrm>
            <a:off x="5173216" y="4312369"/>
            <a:ext cx="2109197" cy="5802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C00000"/>
                </a:solidFill>
              </a:rPr>
              <a:t>务必自学</a:t>
            </a:r>
            <a:endParaRPr lang="en-US" altLang="zh-CN" sz="3600" dirty="0">
              <a:solidFill>
                <a:srgbClr val="C00000"/>
              </a:solidFill>
            </a:endParaRPr>
          </a:p>
        </p:txBody>
      </p:sp>
    </p:spTree>
    <p:extLst>
      <p:ext uri="{BB962C8B-B14F-4D97-AF65-F5344CB8AC3E}">
        <p14:creationId xmlns:p14="http://schemas.microsoft.com/office/powerpoint/2010/main" val="1724451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FEFD5A-EFD8-E04B-87E6-6AF3C01C1B4C}"/>
              </a:ext>
            </a:extLst>
          </p:cNvPr>
          <p:cNvSpPr txBox="1"/>
          <p:nvPr/>
        </p:nvSpPr>
        <p:spPr>
          <a:xfrm>
            <a:off x="1068760" y="639961"/>
            <a:ext cx="2127505" cy="621837"/>
          </a:xfrm>
          <a:prstGeom prst="rect">
            <a:avLst/>
          </a:prstGeom>
          <a:noFill/>
        </p:spPr>
        <p:txBody>
          <a:bodyPr wrap="none" rtlCol="0">
            <a:spAutoFit/>
          </a:bodyPr>
          <a:lstStyle/>
          <a:p>
            <a:r>
              <a:rPr lang="en-US" altLang="zh-CN" sz="3441" dirty="0">
                <a:solidFill>
                  <a:schemeClr val="accent2">
                    <a:lumMod val="75000"/>
                  </a:schemeClr>
                </a:solidFill>
              </a:rPr>
              <a:t>Matplotlib </a:t>
            </a:r>
            <a:endParaRPr lang="en-US" sz="3441" dirty="0">
              <a:solidFill>
                <a:schemeClr val="accent2">
                  <a:lumMod val="75000"/>
                </a:schemeClr>
              </a:solidFill>
            </a:endParaRPr>
          </a:p>
        </p:txBody>
      </p:sp>
      <p:sp>
        <p:nvSpPr>
          <p:cNvPr id="9" name="Rectangle 8"/>
          <p:cNvSpPr/>
          <p:nvPr/>
        </p:nvSpPr>
        <p:spPr>
          <a:xfrm>
            <a:off x="996753" y="1199639"/>
            <a:ext cx="8496944" cy="1820883"/>
          </a:xfrm>
          <a:prstGeom prst="rect">
            <a:avLst/>
          </a:prstGeom>
        </p:spPr>
        <p:txBody>
          <a:bodyPr wrap="square">
            <a:spAutoFit/>
          </a:bodyPr>
          <a:lstStyle/>
          <a:p>
            <a:pPr marL="342900" indent="-342900">
              <a:buFont typeface="Wingdings" pitchFamily="2" charset="2"/>
              <a:buChar char="q"/>
            </a:pPr>
            <a:r>
              <a:rPr lang="en-US" altLang="zh-CN" dirty="0" err="1"/>
              <a:t>Matplotlib</a:t>
            </a:r>
            <a:r>
              <a:rPr lang="en-US" altLang="zh-CN" dirty="0"/>
              <a:t> is a Python 2D plotting library which produces publication quality figures in a variety of hardcopy formats and interactive environments across platforms. </a:t>
            </a:r>
            <a:r>
              <a:rPr lang="en-US" altLang="zh-CN" dirty="0" err="1"/>
              <a:t>Matplotlib</a:t>
            </a:r>
            <a:r>
              <a:rPr lang="en-US" altLang="zh-CN" dirty="0"/>
              <a:t> can be used in Python scripts, the Python and </a:t>
            </a:r>
            <a:r>
              <a:rPr lang="en-US" altLang="zh-CN" dirty="0" err="1">
                <a:hlinkClick r:id="rId2"/>
              </a:rPr>
              <a:t>IPython</a:t>
            </a:r>
            <a:r>
              <a:rPr lang="en-US" altLang="zh-CN" dirty="0"/>
              <a:t> shells, the </a:t>
            </a:r>
            <a:r>
              <a:rPr lang="en-US" altLang="zh-CN" dirty="0" err="1">
                <a:hlinkClick r:id="rId3"/>
              </a:rPr>
              <a:t>Jupyter</a:t>
            </a:r>
            <a:r>
              <a:rPr lang="en-US" altLang="zh-CN" dirty="0"/>
              <a:t> notebook, web application servers, and four graphical user interface toolkits. </a:t>
            </a:r>
          </a:p>
          <a:p>
            <a:pPr marL="342900" indent="-342900">
              <a:buFont typeface="Wingdings" pitchFamily="2" charset="2"/>
              <a:buChar char="q"/>
            </a:pPr>
            <a:r>
              <a:rPr lang="en-US" altLang="zh-CN" dirty="0">
                <a:hlinkClick r:id="rId4"/>
              </a:rPr>
              <a:t>https://matplotlib.org/index.html</a:t>
            </a: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712" y="3232249"/>
            <a:ext cx="9205664" cy="1618415"/>
          </a:xfrm>
          <a:prstGeom prst="rect">
            <a:avLst/>
          </a:prstGeom>
        </p:spPr>
      </p:pic>
    </p:spTree>
    <p:extLst>
      <p:ext uri="{BB962C8B-B14F-4D97-AF65-F5344CB8AC3E}">
        <p14:creationId xmlns:p14="http://schemas.microsoft.com/office/powerpoint/2010/main" val="409900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FEFD5A-EFD8-E04B-87E6-6AF3C01C1B4C}"/>
              </a:ext>
            </a:extLst>
          </p:cNvPr>
          <p:cNvSpPr txBox="1"/>
          <p:nvPr/>
        </p:nvSpPr>
        <p:spPr>
          <a:xfrm>
            <a:off x="1068760" y="639961"/>
            <a:ext cx="1119153" cy="621837"/>
          </a:xfrm>
          <a:prstGeom prst="rect">
            <a:avLst/>
          </a:prstGeom>
          <a:noFill/>
        </p:spPr>
        <p:txBody>
          <a:bodyPr wrap="none" rtlCol="0">
            <a:spAutoFit/>
          </a:bodyPr>
          <a:lstStyle/>
          <a:p>
            <a:r>
              <a:rPr lang="en-US" altLang="zh-CN" sz="3441" dirty="0" err="1">
                <a:solidFill>
                  <a:schemeClr val="accent2">
                    <a:lumMod val="75000"/>
                  </a:schemeClr>
                </a:solidFill>
              </a:rPr>
              <a:t>Scipy</a:t>
            </a:r>
            <a:endParaRPr lang="en-US" sz="3441" dirty="0">
              <a:solidFill>
                <a:schemeClr val="accent2">
                  <a:lumMod val="75000"/>
                </a:schemeClr>
              </a:solidFill>
            </a:endParaRPr>
          </a:p>
        </p:txBody>
      </p:sp>
      <p:sp>
        <p:nvSpPr>
          <p:cNvPr id="9" name="Rectangle 8"/>
          <p:cNvSpPr/>
          <p:nvPr/>
        </p:nvSpPr>
        <p:spPr>
          <a:xfrm>
            <a:off x="996753" y="1199639"/>
            <a:ext cx="8496944" cy="3549433"/>
          </a:xfrm>
          <a:prstGeom prst="rect">
            <a:avLst/>
          </a:prstGeom>
        </p:spPr>
        <p:txBody>
          <a:bodyPr wrap="square">
            <a:spAutoFit/>
          </a:bodyPr>
          <a:lstStyle/>
          <a:p>
            <a:pPr marL="342900" indent="-342900">
              <a:buFont typeface="Wingdings" pitchFamily="2" charset="2"/>
              <a:buChar char="q"/>
            </a:pPr>
            <a:r>
              <a:rPr lang="en-US" altLang="zh-CN" dirty="0" err="1"/>
              <a:t>SciPy</a:t>
            </a:r>
            <a:r>
              <a:rPr lang="en-US" altLang="zh-CN" dirty="0"/>
              <a:t> (pronounced “Sigh Pie”) is a Python-based ecosystem of open-source software for mathematics, science, and engineering. In particular, these are some of the core packages:</a:t>
            </a:r>
          </a:p>
          <a:p>
            <a:pPr marL="342900" indent="-342900">
              <a:buFont typeface="Wingdings" pitchFamily="2" charset="2"/>
              <a:buChar char="q"/>
            </a:pPr>
            <a:endParaRPr lang="en-US" altLang="zh-CN" dirty="0"/>
          </a:p>
          <a:p>
            <a:pPr marL="342900" indent="-342900">
              <a:buFont typeface="Wingdings" pitchFamily="2" charset="2"/>
              <a:buChar char="q"/>
            </a:pPr>
            <a:endParaRPr lang="en-US" altLang="zh-CN" dirty="0"/>
          </a:p>
          <a:p>
            <a:pPr marL="342900" indent="-342900">
              <a:buFont typeface="Wingdings" pitchFamily="2" charset="2"/>
              <a:buChar char="q"/>
            </a:pPr>
            <a:endParaRPr lang="en-US" altLang="zh-CN" dirty="0"/>
          </a:p>
          <a:p>
            <a:pPr marL="342900" indent="-342900">
              <a:buFont typeface="Wingdings" pitchFamily="2" charset="2"/>
              <a:buChar char="q"/>
            </a:pPr>
            <a:endParaRPr lang="en-US" altLang="zh-CN" dirty="0"/>
          </a:p>
          <a:p>
            <a:pPr marL="342900" indent="-342900">
              <a:buFont typeface="Wingdings" pitchFamily="2" charset="2"/>
              <a:buChar char="q"/>
            </a:pPr>
            <a:endParaRPr lang="en-US" altLang="zh-CN" dirty="0"/>
          </a:p>
          <a:p>
            <a:pPr marL="342900" indent="-342900">
              <a:buFont typeface="Wingdings" pitchFamily="2" charset="2"/>
              <a:buChar char="q"/>
            </a:pPr>
            <a:endParaRPr lang="en-US" altLang="zh-CN" dirty="0">
              <a:hlinkClick r:id="rId2"/>
            </a:endParaRPr>
          </a:p>
          <a:p>
            <a:endParaRPr lang="en-US" altLang="zh-CN" dirty="0">
              <a:hlinkClick r:id="rId2"/>
            </a:endParaRPr>
          </a:p>
          <a:p>
            <a:pPr marL="342900" indent="-342900">
              <a:buFont typeface="Wingdings" pitchFamily="2" charset="2"/>
              <a:buChar char="q"/>
            </a:pPr>
            <a:endParaRPr lang="en-US" altLang="zh-CN" dirty="0">
              <a:hlinkClick r:id="rId2"/>
            </a:endParaRPr>
          </a:p>
          <a:p>
            <a:pPr marL="342900" indent="-342900">
              <a:buFont typeface="Wingdings" pitchFamily="2" charset="2"/>
              <a:buChar char="q"/>
            </a:pPr>
            <a:r>
              <a:rPr lang="en-US" altLang="zh-CN" dirty="0">
                <a:hlinkClick r:id="rId3"/>
              </a:rPr>
              <a:t>https://www.scipy.org/</a:t>
            </a:r>
            <a:endParaRPr lang="en-US" altLang="zh-C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457" y="2152129"/>
            <a:ext cx="8053536" cy="2100678"/>
          </a:xfrm>
          <a:prstGeom prst="rect">
            <a:avLst/>
          </a:prstGeom>
        </p:spPr>
      </p:pic>
    </p:spTree>
    <p:extLst>
      <p:ext uri="{BB962C8B-B14F-4D97-AF65-F5344CB8AC3E}">
        <p14:creationId xmlns:p14="http://schemas.microsoft.com/office/powerpoint/2010/main" val="115207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FEFD5A-EFD8-E04B-87E6-6AF3C01C1B4C}"/>
              </a:ext>
            </a:extLst>
          </p:cNvPr>
          <p:cNvSpPr txBox="1"/>
          <p:nvPr/>
        </p:nvSpPr>
        <p:spPr>
          <a:xfrm>
            <a:off x="1068760" y="639961"/>
            <a:ext cx="4709110" cy="621837"/>
          </a:xfrm>
          <a:prstGeom prst="rect">
            <a:avLst/>
          </a:prstGeom>
          <a:noFill/>
        </p:spPr>
        <p:txBody>
          <a:bodyPr wrap="none" rtlCol="0">
            <a:spAutoFit/>
          </a:bodyPr>
          <a:lstStyle/>
          <a:p>
            <a:r>
              <a:rPr lang="en-US" altLang="zh-CN" sz="3441" dirty="0">
                <a:solidFill>
                  <a:schemeClr val="accent2">
                    <a:lumMod val="75000"/>
                  </a:schemeClr>
                </a:solidFill>
              </a:rPr>
              <a:t>Pip: Module Management</a:t>
            </a:r>
            <a:endParaRPr lang="en-US" sz="3441" dirty="0">
              <a:solidFill>
                <a:schemeClr val="accent2">
                  <a:lumMod val="75000"/>
                </a:schemeClr>
              </a:solidFill>
            </a:endParaRPr>
          </a:p>
        </p:txBody>
      </p:sp>
      <p:sp>
        <p:nvSpPr>
          <p:cNvPr id="9" name="Rectangle 8"/>
          <p:cNvSpPr/>
          <p:nvPr/>
        </p:nvSpPr>
        <p:spPr>
          <a:xfrm>
            <a:off x="420688" y="1253519"/>
            <a:ext cx="9335162" cy="3837525"/>
          </a:xfrm>
          <a:prstGeom prst="rect">
            <a:avLst/>
          </a:prstGeom>
        </p:spPr>
        <p:txBody>
          <a:bodyPr wrap="square">
            <a:spAutoFit/>
          </a:bodyPr>
          <a:lstStyle/>
          <a:p>
            <a:pPr marL="342900" indent="-342900">
              <a:buFont typeface="Wingdings" pitchFamily="2" charset="2"/>
              <a:buChar char="q"/>
            </a:pPr>
            <a:r>
              <a:rPr lang="en-US" dirty="0"/>
              <a:t>Package installer for Python:  https://pypi.org/project/pip/</a:t>
            </a:r>
          </a:p>
          <a:p>
            <a:pPr marL="342900" indent="-342900">
              <a:buFont typeface="Wingdings" pitchFamily="2" charset="2"/>
              <a:buChar char="q"/>
            </a:pPr>
            <a:r>
              <a:rPr lang="en-US" dirty="0">
                <a:solidFill>
                  <a:srgbClr val="C00000"/>
                </a:solidFill>
              </a:rPr>
              <a:t>pip</a:t>
            </a:r>
            <a:r>
              <a:rPr lang="en-US" dirty="0"/>
              <a:t> is a de facto standard package-management system used to install and manage software packages written in Python</a:t>
            </a:r>
          </a:p>
          <a:p>
            <a:pPr marL="342900" indent="-342900">
              <a:buFont typeface="Wingdings" pitchFamily="2" charset="2"/>
              <a:buChar char="q"/>
            </a:pPr>
            <a:r>
              <a:rPr lang="en-US" dirty="0"/>
              <a:t>Many packages can be found in the default source for packages and their dependencies — Python Package Index</a:t>
            </a:r>
          </a:p>
          <a:p>
            <a:pPr marL="342900" indent="-342900">
              <a:buFont typeface="Wingdings" pitchFamily="2" charset="2"/>
              <a:buChar char="q"/>
            </a:pPr>
            <a:r>
              <a:rPr lang="en-US" dirty="0"/>
              <a:t>Most distributions of Python come with pip preinstalled</a:t>
            </a:r>
          </a:p>
          <a:p>
            <a:pPr marL="342900" indent="-342900">
              <a:buFont typeface="Wingdings" pitchFamily="2" charset="2"/>
              <a:buChar char="q"/>
            </a:pPr>
            <a:r>
              <a:rPr lang="en-US" altLang="zh-CN" dirty="0" err="1">
                <a:solidFill>
                  <a:srgbClr val="C00000"/>
                </a:solidFill>
              </a:rPr>
              <a:t>xxx.whl</a:t>
            </a:r>
            <a:r>
              <a:rPr lang="en-US" altLang="zh-CN" dirty="0"/>
              <a:t>: </a:t>
            </a:r>
            <a:r>
              <a:rPr lang="en-US" dirty="0"/>
              <a:t>A WHL file is a package saved in the Wheel format, which is the standard built-package format used for Python distributions</a:t>
            </a:r>
          </a:p>
          <a:p>
            <a:pPr marL="342900" indent="-342900">
              <a:buFont typeface="Wingdings" pitchFamily="2" charset="2"/>
              <a:buChar char="q"/>
            </a:pPr>
            <a:r>
              <a:rPr lang="en-US" dirty="0" err="1"/>
              <a:t>Quickstart</a:t>
            </a:r>
            <a:r>
              <a:rPr lang="en-US" dirty="0"/>
              <a:t>: https://pip.pypa.io/en/stable/quickstart/</a:t>
            </a:r>
          </a:p>
          <a:p>
            <a:pPr marL="342900" indent="-342900">
              <a:buFont typeface="Wingdings" pitchFamily="2" charset="2"/>
              <a:buChar char="q"/>
            </a:pPr>
            <a:r>
              <a:rPr lang="en-US" dirty="0"/>
              <a:t>Usage</a:t>
            </a:r>
          </a:p>
          <a:p>
            <a:pPr marL="818342" lvl="1" indent="-342900">
              <a:buFont typeface="Wingdings" pitchFamily="2" charset="2"/>
              <a:buChar char="q"/>
            </a:pPr>
            <a:r>
              <a:rPr lang="en-US" dirty="0"/>
              <a:t>pip install </a:t>
            </a:r>
            <a:r>
              <a:rPr lang="en-US" dirty="0" err="1"/>
              <a:t>SomePackage</a:t>
            </a:r>
            <a:endParaRPr lang="en-US" dirty="0"/>
          </a:p>
          <a:p>
            <a:pPr marL="818342" lvl="1" indent="-342900">
              <a:buFont typeface="Wingdings" pitchFamily="2" charset="2"/>
              <a:buChar char="q"/>
            </a:pPr>
            <a:r>
              <a:rPr lang="en-US" dirty="0"/>
              <a:t>pip install --upgrade </a:t>
            </a:r>
            <a:r>
              <a:rPr lang="en-US" dirty="0" err="1"/>
              <a:t>SomePackage</a:t>
            </a:r>
            <a:endParaRPr lang="en-US" dirty="0"/>
          </a:p>
          <a:p>
            <a:pPr marL="818342" lvl="1" indent="-342900">
              <a:buFont typeface="Wingdings" pitchFamily="2" charset="2"/>
              <a:buChar char="q"/>
            </a:pPr>
            <a:r>
              <a:rPr lang="en-US" dirty="0"/>
              <a:t>pip uninstall </a:t>
            </a:r>
            <a:r>
              <a:rPr lang="en-US" dirty="0" err="1"/>
              <a:t>SomePackage</a:t>
            </a:r>
            <a:endParaRPr lang="en-US" dirty="0"/>
          </a:p>
        </p:txBody>
      </p:sp>
      <p:pic>
        <p:nvPicPr>
          <p:cNvPr id="1026" name="Picture 2">
            <a:extLst>
              <a:ext uri="{FF2B5EF4-FFF2-40B4-BE49-F238E27FC236}">
                <a16:creationId xmlns:a16="http://schemas.microsoft.com/office/drawing/2014/main" id="{768349CC-C7F5-4B19-811A-CB31A5BE9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494" y="423937"/>
            <a:ext cx="95635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B3D7CA6-D224-4AA0-A1B6-A87B85761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315" y="5054832"/>
            <a:ext cx="6552728" cy="577575"/>
          </a:xfrm>
          <a:prstGeom prst="rect">
            <a:avLst/>
          </a:prstGeom>
        </p:spPr>
      </p:pic>
      <p:pic>
        <p:nvPicPr>
          <p:cNvPr id="8" name="Picture 7" descr="Text&#10;&#10;Description automatically generated">
            <a:extLst>
              <a:ext uri="{FF2B5EF4-FFF2-40B4-BE49-F238E27FC236}">
                <a16:creationId xmlns:a16="http://schemas.microsoft.com/office/drawing/2014/main" id="{FAA66AD5-D3AF-4F2B-BED5-1571EF9C0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48" y="5729993"/>
            <a:ext cx="4594473" cy="1214328"/>
          </a:xfrm>
          <a:prstGeom prst="rect">
            <a:avLst/>
          </a:prstGeom>
        </p:spPr>
      </p:pic>
      <p:sp>
        <p:nvSpPr>
          <p:cNvPr id="10" name="Rectangle 9">
            <a:extLst>
              <a:ext uri="{FF2B5EF4-FFF2-40B4-BE49-F238E27FC236}">
                <a16:creationId xmlns:a16="http://schemas.microsoft.com/office/drawing/2014/main" id="{168AC471-6672-4F35-85EE-AAA504A3E524}"/>
              </a:ext>
            </a:extLst>
          </p:cNvPr>
          <p:cNvSpPr/>
          <p:nvPr/>
        </p:nvSpPr>
        <p:spPr>
          <a:xfrm>
            <a:off x="5767241" y="6048369"/>
            <a:ext cx="3240360" cy="5775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C00000"/>
                </a:solidFill>
              </a:rPr>
              <a:t>pip install xxx </a:t>
            </a:r>
            <a:r>
              <a:rPr lang="zh-CN" altLang="en-US" sz="1800" dirty="0">
                <a:solidFill>
                  <a:srgbClr val="C00000"/>
                </a:solidFill>
              </a:rPr>
              <a:t>网络安装</a:t>
            </a:r>
            <a:endParaRPr lang="en-US" altLang="zh-CN" sz="1800" dirty="0">
              <a:solidFill>
                <a:srgbClr val="C00000"/>
              </a:solidFill>
            </a:endParaRPr>
          </a:p>
          <a:p>
            <a:r>
              <a:rPr lang="en-US" altLang="zh-CN" sz="1800" dirty="0">
                <a:solidFill>
                  <a:srgbClr val="C00000"/>
                </a:solidFill>
              </a:rPr>
              <a:t>Pip install </a:t>
            </a:r>
            <a:r>
              <a:rPr lang="en-US" altLang="zh-CN" sz="1800" dirty="0" err="1">
                <a:solidFill>
                  <a:srgbClr val="C00000"/>
                </a:solidFill>
              </a:rPr>
              <a:t>xxx.whl</a:t>
            </a:r>
            <a:r>
              <a:rPr lang="en-US" altLang="zh-CN" sz="1800" dirty="0">
                <a:solidFill>
                  <a:srgbClr val="C00000"/>
                </a:solidFill>
              </a:rPr>
              <a:t> </a:t>
            </a:r>
            <a:r>
              <a:rPr lang="zh-CN" altLang="en-US" sz="1800" dirty="0">
                <a:solidFill>
                  <a:srgbClr val="C00000"/>
                </a:solidFill>
              </a:rPr>
              <a:t>本地安装</a:t>
            </a:r>
            <a:endParaRPr lang="en-US" altLang="zh-CN" sz="1800" dirty="0">
              <a:solidFill>
                <a:srgbClr val="C00000"/>
              </a:solidFill>
            </a:endParaRPr>
          </a:p>
        </p:txBody>
      </p:sp>
      <p:pic>
        <p:nvPicPr>
          <p:cNvPr id="13" name="Picture 12">
            <a:extLst>
              <a:ext uri="{FF2B5EF4-FFF2-40B4-BE49-F238E27FC236}">
                <a16:creationId xmlns:a16="http://schemas.microsoft.com/office/drawing/2014/main" id="{36AF2421-A44A-4CBE-A75E-AA23D253D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448" y="5208910"/>
            <a:ext cx="3062560" cy="269417"/>
          </a:xfrm>
          <a:prstGeom prst="rect">
            <a:avLst/>
          </a:prstGeom>
        </p:spPr>
      </p:pic>
    </p:spTree>
    <p:extLst>
      <p:ext uri="{BB962C8B-B14F-4D97-AF65-F5344CB8AC3E}">
        <p14:creationId xmlns:p14="http://schemas.microsoft.com/office/powerpoint/2010/main" val="43627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635063" cy="621837"/>
          </a:xfrm>
          <a:prstGeom prst="rect">
            <a:avLst/>
          </a:prstGeom>
          <a:noFill/>
        </p:spPr>
        <p:txBody>
          <a:bodyPr wrap="none" rtlCol="0">
            <a:spAutoFit/>
          </a:bodyPr>
          <a:lstStyle/>
          <a:p>
            <a:r>
              <a:rPr lang="en-US" sz="3441" dirty="0">
                <a:solidFill>
                  <a:schemeClr val="accent2">
                    <a:lumMod val="75000"/>
                  </a:schemeClr>
                </a:solidFill>
              </a:rPr>
              <a:t>Reading</a:t>
            </a:r>
          </a:p>
        </p:txBody>
      </p:sp>
      <p:sp>
        <p:nvSpPr>
          <p:cNvPr id="7" name="TextBox 6">
            <a:extLst>
              <a:ext uri="{FF2B5EF4-FFF2-40B4-BE49-F238E27FC236}">
                <a16:creationId xmlns:a16="http://schemas.microsoft.com/office/drawing/2014/main" id="{BE851B7D-E314-4958-B0F6-4F91E80D51F2}"/>
              </a:ext>
            </a:extLst>
          </p:cNvPr>
          <p:cNvSpPr txBox="1"/>
          <p:nvPr/>
        </p:nvSpPr>
        <p:spPr>
          <a:xfrm>
            <a:off x="924744" y="2008113"/>
            <a:ext cx="8064896" cy="400110"/>
          </a:xfrm>
          <a:prstGeom prst="rect">
            <a:avLst/>
          </a:prstGeom>
          <a:noFill/>
        </p:spPr>
        <p:txBody>
          <a:bodyPr wrap="square">
            <a:spAutoFit/>
          </a:bodyPr>
          <a:lstStyle/>
          <a:p>
            <a:r>
              <a:rPr lang="en-US" altLang="zh-CN" sz="2000" i="0" dirty="0">
                <a:solidFill>
                  <a:srgbClr val="000000"/>
                </a:solidFill>
                <a:effectLst/>
              </a:rPr>
              <a:t>Learning Python: </a:t>
            </a:r>
            <a:r>
              <a:rPr lang="en-US" altLang="zh-CN" sz="2000" dirty="0">
                <a:solidFill>
                  <a:srgbClr val="000000"/>
                </a:solidFill>
              </a:rPr>
              <a:t>P</a:t>
            </a:r>
            <a:r>
              <a:rPr lang="en-US" altLang="zh-CN" sz="2000" i="0" dirty="0">
                <a:solidFill>
                  <a:srgbClr val="000000"/>
                </a:solidFill>
                <a:effectLst/>
              </a:rPr>
              <a:t>art</a:t>
            </a:r>
            <a:r>
              <a:rPr lang="en-US" altLang="zh-CN" sz="2000" dirty="0">
                <a:solidFill>
                  <a:srgbClr val="000000"/>
                </a:solidFill>
              </a:rPr>
              <a:t> V.</a:t>
            </a:r>
            <a:r>
              <a:rPr lang="zh-CN" altLang="en-US" sz="2000" dirty="0">
                <a:solidFill>
                  <a:srgbClr val="000000"/>
                </a:solidFill>
              </a:rPr>
              <a:t> </a:t>
            </a:r>
            <a:r>
              <a:rPr lang="en-US" altLang="zh-CN" sz="2000" dirty="0">
                <a:solidFill>
                  <a:srgbClr val="000000"/>
                </a:solidFill>
              </a:rPr>
              <a:t>Modules</a:t>
            </a:r>
            <a:r>
              <a:rPr lang="zh-CN" altLang="en-US" sz="2000" dirty="0">
                <a:solidFill>
                  <a:srgbClr val="000000"/>
                </a:solidFill>
              </a:rPr>
              <a:t> </a:t>
            </a:r>
            <a:r>
              <a:rPr lang="en-US" altLang="zh-CN" sz="2000" dirty="0">
                <a:solidFill>
                  <a:srgbClr val="000000"/>
                </a:solidFill>
              </a:rPr>
              <a:t>and</a:t>
            </a:r>
            <a:r>
              <a:rPr lang="zh-CN" altLang="en-US" sz="2000" dirty="0">
                <a:solidFill>
                  <a:srgbClr val="000000"/>
                </a:solidFill>
              </a:rPr>
              <a:t> </a:t>
            </a:r>
            <a:r>
              <a:rPr lang="en-US" altLang="zh-CN" sz="2000" dirty="0">
                <a:solidFill>
                  <a:srgbClr val="000000"/>
                </a:solidFill>
              </a:rPr>
              <a:t>Packages</a:t>
            </a:r>
            <a:r>
              <a:rPr lang="en-US" altLang="zh-CN" dirty="0"/>
              <a:t> </a:t>
            </a:r>
            <a:endParaRPr lang="zh-CN" altLang="en-US" dirty="0"/>
          </a:p>
        </p:txBody>
      </p:sp>
    </p:spTree>
    <p:extLst>
      <p:ext uri="{BB962C8B-B14F-4D97-AF65-F5344CB8AC3E}">
        <p14:creationId xmlns:p14="http://schemas.microsoft.com/office/powerpoint/2010/main" val="110460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909771" cy="621837"/>
          </a:xfrm>
          <a:prstGeom prst="rect">
            <a:avLst/>
          </a:prstGeom>
          <a:noFill/>
        </p:spPr>
        <p:txBody>
          <a:bodyPr wrap="none" rtlCol="0">
            <a:spAutoFit/>
          </a:bodyPr>
          <a:lstStyle/>
          <a:p>
            <a:r>
              <a:rPr lang="en-US" altLang="zh-CN" sz="3441" dirty="0">
                <a:solidFill>
                  <a:schemeClr val="accent2">
                    <a:lumMod val="75000"/>
                  </a:schemeClr>
                </a:solidFill>
              </a:rPr>
              <a:t>The big picture</a:t>
            </a:r>
            <a:endParaRPr lang="en-US" sz="3441" dirty="0">
              <a:solidFill>
                <a:schemeClr val="accent2">
                  <a:lumMod val="75000"/>
                </a:schemeClr>
              </a:solidFill>
            </a:endParaRPr>
          </a:p>
        </p:txBody>
      </p:sp>
      <p:sp>
        <p:nvSpPr>
          <p:cNvPr id="5" name="Rectangle 4"/>
          <p:cNvSpPr/>
          <p:nvPr/>
        </p:nvSpPr>
        <p:spPr>
          <a:xfrm>
            <a:off x="852736" y="1360041"/>
            <a:ext cx="8352928" cy="4413709"/>
          </a:xfrm>
          <a:prstGeom prst="rect">
            <a:avLst/>
          </a:prstGeom>
        </p:spPr>
        <p:txBody>
          <a:bodyPr wrap="square">
            <a:spAutoFit/>
          </a:bodyPr>
          <a:lstStyle/>
          <a:p>
            <a:pPr marL="342900" indent="-342900">
              <a:buFont typeface="Wingdings" panose="05000000000000000000" pitchFamily="2" charset="2"/>
              <a:buChar char="p"/>
            </a:pPr>
            <a:r>
              <a:rPr lang="en-US" altLang="zh-CN" dirty="0">
                <a:solidFill>
                  <a:srgbClr val="C00000"/>
                </a:solidFill>
              </a:rPr>
              <a:t>Python module</a:t>
            </a:r>
            <a:r>
              <a:rPr lang="en-US" altLang="zh-CN" dirty="0"/>
              <a:t>—the highest-level program organization unit, which packages program code and data for reuse, and provides self contained namespaces that minimize variable name clashes across your programs. </a:t>
            </a:r>
          </a:p>
          <a:p>
            <a:pPr marL="342900" indent="-342900">
              <a:buFont typeface="Wingdings" panose="05000000000000000000" pitchFamily="2" charset="2"/>
              <a:buChar char="p"/>
            </a:pPr>
            <a:r>
              <a:rPr lang="en-US" altLang="zh-CN" dirty="0"/>
              <a:t>In concrete terms, modules typically correspond to Python program files. </a:t>
            </a:r>
          </a:p>
          <a:p>
            <a:pPr marL="818342" lvl="1" indent="-342900">
              <a:buFont typeface="Wingdings" panose="05000000000000000000" pitchFamily="2" charset="2"/>
              <a:buChar char="p"/>
            </a:pPr>
            <a:r>
              <a:rPr lang="en-US" altLang="zh-CN" dirty="0">
                <a:solidFill>
                  <a:srgbClr val="C00000"/>
                </a:solidFill>
              </a:rPr>
              <a:t>Each file is a module</a:t>
            </a:r>
            <a:r>
              <a:rPr lang="en-US" altLang="zh-CN" dirty="0"/>
              <a:t>, and modules import other modules to use the names they define. </a:t>
            </a:r>
          </a:p>
          <a:p>
            <a:pPr marL="342900" indent="-342900">
              <a:buFont typeface="Wingdings" panose="05000000000000000000" pitchFamily="2" charset="2"/>
              <a:buChar char="p"/>
            </a:pPr>
            <a:r>
              <a:rPr lang="en-US" altLang="zh-CN" dirty="0"/>
              <a:t>Modules are processed with two statements and one important function:</a:t>
            </a:r>
          </a:p>
          <a:p>
            <a:pPr marL="818342" lvl="1" indent="-342900">
              <a:buFont typeface="Wingdings" panose="05000000000000000000" pitchFamily="2" charset="2"/>
              <a:buChar char="p"/>
            </a:pPr>
            <a:r>
              <a:rPr lang="en-US" altLang="zh-CN" dirty="0">
                <a:solidFill>
                  <a:srgbClr val="C00000"/>
                </a:solidFill>
              </a:rPr>
              <a:t>import</a:t>
            </a:r>
          </a:p>
          <a:p>
            <a:pPr marL="1293785" lvl="2" indent="-342900">
              <a:buFont typeface="Wingdings" panose="05000000000000000000" pitchFamily="2" charset="2"/>
              <a:buChar char="p"/>
            </a:pPr>
            <a:r>
              <a:rPr lang="en-US" altLang="zh-CN" dirty="0"/>
              <a:t>Lets a client (importer) fetch a module as a whole</a:t>
            </a:r>
          </a:p>
          <a:p>
            <a:pPr marL="818342" lvl="1" indent="-342900">
              <a:buFont typeface="Wingdings" panose="05000000000000000000" pitchFamily="2" charset="2"/>
              <a:buChar char="p"/>
            </a:pPr>
            <a:r>
              <a:rPr lang="en-US" altLang="zh-CN" dirty="0">
                <a:solidFill>
                  <a:srgbClr val="C00000"/>
                </a:solidFill>
              </a:rPr>
              <a:t>from</a:t>
            </a:r>
          </a:p>
          <a:p>
            <a:pPr marL="1293785" lvl="2" indent="-342900">
              <a:buFont typeface="Wingdings" panose="05000000000000000000" pitchFamily="2" charset="2"/>
              <a:buChar char="p"/>
            </a:pPr>
            <a:r>
              <a:rPr lang="en-US" altLang="zh-CN" dirty="0"/>
              <a:t>Allows clients to fetch particular names from a module</a:t>
            </a:r>
          </a:p>
          <a:p>
            <a:pPr marL="818342" lvl="1" indent="-342900">
              <a:buFont typeface="Wingdings" panose="05000000000000000000" pitchFamily="2" charset="2"/>
              <a:buChar char="p"/>
            </a:pPr>
            <a:r>
              <a:rPr lang="en-US" altLang="zh-CN" dirty="0" err="1">
                <a:solidFill>
                  <a:srgbClr val="C00000"/>
                </a:solidFill>
              </a:rPr>
              <a:t>imp.reload</a:t>
            </a:r>
            <a:r>
              <a:rPr lang="en-US" altLang="zh-CN" dirty="0">
                <a:solidFill>
                  <a:srgbClr val="C00000"/>
                </a:solidFill>
              </a:rPr>
              <a:t> (reload in 2.X)</a:t>
            </a:r>
          </a:p>
          <a:p>
            <a:pPr marL="1293785" lvl="2" indent="-342900">
              <a:buFont typeface="Wingdings" panose="05000000000000000000" pitchFamily="2" charset="2"/>
              <a:buChar char="p"/>
            </a:pPr>
            <a:r>
              <a:rPr lang="en-US" altLang="zh-CN" dirty="0"/>
              <a:t>Provides a way to reload a module’s code without stopping Python</a:t>
            </a:r>
            <a:r>
              <a:rPr lang="en-US" altLang="zh-CN" dirty="0">
                <a:solidFill>
                  <a:srgbClr val="7030A0"/>
                </a:solidFill>
              </a:rPr>
              <a:t>)</a:t>
            </a:r>
          </a:p>
          <a:p>
            <a:pPr marL="342900" indent="-342900">
              <a:buFont typeface="Wingdings" panose="05000000000000000000" pitchFamily="2" charset="2"/>
              <a:buChar char="p"/>
            </a:pPr>
            <a:r>
              <a:rPr lang="en-US" altLang="zh-CN" dirty="0"/>
              <a:t>In short, modules provide an easy way to organize components into a system by serving as self-contained packages of variables known as </a:t>
            </a:r>
            <a:r>
              <a:rPr lang="en-US" altLang="zh-CN" dirty="0">
                <a:solidFill>
                  <a:srgbClr val="7030A0"/>
                </a:solidFill>
              </a:rPr>
              <a:t>namespaces (</a:t>
            </a:r>
            <a:r>
              <a:rPr lang="zh-CN" altLang="en-US" dirty="0">
                <a:solidFill>
                  <a:srgbClr val="7030A0"/>
                </a:solidFill>
              </a:rPr>
              <a:t>名空间</a:t>
            </a:r>
            <a:r>
              <a:rPr lang="en-US" altLang="zh-CN" dirty="0">
                <a:solidFill>
                  <a:srgbClr val="7030A0"/>
                </a:solidFill>
              </a:rPr>
              <a:t>).</a:t>
            </a:r>
          </a:p>
        </p:txBody>
      </p:sp>
      <p:sp>
        <p:nvSpPr>
          <p:cNvPr id="3" name="Rectangle 2">
            <a:extLst>
              <a:ext uri="{FF2B5EF4-FFF2-40B4-BE49-F238E27FC236}">
                <a16:creationId xmlns:a16="http://schemas.microsoft.com/office/drawing/2014/main" id="{7BFEAE3F-C5FC-4C7B-B04C-8245718BFD71}"/>
              </a:ext>
            </a:extLst>
          </p:cNvPr>
          <p:cNvSpPr/>
          <p:nvPr/>
        </p:nvSpPr>
        <p:spPr>
          <a:xfrm>
            <a:off x="5173216" y="640548"/>
            <a:ext cx="3516889" cy="4963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C00000"/>
                </a:solidFill>
              </a:rPr>
              <a:t>一个单独的文件就是一个</a:t>
            </a:r>
            <a:r>
              <a:rPr lang="en-US" altLang="zh-CN" sz="1800" dirty="0">
                <a:solidFill>
                  <a:srgbClr val="C00000"/>
                </a:solidFill>
              </a:rPr>
              <a:t>module</a:t>
            </a:r>
          </a:p>
        </p:txBody>
      </p:sp>
    </p:spTree>
    <p:extLst>
      <p:ext uri="{BB962C8B-B14F-4D97-AF65-F5344CB8AC3E}">
        <p14:creationId xmlns:p14="http://schemas.microsoft.com/office/powerpoint/2010/main" val="294696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317220" cy="621837"/>
          </a:xfrm>
          <a:prstGeom prst="rect">
            <a:avLst/>
          </a:prstGeom>
          <a:noFill/>
        </p:spPr>
        <p:txBody>
          <a:bodyPr wrap="none" rtlCol="0">
            <a:spAutoFit/>
          </a:bodyPr>
          <a:lstStyle/>
          <a:p>
            <a:r>
              <a:rPr lang="en-US" sz="3441" dirty="0">
                <a:solidFill>
                  <a:schemeClr val="accent2">
                    <a:lumMod val="75000"/>
                  </a:schemeClr>
                </a:solidFill>
              </a:rPr>
              <a:t>import</a:t>
            </a:r>
          </a:p>
        </p:txBody>
      </p:sp>
      <p:sp>
        <p:nvSpPr>
          <p:cNvPr id="2" name="Rectangle 1">
            <a:extLst>
              <a:ext uri="{FF2B5EF4-FFF2-40B4-BE49-F238E27FC236}">
                <a16:creationId xmlns:a16="http://schemas.microsoft.com/office/drawing/2014/main" id="{81D4C924-140B-4E58-BF41-637AD53AC8BC}"/>
              </a:ext>
            </a:extLst>
          </p:cNvPr>
          <p:cNvSpPr/>
          <p:nvPr/>
        </p:nvSpPr>
        <p:spPr>
          <a:xfrm>
            <a:off x="708720" y="1360041"/>
            <a:ext cx="8640960" cy="2108975"/>
          </a:xfrm>
          <a:prstGeom prst="rect">
            <a:avLst/>
          </a:prstGeom>
        </p:spPr>
        <p:txBody>
          <a:bodyPr wrap="square">
            <a:spAutoFit/>
          </a:bodyPr>
          <a:lstStyle/>
          <a:p>
            <a:pPr marL="342900" indent="-342900">
              <a:buFont typeface="Wingdings" panose="05000000000000000000" pitchFamily="2" charset="2"/>
              <a:buChar char="p"/>
            </a:pPr>
            <a:r>
              <a:rPr lang="en-US" altLang="zh-CN" dirty="0"/>
              <a:t>import math</a:t>
            </a:r>
          </a:p>
          <a:p>
            <a:pPr marL="818342" lvl="1" indent="-342900">
              <a:buFont typeface="Wingdings" panose="05000000000000000000" pitchFamily="2" charset="2"/>
              <a:buChar char="p"/>
            </a:pPr>
            <a:r>
              <a:rPr lang="en-US" altLang="zh-CN" dirty="0"/>
              <a:t>print(</a:t>
            </a:r>
            <a:r>
              <a:rPr lang="en-US" altLang="zh-CN" dirty="0" err="1"/>
              <a:t>math.sin</a:t>
            </a:r>
            <a:r>
              <a:rPr lang="en-US" altLang="zh-CN" dirty="0"/>
              <a:t>(</a:t>
            </a:r>
            <a:r>
              <a:rPr lang="en-US" altLang="zh-CN" dirty="0" err="1"/>
              <a:t>math.pi</a:t>
            </a:r>
            <a:r>
              <a:rPr lang="en-US" altLang="zh-CN" dirty="0"/>
              <a:t>/3))</a:t>
            </a:r>
          </a:p>
          <a:p>
            <a:pPr marL="342900" indent="-342900">
              <a:buFont typeface="Wingdings" panose="05000000000000000000" pitchFamily="2" charset="2"/>
              <a:buChar char="p"/>
            </a:pPr>
            <a:r>
              <a:rPr lang="zh-CN" altLang="en-US" dirty="0"/>
              <a:t>语法：</a:t>
            </a:r>
            <a:r>
              <a:rPr lang="en-US" altLang="zh-CN" dirty="0"/>
              <a:t>import </a:t>
            </a:r>
            <a:r>
              <a:rPr lang="en-US" altLang="zh-CN" dirty="0" err="1"/>
              <a:t>moduleName</a:t>
            </a:r>
            <a:endParaRPr lang="en-US" altLang="zh-CN" dirty="0"/>
          </a:p>
          <a:p>
            <a:pPr marL="818342" lvl="1" indent="-342900">
              <a:buFont typeface="Wingdings" panose="05000000000000000000" pitchFamily="2" charset="2"/>
              <a:buChar char="p"/>
            </a:pPr>
            <a:r>
              <a:rPr lang="zh-CN" altLang="en-US" dirty="0"/>
              <a:t>由于</a:t>
            </a:r>
            <a:r>
              <a:rPr lang="en-US" altLang="zh-CN" dirty="0" err="1"/>
              <a:t>moduleName</a:t>
            </a:r>
            <a:r>
              <a:rPr lang="zh-CN" altLang="en-US" dirty="0"/>
              <a:t>就是文件名，所以</a:t>
            </a:r>
            <a:r>
              <a:rPr lang="en-US" altLang="zh-CN" dirty="0"/>
              <a:t>python</a:t>
            </a:r>
            <a:r>
              <a:rPr lang="zh-CN" altLang="en-US" dirty="0"/>
              <a:t>的文件名必须符合</a:t>
            </a:r>
            <a:r>
              <a:rPr lang="en-US" altLang="zh-CN" dirty="0"/>
              <a:t>python</a:t>
            </a:r>
            <a:r>
              <a:rPr lang="zh-CN" altLang="en-US" dirty="0"/>
              <a:t>的变量定义规则</a:t>
            </a:r>
            <a:endParaRPr lang="en-US" altLang="zh-CN" dirty="0"/>
          </a:p>
          <a:p>
            <a:pPr marL="342900" indent="-342900">
              <a:buFont typeface="Wingdings" panose="05000000000000000000" pitchFamily="2" charset="2"/>
              <a:buChar char="p"/>
            </a:pPr>
            <a:r>
              <a:rPr lang="zh-CN" altLang="en-US" dirty="0"/>
              <a:t>在文件</a:t>
            </a:r>
            <a:r>
              <a:rPr lang="en-US" altLang="zh-CN" dirty="0"/>
              <a:t>b.py</a:t>
            </a:r>
            <a:r>
              <a:rPr lang="zh-CN" altLang="en-US" dirty="0"/>
              <a:t>中定义函数</a:t>
            </a:r>
            <a:r>
              <a:rPr lang="en-US" altLang="zh-CN" dirty="0"/>
              <a:t>spam(). </a:t>
            </a:r>
            <a:r>
              <a:rPr lang="zh-CN" altLang="en-US" dirty="0"/>
              <a:t>在文件</a:t>
            </a:r>
            <a:r>
              <a:rPr lang="en-US" altLang="zh-CN" dirty="0"/>
              <a:t>a.py</a:t>
            </a:r>
            <a:r>
              <a:rPr lang="zh-CN" altLang="en-US" dirty="0"/>
              <a:t>中</a:t>
            </a:r>
            <a:r>
              <a:rPr lang="en-US" altLang="zh-CN" dirty="0"/>
              <a:t>import b</a:t>
            </a:r>
            <a:r>
              <a:rPr lang="zh-CN" altLang="en-US" dirty="0"/>
              <a:t>并且调用</a:t>
            </a:r>
            <a:r>
              <a:rPr lang="en-US" altLang="zh-CN" dirty="0" err="1"/>
              <a:t>b.spam</a:t>
            </a:r>
            <a:r>
              <a:rPr lang="en-US" altLang="zh-CN" dirty="0"/>
              <a:t>().</a:t>
            </a:r>
            <a:r>
              <a:rPr lang="zh-CN" altLang="en-US" dirty="0"/>
              <a:t> 运行</a:t>
            </a:r>
            <a:r>
              <a:rPr lang="en-US" altLang="zh-CN" dirty="0"/>
              <a:t>a.py</a:t>
            </a:r>
          </a:p>
          <a:p>
            <a:pPr marL="342900" indent="-342900">
              <a:buFont typeface="Wingdings" panose="05000000000000000000" pitchFamily="2" charset="2"/>
              <a:buChar char="p"/>
            </a:pPr>
            <a:r>
              <a:rPr lang="zh-CN" altLang="en-US" dirty="0"/>
              <a:t>在文件</a:t>
            </a:r>
            <a:r>
              <a:rPr lang="en-US" altLang="zh-CN" dirty="0"/>
              <a:t>my_geometry.py</a:t>
            </a:r>
            <a:r>
              <a:rPr lang="zh-CN" altLang="en-US" dirty="0"/>
              <a:t>中定义</a:t>
            </a:r>
            <a:r>
              <a:rPr lang="en-US" altLang="zh-CN" dirty="0"/>
              <a:t>Triangle</a:t>
            </a:r>
            <a:r>
              <a:rPr lang="zh-CN" altLang="en-US" dirty="0"/>
              <a:t>类</a:t>
            </a:r>
            <a:r>
              <a:rPr lang="en-US" altLang="zh-CN" dirty="0"/>
              <a:t>. </a:t>
            </a:r>
            <a:r>
              <a:rPr lang="zh-CN" altLang="en-US" dirty="0"/>
              <a:t>在另一文件中</a:t>
            </a:r>
            <a:r>
              <a:rPr lang="en-US" altLang="zh-CN" dirty="0"/>
              <a:t>import</a:t>
            </a:r>
            <a:r>
              <a:rPr lang="zh-CN" altLang="en-US" dirty="0"/>
              <a:t>并运行</a:t>
            </a:r>
            <a:endParaRPr lang="en-US" altLang="zh-CN" dirty="0"/>
          </a:p>
        </p:txBody>
      </p:sp>
      <p:pic>
        <p:nvPicPr>
          <p:cNvPr id="5" name="Picture 4">
            <a:extLst>
              <a:ext uri="{FF2B5EF4-FFF2-40B4-BE49-F238E27FC236}">
                <a16:creationId xmlns:a16="http://schemas.microsoft.com/office/drawing/2014/main" id="{544DA021-73E8-4160-AE93-F6D9973B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28" y="3544882"/>
            <a:ext cx="3240360" cy="648072"/>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0346EFC4-A8EA-49AC-A834-E4E9A56F7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28" y="4384377"/>
            <a:ext cx="2592288" cy="864096"/>
          </a:xfrm>
          <a:prstGeom prst="rect">
            <a:avLst/>
          </a:prstGeom>
        </p:spPr>
      </p:pic>
      <p:pic>
        <p:nvPicPr>
          <p:cNvPr id="11" name="Picture 10">
            <a:extLst>
              <a:ext uri="{FF2B5EF4-FFF2-40B4-BE49-F238E27FC236}">
                <a16:creationId xmlns:a16="http://schemas.microsoft.com/office/drawing/2014/main" id="{CDBEC918-F9AE-4C42-A675-712DBDAF0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728" y="5475734"/>
            <a:ext cx="1724025" cy="409575"/>
          </a:xfrm>
          <a:prstGeom prst="rect">
            <a:avLst/>
          </a:prstGeom>
        </p:spPr>
      </p:pic>
      <p:pic>
        <p:nvPicPr>
          <p:cNvPr id="13" name="Picture 12" descr="Text&#10;&#10;Description automatically generated">
            <a:extLst>
              <a:ext uri="{FF2B5EF4-FFF2-40B4-BE49-F238E27FC236}">
                <a16:creationId xmlns:a16="http://schemas.microsoft.com/office/drawing/2014/main" id="{6B4709D4-FC24-416C-9D30-7E51B2CA0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1128" y="3520281"/>
            <a:ext cx="3672408" cy="1191547"/>
          </a:xfrm>
          <a:prstGeom prst="rect">
            <a:avLst/>
          </a:prstGeom>
        </p:spPr>
      </p:pic>
      <p:pic>
        <p:nvPicPr>
          <p:cNvPr id="15" name="Picture 14">
            <a:extLst>
              <a:ext uri="{FF2B5EF4-FFF2-40B4-BE49-F238E27FC236}">
                <a16:creationId xmlns:a16="http://schemas.microsoft.com/office/drawing/2014/main" id="{C3AAC6E3-ED33-4023-8335-E2E6791AD2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128" y="4766342"/>
            <a:ext cx="3744416" cy="371006"/>
          </a:xfrm>
          <a:prstGeom prst="rect">
            <a:avLst/>
          </a:prstGeom>
        </p:spPr>
      </p:pic>
      <p:sp>
        <p:nvSpPr>
          <p:cNvPr id="16" name="TextBox 15">
            <a:extLst>
              <a:ext uri="{FF2B5EF4-FFF2-40B4-BE49-F238E27FC236}">
                <a16:creationId xmlns:a16="http://schemas.microsoft.com/office/drawing/2014/main" id="{C79AAD10-F568-4236-A6A2-8208CCC66857}"/>
              </a:ext>
            </a:extLst>
          </p:cNvPr>
          <p:cNvSpPr txBox="1"/>
          <p:nvPr/>
        </p:nvSpPr>
        <p:spPr>
          <a:xfrm>
            <a:off x="4388232" y="5539256"/>
            <a:ext cx="5033456" cy="668516"/>
          </a:xfrm>
          <a:prstGeom prst="rect">
            <a:avLst/>
          </a:prstGeom>
          <a:noFill/>
        </p:spPr>
        <p:txBody>
          <a:bodyPr wrap="square" rtlCol="0">
            <a:spAutoFit/>
          </a:bodyPr>
          <a:lstStyle/>
          <a:p>
            <a:r>
              <a:rPr lang="en-US" altLang="zh-CN" dirty="0"/>
              <a:t>b.py</a:t>
            </a:r>
            <a:r>
              <a:rPr lang="zh-CN" altLang="en-US" dirty="0"/>
              <a:t>和</a:t>
            </a:r>
            <a:r>
              <a:rPr lang="en-US" altLang="zh-CN" dirty="0"/>
              <a:t>my_geometry.py</a:t>
            </a:r>
            <a:r>
              <a:rPr lang="zh-CN" altLang="en-US" dirty="0"/>
              <a:t>都是</a:t>
            </a:r>
            <a:r>
              <a:rPr lang="en-US" altLang="zh-CN" dirty="0"/>
              <a:t>python</a:t>
            </a:r>
            <a:r>
              <a:rPr lang="zh-CN" altLang="en-US" dirty="0"/>
              <a:t>文件，都可以作为</a:t>
            </a:r>
            <a:r>
              <a:rPr lang="en-US" altLang="zh-CN" dirty="0"/>
              <a:t>module</a:t>
            </a:r>
            <a:r>
              <a:rPr lang="zh-CN" altLang="en-US" dirty="0"/>
              <a:t>导入</a:t>
            </a:r>
            <a:r>
              <a:rPr lang="en-US" altLang="zh-CN" dirty="0"/>
              <a:t>(import)</a:t>
            </a:r>
            <a:endParaRPr lang="zh-CN" altLang="en-US" dirty="0"/>
          </a:p>
        </p:txBody>
      </p:sp>
      <p:sp>
        <p:nvSpPr>
          <p:cNvPr id="3" name="Rectangle: Rounded Corners 2">
            <a:extLst>
              <a:ext uri="{FF2B5EF4-FFF2-40B4-BE49-F238E27FC236}">
                <a16:creationId xmlns:a16="http://schemas.microsoft.com/office/drawing/2014/main" id="{535C66EE-EED9-4BFA-BA52-D17255CFA53B}"/>
              </a:ext>
            </a:extLst>
          </p:cNvPr>
          <p:cNvSpPr/>
          <p:nvPr/>
        </p:nvSpPr>
        <p:spPr>
          <a:xfrm>
            <a:off x="708720" y="3469016"/>
            <a:ext cx="3384376" cy="160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0881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6E5F2D-BD04-4712-BEA8-6BB01B4AD7A8}"/>
              </a:ext>
            </a:extLst>
          </p:cNvPr>
          <p:cNvSpPr txBox="1"/>
          <p:nvPr/>
        </p:nvSpPr>
        <p:spPr>
          <a:xfrm>
            <a:off x="852736" y="577802"/>
            <a:ext cx="4584012" cy="621837"/>
          </a:xfrm>
          <a:prstGeom prst="rect">
            <a:avLst/>
          </a:prstGeom>
          <a:noFill/>
        </p:spPr>
        <p:txBody>
          <a:bodyPr wrap="none" rtlCol="0">
            <a:spAutoFit/>
          </a:bodyPr>
          <a:lstStyle/>
          <a:p>
            <a:r>
              <a:rPr lang="en-US" sz="3441" dirty="0">
                <a:solidFill>
                  <a:schemeClr val="accent2">
                    <a:lumMod val="75000"/>
                  </a:schemeClr>
                </a:solidFill>
              </a:rPr>
              <a:t>Top-level file (</a:t>
            </a:r>
            <a:r>
              <a:rPr lang="zh-CN" altLang="en-US" sz="3441" dirty="0">
                <a:solidFill>
                  <a:schemeClr val="accent2">
                    <a:lumMod val="75000"/>
                  </a:schemeClr>
                </a:solidFill>
              </a:rPr>
              <a:t>顶层文件</a:t>
            </a:r>
            <a:r>
              <a:rPr lang="en-US" sz="3441" dirty="0">
                <a:solidFill>
                  <a:schemeClr val="accent2">
                    <a:lumMod val="75000"/>
                  </a:schemeClr>
                </a:solidFill>
              </a:rPr>
              <a:t>)</a:t>
            </a:r>
          </a:p>
        </p:txBody>
      </p:sp>
      <p:sp>
        <p:nvSpPr>
          <p:cNvPr id="2" name="Rectangle 1">
            <a:extLst>
              <a:ext uri="{FF2B5EF4-FFF2-40B4-BE49-F238E27FC236}">
                <a16:creationId xmlns:a16="http://schemas.microsoft.com/office/drawing/2014/main" id="{A3586EAC-0532-46D6-84BC-8EEEB77CA9B1}"/>
              </a:ext>
            </a:extLst>
          </p:cNvPr>
          <p:cNvSpPr/>
          <p:nvPr/>
        </p:nvSpPr>
        <p:spPr>
          <a:xfrm>
            <a:off x="492696" y="1504057"/>
            <a:ext cx="9073008" cy="4413709"/>
          </a:xfrm>
          <a:prstGeom prst="rect">
            <a:avLst/>
          </a:prstGeom>
        </p:spPr>
        <p:txBody>
          <a:bodyPr wrap="square">
            <a:spAutoFit/>
          </a:bodyPr>
          <a:lstStyle/>
          <a:p>
            <a:pPr marL="342900" indent="-342900">
              <a:buFont typeface="Wingdings" panose="05000000000000000000" pitchFamily="2" charset="2"/>
              <a:buChar char="p"/>
            </a:pPr>
            <a:r>
              <a:rPr lang="zh-CN" altLang="en-US" dirty="0"/>
              <a:t>模块之间</a:t>
            </a:r>
            <a:r>
              <a:rPr lang="en-US" altLang="zh-CN" dirty="0"/>
              <a:t>import</a:t>
            </a:r>
            <a:r>
              <a:rPr lang="zh-CN" altLang="en-US" dirty="0"/>
              <a:t>，其执行顺序和函数调用类似</a:t>
            </a:r>
            <a:endParaRPr lang="en-US" altLang="zh-CN" dirty="0"/>
          </a:p>
          <a:p>
            <a:pPr marL="342900" indent="-342900">
              <a:buFont typeface="Wingdings" panose="05000000000000000000" pitchFamily="2" charset="2"/>
              <a:buChar char="p"/>
            </a:pPr>
            <a:r>
              <a:rPr lang="en-US" altLang="zh-CN" dirty="0"/>
              <a:t>At a base level, a Python program consists of text files containing Python statements, with </a:t>
            </a:r>
          </a:p>
          <a:p>
            <a:pPr marL="932642" lvl="1" indent="-457200">
              <a:buFont typeface="+mj-lt"/>
              <a:buAutoNum type="arabicParenR"/>
            </a:pPr>
            <a:r>
              <a:rPr lang="en-US" altLang="zh-CN" dirty="0">
                <a:solidFill>
                  <a:srgbClr val="C00000"/>
                </a:solidFill>
              </a:rPr>
              <a:t>one</a:t>
            </a:r>
            <a:r>
              <a:rPr lang="en-US" altLang="zh-CN" dirty="0"/>
              <a:t> </a:t>
            </a:r>
            <a:r>
              <a:rPr lang="en-US" altLang="zh-CN" dirty="0">
                <a:solidFill>
                  <a:srgbClr val="C00000"/>
                </a:solidFill>
              </a:rPr>
              <a:t>main top-level file (</a:t>
            </a:r>
            <a:r>
              <a:rPr lang="zh-CN" altLang="en-US" dirty="0">
                <a:solidFill>
                  <a:srgbClr val="C00000"/>
                </a:solidFill>
              </a:rPr>
              <a:t>当前运行的文件</a:t>
            </a:r>
            <a:r>
              <a:rPr lang="en-US" altLang="zh-CN" dirty="0">
                <a:solidFill>
                  <a:srgbClr val="C00000"/>
                </a:solidFill>
              </a:rPr>
              <a:t>)</a:t>
            </a:r>
          </a:p>
          <a:p>
            <a:pPr marL="932642" lvl="1" indent="-457200">
              <a:buFont typeface="+mj-lt"/>
              <a:buAutoNum type="arabicParenR"/>
            </a:pPr>
            <a:r>
              <a:rPr lang="en-US" altLang="zh-CN" dirty="0">
                <a:solidFill>
                  <a:srgbClr val="C00000"/>
                </a:solidFill>
              </a:rPr>
              <a:t>zero or more supplemental files known as modules (</a:t>
            </a:r>
            <a:r>
              <a:rPr lang="zh-CN" altLang="en-US" dirty="0">
                <a:solidFill>
                  <a:srgbClr val="C00000"/>
                </a:solidFill>
              </a:rPr>
              <a:t>被</a:t>
            </a:r>
            <a:r>
              <a:rPr lang="en-US" altLang="zh-CN" dirty="0">
                <a:solidFill>
                  <a:srgbClr val="C00000"/>
                </a:solidFill>
              </a:rPr>
              <a:t>import</a:t>
            </a:r>
            <a:r>
              <a:rPr lang="zh-CN" altLang="en-US" dirty="0">
                <a:solidFill>
                  <a:srgbClr val="C00000"/>
                </a:solidFill>
              </a:rPr>
              <a:t>的文件</a:t>
            </a:r>
            <a:r>
              <a:rPr lang="en-US" altLang="zh-CN" dirty="0">
                <a:solidFill>
                  <a:srgbClr val="C00000"/>
                </a:solidFill>
              </a:rPr>
              <a:t>)</a:t>
            </a:r>
            <a:endParaRPr lang="en-US" altLang="zh-CN" dirty="0"/>
          </a:p>
          <a:p>
            <a:pPr marL="342900" indent="-342900">
              <a:buFont typeface="Wingdings" panose="05000000000000000000" pitchFamily="2" charset="2"/>
              <a:buChar char="p"/>
            </a:pPr>
            <a:r>
              <a:rPr lang="en-US" altLang="zh-CN" dirty="0"/>
              <a:t>The top-level (a.k.a. script) file contains the main flow of control of your program—this is the file you run to launch your application. </a:t>
            </a:r>
          </a:p>
          <a:p>
            <a:pPr marL="342900" indent="-342900">
              <a:buFont typeface="Wingdings" panose="05000000000000000000" pitchFamily="2" charset="2"/>
              <a:buChar char="p"/>
            </a:pPr>
            <a:r>
              <a:rPr lang="en-US" altLang="zh-CN" dirty="0"/>
              <a:t>The module files are libraries of tools used to collect components used by the top-level file, and possibly elsewhere. Top-level files use tools defined in module files, and modules use tools defined in other modules.</a:t>
            </a:r>
          </a:p>
          <a:p>
            <a:pPr marL="342900" indent="-342900">
              <a:buFont typeface="Wingdings" panose="05000000000000000000" pitchFamily="2" charset="2"/>
              <a:buChar char="p"/>
            </a:pPr>
            <a:r>
              <a:rPr lang="en-US" altLang="zh-CN" dirty="0"/>
              <a:t>A file imports a module to </a:t>
            </a:r>
            <a:r>
              <a:rPr lang="en-US" altLang="zh-CN" dirty="0">
                <a:solidFill>
                  <a:srgbClr val="C00000"/>
                </a:solidFill>
              </a:rPr>
              <a:t>gain access to the tools it defines</a:t>
            </a:r>
            <a:r>
              <a:rPr lang="en-US" altLang="zh-CN" dirty="0"/>
              <a:t>, which are known as its attributes—variable names attached to objects such as functions. Ultimately, we import modules and access their attributes to use their tools.</a:t>
            </a:r>
          </a:p>
          <a:p>
            <a:pPr marL="342900" indent="-342900">
              <a:buFont typeface="Wingdings" panose="05000000000000000000" pitchFamily="2" charset="2"/>
              <a:buChar char="p"/>
            </a:pPr>
            <a:r>
              <a:rPr lang="en-US" altLang="zh-CN" dirty="0">
                <a:solidFill>
                  <a:srgbClr val="C00000"/>
                </a:solidFill>
              </a:rPr>
              <a:t>import math</a:t>
            </a:r>
          </a:p>
          <a:p>
            <a:pPr lvl="1"/>
            <a:r>
              <a:rPr lang="en-US" altLang="zh-CN" dirty="0" err="1">
                <a:solidFill>
                  <a:srgbClr val="C00000"/>
                </a:solidFill>
              </a:rPr>
              <a:t>math.pi</a:t>
            </a:r>
            <a:endParaRPr lang="en-US" altLang="zh-CN" dirty="0">
              <a:solidFill>
                <a:srgbClr val="C00000"/>
              </a:solidFill>
            </a:endParaRPr>
          </a:p>
          <a:p>
            <a:pPr lvl="1"/>
            <a:r>
              <a:rPr lang="en-US" altLang="zh-CN" dirty="0" err="1">
                <a:solidFill>
                  <a:srgbClr val="C00000"/>
                </a:solidFill>
              </a:rPr>
              <a:t>math.sin</a:t>
            </a:r>
            <a:r>
              <a:rPr lang="en-US" altLang="zh-CN" dirty="0">
                <a:solidFill>
                  <a:srgbClr val="C00000"/>
                </a:solidFill>
              </a:rPr>
              <a:t>(x)</a:t>
            </a:r>
          </a:p>
        </p:txBody>
      </p:sp>
      <p:sp>
        <p:nvSpPr>
          <p:cNvPr id="9" name="TextBox 8">
            <a:extLst>
              <a:ext uri="{FF2B5EF4-FFF2-40B4-BE49-F238E27FC236}">
                <a16:creationId xmlns:a16="http://schemas.microsoft.com/office/drawing/2014/main" id="{FF5C5AE4-99B2-49D3-8F56-E52BC36A73B9}"/>
              </a:ext>
            </a:extLst>
          </p:cNvPr>
          <p:cNvSpPr txBox="1"/>
          <p:nvPr/>
        </p:nvSpPr>
        <p:spPr>
          <a:xfrm>
            <a:off x="4381128" y="5249891"/>
            <a:ext cx="5029200" cy="667875"/>
          </a:xfrm>
          <a:prstGeom prst="rect">
            <a:avLst/>
          </a:prstGeom>
          <a:noFill/>
          <a:ln w="19050">
            <a:solidFill>
              <a:srgbClr val="C00000"/>
            </a:solidFill>
          </a:ln>
        </p:spPr>
        <p:txBody>
          <a:bodyPr wrap="square">
            <a:spAutoFit/>
          </a:bodyPr>
          <a:lstStyle/>
          <a:p>
            <a:pPr marL="342900" indent="-342900" algn="l">
              <a:buFont typeface="Wingdings" panose="05000000000000000000" pitchFamily="2" charset="2"/>
              <a:buChar char="n"/>
            </a:pPr>
            <a:r>
              <a:rPr lang="en-US" altLang="zh-CN" sz="1870" dirty="0"/>
              <a:t>Top-level: </a:t>
            </a:r>
            <a:r>
              <a:rPr lang="zh-CN" altLang="en-US" sz="1870" dirty="0"/>
              <a:t>自己当家作主，调用其他模块</a:t>
            </a:r>
            <a:endParaRPr lang="en-US" altLang="zh-CN" sz="1870" dirty="0"/>
          </a:p>
          <a:p>
            <a:pPr marL="342900" indent="-342900" algn="l">
              <a:buFont typeface="Wingdings" panose="05000000000000000000" pitchFamily="2" charset="2"/>
              <a:buChar char="n"/>
            </a:pPr>
            <a:r>
              <a:rPr lang="en-US" altLang="zh-CN" sz="1870" dirty="0"/>
              <a:t>Imported module: </a:t>
            </a:r>
            <a:r>
              <a:rPr lang="zh-CN" altLang="en-US" sz="1870" dirty="0"/>
              <a:t>打工人</a:t>
            </a:r>
            <a:endParaRPr lang="en-US" altLang="zh-CN" sz="1870" dirty="0"/>
          </a:p>
        </p:txBody>
      </p:sp>
    </p:spTree>
    <p:extLst>
      <p:ext uri="{BB962C8B-B14F-4D97-AF65-F5344CB8AC3E}">
        <p14:creationId xmlns:p14="http://schemas.microsoft.com/office/powerpoint/2010/main" val="358898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192191" cy="621837"/>
          </a:xfrm>
          <a:prstGeom prst="rect">
            <a:avLst/>
          </a:prstGeom>
          <a:noFill/>
        </p:spPr>
        <p:txBody>
          <a:bodyPr wrap="none" rtlCol="0">
            <a:spAutoFit/>
          </a:bodyPr>
          <a:lstStyle/>
          <a:p>
            <a:r>
              <a:rPr lang="en-US" sz="3441" dirty="0">
                <a:solidFill>
                  <a:schemeClr val="accent2">
                    <a:lumMod val="75000"/>
                  </a:schemeClr>
                </a:solidFill>
              </a:rPr>
              <a:t>Python Program Architecture</a:t>
            </a:r>
          </a:p>
        </p:txBody>
      </p:sp>
      <p:sp>
        <p:nvSpPr>
          <p:cNvPr id="2" name="Rectangle 1">
            <a:extLst>
              <a:ext uri="{FF2B5EF4-FFF2-40B4-BE49-F238E27FC236}">
                <a16:creationId xmlns:a16="http://schemas.microsoft.com/office/drawing/2014/main" id="{81D4C924-140B-4E58-BF41-637AD53AC8BC}"/>
              </a:ext>
            </a:extLst>
          </p:cNvPr>
          <p:cNvSpPr/>
          <p:nvPr/>
        </p:nvSpPr>
        <p:spPr>
          <a:xfrm>
            <a:off x="564704" y="3303221"/>
            <a:ext cx="9073008" cy="3261342"/>
          </a:xfrm>
          <a:prstGeom prst="rect">
            <a:avLst/>
          </a:prstGeom>
        </p:spPr>
        <p:txBody>
          <a:bodyPr wrap="square">
            <a:spAutoFit/>
          </a:bodyPr>
          <a:lstStyle/>
          <a:p>
            <a:pPr marL="342900" indent="-342900">
              <a:buFont typeface="Wingdings" panose="05000000000000000000" pitchFamily="2" charset="2"/>
              <a:buChar char="p"/>
            </a:pPr>
            <a:r>
              <a:rPr lang="en-US" altLang="zh-CN" dirty="0"/>
              <a:t>Program architecture in Python. A program is a system of modules</a:t>
            </a:r>
          </a:p>
          <a:p>
            <a:pPr marL="342900" indent="-342900">
              <a:buFont typeface="Wingdings" panose="05000000000000000000" pitchFamily="2" charset="2"/>
              <a:buChar char="p"/>
            </a:pPr>
            <a:r>
              <a:rPr lang="en-US" altLang="zh-CN" dirty="0"/>
              <a:t>It has one </a:t>
            </a:r>
            <a:r>
              <a:rPr lang="en-US" altLang="zh-CN" dirty="0">
                <a:solidFill>
                  <a:srgbClr val="C00000"/>
                </a:solidFill>
              </a:rPr>
              <a:t>top-level (</a:t>
            </a:r>
            <a:r>
              <a:rPr lang="zh-CN" altLang="en-US" dirty="0">
                <a:solidFill>
                  <a:srgbClr val="C00000"/>
                </a:solidFill>
              </a:rPr>
              <a:t>顶层</a:t>
            </a:r>
            <a:r>
              <a:rPr lang="en-US" altLang="zh-CN" dirty="0">
                <a:solidFill>
                  <a:srgbClr val="C00000"/>
                </a:solidFill>
              </a:rPr>
              <a:t>)</a:t>
            </a:r>
            <a:r>
              <a:rPr lang="en-US" altLang="zh-CN" dirty="0"/>
              <a:t> script file (</a:t>
            </a:r>
            <a:r>
              <a:rPr lang="en-US" altLang="zh-CN" dirty="0">
                <a:solidFill>
                  <a:srgbClr val="C00000"/>
                </a:solidFill>
              </a:rPr>
              <a:t>launched to run the program</a:t>
            </a:r>
            <a:r>
              <a:rPr lang="en-US" altLang="zh-CN" dirty="0"/>
              <a:t>), and </a:t>
            </a:r>
            <a:r>
              <a:rPr lang="en-US" altLang="zh-CN" dirty="0">
                <a:solidFill>
                  <a:srgbClr val="C00000"/>
                </a:solidFill>
              </a:rPr>
              <a:t>multiple module </a:t>
            </a:r>
            <a:r>
              <a:rPr lang="en-US" altLang="zh-CN" dirty="0"/>
              <a:t>files (</a:t>
            </a:r>
            <a:r>
              <a:rPr lang="en-US" altLang="zh-CN" dirty="0">
                <a:solidFill>
                  <a:srgbClr val="C00000"/>
                </a:solidFill>
              </a:rPr>
              <a:t>imported libraries of tools</a:t>
            </a:r>
            <a:r>
              <a:rPr lang="en-US" altLang="zh-CN" dirty="0"/>
              <a:t>)</a:t>
            </a:r>
          </a:p>
          <a:p>
            <a:pPr marL="342900" indent="-342900">
              <a:buFont typeface="Wingdings" panose="05000000000000000000" pitchFamily="2" charset="2"/>
              <a:buChar char="p"/>
            </a:pPr>
            <a:r>
              <a:rPr lang="en-US" altLang="zh-CN" dirty="0"/>
              <a:t>Scripts and modules are both text files containing Python statements, though the statements in modules usually just create objects to be used later </a:t>
            </a:r>
          </a:p>
          <a:p>
            <a:pPr marL="342900" indent="-342900">
              <a:buFont typeface="Wingdings" panose="05000000000000000000" pitchFamily="2" charset="2"/>
              <a:buChar char="p"/>
            </a:pPr>
            <a:r>
              <a:rPr lang="en-US" altLang="zh-CN" dirty="0"/>
              <a:t>Python’s standard library provides a collection of </a:t>
            </a:r>
            <a:r>
              <a:rPr lang="en-US" altLang="zh-CN" dirty="0" err="1"/>
              <a:t>precoded</a:t>
            </a:r>
            <a:r>
              <a:rPr lang="en-US" altLang="zh-CN" dirty="0"/>
              <a:t> modules</a:t>
            </a:r>
          </a:p>
          <a:p>
            <a:pPr marL="342900" indent="-342900">
              <a:buFont typeface="Wingdings" panose="05000000000000000000" pitchFamily="2" charset="2"/>
              <a:buChar char="p"/>
            </a:pPr>
            <a:r>
              <a:rPr lang="en-US" altLang="zh-CN" dirty="0"/>
              <a:t>The file a.py is chosen to be the top-level file; it will be a simple text file of statements, which is executed from top to bottom when launched. The files b.py and c.py are modules; they are simple text files of statements as well, but </a:t>
            </a:r>
            <a:r>
              <a:rPr lang="en-US" altLang="zh-CN" dirty="0">
                <a:solidFill>
                  <a:srgbClr val="C00000"/>
                </a:solidFill>
              </a:rPr>
              <a:t>they are not usually launched directly. </a:t>
            </a:r>
            <a:r>
              <a:rPr lang="en-US" altLang="zh-CN" dirty="0"/>
              <a:t>Instead, as explained previously, modules are normally imported by other files that wish to use the tools the modules define</a:t>
            </a:r>
          </a:p>
        </p:txBody>
      </p:sp>
      <p:pic>
        <p:nvPicPr>
          <p:cNvPr id="6" name="Picture 5" descr="Diagram&#10;&#10;Description automatically generated">
            <a:extLst>
              <a:ext uri="{FF2B5EF4-FFF2-40B4-BE49-F238E27FC236}">
                <a16:creationId xmlns:a16="http://schemas.microsoft.com/office/drawing/2014/main" id="{4B27C91E-7607-4D00-B27B-AA2FDD9195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9000" y="1288033"/>
            <a:ext cx="3240359" cy="1926794"/>
          </a:xfrm>
          <a:prstGeom prst="rect">
            <a:avLst/>
          </a:prstGeom>
        </p:spPr>
      </p:pic>
    </p:spTree>
    <p:extLst>
      <p:ext uri="{BB962C8B-B14F-4D97-AF65-F5344CB8AC3E}">
        <p14:creationId xmlns:p14="http://schemas.microsoft.com/office/powerpoint/2010/main" val="60335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542753" cy="621837"/>
          </a:xfrm>
          <a:prstGeom prst="rect">
            <a:avLst/>
          </a:prstGeom>
          <a:noFill/>
        </p:spPr>
        <p:txBody>
          <a:bodyPr wrap="none" rtlCol="0">
            <a:spAutoFit/>
          </a:bodyPr>
          <a:lstStyle/>
          <a:p>
            <a:r>
              <a:rPr lang="en-US" sz="3441" dirty="0">
                <a:solidFill>
                  <a:schemeClr val="accent2">
                    <a:lumMod val="75000"/>
                  </a:schemeClr>
                </a:solidFill>
              </a:rPr>
              <a:t>Python Program Architecture: import</a:t>
            </a:r>
          </a:p>
        </p:txBody>
      </p:sp>
      <p:sp>
        <p:nvSpPr>
          <p:cNvPr id="2" name="Rectangle 1">
            <a:extLst>
              <a:ext uri="{FF2B5EF4-FFF2-40B4-BE49-F238E27FC236}">
                <a16:creationId xmlns:a16="http://schemas.microsoft.com/office/drawing/2014/main" id="{81D4C924-140B-4E58-BF41-637AD53AC8BC}"/>
              </a:ext>
            </a:extLst>
          </p:cNvPr>
          <p:cNvSpPr/>
          <p:nvPr/>
        </p:nvSpPr>
        <p:spPr>
          <a:xfrm>
            <a:off x="636712" y="3704144"/>
            <a:ext cx="8640960" cy="2973250"/>
          </a:xfrm>
          <a:prstGeom prst="rect">
            <a:avLst/>
          </a:prstGeom>
        </p:spPr>
        <p:txBody>
          <a:bodyPr wrap="square">
            <a:spAutoFit/>
          </a:bodyPr>
          <a:lstStyle/>
          <a:p>
            <a:pPr marL="342900" indent="-342900">
              <a:buFont typeface="Wingdings" panose="05000000000000000000" pitchFamily="2" charset="2"/>
              <a:buChar char="p"/>
            </a:pPr>
            <a:r>
              <a:rPr lang="en-US" altLang="zh-CN" dirty="0"/>
              <a:t>The first of these, a Python import statement, gives the file a.py access to everything defined by top-level code in the file b.py. </a:t>
            </a:r>
          </a:p>
          <a:p>
            <a:pPr marL="342900" indent="-342900">
              <a:buFont typeface="Wingdings" panose="05000000000000000000" pitchFamily="2" charset="2"/>
              <a:buChar char="p"/>
            </a:pPr>
            <a:r>
              <a:rPr lang="en-US" altLang="zh-CN" dirty="0"/>
              <a:t>The code import b roughly means:</a:t>
            </a:r>
          </a:p>
          <a:p>
            <a:pPr marL="818342" lvl="1" indent="-342900">
              <a:buFont typeface="Wingdings" panose="05000000000000000000" pitchFamily="2" charset="2"/>
              <a:buChar char="p"/>
            </a:pPr>
            <a:r>
              <a:rPr lang="en-US" altLang="zh-CN" dirty="0"/>
              <a:t>Load the file b.py (unless it’s already loaded), and give me access to all its attributes </a:t>
            </a:r>
            <a:r>
              <a:rPr lang="en-US" altLang="zh-CN" dirty="0">
                <a:solidFill>
                  <a:srgbClr val="C00000"/>
                </a:solidFill>
              </a:rPr>
              <a:t>through the name b.</a:t>
            </a:r>
          </a:p>
          <a:p>
            <a:pPr marL="342900" indent="-342900">
              <a:buFont typeface="Wingdings" panose="05000000000000000000" pitchFamily="2" charset="2"/>
              <a:buChar char="p"/>
            </a:pPr>
            <a:r>
              <a:rPr lang="en-US" altLang="zh-CN" dirty="0"/>
              <a:t>In fact, the module name used in an import statement serves two purposes</a:t>
            </a:r>
            <a:r>
              <a:rPr lang="en-US" altLang="zh-CN" dirty="0">
                <a:solidFill>
                  <a:srgbClr val="C00000"/>
                </a:solidFill>
              </a:rPr>
              <a:t>: it identifies the external file to be loaded, but it also becomes a variable assigned to the loaded module.</a:t>
            </a:r>
          </a:p>
          <a:p>
            <a:pPr marL="342900" indent="-342900">
              <a:buFont typeface="Wingdings" panose="05000000000000000000" pitchFamily="2" charset="2"/>
              <a:buChar char="p"/>
            </a:pPr>
            <a:r>
              <a:rPr lang="en-US" altLang="zh-CN" dirty="0"/>
              <a:t>The code </a:t>
            </a:r>
            <a:r>
              <a:rPr lang="en-US" altLang="zh-CN" dirty="0" err="1"/>
              <a:t>b.spam</a:t>
            </a:r>
            <a:r>
              <a:rPr lang="en-US" altLang="zh-CN" dirty="0"/>
              <a:t> means:</a:t>
            </a:r>
          </a:p>
          <a:p>
            <a:pPr marL="818342" lvl="1" indent="-342900">
              <a:buFont typeface="Wingdings" panose="05000000000000000000" pitchFamily="2" charset="2"/>
              <a:buChar char="p"/>
            </a:pPr>
            <a:r>
              <a:rPr lang="en-US" altLang="zh-CN" dirty="0"/>
              <a:t>Fetch the value of the name spam that lives within the object b.</a:t>
            </a:r>
          </a:p>
        </p:txBody>
      </p:sp>
      <p:pic>
        <p:nvPicPr>
          <p:cNvPr id="6" name="Picture 5" descr="Diagram&#10;&#10;Description automatically generated">
            <a:extLst>
              <a:ext uri="{FF2B5EF4-FFF2-40B4-BE49-F238E27FC236}">
                <a16:creationId xmlns:a16="http://schemas.microsoft.com/office/drawing/2014/main" id="{4B27C91E-7607-4D00-B27B-AA2FDD9195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929" y="1360041"/>
            <a:ext cx="3672408" cy="2183701"/>
          </a:xfrm>
          <a:prstGeom prst="rect">
            <a:avLst/>
          </a:prstGeom>
        </p:spPr>
      </p:pic>
      <p:sp>
        <p:nvSpPr>
          <p:cNvPr id="3" name="TextBox 2">
            <a:extLst>
              <a:ext uri="{FF2B5EF4-FFF2-40B4-BE49-F238E27FC236}">
                <a16:creationId xmlns:a16="http://schemas.microsoft.com/office/drawing/2014/main" id="{F1EAE1A1-A138-45A7-9928-B2CCD65EAFDD}"/>
              </a:ext>
            </a:extLst>
          </p:cNvPr>
          <p:cNvSpPr txBox="1"/>
          <p:nvPr/>
        </p:nvSpPr>
        <p:spPr>
          <a:xfrm>
            <a:off x="6613376" y="2117633"/>
            <a:ext cx="3175869" cy="668516"/>
          </a:xfrm>
          <a:prstGeom prst="rect">
            <a:avLst/>
          </a:prstGeom>
          <a:noFill/>
        </p:spPr>
        <p:txBody>
          <a:bodyPr wrap="none" rtlCol="0">
            <a:spAutoFit/>
          </a:bodyPr>
          <a:lstStyle/>
          <a:p>
            <a:r>
              <a:rPr lang="zh-CN" altLang="en-US" dirty="0"/>
              <a:t>上海市</a:t>
            </a:r>
            <a:r>
              <a:rPr lang="en-US" altLang="zh-CN" dirty="0"/>
              <a:t>.</a:t>
            </a:r>
            <a:r>
              <a:rPr lang="zh-CN" altLang="en-US" dirty="0"/>
              <a:t>闵行区</a:t>
            </a:r>
            <a:r>
              <a:rPr lang="en-US" altLang="zh-CN" dirty="0"/>
              <a:t>.</a:t>
            </a:r>
            <a:r>
              <a:rPr lang="zh-CN" altLang="en-US" dirty="0"/>
              <a:t>上海交通大学</a:t>
            </a:r>
            <a:endParaRPr lang="en-US" altLang="zh-CN" dirty="0"/>
          </a:p>
          <a:p>
            <a:r>
              <a:rPr lang="zh-CN" altLang="en-US" dirty="0"/>
              <a:t>上海市</a:t>
            </a:r>
            <a:r>
              <a:rPr lang="en-US" altLang="zh-CN" dirty="0"/>
              <a:t>.</a:t>
            </a:r>
            <a:r>
              <a:rPr lang="zh-CN" altLang="en-US" dirty="0"/>
              <a:t>徐汇区</a:t>
            </a:r>
            <a:r>
              <a:rPr lang="en-US" altLang="zh-CN" dirty="0"/>
              <a:t>.</a:t>
            </a:r>
            <a:r>
              <a:rPr lang="zh-CN" altLang="en-US" dirty="0"/>
              <a:t>上海交通大学</a:t>
            </a:r>
            <a:endParaRPr lang="en-US" altLang="zh-CN" dirty="0"/>
          </a:p>
        </p:txBody>
      </p:sp>
    </p:spTree>
    <p:extLst>
      <p:ext uri="{BB962C8B-B14F-4D97-AF65-F5344CB8AC3E}">
        <p14:creationId xmlns:p14="http://schemas.microsoft.com/office/powerpoint/2010/main" val="294456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4B057-CD58-4DD7-AF3A-5281B4B9E673}"/>
              </a:ext>
            </a:extLst>
          </p:cNvPr>
          <p:cNvSpPr txBox="1"/>
          <p:nvPr/>
        </p:nvSpPr>
        <p:spPr>
          <a:xfrm>
            <a:off x="636712" y="1346743"/>
            <a:ext cx="8784976" cy="667875"/>
          </a:xfrm>
          <a:prstGeom prst="rect">
            <a:avLst/>
          </a:prstGeom>
          <a:noFill/>
        </p:spPr>
        <p:txBody>
          <a:bodyPr wrap="square">
            <a:spAutoFit/>
          </a:bodyPr>
          <a:lstStyle/>
          <a:p>
            <a:pPr algn="l"/>
            <a:r>
              <a:rPr lang="en-US" altLang="zh-CN" sz="1870" dirty="0"/>
              <a:t>O</a:t>
            </a:r>
            <a:r>
              <a:rPr lang="en-US" altLang="zh-CN" sz="1870" b="0" i="0" u="none" strike="noStrike" baseline="0" dirty="0"/>
              <a:t>bjects </a:t>
            </a:r>
            <a:r>
              <a:rPr lang="en-US" altLang="zh-CN" sz="1870" b="0" i="1" u="none" strike="noStrike" baseline="0" dirty="0"/>
              <a:t>defined </a:t>
            </a:r>
            <a:r>
              <a:rPr lang="en-US" altLang="zh-CN" sz="1870" b="0" i="0" u="none" strike="noStrike" baseline="0" dirty="0"/>
              <a:t>by a module are also created at runtime, as the import is </a:t>
            </a:r>
            <a:r>
              <a:rPr lang="en-US" altLang="zh-CN" sz="1870" b="0" i="0" u="none" strike="noStrike" baseline="0" dirty="0">
                <a:solidFill>
                  <a:srgbClr val="C00000"/>
                </a:solidFill>
              </a:rPr>
              <a:t>executing</a:t>
            </a:r>
            <a:r>
              <a:rPr lang="en-US" altLang="zh-CN" sz="1870" b="0" i="0" u="none" strike="noStrike" baseline="0" dirty="0"/>
              <a:t>:      </a:t>
            </a:r>
          </a:p>
          <a:p>
            <a:pPr algn="ctr"/>
            <a:r>
              <a:rPr lang="en-US" altLang="zh-CN" sz="1870" b="0" i="0" u="none" strike="noStrike" baseline="0" dirty="0">
                <a:solidFill>
                  <a:srgbClr val="C00000"/>
                </a:solidFill>
              </a:rPr>
              <a:t>import literally runs statements in the target file one at a time to create its contents.</a:t>
            </a:r>
            <a:endParaRPr lang="zh-CN" altLang="en-US" sz="1870" dirty="0">
              <a:solidFill>
                <a:srgbClr val="C00000"/>
              </a:solidFill>
            </a:endParaRPr>
          </a:p>
        </p:txBody>
      </p:sp>
      <p:sp>
        <p:nvSpPr>
          <p:cNvPr id="7" name="TextBox 6">
            <a:extLst>
              <a:ext uri="{FF2B5EF4-FFF2-40B4-BE49-F238E27FC236}">
                <a16:creationId xmlns:a16="http://schemas.microsoft.com/office/drawing/2014/main" id="{6BB3DE1F-F9BE-41D0-B70A-6A5F98F3B952}"/>
              </a:ext>
            </a:extLst>
          </p:cNvPr>
          <p:cNvSpPr txBox="1"/>
          <p:nvPr/>
        </p:nvSpPr>
        <p:spPr>
          <a:xfrm>
            <a:off x="852736" y="577802"/>
            <a:ext cx="1317220" cy="621837"/>
          </a:xfrm>
          <a:prstGeom prst="rect">
            <a:avLst/>
          </a:prstGeom>
          <a:noFill/>
        </p:spPr>
        <p:txBody>
          <a:bodyPr wrap="none" rtlCol="0">
            <a:spAutoFit/>
          </a:bodyPr>
          <a:lstStyle/>
          <a:p>
            <a:r>
              <a:rPr lang="en-US" sz="3441" dirty="0">
                <a:solidFill>
                  <a:schemeClr val="accent2">
                    <a:lumMod val="75000"/>
                  </a:schemeClr>
                </a:solidFill>
              </a:rPr>
              <a:t>import</a:t>
            </a:r>
          </a:p>
        </p:txBody>
      </p:sp>
      <p:pic>
        <p:nvPicPr>
          <p:cNvPr id="9" name="Picture 8" descr="Graphical user interface, text, application&#10;&#10;Description automatically generated">
            <a:extLst>
              <a:ext uri="{FF2B5EF4-FFF2-40B4-BE49-F238E27FC236}">
                <a16:creationId xmlns:a16="http://schemas.microsoft.com/office/drawing/2014/main" id="{D98482A4-C185-4211-8A37-30515A07D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152" y="2404157"/>
            <a:ext cx="4486115" cy="2232248"/>
          </a:xfrm>
          <a:prstGeom prst="rect">
            <a:avLst/>
          </a:prstGeom>
        </p:spPr>
      </p:pic>
      <p:pic>
        <p:nvPicPr>
          <p:cNvPr id="11" name="Picture 10" descr="A picture containing orange, dark, room&#10;&#10;Description automatically generated">
            <a:extLst>
              <a:ext uri="{FF2B5EF4-FFF2-40B4-BE49-F238E27FC236}">
                <a16:creationId xmlns:a16="http://schemas.microsoft.com/office/drawing/2014/main" id="{661126CB-F8ED-43EF-8D5B-54C7CA45E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767" y="2656185"/>
            <a:ext cx="3024336" cy="604867"/>
          </a:xfrm>
          <a:prstGeom prst="rect">
            <a:avLst/>
          </a:prstGeom>
        </p:spPr>
      </p:pic>
      <p:pic>
        <p:nvPicPr>
          <p:cNvPr id="13" name="Picture 12" descr="Text&#10;&#10;Description automatically generated">
            <a:extLst>
              <a:ext uri="{FF2B5EF4-FFF2-40B4-BE49-F238E27FC236}">
                <a16:creationId xmlns:a16="http://schemas.microsoft.com/office/drawing/2014/main" id="{CB9C73D0-F045-4520-B201-906BFA007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306" y="3566685"/>
            <a:ext cx="1939259" cy="1069720"/>
          </a:xfrm>
          <a:prstGeom prst="rect">
            <a:avLst/>
          </a:prstGeom>
        </p:spPr>
      </p:pic>
      <p:sp>
        <p:nvSpPr>
          <p:cNvPr id="2" name="TextBox 1">
            <a:extLst>
              <a:ext uri="{FF2B5EF4-FFF2-40B4-BE49-F238E27FC236}">
                <a16:creationId xmlns:a16="http://schemas.microsoft.com/office/drawing/2014/main" id="{5213C52A-0E38-4874-B4A1-E06053C35D46}"/>
              </a:ext>
            </a:extLst>
          </p:cNvPr>
          <p:cNvSpPr txBox="1"/>
          <p:nvPr/>
        </p:nvSpPr>
        <p:spPr>
          <a:xfrm>
            <a:off x="2502707" y="5392489"/>
            <a:ext cx="5052986" cy="380425"/>
          </a:xfrm>
          <a:prstGeom prst="rect">
            <a:avLst/>
          </a:prstGeom>
          <a:noFill/>
          <a:ln w="19050">
            <a:solidFill>
              <a:srgbClr val="C00000"/>
            </a:solidFill>
          </a:ln>
        </p:spPr>
        <p:txBody>
          <a:bodyPr wrap="none" rtlCol="0">
            <a:spAutoFit/>
          </a:bodyPr>
          <a:lstStyle/>
          <a:p>
            <a:r>
              <a:rPr lang="zh-CN" altLang="en-US" dirty="0"/>
              <a:t>被</a:t>
            </a:r>
            <a:r>
              <a:rPr lang="en-US" altLang="zh-CN" dirty="0"/>
              <a:t>import</a:t>
            </a:r>
            <a:r>
              <a:rPr lang="zh-CN" altLang="en-US" dirty="0"/>
              <a:t>的文件的每一条语句都会被执行一遍</a:t>
            </a:r>
            <a:endParaRPr lang="en-US" dirty="0"/>
          </a:p>
        </p:txBody>
      </p:sp>
    </p:spTree>
    <p:extLst>
      <p:ext uri="{BB962C8B-B14F-4D97-AF65-F5344CB8AC3E}">
        <p14:creationId xmlns:p14="http://schemas.microsoft.com/office/powerpoint/2010/main" val="129641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335080" cy="621837"/>
          </a:xfrm>
          <a:prstGeom prst="rect">
            <a:avLst/>
          </a:prstGeom>
          <a:noFill/>
        </p:spPr>
        <p:txBody>
          <a:bodyPr wrap="none" rtlCol="0">
            <a:spAutoFit/>
          </a:bodyPr>
          <a:lstStyle/>
          <a:p>
            <a:r>
              <a:rPr lang="en-US" sz="3441" dirty="0">
                <a:solidFill>
                  <a:schemeClr val="accent2">
                    <a:lumMod val="75000"/>
                  </a:schemeClr>
                </a:solidFill>
              </a:rPr>
              <a:t>How import works</a:t>
            </a:r>
          </a:p>
        </p:txBody>
      </p:sp>
      <p:sp>
        <p:nvSpPr>
          <p:cNvPr id="2" name="Rectangle 1">
            <a:extLst>
              <a:ext uri="{FF2B5EF4-FFF2-40B4-BE49-F238E27FC236}">
                <a16:creationId xmlns:a16="http://schemas.microsoft.com/office/drawing/2014/main" id="{81D4C924-140B-4E58-BF41-637AD53AC8BC}"/>
              </a:ext>
            </a:extLst>
          </p:cNvPr>
          <p:cNvSpPr/>
          <p:nvPr/>
        </p:nvSpPr>
        <p:spPr>
          <a:xfrm>
            <a:off x="708720" y="1360041"/>
            <a:ext cx="8640960" cy="1532792"/>
          </a:xfrm>
          <a:prstGeom prst="rect">
            <a:avLst/>
          </a:prstGeom>
        </p:spPr>
        <p:txBody>
          <a:bodyPr wrap="square">
            <a:spAutoFit/>
          </a:bodyPr>
          <a:lstStyle/>
          <a:p>
            <a:pPr marL="342900" indent="-342900">
              <a:buFont typeface="Wingdings" panose="05000000000000000000" pitchFamily="2" charset="2"/>
              <a:buChar char="p"/>
            </a:pPr>
            <a:r>
              <a:rPr lang="en-US" altLang="zh-CN" dirty="0"/>
              <a:t>They are really runtime operations that perform three distinct steps the first time a program imports a given file:</a:t>
            </a:r>
          </a:p>
          <a:p>
            <a:r>
              <a:rPr lang="en-US" altLang="zh-CN" dirty="0"/>
              <a:t>     1. Find the module’s file.</a:t>
            </a:r>
          </a:p>
          <a:p>
            <a:r>
              <a:rPr lang="en-US" altLang="zh-CN" dirty="0"/>
              <a:t>     2. Compile it to </a:t>
            </a:r>
            <a:r>
              <a:rPr lang="en-US" altLang="zh-CN" dirty="0">
                <a:solidFill>
                  <a:srgbClr val="C00000"/>
                </a:solidFill>
              </a:rPr>
              <a:t>byte code </a:t>
            </a:r>
            <a:r>
              <a:rPr lang="en-US" altLang="zh-CN" dirty="0"/>
              <a:t>(if needed). </a:t>
            </a:r>
            <a:r>
              <a:rPr lang="fr-FR" altLang="zh-CN" dirty="0"/>
              <a:t>Byte Code Files: </a:t>
            </a:r>
            <a:r>
              <a:rPr lang="fr-FR" altLang="zh-CN" dirty="0">
                <a:solidFill>
                  <a:srgbClr val="C00000"/>
                </a:solidFill>
              </a:rPr>
              <a:t>__</a:t>
            </a:r>
            <a:r>
              <a:rPr lang="fr-FR" altLang="zh-CN" dirty="0" err="1">
                <a:solidFill>
                  <a:srgbClr val="C00000"/>
                </a:solidFill>
              </a:rPr>
              <a:t>pycache</a:t>
            </a:r>
            <a:r>
              <a:rPr lang="fr-FR" altLang="zh-CN" dirty="0">
                <a:solidFill>
                  <a:srgbClr val="C00000"/>
                </a:solidFill>
              </a:rPr>
              <a:t>__ </a:t>
            </a:r>
            <a:r>
              <a:rPr lang="fr-FR" altLang="zh-CN" dirty="0"/>
              <a:t>in Python</a:t>
            </a:r>
          </a:p>
          <a:p>
            <a:r>
              <a:rPr lang="fr-FR" altLang="zh-CN" dirty="0"/>
              <a:t>  </a:t>
            </a:r>
            <a:r>
              <a:rPr lang="en-US" altLang="zh-CN" dirty="0"/>
              <a:t>   3. Run the module’s code to build the objects it defines.</a:t>
            </a:r>
          </a:p>
        </p:txBody>
      </p:sp>
      <p:pic>
        <p:nvPicPr>
          <p:cNvPr id="5" name="Picture 4" descr="Graphical user interface, text&#10;&#10;Description automatically generated">
            <a:extLst>
              <a:ext uri="{FF2B5EF4-FFF2-40B4-BE49-F238E27FC236}">
                <a16:creationId xmlns:a16="http://schemas.microsoft.com/office/drawing/2014/main" id="{BE3CBB21-F54C-4E9B-84AD-A6C59F2B3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28" y="3330159"/>
            <a:ext cx="7411144" cy="2350363"/>
          </a:xfrm>
          <a:prstGeom prst="rect">
            <a:avLst/>
          </a:prstGeom>
        </p:spPr>
      </p:pic>
    </p:spTree>
    <p:extLst>
      <p:ext uri="{BB962C8B-B14F-4D97-AF65-F5344CB8AC3E}">
        <p14:creationId xmlns:p14="http://schemas.microsoft.com/office/powerpoint/2010/main" val="2248301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91245</TotalTime>
  <Words>2309</Words>
  <Application>Microsoft Office PowerPoint</Application>
  <PresentationFormat>Custom</PresentationFormat>
  <Paragraphs>201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Tw Cen MT</vt:lpstr>
      <vt:lpstr>Wingdings</vt:lpstr>
      <vt:lpstr>Wingdings 2</vt:lpstr>
      <vt:lpstr>HDOfficeLightV0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Nisheeth Vishnoi</dc:creator>
  <cp:lastModifiedBy>Cheng Fan</cp:lastModifiedBy>
  <cp:revision>4214</cp:revision>
  <cp:lastPrinted>2018-02-19T20:12:03Z</cp:lastPrinted>
  <dcterms:created xsi:type="dcterms:W3CDTF">2012-11-18T11:25:02Z</dcterms:created>
  <dcterms:modified xsi:type="dcterms:W3CDTF">2022-10-12T09:17:31Z</dcterms:modified>
</cp:coreProperties>
</file>