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sldIdLst>
    <p:sldId id="628" r:id="rId2"/>
    <p:sldId id="775" r:id="rId3"/>
    <p:sldId id="1074" r:id="rId4"/>
    <p:sldId id="1075" r:id="rId5"/>
    <p:sldId id="1076" r:id="rId6"/>
    <p:sldId id="1077" r:id="rId7"/>
    <p:sldId id="1078" r:id="rId8"/>
    <p:sldId id="1079" r:id="rId9"/>
    <p:sldId id="1080" r:id="rId10"/>
    <p:sldId id="1081" r:id="rId11"/>
    <p:sldId id="986" r:id="rId12"/>
    <p:sldId id="987" r:id="rId13"/>
    <p:sldId id="1111" r:id="rId14"/>
    <p:sldId id="1117" r:id="rId15"/>
    <p:sldId id="1118" r:id="rId16"/>
    <p:sldId id="1112" r:id="rId17"/>
    <p:sldId id="1113" r:id="rId18"/>
    <p:sldId id="1119" r:id="rId19"/>
    <p:sldId id="1120" r:id="rId20"/>
    <p:sldId id="1121" r:id="rId21"/>
    <p:sldId id="1086" r:id="rId22"/>
    <p:sldId id="1109" r:id="rId23"/>
    <p:sldId id="1110" r:id="rId24"/>
    <p:sldId id="1082" r:id="rId25"/>
    <p:sldId id="1083" r:id="rId26"/>
    <p:sldId id="1084" r:id="rId27"/>
    <p:sldId id="1085" r:id="rId28"/>
    <p:sldId id="1114" r:id="rId29"/>
    <p:sldId id="1116" r:id="rId30"/>
    <p:sldId id="1115" r:id="rId31"/>
    <p:sldId id="1108" r:id="rId32"/>
    <p:sldId id="1054" r:id="rId33"/>
    <p:sldId id="1087" r:id="rId34"/>
    <p:sldId id="1088" r:id="rId35"/>
    <p:sldId id="1089" r:id="rId36"/>
    <p:sldId id="1091" r:id="rId37"/>
    <p:sldId id="1094" r:id="rId38"/>
    <p:sldId id="1096" r:id="rId39"/>
    <p:sldId id="1122" r:id="rId40"/>
    <p:sldId id="1097" r:id="rId41"/>
    <p:sldId id="1098" r:id="rId42"/>
    <p:sldId id="1100" r:id="rId43"/>
    <p:sldId id="1102" r:id="rId44"/>
    <p:sldId id="1103" r:id="rId45"/>
    <p:sldId id="1106" r:id="rId46"/>
    <p:sldId id="1107" r:id="rId47"/>
  </p:sldIdLst>
  <p:sldSz cx="10058400" cy="7040563"/>
  <p:notesSz cx="6858000" cy="9144000"/>
  <p:custDataLst>
    <p:tags r:id="rId49"/>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8" autoAdjust="0"/>
    <p:restoredTop sz="91973" autoAdjust="0"/>
  </p:normalViewPr>
  <p:slideViewPr>
    <p:cSldViewPr showGuides="1">
      <p:cViewPr varScale="1">
        <p:scale>
          <a:sx n="114" d="100"/>
          <a:sy n="114" d="100"/>
        </p:scale>
        <p:origin x="2400" y="184"/>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3206F7D7-862C-49D9-BDA2-6F2A610364EB}"/>
    <pc:docChg chg="undo custSel addSld delSld modSld">
      <pc:chgData name="Cheng Fan" userId="73b39abba4055029" providerId="LiveId" clId="{3206F7D7-862C-49D9-BDA2-6F2A610364EB}" dt="2020-11-24T02:19:17.596" v="5628" actId="14100"/>
      <pc:docMkLst>
        <pc:docMk/>
      </pc:docMkLst>
      <pc:sldChg chg="modSp mod">
        <pc:chgData name="Cheng Fan" userId="73b39abba4055029" providerId="LiveId" clId="{3206F7D7-862C-49D9-BDA2-6F2A610364EB}" dt="2020-11-16T03:55:39.765" v="1873" actId="1076"/>
        <pc:sldMkLst>
          <pc:docMk/>
          <pc:sldMk cId="2920750737" sldId="986"/>
        </pc:sldMkLst>
        <pc:picChg chg="mod">
          <ac:chgData name="Cheng Fan" userId="73b39abba4055029" providerId="LiveId" clId="{3206F7D7-862C-49D9-BDA2-6F2A610364EB}" dt="2020-11-16T03:55:39.765" v="1873" actId="1076"/>
          <ac:picMkLst>
            <pc:docMk/>
            <pc:sldMk cId="2920750737" sldId="986"/>
            <ac:picMk id="23555" creationId="{5CBBD153-D74D-8243-BA75-A34A242385C3}"/>
          </ac:picMkLst>
        </pc:picChg>
      </pc:sldChg>
      <pc:sldChg chg="addSp modSp mod">
        <pc:chgData name="Cheng Fan" userId="73b39abba4055029" providerId="LiveId" clId="{3206F7D7-862C-49D9-BDA2-6F2A610364EB}" dt="2020-11-16T05:05:47.702" v="4268" actId="113"/>
        <pc:sldMkLst>
          <pc:docMk/>
          <pc:sldMk cId="2495745504" sldId="987"/>
        </pc:sldMkLst>
        <pc:spChg chg="add mod">
          <ac:chgData name="Cheng Fan" userId="73b39abba4055029" providerId="LiveId" clId="{3206F7D7-862C-49D9-BDA2-6F2A610364EB}" dt="2020-11-16T05:05:47.702" v="4268" actId="113"/>
          <ac:spMkLst>
            <pc:docMk/>
            <pc:sldMk cId="2495745504" sldId="987"/>
            <ac:spMk id="2" creationId="{2F313140-14C3-49AE-9CEB-75AE459B382D}"/>
          </ac:spMkLst>
        </pc:spChg>
        <pc:picChg chg="mod">
          <ac:chgData name="Cheng Fan" userId="73b39abba4055029" providerId="LiveId" clId="{3206F7D7-862C-49D9-BDA2-6F2A610364EB}" dt="2020-11-16T03:55:41.995" v="1874" actId="1076"/>
          <ac:picMkLst>
            <pc:docMk/>
            <pc:sldMk cId="2495745504" sldId="987"/>
            <ac:picMk id="24579" creationId="{6164C671-5EBC-0546-AA3C-A460841083C0}"/>
          </ac:picMkLst>
        </pc:picChg>
      </pc:sldChg>
      <pc:sldChg chg="addSp delSp modSp mod">
        <pc:chgData name="Cheng Fan" userId="73b39abba4055029" providerId="LiveId" clId="{3206F7D7-862C-49D9-BDA2-6F2A610364EB}" dt="2020-11-18T02:23:08.432" v="4642" actId="1076"/>
        <pc:sldMkLst>
          <pc:docMk/>
          <pc:sldMk cId="502687354" sldId="1076"/>
        </pc:sldMkLst>
        <pc:spChg chg="mod">
          <ac:chgData name="Cheng Fan" userId="73b39abba4055029" providerId="LiveId" clId="{3206F7D7-862C-49D9-BDA2-6F2A610364EB}" dt="2020-11-18T02:23:08.432" v="4642" actId="1076"/>
          <ac:spMkLst>
            <pc:docMk/>
            <pc:sldMk cId="502687354" sldId="1076"/>
            <ac:spMk id="7" creationId="{496E2AB8-7FE3-A548-8861-BE11514649F1}"/>
          </ac:spMkLst>
        </pc:spChg>
        <pc:spChg chg="add del mod">
          <ac:chgData name="Cheng Fan" userId="73b39abba4055029" providerId="LiveId" clId="{3206F7D7-862C-49D9-BDA2-6F2A610364EB}" dt="2020-11-16T03:42:45.522" v="1289" actId="478"/>
          <ac:spMkLst>
            <pc:docMk/>
            <pc:sldMk cId="502687354" sldId="1076"/>
            <ac:spMk id="10" creationId="{77486504-B6BB-454E-9402-DF50E00671C5}"/>
          </ac:spMkLst>
        </pc:spChg>
        <pc:spChg chg="mod">
          <ac:chgData name="Cheng Fan" userId="73b39abba4055029" providerId="LiveId" clId="{3206F7D7-862C-49D9-BDA2-6F2A610364EB}" dt="2020-11-16T03:39:25.614" v="1172"/>
          <ac:spMkLst>
            <pc:docMk/>
            <pc:sldMk cId="502687354" sldId="1076"/>
            <ac:spMk id="11" creationId="{00000000-0000-0000-0000-000000000000}"/>
          </ac:spMkLst>
        </pc:spChg>
        <pc:spChg chg="add mod">
          <ac:chgData name="Cheng Fan" userId="73b39abba4055029" providerId="LiveId" clId="{3206F7D7-862C-49D9-BDA2-6F2A610364EB}" dt="2020-11-16T05:13:35.963" v="4411" actId="1076"/>
          <ac:spMkLst>
            <pc:docMk/>
            <pc:sldMk cId="502687354" sldId="1076"/>
            <ac:spMk id="13" creationId="{33C5DC08-CE8E-4DC5-AA91-AE7A068CADB0}"/>
          </ac:spMkLst>
        </pc:spChg>
        <pc:picChg chg="del">
          <ac:chgData name="Cheng Fan" userId="73b39abba4055029" providerId="LiveId" clId="{3206F7D7-862C-49D9-BDA2-6F2A610364EB}" dt="2020-11-16T03:38:05.553" v="1137" actId="478"/>
          <ac:picMkLst>
            <pc:docMk/>
            <pc:sldMk cId="502687354" sldId="1076"/>
            <ac:picMk id="3" creationId="{02AA4A73-5342-D540-BAD2-2F2E236DF0D2}"/>
          </ac:picMkLst>
        </pc:picChg>
        <pc:picChg chg="add mod">
          <ac:chgData name="Cheng Fan" userId="73b39abba4055029" providerId="LiveId" clId="{3206F7D7-862C-49D9-BDA2-6F2A610364EB}" dt="2020-11-16T05:13:32.267" v="4410" actId="1076"/>
          <ac:picMkLst>
            <pc:docMk/>
            <pc:sldMk cId="502687354" sldId="1076"/>
            <ac:picMk id="5" creationId="{6F1E7CBC-57F5-48AD-BA60-7D3B2A22C67B}"/>
          </ac:picMkLst>
        </pc:picChg>
        <pc:picChg chg="del">
          <ac:chgData name="Cheng Fan" userId="73b39abba4055029" providerId="LiveId" clId="{3206F7D7-862C-49D9-BDA2-6F2A610364EB}" dt="2020-11-16T03:38:31.145" v="1143" actId="478"/>
          <ac:picMkLst>
            <pc:docMk/>
            <pc:sldMk cId="502687354" sldId="1076"/>
            <ac:picMk id="8" creationId="{BF3C5A86-E6BE-1747-9484-75FA033F088D}"/>
          </ac:picMkLst>
        </pc:picChg>
        <pc:picChg chg="add mod">
          <ac:chgData name="Cheng Fan" userId="73b39abba4055029" providerId="LiveId" clId="{3206F7D7-862C-49D9-BDA2-6F2A610364EB}" dt="2020-11-16T03:40:12.958" v="1183" actId="1076"/>
          <ac:picMkLst>
            <pc:docMk/>
            <pc:sldMk cId="502687354" sldId="1076"/>
            <ac:picMk id="9" creationId="{AD41D69F-F6ED-4F2B-B091-B61E2BB0E0C7}"/>
          </ac:picMkLst>
        </pc:picChg>
      </pc:sldChg>
      <pc:sldChg chg="modSp mod">
        <pc:chgData name="Cheng Fan" userId="73b39abba4055029" providerId="LiveId" clId="{3206F7D7-862C-49D9-BDA2-6F2A610364EB}" dt="2020-11-20T03:02:27.704" v="5323" actId="1076"/>
        <pc:sldMkLst>
          <pc:docMk/>
          <pc:sldMk cId="1503789868" sldId="1077"/>
        </pc:sldMkLst>
        <pc:spChg chg="mod">
          <ac:chgData name="Cheng Fan" userId="73b39abba4055029" providerId="LiveId" clId="{3206F7D7-862C-49D9-BDA2-6F2A610364EB}" dt="2020-11-20T03:02:27.704" v="5323" actId="1076"/>
          <ac:spMkLst>
            <pc:docMk/>
            <pc:sldMk cId="1503789868" sldId="1077"/>
            <ac:spMk id="7" creationId="{496E2AB8-7FE3-A548-8861-BE11514649F1}"/>
          </ac:spMkLst>
        </pc:spChg>
        <pc:spChg chg="mod">
          <ac:chgData name="Cheng Fan" userId="73b39abba4055029" providerId="LiveId" clId="{3206F7D7-862C-49D9-BDA2-6F2A610364EB}" dt="2020-11-20T03:02:18.403" v="5321" actId="6549"/>
          <ac:spMkLst>
            <pc:docMk/>
            <pc:sldMk cId="1503789868" sldId="1077"/>
            <ac:spMk id="11" creationId="{00000000-0000-0000-0000-000000000000}"/>
          </ac:spMkLst>
        </pc:spChg>
        <pc:picChg chg="mod">
          <ac:chgData name="Cheng Fan" userId="73b39abba4055029" providerId="LiveId" clId="{3206F7D7-862C-49D9-BDA2-6F2A610364EB}" dt="2020-11-20T03:02:23.584" v="5322" actId="1076"/>
          <ac:picMkLst>
            <pc:docMk/>
            <pc:sldMk cId="1503789868" sldId="1077"/>
            <ac:picMk id="2" creationId="{00000000-0000-0000-0000-000000000000}"/>
          </ac:picMkLst>
        </pc:picChg>
      </pc:sldChg>
      <pc:sldChg chg="modSp mod">
        <pc:chgData name="Cheng Fan" userId="73b39abba4055029" providerId="LiveId" clId="{3206F7D7-862C-49D9-BDA2-6F2A610364EB}" dt="2020-11-16T03:57:37.560" v="1886" actId="1076"/>
        <pc:sldMkLst>
          <pc:docMk/>
          <pc:sldMk cId="3799529578" sldId="1078"/>
        </pc:sldMkLst>
        <pc:spChg chg="mod">
          <ac:chgData name="Cheng Fan" userId="73b39abba4055029" providerId="LiveId" clId="{3206F7D7-862C-49D9-BDA2-6F2A610364EB}" dt="2020-11-16T03:57:34.840" v="1885" actId="1076"/>
          <ac:spMkLst>
            <pc:docMk/>
            <pc:sldMk cId="3799529578" sldId="1078"/>
            <ac:spMk id="11" creationId="{00000000-0000-0000-0000-000000000000}"/>
          </ac:spMkLst>
        </pc:spChg>
        <pc:picChg chg="mod">
          <ac:chgData name="Cheng Fan" userId="73b39abba4055029" providerId="LiveId" clId="{3206F7D7-862C-49D9-BDA2-6F2A610364EB}" dt="2020-11-16T03:57:37.560" v="1886" actId="1076"/>
          <ac:picMkLst>
            <pc:docMk/>
            <pc:sldMk cId="3799529578" sldId="1078"/>
            <ac:picMk id="3" creationId="{00000000-0000-0000-0000-000000000000}"/>
          </ac:picMkLst>
        </pc:picChg>
      </pc:sldChg>
      <pc:sldChg chg="addSp modSp mod">
        <pc:chgData name="Cheng Fan" userId="73b39abba4055029" providerId="LiveId" clId="{3206F7D7-862C-49D9-BDA2-6F2A610364EB}" dt="2020-11-16T03:50:49.721" v="1754" actId="1076"/>
        <pc:sldMkLst>
          <pc:docMk/>
          <pc:sldMk cId="2860962308" sldId="1079"/>
        </pc:sldMkLst>
        <pc:spChg chg="add mod">
          <ac:chgData name="Cheng Fan" userId="73b39abba4055029" providerId="LiveId" clId="{3206F7D7-862C-49D9-BDA2-6F2A610364EB}" dt="2020-11-16T03:50:49.721" v="1754" actId="1076"/>
          <ac:spMkLst>
            <pc:docMk/>
            <pc:sldMk cId="2860962308" sldId="1079"/>
            <ac:spMk id="2" creationId="{CFA2E3F2-EC8B-4A7D-821A-899D64D50273}"/>
          </ac:spMkLst>
        </pc:spChg>
        <pc:spChg chg="mod">
          <ac:chgData name="Cheng Fan" userId="73b39abba4055029" providerId="LiveId" clId="{3206F7D7-862C-49D9-BDA2-6F2A610364EB}" dt="2020-11-16T03:50:44.660" v="1753" actId="207"/>
          <ac:spMkLst>
            <pc:docMk/>
            <pc:sldMk cId="2860962308" sldId="1079"/>
            <ac:spMk id="11" creationId="{00000000-0000-0000-0000-000000000000}"/>
          </ac:spMkLst>
        </pc:spChg>
      </pc:sldChg>
      <pc:sldChg chg="modSp mod">
        <pc:chgData name="Cheng Fan" userId="73b39abba4055029" providerId="LiveId" clId="{3206F7D7-862C-49D9-BDA2-6F2A610364EB}" dt="2020-11-20T03:08:39.980" v="5401" actId="20577"/>
        <pc:sldMkLst>
          <pc:docMk/>
          <pc:sldMk cId="185200779" sldId="1080"/>
        </pc:sldMkLst>
        <pc:spChg chg="mod">
          <ac:chgData name="Cheng Fan" userId="73b39abba4055029" providerId="LiveId" clId="{3206F7D7-862C-49D9-BDA2-6F2A610364EB}" dt="2020-11-20T03:08:39.980" v="5401" actId="20577"/>
          <ac:spMkLst>
            <pc:docMk/>
            <pc:sldMk cId="185200779" sldId="1080"/>
            <ac:spMk id="11" creationId="{00000000-0000-0000-0000-000000000000}"/>
          </ac:spMkLst>
        </pc:spChg>
      </pc:sldChg>
      <pc:sldChg chg="addSp delSp modSp mod">
        <pc:chgData name="Cheng Fan" userId="73b39abba4055029" providerId="LiveId" clId="{3206F7D7-862C-49D9-BDA2-6F2A610364EB}" dt="2020-11-16T03:55:59.636" v="1877" actId="1076"/>
        <pc:sldMkLst>
          <pc:docMk/>
          <pc:sldMk cId="2432026993" sldId="1081"/>
        </pc:sldMkLst>
        <pc:grpChg chg="add mod">
          <ac:chgData name="Cheng Fan" userId="73b39abba4055029" providerId="LiveId" clId="{3206F7D7-862C-49D9-BDA2-6F2A610364EB}" dt="2020-11-16T03:55:59.636" v="1877" actId="1076"/>
          <ac:grpSpMkLst>
            <pc:docMk/>
            <pc:sldMk cId="2432026993" sldId="1081"/>
            <ac:grpSpMk id="2" creationId="{E9EF7B23-2946-4ECA-B1CE-01764A14CE92}"/>
          </ac:grpSpMkLst>
        </pc:grpChg>
        <pc:picChg chg="mod">
          <ac:chgData name="Cheng Fan" userId="73b39abba4055029" providerId="LiveId" clId="{3206F7D7-862C-49D9-BDA2-6F2A610364EB}" dt="2020-11-16T03:55:56.811" v="1876" actId="164"/>
          <ac:picMkLst>
            <pc:docMk/>
            <pc:sldMk cId="2432026993" sldId="1081"/>
            <ac:picMk id="5" creationId="{CCAF6413-7DC2-AC4C-9DFB-AF550DA6FE4A}"/>
          </ac:picMkLst>
        </pc:picChg>
        <pc:picChg chg="mod">
          <ac:chgData name="Cheng Fan" userId="73b39abba4055029" providerId="LiveId" clId="{3206F7D7-862C-49D9-BDA2-6F2A610364EB}" dt="2020-11-16T03:55:56.811" v="1876" actId="164"/>
          <ac:picMkLst>
            <pc:docMk/>
            <pc:sldMk cId="2432026993" sldId="1081"/>
            <ac:picMk id="6" creationId="{FD9E6F66-25CB-9A43-B325-0CF674490759}"/>
          </ac:picMkLst>
        </pc:picChg>
        <pc:picChg chg="add del mod">
          <ac:chgData name="Cheng Fan" userId="73b39abba4055029" providerId="LiveId" clId="{3206F7D7-862C-49D9-BDA2-6F2A610364EB}" dt="2020-11-16T03:55:32.492" v="1867"/>
          <ac:picMkLst>
            <pc:docMk/>
            <pc:sldMk cId="2432026993" sldId="1081"/>
            <ac:picMk id="7" creationId="{6C4EC204-CF69-400F-A2E9-1AA716DC90DF}"/>
          </ac:picMkLst>
        </pc:picChg>
      </pc:sldChg>
      <pc:sldChg chg="modSp mod">
        <pc:chgData name="Cheng Fan" userId="73b39abba4055029" providerId="LiveId" clId="{3206F7D7-862C-49D9-BDA2-6F2A610364EB}" dt="2020-11-16T03:53:43.671" v="1764" actId="1076"/>
        <pc:sldMkLst>
          <pc:docMk/>
          <pc:sldMk cId="1434211925" sldId="1084"/>
        </pc:sldMkLst>
        <pc:picChg chg="mod">
          <ac:chgData name="Cheng Fan" userId="73b39abba4055029" providerId="LiveId" clId="{3206F7D7-862C-49D9-BDA2-6F2A610364EB}" dt="2020-11-16T03:53:43.671" v="1764" actId="1076"/>
          <ac:picMkLst>
            <pc:docMk/>
            <pc:sldMk cId="1434211925" sldId="1084"/>
            <ac:picMk id="2" creationId="{00000000-0000-0000-0000-000000000000}"/>
          </ac:picMkLst>
        </pc:picChg>
      </pc:sldChg>
      <pc:sldChg chg="addSp delSp modSp add mod">
        <pc:chgData name="Cheng Fan" userId="73b39abba4055029" providerId="LiveId" clId="{3206F7D7-862C-49D9-BDA2-6F2A610364EB}" dt="2020-11-24T02:18:12.980" v="5625" actId="1076"/>
        <pc:sldMkLst>
          <pc:docMk/>
          <pc:sldMk cId="283475968" sldId="1086"/>
        </pc:sldMkLst>
        <pc:spChg chg="mod">
          <ac:chgData name="Cheng Fan" userId="73b39abba4055029" providerId="LiveId" clId="{3206F7D7-862C-49D9-BDA2-6F2A610364EB}" dt="2020-11-20T01:46:13.065" v="5317" actId="1076"/>
          <ac:spMkLst>
            <pc:docMk/>
            <pc:sldMk cId="283475968" sldId="1086"/>
            <ac:spMk id="2" creationId="{1F0169A8-C49C-5B43-A586-E546CCA1CD87}"/>
          </ac:spMkLst>
        </pc:spChg>
        <pc:spChg chg="mod">
          <ac:chgData name="Cheng Fan" userId="73b39abba4055029" providerId="LiveId" clId="{3206F7D7-862C-49D9-BDA2-6F2A610364EB}" dt="2020-11-18T03:28:44.696" v="5200" actId="6549"/>
          <ac:spMkLst>
            <pc:docMk/>
            <pc:sldMk cId="283475968" sldId="1086"/>
            <ac:spMk id="5" creationId="{9F078EC3-00FC-6D4B-9336-1BB438747989}"/>
          </ac:spMkLst>
        </pc:spChg>
        <pc:spChg chg="mod">
          <ac:chgData name="Cheng Fan" userId="73b39abba4055029" providerId="LiveId" clId="{3206F7D7-862C-49D9-BDA2-6F2A610364EB}" dt="2020-11-24T02:18:12.980" v="5625" actId="1076"/>
          <ac:spMkLst>
            <pc:docMk/>
            <pc:sldMk cId="283475968" sldId="1086"/>
            <ac:spMk id="6" creationId="{496E2AB8-7FE3-A548-8861-BE11514649F1}"/>
          </ac:spMkLst>
        </pc:spChg>
        <pc:picChg chg="add mod">
          <ac:chgData name="Cheng Fan" userId="73b39abba4055029" providerId="LiveId" clId="{3206F7D7-862C-49D9-BDA2-6F2A610364EB}" dt="2020-11-20T01:46:05.465" v="5315" actId="1076"/>
          <ac:picMkLst>
            <pc:docMk/>
            <pc:sldMk cId="283475968" sldId="1086"/>
            <ac:picMk id="4" creationId="{AD87D5CA-C3DB-4114-AF35-A68E4F4B8F75}"/>
          </ac:picMkLst>
        </pc:picChg>
        <pc:picChg chg="del">
          <ac:chgData name="Cheng Fan" userId="73b39abba4055029" providerId="LiveId" clId="{3206F7D7-862C-49D9-BDA2-6F2A610364EB}" dt="2020-11-20T01:45:52.770" v="5309" actId="478"/>
          <ac:picMkLst>
            <pc:docMk/>
            <pc:sldMk cId="283475968" sldId="1086"/>
            <ac:picMk id="11" creationId="{96AEE627-2CB6-472D-9618-09910B509BB0}"/>
          </ac:picMkLst>
        </pc:picChg>
        <pc:picChg chg="mod">
          <ac:chgData name="Cheng Fan" userId="73b39abba4055029" providerId="LiveId" clId="{3206F7D7-862C-49D9-BDA2-6F2A610364EB}" dt="2020-11-20T01:46:07.706" v="5316" actId="1076"/>
          <ac:picMkLst>
            <pc:docMk/>
            <pc:sldMk cId="283475968" sldId="1086"/>
            <ac:picMk id="15" creationId="{B479414A-8CB0-4060-B190-C9167A2554D9}"/>
          </ac:picMkLst>
        </pc:picChg>
      </pc:sldChg>
      <pc:sldChg chg="addSp delSp modSp del mod">
        <pc:chgData name="Cheng Fan" userId="73b39abba4055029" providerId="LiveId" clId="{3206F7D7-862C-49D9-BDA2-6F2A610364EB}" dt="2020-11-18T03:25:51.877" v="5178" actId="2696"/>
        <pc:sldMkLst>
          <pc:docMk/>
          <pc:sldMk cId="3621219584" sldId="1086"/>
        </pc:sldMkLst>
        <pc:spChg chg="add del">
          <ac:chgData name="Cheng Fan" userId="73b39abba4055029" providerId="LiveId" clId="{3206F7D7-862C-49D9-BDA2-6F2A610364EB}" dt="2020-11-18T03:17:18.386" v="4855"/>
          <ac:spMkLst>
            <pc:docMk/>
            <pc:sldMk cId="3621219584" sldId="1086"/>
            <ac:spMk id="3" creationId="{A68BDB6B-8935-4E9E-A1E2-DDECCD1C4EAE}"/>
          </ac:spMkLst>
        </pc:spChg>
        <pc:spChg chg="mod">
          <ac:chgData name="Cheng Fan" userId="73b39abba4055029" providerId="LiveId" clId="{3206F7D7-862C-49D9-BDA2-6F2A610364EB}" dt="2020-11-08T05:09:08.190" v="39" actId="20577"/>
          <ac:spMkLst>
            <pc:docMk/>
            <pc:sldMk cId="3621219584" sldId="1086"/>
            <ac:spMk id="5" creationId="{9F078EC3-00FC-6D4B-9336-1BB438747989}"/>
          </ac:spMkLst>
        </pc:spChg>
        <pc:spChg chg="mod">
          <ac:chgData name="Cheng Fan" userId="73b39abba4055029" providerId="LiveId" clId="{3206F7D7-862C-49D9-BDA2-6F2A610364EB}" dt="2020-11-18T03:21:52.135" v="5092" actId="1076"/>
          <ac:spMkLst>
            <pc:docMk/>
            <pc:sldMk cId="3621219584" sldId="1086"/>
            <ac:spMk id="6" creationId="{496E2AB8-7FE3-A548-8861-BE11514649F1}"/>
          </ac:spMkLst>
        </pc:spChg>
        <pc:spChg chg="add mod">
          <ac:chgData name="Cheng Fan" userId="73b39abba4055029" providerId="LiveId" clId="{3206F7D7-862C-49D9-BDA2-6F2A610364EB}" dt="2020-11-18T03:20:41.039" v="5074"/>
          <ac:spMkLst>
            <pc:docMk/>
            <pc:sldMk cId="3621219584" sldId="1086"/>
            <ac:spMk id="13" creationId="{5DC9D1EE-9B49-48B7-99DB-2073435B8420}"/>
          </ac:spMkLst>
        </pc:spChg>
        <pc:picChg chg="add del mod">
          <ac:chgData name="Cheng Fan" userId="73b39abba4055029" providerId="LiveId" clId="{3206F7D7-862C-49D9-BDA2-6F2A610364EB}" dt="2020-11-18T03:17:44.231" v="4862" actId="478"/>
          <ac:picMkLst>
            <pc:docMk/>
            <pc:sldMk cId="3621219584" sldId="1086"/>
            <ac:picMk id="2" creationId="{00000000-0000-0000-0000-000000000000}"/>
          </ac:picMkLst>
        </pc:picChg>
        <pc:picChg chg="del mod">
          <ac:chgData name="Cheng Fan" userId="73b39abba4055029" providerId="LiveId" clId="{3206F7D7-862C-49D9-BDA2-6F2A610364EB}" dt="2020-11-18T03:18:26.909" v="4865" actId="478"/>
          <ac:picMkLst>
            <pc:docMk/>
            <pc:sldMk cId="3621219584" sldId="1086"/>
            <ac:picMk id="4" creationId="{0BD9CE16-633F-4E77-BF90-3C0A6BC87DEB}"/>
          </ac:picMkLst>
        </pc:picChg>
        <pc:picChg chg="add del mod">
          <ac:chgData name="Cheng Fan" userId="73b39abba4055029" providerId="LiveId" clId="{3206F7D7-862C-49D9-BDA2-6F2A610364EB}" dt="2020-11-18T03:21:12.073" v="5088" actId="478"/>
          <ac:picMkLst>
            <pc:docMk/>
            <pc:sldMk cId="3621219584" sldId="1086"/>
            <ac:picMk id="7" creationId="{77E84647-0543-4728-9E95-D5B19A34C357}"/>
          </ac:picMkLst>
        </pc:picChg>
        <pc:picChg chg="mod">
          <ac:chgData name="Cheng Fan" userId="73b39abba4055029" providerId="LiveId" clId="{3206F7D7-862C-49D9-BDA2-6F2A610364EB}" dt="2020-11-08T04:57:05.287" v="4" actId="1076"/>
          <ac:picMkLst>
            <pc:docMk/>
            <pc:sldMk cId="3621219584" sldId="1086"/>
            <ac:picMk id="7" creationId="{FA50F061-6421-754C-BF26-C5A553D40F17}"/>
          </ac:picMkLst>
        </pc:picChg>
        <pc:picChg chg="add mod">
          <ac:chgData name="Cheng Fan" userId="73b39abba4055029" providerId="LiveId" clId="{3206F7D7-862C-49D9-BDA2-6F2A610364EB}" dt="2020-11-18T03:21:47.463" v="5091" actId="1076"/>
          <ac:picMkLst>
            <pc:docMk/>
            <pc:sldMk cId="3621219584" sldId="1086"/>
            <ac:picMk id="9" creationId="{D88126C2-234C-4FB8-96A1-1A3D0457625B}"/>
          </ac:picMkLst>
        </pc:picChg>
        <pc:picChg chg="add mod">
          <ac:chgData name="Cheng Fan" userId="73b39abba4055029" providerId="LiveId" clId="{3206F7D7-862C-49D9-BDA2-6F2A610364EB}" dt="2020-11-18T03:21:10.599" v="5087" actId="1076"/>
          <ac:picMkLst>
            <pc:docMk/>
            <pc:sldMk cId="3621219584" sldId="1086"/>
            <ac:picMk id="11" creationId="{96AEE627-2CB6-472D-9618-09910B509BB0}"/>
          </ac:picMkLst>
        </pc:picChg>
        <pc:picChg chg="add mod">
          <ac:chgData name="Cheng Fan" userId="73b39abba4055029" providerId="LiveId" clId="{3206F7D7-862C-49D9-BDA2-6F2A610364EB}" dt="2020-11-18T03:21:41.351" v="5090" actId="1076"/>
          <ac:picMkLst>
            <pc:docMk/>
            <pc:sldMk cId="3621219584" sldId="1086"/>
            <ac:picMk id="15" creationId="{B479414A-8CB0-4060-B190-C9167A2554D9}"/>
          </ac:picMkLst>
        </pc:picChg>
      </pc:sldChg>
      <pc:sldChg chg="modSp mod">
        <pc:chgData name="Cheng Fan" userId="73b39abba4055029" providerId="LiveId" clId="{3206F7D7-862C-49D9-BDA2-6F2A610364EB}" dt="2020-11-18T03:27:43.028" v="5197" actId="20577"/>
        <pc:sldMkLst>
          <pc:docMk/>
          <pc:sldMk cId="1833866953" sldId="1100"/>
        </pc:sldMkLst>
        <pc:spChg chg="mod">
          <ac:chgData name="Cheng Fan" userId="73b39abba4055029" providerId="LiveId" clId="{3206F7D7-862C-49D9-BDA2-6F2A610364EB}" dt="2020-11-18T03:27:43.028" v="5197" actId="20577"/>
          <ac:spMkLst>
            <pc:docMk/>
            <pc:sldMk cId="1833866953" sldId="1100"/>
            <ac:spMk id="11" creationId="{00000000-0000-0000-0000-000000000000}"/>
          </ac:spMkLst>
        </pc:spChg>
      </pc:sldChg>
      <pc:sldChg chg="addSp delSp mod">
        <pc:chgData name="Cheng Fan" userId="73b39abba4055029" providerId="LiveId" clId="{3206F7D7-862C-49D9-BDA2-6F2A610364EB}" dt="2020-11-18T03:27:49.520" v="5199" actId="22"/>
        <pc:sldMkLst>
          <pc:docMk/>
          <pc:sldMk cId="4116099296" sldId="1103"/>
        </pc:sldMkLst>
        <pc:spChg chg="del">
          <ac:chgData name="Cheng Fan" userId="73b39abba4055029" providerId="LiveId" clId="{3206F7D7-862C-49D9-BDA2-6F2A610364EB}" dt="2020-11-18T03:27:48.866" v="5198" actId="478"/>
          <ac:spMkLst>
            <pc:docMk/>
            <pc:sldMk cId="4116099296" sldId="1103"/>
            <ac:spMk id="2" creationId="{3E396DE7-0CED-4516-9354-C0DF9F60E89D}"/>
          </ac:spMkLst>
        </pc:spChg>
        <pc:spChg chg="add">
          <ac:chgData name="Cheng Fan" userId="73b39abba4055029" providerId="LiveId" clId="{3206F7D7-862C-49D9-BDA2-6F2A610364EB}" dt="2020-11-18T03:27:49.520" v="5199" actId="22"/>
          <ac:spMkLst>
            <pc:docMk/>
            <pc:sldMk cId="4116099296" sldId="1103"/>
            <ac:spMk id="3" creationId="{648B8290-6242-4DFB-86F5-4545C227C5D7}"/>
          </ac:spMkLst>
        </pc:spChg>
      </pc:sldChg>
      <pc:sldChg chg="addSp delSp modSp mod">
        <pc:chgData name="Cheng Fan" userId="73b39abba4055029" providerId="LiveId" clId="{3206F7D7-862C-49D9-BDA2-6F2A610364EB}" dt="2020-11-16T05:15:28.790" v="4448" actId="21"/>
        <pc:sldMkLst>
          <pc:docMk/>
          <pc:sldMk cId="313937122" sldId="1107"/>
        </pc:sldMkLst>
        <pc:spChg chg="add del mod">
          <ac:chgData name="Cheng Fan" userId="73b39abba4055029" providerId="LiveId" clId="{3206F7D7-862C-49D9-BDA2-6F2A610364EB}" dt="2020-11-16T05:15:28.790" v="4448" actId="21"/>
          <ac:spMkLst>
            <pc:docMk/>
            <pc:sldMk cId="313937122" sldId="1107"/>
            <ac:spMk id="2" creationId="{05FC3BDB-A0EE-4421-A556-66B344CF5BE9}"/>
          </ac:spMkLst>
        </pc:spChg>
      </pc:sldChg>
      <pc:sldChg chg="modSp mod">
        <pc:chgData name="Cheng Fan" userId="73b39abba4055029" providerId="LiveId" clId="{3206F7D7-862C-49D9-BDA2-6F2A610364EB}" dt="2020-11-16T05:13:01.386" v="4407"/>
        <pc:sldMkLst>
          <pc:docMk/>
          <pc:sldMk cId="4193699012" sldId="1108"/>
        </pc:sldMkLst>
        <pc:spChg chg="mod">
          <ac:chgData name="Cheng Fan" userId="73b39abba4055029" providerId="LiveId" clId="{3206F7D7-862C-49D9-BDA2-6F2A610364EB}" dt="2020-11-16T05:13:01.386" v="4407"/>
          <ac:spMkLst>
            <pc:docMk/>
            <pc:sldMk cId="4193699012" sldId="1108"/>
            <ac:spMk id="3" creationId="{ADA0D1B9-9B8A-48B9-AE3C-ECFE68EB4889}"/>
          </ac:spMkLst>
        </pc:spChg>
      </pc:sldChg>
      <pc:sldChg chg="addSp delSp modSp add del mod">
        <pc:chgData name="Cheng Fan" userId="73b39abba4055029" providerId="LiveId" clId="{3206F7D7-862C-49D9-BDA2-6F2A610364EB}" dt="2020-11-18T03:25:51.877" v="5178" actId="2696"/>
        <pc:sldMkLst>
          <pc:docMk/>
          <pc:sldMk cId="3125861826" sldId="1109"/>
        </pc:sldMkLst>
        <pc:spChg chg="add mod">
          <ac:chgData name="Cheng Fan" userId="73b39abba4055029" providerId="LiveId" clId="{3206F7D7-862C-49D9-BDA2-6F2A610364EB}" dt="2020-11-18T03:22:05.703" v="5094" actId="1076"/>
          <ac:spMkLst>
            <pc:docMk/>
            <pc:sldMk cId="3125861826" sldId="1109"/>
            <ac:spMk id="3" creationId="{510DA8AD-E8F0-40F2-B7D3-32409D3C24F0}"/>
          </ac:spMkLst>
        </pc:spChg>
        <pc:spChg chg="add mod">
          <ac:chgData name="Cheng Fan" userId="73b39abba4055029" providerId="LiveId" clId="{3206F7D7-862C-49D9-BDA2-6F2A610364EB}" dt="2020-11-18T03:22:12.247" v="5096" actId="1076"/>
          <ac:spMkLst>
            <pc:docMk/>
            <pc:sldMk cId="3125861826" sldId="1109"/>
            <ac:spMk id="4" creationId="{B817DCF8-6F9B-4015-AE7F-3BDB1761CFF2}"/>
          </ac:spMkLst>
        </pc:spChg>
        <pc:spChg chg="mod">
          <ac:chgData name="Cheng Fan" userId="73b39abba4055029" providerId="LiveId" clId="{3206F7D7-862C-49D9-BDA2-6F2A610364EB}" dt="2020-11-08T05:09:18.491" v="53" actId="20577"/>
          <ac:spMkLst>
            <pc:docMk/>
            <pc:sldMk cId="3125861826" sldId="1109"/>
            <ac:spMk id="5" creationId="{9F078EC3-00FC-6D4B-9336-1BB438747989}"/>
          </ac:spMkLst>
        </pc:spChg>
        <pc:spChg chg="del">
          <ac:chgData name="Cheng Fan" userId="73b39abba4055029" providerId="LiveId" clId="{3206F7D7-862C-49D9-BDA2-6F2A610364EB}" dt="2020-11-08T04:57:47.454" v="14" actId="478"/>
          <ac:spMkLst>
            <pc:docMk/>
            <pc:sldMk cId="3125861826" sldId="1109"/>
            <ac:spMk id="6" creationId="{496E2AB8-7FE3-A548-8861-BE11514649F1}"/>
          </ac:spMkLst>
        </pc:spChg>
        <pc:graphicFrameChg chg="add mod modGraphic">
          <ac:chgData name="Cheng Fan" userId="73b39abba4055029" providerId="LiveId" clId="{3206F7D7-862C-49D9-BDA2-6F2A610364EB}" dt="2020-11-18T03:22:09.430" v="5095" actId="1076"/>
          <ac:graphicFrameMkLst>
            <pc:docMk/>
            <pc:sldMk cId="3125861826" sldId="1109"/>
            <ac:graphicFrameMk id="2" creationId="{2F273F12-0423-4826-A2F5-13E8D77454EC}"/>
          </ac:graphicFrameMkLst>
        </pc:graphicFrameChg>
        <pc:picChg chg="del">
          <ac:chgData name="Cheng Fan" userId="73b39abba4055029" providerId="LiveId" clId="{3206F7D7-862C-49D9-BDA2-6F2A610364EB}" dt="2020-11-08T04:57:42.059" v="11" actId="478"/>
          <ac:picMkLst>
            <pc:docMk/>
            <pc:sldMk cId="3125861826" sldId="1109"/>
            <ac:picMk id="2" creationId="{00000000-0000-0000-0000-000000000000}"/>
          </ac:picMkLst>
        </pc:picChg>
        <pc:picChg chg="del mod">
          <ac:chgData name="Cheng Fan" userId="73b39abba4055029" providerId="LiveId" clId="{3206F7D7-862C-49D9-BDA2-6F2A610364EB}" dt="2020-11-08T04:57:43.924" v="13" actId="478"/>
          <ac:picMkLst>
            <pc:docMk/>
            <pc:sldMk cId="3125861826" sldId="1109"/>
            <ac:picMk id="7" creationId="{FA50F061-6421-754C-BF26-C5A553D40F17}"/>
          </ac:picMkLst>
        </pc:picChg>
      </pc:sldChg>
      <pc:sldChg chg="modSp add mod">
        <pc:chgData name="Cheng Fan" userId="73b39abba4055029" providerId="LiveId" clId="{3206F7D7-862C-49D9-BDA2-6F2A610364EB}" dt="2020-11-24T02:19:17.596" v="5628" actId="14100"/>
        <pc:sldMkLst>
          <pc:docMk/>
          <pc:sldMk cId="4018888070" sldId="1109"/>
        </pc:sldMkLst>
        <pc:spChg chg="mod">
          <ac:chgData name="Cheng Fan" userId="73b39abba4055029" providerId="LiveId" clId="{3206F7D7-862C-49D9-BDA2-6F2A610364EB}" dt="2020-11-20T03:06:57.406" v="5392" actId="14100"/>
          <ac:spMkLst>
            <pc:docMk/>
            <pc:sldMk cId="4018888070" sldId="1109"/>
            <ac:spMk id="3" creationId="{510DA8AD-E8F0-40F2-B7D3-32409D3C24F0}"/>
          </ac:spMkLst>
        </pc:spChg>
        <pc:spChg chg="mod">
          <ac:chgData name="Cheng Fan" userId="73b39abba4055029" providerId="LiveId" clId="{3206F7D7-862C-49D9-BDA2-6F2A610364EB}" dt="2020-11-24T02:19:17.596" v="5628" actId="14100"/>
          <ac:spMkLst>
            <pc:docMk/>
            <pc:sldMk cId="4018888070" sldId="1109"/>
            <ac:spMk id="4" creationId="{B817DCF8-6F9B-4015-AE7F-3BDB1761CFF2}"/>
          </ac:spMkLst>
        </pc:spChg>
        <pc:spChg chg="mod">
          <ac:chgData name="Cheng Fan" userId="73b39abba4055029" providerId="LiveId" clId="{3206F7D7-862C-49D9-BDA2-6F2A610364EB}" dt="2020-11-18T03:28:49.856" v="5201" actId="6549"/>
          <ac:spMkLst>
            <pc:docMk/>
            <pc:sldMk cId="4018888070" sldId="1109"/>
            <ac:spMk id="5" creationId="{9F078EC3-00FC-6D4B-9336-1BB438747989}"/>
          </ac:spMkLst>
        </pc:spChg>
        <pc:graphicFrameChg chg="mod">
          <ac:chgData name="Cheng Fan" userId="73b39abba4055029" providerId="LiveId" clId="{3206F7D7-862C-49D9-BDA2-6F2A610364EB}" dt="2020-11-24T02:19:10.941" v="5626" actId="1076"/>
          <ac:graphicFrameMkLst>
            <pc:docMk/>
            <pc:sldMk cId="4018888070" sldId="1109"/>
            <ac:graphicFrameMk id="2" creationId="{2F273F12-0423-4826-A2F5-13E8D77454EC}"/>
          </ac:graphicFrameMkLst>
        </pc:graphicFrameChg>
      </pc:sldChg>
      <pc:sldChg chg="modSp add mod">
        <pc:chgData name="Cheng Fan" userId="73b39abba4055029" providerId="LiveId" clId="{3206F7D7-862C-49D9-BDA2-6F2A610364EB}" dt="2020-11-20T03:05:47.024" v="5351" actId="1076"/>
        <pc:sldMkLst>
          <pc:docMk/>
          <pc:sldMk cId="576739736" sldId="1110"/>
        </pc:sldMkLst>
        <pc:spChg chg="mod">
          <ac:chgData name="Cheng Fan" userId="73b39abba4055029" providerId="LiveId" clId="{3206F7D7-862C-49D9-BDA2-6F2A610364EB}" dt="2020-11-20T03:05:47.024" v="5351" actId="1076"/>
          <ac:spMkLst>
            <pc:docMk/>
            <pc:sldMk cId="576739736" sldId="1110"/>
            <ac:spMk id="4" creationId="{2F2465D0-BE72-4C02-8EB0-DC1249291F65}"/>
          </ac:spMkLst>
        </pc:spChg>
        <pc:spChg chg="mod">
          <ac:chgData name="Cheng Fan" userId="73b39abba4055029" providerId="LiveId" clId="{3206F7D7-862C-49D9-BDA2-6F2A610364EB}" dt="2020-11-20T03:05:38.487" v="5349" actId="1076"/>
          <ac:spMkLst>
            <pc:docMk/>
            <pc:sldMk cId="576739736" sldId="1110"/>
            <ac:spMk id="5" creationId="{05DACEBD-5832-49CB-B9A8-A45A9FC35A2A}"/>
          </ac:spMkLst>
        </pc:spChg>
        <pc:spChg chg="mod">
          <ac:chgData name="Cheng Fan" userId="73b39abba4055029" providerId="LiveId" clId="{3206F7D7-862C-49D9-BDA2-6F2A610364EB}" dt="2020-11-20T03:05:42.560" v="5350" actId="1076"/>
          <ac:spMkLst>
            <pc:docMk/>
            <pc:sldMk cId="576739736" sldId="1110"/>
            <ac:spMk id="6" creationId="{4D21957B-384A-304D-BC12-D296E2793586}"/>
          </ac:spMkLst>
        </pc:spChg>
      </pc:sldChg>
      <pc:sldChg chg="addSp delSp modSp new del mod">
        <pc:chgData name="Cheng Fan" userId="73b39abba4055029" providerId="LiveId" clId="{3206F7D7-862C-49D9-BDA2-6F2A610364EB}" dt="2020-11-18T03:25:51.877" v="5178" actId="2696"/>
        <pc:sldMkLst>
          <pc:docMk/>
          <pc:sldMk cId="2211102234" sldId="1110"/>
        </pc:sldMkLst>
        <pc:spChg chg="del">
          <ac:chgData name="Cheng Fan" userId="73b39abba4055029" providerId="LiveId" clId="{3206F7D7-862C-49D9-BDA2-6F2A610364EB}" dt="2020-11-08T06:46:05.676" v="1129" actId="478"/>
          <ac:spMkLst>
            <pc:docMk/>
            <pc:sldMk cId="2211102234" sldId="1110"/>
            <ac:spMk id="2" creationId="{A7D5AE6F-72F9-4E59-92B0-A2F794521A0E}"/>
          </ac:spMkLst>
        </pc:spChg>
        <pc:spChg chg="del">
          <ac:chgData name="Cheng Fan" userId="73b39abba4055029" providerId="LiveId" clId="{3206F7D7-862C-49D9-BDA2-6F2A610364EB}" dt="2020-11-08T06:46:08.752" v="1130" actId="478"/>
          <ac:spMkLst>
            <pc:docMk/>
            <pc:sldMk cId="2211102234" sldId="1110"/>
            <ac:spMk id="3" creationId="{2D01BE9B-C077-43D0-B330-5C363DB1C6D6}"/>
          </ac:spMkLst>
        </pc:spChg>
        <pc:spChg chg="add mod">
          <ac:chgData name="Cheng Fan" userId="73b39abba4055029" providerId="LiveId" clId="{3206F7D7-862C-49D9-BDA2-6F2A610364EB}" dt="2020-11-18T03:23:11.010" v="5137" actId="1036"/>
          <ac:spMkLst>
            <pc:docMk/>
            <pc:sldMk cId="2211102234" sldId="1110"/>
            <ac:spMk id="4" creationId="{2F2465D0-BE72-4C02-8EB0-DC1249291F65}"/>
          </ac:spMkLst>
        </pc:spChg>
        <pc:spChg chg="del">
          <ac:chgData name="Cheng Fan" userId="73b39abba4055029" providerId="LiveId" clId="{3206F7D7-862C-49D9-BDA2-6F2A610364EB}" dt="2020-11-08T06:46:13.425" v="1131" actId="478"/>
          <ac:spMkLst>
            <pc:docMk/>
            <pc:sldMk cId="2211102234" sldId="1110"/>
            <ac:spMk id="4" creationId="{B9C1E28C-ED11-4D2A-A1DE-A6D93D26AEFE}"/>
          </ac:spMkLst>
        </pc:spChg>
        <pc:spChg chg="add mod">
          <ac:chgData name="Cheng Fan" userId="73b39abba4055029" providerId="LiveId" clId="{3206F7D7-862C-49D9-BDA2-6F2A610364EB}" dt="2020-11-18T03:23:11.010" v="5137" actId="1036"/>
          <ac:spMkLst>
            <pc:docMk/>
            <pc:sldMk cId="2211102234" sldId="1110"/>
            <ac:spMk id="5" creationId="{05DACEBD-5832-49CB-B9A8-A45A9FC35A2A}"/>
          </ac:spMkLst>
        </pc:spChg>
        <pc:spChg chg="del">
          <ac:chgData name="Cheng Fan" userId="73b39abba4055029" providerId="LiveId" clId="{3206F7D7-862C-49D9-BDA2-6F2A610364EB}" dt="2020-11-08T06:46:13.425" v="1131" actId="478"/>
          <ac:spMkLst>
            <pc:docMk/>
            <pc:sldMk cId="2211102234" sldId="1110"/>
            <ac:spMk id="5" creationId="{E8B5AF12-71D1-4532-AD60-1CCC5742A5E0}"/>
          </ac:spMkLst>
        </pc:spChg>
        <pc:picChg chg="add mod">
          <ac:chgData name="Cheng Fan" userId="73b39abba4055029" providerId="LiveId" clId="{3206F7D7-862C-49D9-BDA2-6F2A610364EB}" dt="2020-11-18T03:22:41.471" v="5122" actId="1076"/>
          <ac:picMkLst>
            <pc:docMk/>
            <pc:sldMk cId="2211102234" sldId="1110"/>
            <ac:picMk id="7" creationId="{116F25E7-9167-4A39-AAB2-5289C1E9EB24}"/>
          </ac:picMkLst>
        </pc:picChg>
      </pc:sldChg>
      <pc:sldChg chg="addSp delSp modSp add del mod">
        <pc:chgData name="Cheng Fan" userId="73b39abba4055029" providerId="LiveId" clId="{3206F7D7-862C-49D9-BDA2-6F2A610364EB}" dt="2020-11-18T03:25:00.645" v="5174" actId="2696"/>
        <pc:sldMkLst>
          <pc:docMk/>
          <pc:sldMk cId="1460500915" sldId="1111"/>
        </pc:sldMkLst>
        <pc:spChg chg="mod">
          <ac:chgData name="Cheng Fan" userId="73b39abba4055029" providerId="LiveId" clId="{3206F7D7-862C-49D9-BDA2-6F2A610364EB}" dt="2020-11-16T03:59:39.287" v="1922" actId="20577"/>
          <ac:spMkLst>
            <pc:docMk/>
            <pc:sldMk cId="1460500915" sldId="1111"/>
            <ac:spMk id="4" creationId="{9F078EC3-00FC-6D4B-9336-1BB438747989}"/>
          </ac:spMkLst>
        </pc:spChg>
        <pc:spChg chg="add del">
          <ac:chgData name="Cheng Fan" userId="73b39abba4055029" providerId="LiveId" clId="{3206F7D7-862C-49D9-BDA2-6F2A610364EB}" dt="2020-11-16T04:08:22.101" v="2512" actId="22"/>
          <ac:spMkLst>
            <pc:docMk/>
            <pc:sldMk cId="1460500915" sldId="1111"/>
            <ac:spMk id="5" creationId="{3AA49675-33B8-4922-AEE8-530876920BA8}"/>
          </ac:spMkLst>
        </pc:spChg>
        <pc:spChg chg="add mod">
          <ac:chgData name="Cheng Fan" userId="73b39abba4055029" providerId="LiveId" clId="{3206F7D7-862C-49D9-BDA2-6F2A610364EB}" dt="2020-11-18T03:24:37.603" v="5173" actId="20577"/>
          <ac:spMkLst>
            <pc:docMk/>
            <pc:sldMk cId="1460500915" sldId="1111"/>
            <ac:spMk id="7" creationId="{A0DD5CD8-1BE1-4CF4-BCDE-606900FF7E44}"/>
          </ac:spMkLst>
        </pc:spChg>
        <pc:spChg chg="mod">
          <ac:chgData name="Cheng Fan" userId="73b39abba4055029" providerId="LiveId" clId="{3206F7D7-862C-49D9-BDA2-6F2A610364EB}" dt="2020-11-18T03:24:14.678" v="5138" actId="1076"/>
          <ac:spMkLst>
            <pc:docMk/>
            <pc:sldMk cId="1460500915" sldId="1111"/>
            <ac:spMk id="11" creationId="{00000000-0000-0000-0000-000000000000}"/>
          </ac:spMkLst>
        </pc:spChg>
      </pc:sldChg>
      <pc:sldChg chg="add del">
        <pc:chgData name="Cheng Fan" userId="73b39abba4055029" providerId="LiveId" clId="{3206F7D7-862C-49D9-BDA2-6F2A610364EB}" dt="2020-11-18T03:25:24.392" v="5176" actId="2696"/>
        <pc:sldMkLst>
          <pc:docMk/>
          <pc:sldMk cId="1706124199" sldId="1111"/>
        </pc:sldMkLst>
      </pc:sldChg>
      <pc:sldChg chg="modSp add mod">
        <pc:chgData name="Cheng Fan" userId="73b39abba4055029" providerId="LiveId" clId="{3206F7D7-862C-49D9-BDA2-6F2A610364EB}" dt="2020-11-18T03:34:54.811" v="5223" actId="20577"/>
        <pc:sldMkLst>
          <pc:docMk/>
          <pc:sldMk cId="2330108486" sldId="1111"/>
        </pc:sldMkLst>
        <pc:spChg chg="mod">
          <ac:chgData name="Cheng Fan" userId="73b39abba4055029" providerId="LiveId" clId="{3206F7D7-862C-49D9-BDA2-6F2A610364EB}" dt="2020-11-18T03:34:54.811" v="5223" actId="20577"/>
          <ac:spMkLst>
            <pc:docMk/>
            <pc:sldMk cId="2330108486" sldId="1111"/>
            <ac:spMk id="11" creationId="{00000000-0000-0000-0000-000000000000}"/>
          </ac:spMkLst>
        </pc:spChg>
      </pc:sldChg>
      <pc:sldChg chg="addSp delSp modSp add mod">
        <pc:chgData name="Cheng Fan" userId="73b39abba4055029" providerId="LiveId" clId="{3206F7D7-862C-49D9-BDA2-6F2A610364EB}" dt="2020-11-20T01:45:03.201" v="5308" actId="1076"/>
        <pc:sldMkLst>
          <pc:docMk/>
          <pc:sldMk cId="2475322158" sldId="1112"/>
        </pc:sldMkLst>
        <pc:spChg chg="mod">
          <ac:chgData name="Cheng Fan" userId="73b39abba4055029" providerId="LiveId" clId="{3206F7D7-862C-49D9-BDA2-6F2A610364EB}" dt="2020-11-16T04:08:36.569" v="2526" actId="20577"/>
          <ac:spMkLst>
            <pc:docMk/>
            <pc:sldMk cId="2475322158" sldId="1112"/>
            <ac:spMk id="4" creationId="{9F078EC3-00FC-6D4B-9336-1BB438747989}"/>
          </ac:spMkLst>
        </pc:spChg>
        <pc:spChg chg="mod">
          <ac:chgData name="Cheng Fan" userId="73b39abba4055029" providerId="LiveId" clId="{3206F7D7-862C-49D9-BDA2-6F2A610364EB}" dt="2020-11-16T04:28:50.840" v="2959"/>
          <ac:spMkLst>
            <pc:docMk/>
            <pc:sldMk cId="2475322158" sldId="1112"/>
            <ac:spMk id="11" creationId="{00000000-0000-0000-0000-000000000000}"/>
          </ac:spMkLst>
        </pc:spChg>
        <pc:picChg chg="add del mod">
          <ac:chgData name="Cheng Fan" userId="73b39abba4055029" providerId="LiveId" clId="{3206F7D7-862C-49D9-BDA2-6F2A610364EB}" dt="2020-11-20T01:44:49.420" v="5304" actId="478"/>
          <ac:picMkLst>
            <pc:docMk/>
            <pc:sldMk cId="2475322158" sldId="1112"/>
            <ac:picMk id="3" creationId="{158B88E5-8CA9-49D9-91CC-F19CC8EB0194}"/>
          </ac:picMkLst>
        </pc:picChg>
        <pc:picChg chg="add mod">
          <ac:chgData name="Cheng Fan" userId="73b39abba4055029" providerId="LiveId" clId="{3206F7D7-862C-49D9-BDA2-6F2A610364EB}" dt="2020-11-20T01:44:59.002" v="5307" actId="1076"/>
          <ac:picMkLst>
            <pc:docMk/>
            <pc:sldMk cId="2475322158" sldId="1112"/>
            <ac:picMk id="5" creationId="{BA87A5C9-04A1-4122-9D22-5BD019F6350F}"/>
          </ac:picMkLst>
        </pc:picChg>
        <pc:picChg chg="add mod">
          <ac:chgData name="Cheng Fan" userId="73b39abba4055029" providerId="LiveId" clId="{3206F7D7-862C-49D9-BDA2-6F2A610364EB}" dt="2020-11-20T01:45:03.201" v="5308" actId="1076"/>
          <ac:picMkLst>
            <pc:docMk/>
            <pc:sldMk cId="2475322158" sldId="1112"/>
            <ac:picMk id="6" creationId="{5AF7C2F0-9588-4291-AA55-96D49729ECA3}"/>
          </ac:picMkLst>
        </pc:picChg>
      </pc:sldChg>
      <pc:sldChg chg="addSp delSp modSp add mod">
        <pc:chgData name="Cheng Fan" userId="73b39abba4055029" providerId="LiveId" clId="{3206F7D7-862C-49D9-BDA2-6F2A610364EB}" dt="2020-11-20T04:22:10.893" v="5623"/>
        <pc:sldMkLst>
          <pc:docMk/>
          <pc:sldMk cId="113883192" sldId="1113"/>
        </pc:sldMkLst>
        <pc:spChg chg="mod">
          <ac:chgData name="Cheng Fan" userId="73b39abba4055029" providerId="LiveId" clId="{3206F7D7-862C-49D9-BDA2-6F2A610364EB}" dt="2020-11-16T04:30:33.748" v="3127" actId="20577"/>
          <ac:spMkLst>
            <pc:docMk/>
            <pc:sldMk cId="113883192" sldId="1113"/>
            <ac:spMk id="4" creationId="{9F078EC3-00FC-6D4B-9336-1BB438747989}"/>
          </ac:spMkLst>
        </pc:spChg>
        <pc:spChg chg="mod">
          <ac:chgData name="Cheng Fan" userId="73b39abba4055029" providerId="LiveId" clId="{3206F7D7-862C-49D9-BDA2-6F2A610364EB}" dt="2020-11-20T04:22:10.893" v="5623"/>
          <ac:spMkLst>
            <pc:docMk/>
            <pc:sldMk cId="113883192" sldId="1113"/>
            <ac:spMk id="11" creationId="{00000000-0000-0000-0000-000000000000}"/>
          </ac:spMkLst>
        </pc:spChg>
        <pc:graphicFrameChg chg="add mod modGraphic">
          <ac:chgData name="Cheng Fan" userId="73b39abba4055029" providerId="LiveId" clId="{3206F7D7-862C-49D9-BDA2-6F2A610364EB}" dt="2020-11-16T04:49:53.757" v="3935" actId="1076"/>
          <ac:graphicFrameMkLst>
            <pc:docMk/>
            <pc:sldMk cId="113883192" sldId="1113"/>
            <ac:graphicFrameMk id="7" creationId="{2404A10C-EAF8-4F93-9B9D-EB2566BAAA4E}"/>
          </ac:graphicFrameMkLst>
        </pc:graphicFrameChg>
        <pc:picChg chg="del">
          <ac:chgData name="Cheng Fan" userId="73b39abba4055029" providerId="LiveId" clId="{3206F7D7-862C-49D9-BDA2-6F2A610364EB}" dt="2020-11-16T04:30:40.481" v="3128" actId="478"/>
          <ac:picMkLst>
            <pc:docMk/>
            <pc:sldMk cId="113883192" sldId="1113"/>
            <ac:picMk id="3" creationId="{158B88E5-8CA9-49D9-91CC-F19CC8EB0194}"/>
          </ac:picMkLst>
        </pc:picChg>
        <pc:picChg chg="add del mod">
          <ac:chgData name="Cheng Fan" userId="73b39abba4055029" providerId="LiveId" clId="{3206F7D7-862C-49D9-BDA2-6F2A610364EB}" dt="2020-11-16T04:42:47.813" v="3862" actId="478"/>
          <ac:picMkLst>
            <pc:docMk/>
            <pc:sldMk cId="113883192" sldId="1113"/>
            <ac:picMk id="5" creationId="{CB5A5686-C37B-4415-A0D1-6AAABBD6E12B}"/>
          </ac:picMkLst>
        </pc:picChg>
        <pc:picChg chg="del">
          <ac:chgData name="Cheng Fan" userId="73b39abba4055029" providerId="LiveId" clId="{3206F7D7-862C-49D9-BDA2-6F2A610364EB}" dt="2020-11-16T04:30:42.606" v="3129" actId="478"/>
          <ac:picMkLst>
            <pc:docMk/>
            <pc:sldMk cId="113883192" sldId="1113"/>
            <ac:picMk id="6" creationId="{5AF7C2F0-9588-4291-AA55-96D49729ECA3}"/>
          </ac:picMkLst>
        </pc:picChg>
      </pc:sldChg>
      <pc:sldChg chg="delSp modSp mod">
        <pc:chgData name="Cheng Fan" userId="73b39abba4055029" providerId="LiveId" clId="{3206F7D7-862C-49D9-BDA2-6F2A610364EB}" dt="2020-11-18T03:10:43.121" v="4808" actId="20577"/>
        <pc:sldMkLst>
          <pc:docMk/>
          <pc:sldMk cId="870468720" sldId="1114"/>
        </pc:sldMkLst>
        <pc:spChg chg="mod">
          <ac:chgData name="Cheng Fan" userId="73b39abba4055029" providerId="LiveId" clId="{3206F7D7-862C-49D9-BDA2-6F2A610364EB}" dt="2020-11-18T03:10:43.121" v="4808" actId="20577"/>
          <ac:spMkLst>
            <pc:docMk/>
            <pc:sldMk cId="870468720" sldId="1114"/>
            <ac:spMk id="3" creationId="{510DA8AD-E8F0-40F2-B7D3-32409D3C24F0}"/>
          </ac:spMkLst>
        </pc:spChg>
        <pc:picChg chg="mod">
          <ac:chgData name="Cheng Fan" userId="73b39abba4055029" providerId="LiveId" clId="{3206F7D7-862C-49D9-BDA2-6F2A610364EB}" dt="2020-11-18T03:10:23.870" v="4752" actId="1076"/>
          <ac:picMkLst>
            <pc:docMk/>
            <pc:sldMk cId="870468720" sldId="1114"/>
            <ac:picMk id="6" creationId="{C9C5A4E1-86BE-0746-914A-09917651FF6C}"/>
          </ac:picMkLst>
        </pc:picChg>
        <pc:picChg chg="del mod">
          <ac:chgData name="Cheng Fan" userId="73b39abba4055029" providerId="LiveId" clId="{3206F7D7-862C-49D9-BDA2-6F2A610364EB}" dt="2020-11-18T02:32:39.302" v="4644" actId="478"/>
          <ac:picMkLst>
            <pc:docMk/>
            <pc:sldMk cId="870468720" sldId="1114"/>
            <ac:picMk id="8" creationId="{F3CE1DF7-A07A-D34A-9461-D962D8F50EEF}"/>
          </ac:picMkLst>
        </pc:picChg>
        <pc:picChg chg="del">
          <ac:chgData name="Cheng Fan" userId="73b39abba4055029" providerId="LiveId" clId="{3206F7D7-862C-49D9-BDA2-6F2A610364EB}" dt="2020-11-18T02:20:31.445" v="4571" actId="478"/>
          <ac:picMkLst>
            <pc:docMk/>
            <pc:sldMk cId="870468720" sldId="1114"/>
            <ac:picMk id="9" creationId="{2815DC71-6B59-8D48-B8CD-7700FCFD678F}"/>
          </ac:picMkLst>
        </pc:picChg>
      </pc:sldChg>
      <pc:sldChg chg="delSp modSp mod">
        <pc:chgData name="Cheng Fan" userId="73b39abba4055029" providerId="LiveId" clId="{3206F7D7-862C-49D9-BDA2-6F2A610364EB}" dt="2020-11-18T03:26:34.608" v="5181" actId="478"/>
        <pc:sldMkLst>
          <pc:docMk/>
          <pc:sldMk cId="293049331" sldId="1115"/>
        </pc:sldMkLst>
        <pc:spChg chg="del">
          <ac:chgData name="Cheng Fan" userId="73b39abba4055029" providerId="LiveId" clId="{3206F7D7-862C-49D9-BDA2-6F2A610364EB}" dt="2020-11-18T03:26:32.820" v="5180" actId="478"/>
          <ac:spMkLst>
            <pc:docMk/>
            <pc:sldMk cId="293049331" sldId="1115"/>
            <ac:spMk id="4" creationId="{905683D5-C4F1-B840-97B8-D98F3327FC24}"/>
          </ac:spMkLst>
        </pc:spChg>
        <pc:spChg chg="del">
          <ac:chgData name="Cheng Fan" userId="73b39abba4055029" providerId="LiveId" clId="{3206F7D7-862C-49D9-BDA2-6F2A610364EB}" dt="2020-11-18T03:26:34.608" v="5181" actId="478"/>
          <ac:spMkLst>
            <pc:docMk/>
            <pc:sldMk cId="293049331" sldId="1115"/>
            <ac:spMk id="5" creationId="{9E551155-48BA-B44A-9EA2-6503D7B54B7C}"/>
          </ac:spMkLst>
        </pc:spChg>
        <pc:spChg chg="mod">
          <ac:chgData name="Cheng Fan" userId="73b39abba4055029" providerId="LiveId" clId="{3206F7D7-862C-49D9-BDA2-6F2A610364EB}" dt="2020-11-18T03:14:42.756" v="4848" actId="20577"/>
          <ac:spMkLst>
            <pc:docMk/>
            <pc:sldMk cId="293049331" sldId="1115"/>
            <ac:spMk id="8" creationId="{B144FD02-C6A5-644E-9C1F-92B24270F7EC}"/>
          </ac:spMkLst>
        </pc:spChg>
        <pc:spChg chg="mod">
          <ac:chgData name="Cheng Fan" userId="73b39abba4055029" providerId="LiveId" clId="{3206F7D7-862C-49D9-BDA2-6F2A610364EB}" dt="2020-11-18T03:14:53.465" v="4850" actId="1582"/>
          <ac:spMkLst>
            <pc:docMk/>
            <pc:sldMk cId="293049331" sldId="1115"/>
            <ac:spMk id="10" creationId="{084C0F27-EB79-DB46-B7E9-C45C57215467}"/>
          </ac:spMkLst>
        </pc:spChg>
      </pc:sldChg>
      <pc:sldChg chg="addSp delSp modSp add mod">
        <pc:chgData name="Cheng Fan" userId="73b39abba4055029" providerId="LiveId" clId="{3206F7D7-862C-49D9-BDA2-6F2A610364EB}" dt="2020-11-18T03:32:45.855" v="5202" actId="1076"/>
        <pc:sldMkLst>
          <pc:docMk/>
          <pc:sldMk cId="1639212267" sldId="1116"/>
        </pc:sldMkLst>
        <pc:spChg chg="mod">
          <ac:chgData name="Cheng Fan" userId="73b39abba4055029" providerId="LiveId" clId="{3206F7D7-862C-49D9-BDA2-6F2A610364EB}" dt="2020-11-18T03:13:05.216" v="4835" actId="20577"/>
          <ac:spMkLst>
            <pc:docMk/>
            <pc:sldMk cId="1639212267" sldId="1116"/>
            <ac:spMk id="3" creationId="{510DA8AD-E8F0-40F2-B7D3-32409D3C24F0}"/>
          </ac:spMkLst>
        </pc:spChg>
        <pc:spChg chg="mod">
          <ac:chgData name="Cheng Fan" userId="73b39abba4055029" providerId="LiveId" clId="{3206F7D7-862C-49D9-BDA2-6F2A610364EB}" dt="2020-11-18T02:22:02.349" v="4623" actId="20577"/>
          <ac:spMkLst>
            <pc:docMk/>
            <pc:sldMk cId="1639212267" sldId="1116"/>
            <ac:spMk id="5" creationId="{9F078EC3-00FC-6D4B-9336-1BB438747989}"/>
          </ac:spMkLst>
        </pc:spChg>
        <pc:spChg chg="add del mod">
          <ac:chgData name="Cheng Fan" userId="73b39abba4055029" providerId="LiveId" clId="{3206F7D7-862C-49D9-BDA2-6F2A610364EB}" dt="2020-11-18T02:19:27.609" v="4564" actId="478"/>
          <ac:spMkLst>
            <pc:docMk/>
            <pc:sldMk cId="1639212267" sldId="1116"/>
            <ac:spMk id="10" creationId="{42C53BFC-0E57-4976-83E1-7C4312572315}"/>
          </ac:spMkLst>
        </pc:spChg>
        <pc:spChg chg="add del mod">
          <ac:chgData name="Cheng Fan" userId="73b39abba4055029" providerId="LiveId" clId="{3206F7D7-862C-49D9-BDA2-6F2A610364EB}" dt="2020-11-18T02:20:14.491" v="4569" actId="478"/>
          <ac:spMkLst>
            <pc:docMk/>
            <pc:sldMk cId="1639212267" sldId="1116"/>
            <ac:spMk id="11" creationId="{DA4A0CC3-D7D7-4E39-8426-8FF0897B5042}"/>
          </ac:spMkLst>
        </pc:spChg>
        <pc:picChg chg="del">
          <ac:chgData name="Cheng Fan" userId="73b39abba4055029" providerId="LiveId" clId="{3206F7D7-862C-49D9-BDA2-6F2A610364EB}" dt="2020-11-18T02:17:54.840" v="4550" actId="478"/>
          <ac:picMkLst>
            <pc:docMk/>
            <pc:sldMk cId="1639212267" sldId="1116"/>
            <ac:picMk id="6" creationId="{C9C5A4E1-86BE-0746-914A-09917651FF6C}"/>
          </ac:picMkLst>
        </pc:picChg>
        <pc:picChg chg="mod">
          <ac:chgData name="Cheng Fan" userId="73b39abba4055029" providerId="LiveId" clId="{3206F7D7-862C-49D9-BDA2-6F2A610364EB}" dt="2020-11-18T03:13:08.639" v="4836" actId="1076"/>
          <ac:picMkLst>
            <pc:docMk/>
            <pc:sldMk cId="1639212267" sldId="1116"/>
            <ac:picMk id="8" creationId="{F3CE1DF7-A07A-D34A-9461-D962D8F50EEF}"/>
          </ac:picMkLst>
        </pc:picChg>
        <pc:picChg chg="add del mod">
          <ac:chgData name="Cheng Fan" userId="73b39abba4055029" providerId="LiveId" clId="{3206F7D7-862C-49D9-BDA2-6F2A610364EB}" dt="2020-11-18T03:11:43.525" v="4812" actId="478"/>
          <ac:picMkLst>
            <pc:docMk/>
            <pc:sldMk cId="1639212267" sldId="1116"/>
            <ac:picMk id="9" creationId="{2815DC71-6B59-8D48-B8CD-7700FCFD678F}"/>
          </ac:picMkLst>
        </pc:picChg>
        <pc:picChg chg="add mod">
          <ac:chgData name="Cheng Fan" userId="73b39abba4055029" providerId="LiveId" clId="{3206F7D7-862C-49D9-BDA2-6F2A610364EB}" dt="2020-11-18T03:13:03.574" v="4834" actId="1076"/>
          <ac:picMkLst>
            <pc:docMk/>
            <pc:sldMk cId="1639212267" sldId="1116"/>
            <ac:picMk id="12" creationId="{5D654C14-43D6-41E7-90F5-423DAC2ED879}"/>
          </ac:picMkLst>
        </pc:picChg>
        <pc:picChg chg="add mod">
          <ac:chgData name="Cheng Fan" userId="73b39abba4055029" providerId="LiveId" clId="{3206F7D7-862C-49D9-BDA2-6F2A610364EB}" dt="2020-11-18T03:32:45.855" v="5202" actId="1076"/>
          <ac:picMkLst>
            <pc:docMk/>
            <pc:sldMk cId="1639212267" sldId="1116"/>
            <ac:picMk id="14" creationId="{25160E28-5AD3-4F9D-B048-3D2B09FAAAC2}"/>
          </ac:picMkLst>
        </pc:picChg>
        <pc:picChg chg="add mod">
          <ac:chgData name="Cheng Fan" userId="73b39abba4055029" providerId="LiveId" clId="{3206F7D7-862C-49D9-BDA2-6F2A610364EB}" dt="2020-11-18T03:14:08.520" v="4841" actId="1076"/>
          <ac:picMkLst>
            <pc:docMk/>
            <pc:sldMk cId="1639212267" sldId="1116"/>
            <ac:picMk id="16" creationId="{7A91AAEB-BBF5-4EA6-9072-4232530C0799}"/>
          </ac:picMkLst>
        </pc:picChg>
      </pc:sldChg>
      <pc:sldChg chg="modSp add mod">
        <pc:chgData name="Cheng Fan" userId="73b39abba4055029" providerId="LiveId" clId="{3206F7D7-862C-49D9-BDA2-6F2A610364EB}" dt="2020-11-18T03:35:27.008" v="5269" actId="20577"/>
        <pc:sldMkLst>
          <pc:docMk/>
          <pc:sldMk cId="3910275726" sldId="1117"/>
        </pc:sldMkLst>
        <pc:spChg chg="mod">
          <ac:chgData name="Cheng Fan" userId="73b39abba4055029" providerId="LiveId" clId="{3206F7D7-862C-49D9-BDA2-6F2A610364EB}" dt="2020-11-18T03:35:12.152" v="5240" actId="20577"/>
          <ac:spMkLst>
            <pc:docMk/>
            <pc:sldMk cId="3910275726" sldId="1117"/>
            <ac:spMk id="4" creationId="{9F078EC3-00FC-6D4B-9336-1BB438747989}"/>
          </ac:spMkLst>
        </pc:spChg>
        <pc:spChg chg="mod">
          <ac:chgData name="Cheng Fan" userId="73b39abba4055029" providerId="LiveId" clId="{3206F7D7-862C-49D9-BDA2-6F2A610364EB}" dt="2020-11-18T03:35:27.008" v="5269" actId="20577"/>
          <ac:spMkLst>
            <pc:docMk/>
            <pc:sldMk cId="3910275726" sldId="1117"/>
            <ac:spMk id="7" creationId="{A0DD5CD8-1BE1-4CF4-BCDE-606900FF7E44}"/>
          </ac:spMkLst>
        </pc:spChg>
      </pc:sldChg>
    </pc:docChg>
  </pc:docChgLst>
  <pc:docChgLst>
    <pc:chgData name="Cheng Fan" userId="73b39abba4055029" providerId="LiveId" clId="{30C22528-A566-0547-B6C4-45BDA2B8B283}"/>
    <pc:docChg chg="undo custSel addSld modSld">
      <pc:chgData name="Cheng Fan" userId="73b39abba4055029" providerId="LiveId" clId="{30C22528-A566-0547-B6C4-45BDA2B8B283}" dt="2020-11-19T14:17:10.559" v="1781" actId="20577"/>
      <pc:docMkLst>
        <pc:docMk/>
      </pc:docMkLst>
      <pc:sldChg chg="modSp mod">
        <pc:chgData name="Cheng Fan" userId="73b39abba4055029" providerId="LiveId" clId="{30C22528-A566-0547-B6C4-45BDA2B8B283}" dt="2020-11-19T13:34:16.527" v="1535" actId="1076"/>
        <pc:sldMkLst>
          <pc:docMk/>
          <pc:sldMk cId="2860962308" sldId="1079"/>
        </pc:sldMkLst>
        <pc:spChg chg="mod">
          <ac:chgData name="Cheng Fan" userId="73b39abba4055029" providerId="LiveId" clId="{30C22528-A566-0547-B6C4-45BDA2B8B283}" dt="2020-11-19T13:34:16.527" v="1535" actId="1076"/>
          <ac:spMkLst>
            <pc:docMk/>
            <pc:sldMk cId="2860962308" sldId="1079"/>
            <ac:spMk id="2" creationId="{CFA2E3F2-EC8B-4A7D-821A-899D64D50273}"/>
          </ac:spMkLst>
        </pc:spChg>
        <pc:spChg chg="mod">
          <ac:chgData name="Cheng Fan" userId="73b39abba4055029" providerId="LiveId" clId="{30C22528-A566-0547-B6C4-45BDA2B8B283}" dt="2020-11-19T13:34:09.191" v="1534" actId="207"/>
          <ac:spMkLst>
            <pc:docMk/>
            <pc:sldMk cId="2860962308" sldId="1079"/>
            <ac:spMk id="11" creationId="{00000000-0000-0000-0000-000000000000}"/>
          </ac:spMkLst>
        </pc:spChg>
      </pc:sldChg>
      <pc:sldChg chg="modSp mod">
        <pc:chgData name="Cheng Fan" userId="73b39abba4055029" providerId="LiveId" clId="{30C22528-A566-0547-B6C4-45BDA2B8B283}" dt="2020-11-19T13:34:44.997" v="1536" actId="1076"/>
        <pc:sldMkLst>
          <pc:docMk/>
          <pc:sldMk cId="185200779" sldId="1080"/>
        </pc:sldMkLst>
        <pc:spChg chg="mod">
          <ac:chgData name="Cheng Fan" userId="73b39abba4055029" providerId="LiveId" clId="{30C22528-A566-0547-B6C4-45BDA2B8B283}" dt="2020-11-19T13:34:44.997" v="1536" actId="1076"/>
          <ac:spMkLst>
            <pc:docMk/>
            <pc:sldMk cId="185200779" sldId="1080"/>
            <ac:spMk id="11" creationId="{00000000-0000-0000-0000-000000000000}"/>
          </ac:spMkLst>
        </pc:spChg>
      </pc:sldChg>
      <pc:sldChg chg="addSp modSp mod">
        <pc:chgData name="Cheng Fan" userId="73b39abba4055029" providerId="LiveId" clId="{30C22528-A566-0547-B6C4-45BDA2B8B283}" dt="2020-11-19T14:16:52.906" v="1780" actId="14100"/>
        <pc:sldMkLst>
          <pc:docMk/>
          <pc:sldMk cId="283475968" sldId="1086"/>
        </pc:sldMkLst>
        <pc:spChg chg="add mod">
          <ac:chgData name="Cheng Fan" userId="73b39abba4055029" providerId="LiveId" clId="{30C22528-A566-0547-B6C4-45BDA2B8B283}" dt="2020-11-19T14:16:47.163" v="1779" actId="1076"/>
          <ac:spMkLst>
            <pc:docMk/>
            <pc:sldMk cId="283475968" sldId="1086"/>
            <ac:spMk id="2" creationId="{1F0169A8-C49C-5B43-A586-E546CCA1CD87}"/>
          </ac:spMkLst>
        </pc:spChg>
        <pc:spChg chg="mod">
          <ac:chgData name="Cheng Fan" userId="73b39abba4055029" providerId="LiveId" clId="{30C22528-A566-0547-B6C4-45BDA2B8B283}" dt="2020-11-19T14:16:52.906" v="1780" actId="14100"/>
          <ac:spMkLst>
            <pc:docMk/>
            <pc:sldMk cId="283475968" sldId="1086"/>
            <ac:spMk id="6" creationId="{496E2AB8-7FE3-A548-8861-BE11514649F1}"/>
          </ac:spMkLst>
        </pc:spChg>
      </pc:sldChg>
      <pc:sldChg chg="modSp mod">
        <pc:chgData name="Cheng Fan" userId="73b39abba4055029" providerId="LiveId" clId="{30C22528-A566-0547-B6C4-45BDA2B8B283}" dt="2020-11-19T05:55:47.736" v="755" actId="20577"/>
        <pc:sldMkLst>
          <pc:docMk/>
          <pc:sldMk cId="4193699012" sldId="1108"/>
        </pc:sldMkLst>
        <pc:spChg chg="mod">
          <ac:chgData name="Cheng Fan" userId="73b39abba4055029" providerId="LiveId" clId="{30C22528-A566-0547-B6C4-45BDA2B8B283}" dt="2020-11-19T05:55:47.736" v="755" actId="20577"/>
          <ac:spMkLst>
            <pc:docMk/>
            <pc:sldMk cId="4193699012" sldId="1108"/>
            <ac:spMk id="3" creationId="{ADA0D1B9-9B8A-48B9-AE3C-ECFE68EB4889}"/>
          </ac:spMkLst>
        </pc:spChg>
      </pc:sldChg>
      <pc:sldChg chg="modSp mod">
        <pc:chgData name="Cheng Fan" userId="73b39abba4055029" providerId="LiveId" clId="{30C22528-A566-0547-B6C4-45BDA2B8B283}" dt="2020-11-19T13:33:11.237" v="1529" actId="20577"/>
        <pc:sldMkLst>
          <pc:docMk/>
          <pc:sldMk cId="4018888070" sldId="1109"/>
        </pc:sldMkLst>
        <pc:spChg chg="mod">
          <ac:chgData name="Cheng Fan" userId="73b39abba4055029" providerId="LiveId" clId="{30C22528-A566-0547-B6C4-45BDA2B8B283}" dt="2020-11-19T13:32:56.302" v="1525" actId="207"/>
          <ac:spMkLst>
            <pc:docMk/>
            <pc:sldMk cId="4018888070" sldId="1109"/>
            <ac:spMk id="3" creationId="{510DA8AD-E8F0-40F2-B7D3-32409D3C24F0}"/>
          </ac:spMkLst>
        </pc:spChg>
        <pc:spChg chg="mod">
          <ac:chgData name="Cheng Fan" userId="73b39abba4055029" providerId="LiveId" clId="{30C22528-A566-0547-B6C4-45BDA2B8B283}" dt="2020-11-19T13:33:11.237" v="1529" actId="20577"/>
          <ac:spMkLst>
            <pc:docMk/>
            <pc:sldMk cId="4018888070" sldId="1109"/>
            <ac:spMk id="4" creationId="{B817DCF8-6F9B-4015-AE7F-3BDB1761CFF2}"/>
          </ac:spMkLst>
        </pc:spChg>
        <pc:graphicFrameChg chg="mod">
          <ac:chgData name="Cheng Fan" userId="73b39abba4055029" providerId="LiveId" clId="{30C22528-A566-0547-B6C4-45BDA2B8B283}" dt="2020-11-19T13:29:46.285" v="1297" actId="1076"/>
          <ac:graphicFrameMkLst>
            <pc:docMk/>
            <pc:sldMk cId="4018888070" sldId="1109"/>
            <ac:graphicFrameMk id="2" creationId="{2F273F12-0423-4826-A2F5-13E8D77454EC}"/>
          </ac:graphicFrameMkLst>
        </pc:graphicFrameChg>
      </pc:sldChg>
      <pc:sldChg chg="addSp modSp mod">
        <pc:chgData name="Cheng Fan" userId="73b39abba4055029" providerId="LiveId" clId="{30C22528-A566-0547-B6C4-45BDA2B8B283}" dt="2020-11-19T13:33:19" v="1530" actId="1076"/>
        <pc:sldMkLst>
          <pc:docMk/>
          <pc:sldMk cId="576739736" sldId="1110"/>
        </pc:sldMkLst>
        <pc:spChg chg="mod">
          <ac:chgData name="Cheng Fan" userId="73b39abba4055029" providerId="LiveId" clId="{30C22528-A566-0547-B6C4-45BDA2B8B283}" dt="2020-11-19T13:24:54.353" v="928" actId="1076"/>
          <ac:spMkLst>
            <pc:docMk/>
            <pc:sldMk cId="576739736" sldId="1110"/>
            <ac:spMk id="4" creationId="{2F2465D0-BE72-4C02-8EB0-DC1249291F65}"/>
          </ac:spMkLst>
        </pc:spChg>
        <pc:spChg chg="mod">
          <ac:chgData name="Cheng Fan" userId="73b39abba4055029" providerId="LiveId" clId="{30C22528-A566-0547-B6C4-45BDA2B8B283}" dt="2020-11-19T13:28:19.001" v="1224" actId="20577"/>
          <ac:spMkLst>
            <pc:docMk/>
            <pc:sldMk cId="576739736" sldId="1110"/>
            <ac:spMk id="5" creationId="{05DACEBD-5832-49CB-B9A8-A45A9FC35A2A}"/>
          </ac:spMkLst>
        </pc:spChg>
        <pc:spChg chg="add mod">
          <ac:chgData name="Cheng Fan" userId="73b39abba4055029" providerId="LiveId" clId="{30C22528-A566-0547-B6C4-45BDA2B8B283}" dt="2020-11-19T13:29:15.071" v="1283" actId="20577"/>
          <ac:spMkLst>
            <pc:docMk/>
            <pc:sldMk cId="576739736" sldId="1110"/>
            <ac:spMk id="6" creationId="{4D21957B-384A-304D-BC12-D296E2793586}"/>
          </ac:spMkLst>
        </pc:spChg>
        <pc:picChg chg="mod">
          <ac:chgData name="Cheng Fan" userId="73b39abba4055029" providerId="LiveId" clId="{30C22528-A566-0547-B6C4-45BDA2B8B283}" dt="2020-11-19T13:33:19" v="1530" actId="1076"/>
          <ac:picMkLst>
            <pc:docMk/>
            <pc:sldMk cId="576739736" sldId="1110"/>
            <ac:picMk id="7" creationId="{116F25E7-9167-4A39-AAB2-5289C1E9EB24}"/>
          </ac:picMkLst>
        </pc:picChg>
      </pc:sldChg>
      <pc:sldChg chg="addSp delSp modSp">
        <pc:chgData name="Cheng Fan" userId="73b39abba4055029" providerId="LiveId" clId="{30C22528-A566-0547-B6C4-45BDA2B8B283}" dt="2020-11-16T13:08:42.821" v="1"/>
        <pc:sldMkLst>
          <pc:docMk/>
          <pc:sldMk cId="2211102234" sldId="1110"/>
        </pc:sldMkLst>
        <pc:spChg chg="add del mod">
          <ac:chgData name="Cheng Fan" userId="73b39abba4055029" providerId="LiveId" clId="{30C22528-A566-0547-B6C4-45BDA2B8B283}" dt="2020-11-16T13:08:42.821" v="1"/>
          <ac:spMkLst>
            <pc:docMk/>
            <pc:sldMk cId="2211102234" sldId="1110"/>
            <ac:spMk id="2" creationId="{9FD0A679-7B0A-D049-9ACA-47A9DABB3F56}"/>
          </ac:spMkLst>
        </pc:spChg>
      </pc:sldChg>
      <pc:sldChg chg="modSp">
        <pc:chgData name="Cheng Fan" userId="73b39abba4055029" providerId="LiveId" clId="{30C22528-A566-0547-B6C4-45BDA2B8B283}" dt="2020-11-19T13:36:56.088" v="1544" actId="20577"/>
        <pc:sldMkLst>
          <pc:docMk/>
          <pc:sldMk cId="2330108486" sldId="1111"/>
        </pc:sldMkLst>
        <pc:spChg chg="mod">
          <ac:chgData name="Cheng Fan" userId="73b39abba4055029" providerId="LiveId" clId="{30C22528-A566-0547-B6C4-45BDA2B8B283}" dt="2020-11-19T13:36:56.088" v="1544" actId="20577"/>
          <ac:spMkLst>
            <pc:docMk/>
            <pc:sldMk cId="2330108486" sldId="1111"/>
            <ac:spMk id="7" creationId="{A0DD5CD8-1BE1-4CF4-BCDE-606900FF7E44}"/>
          </ac:spMkLst>
        </pc:spChg>
      </pc:sldChg>
      <pc:sldChg chg="modSp mod">
        <pc:chgData name="Cheng Fan" userId="73b39abba4055029" providerId="LiveId" clId="{30C22528-A566-0547-B6C4-45BDA2B8B283}" dt="2020-11-19T14:13:53.116" v="1721" actId="20577"/>
        <pc:sldMkLst>
          <pc:docMk/>
          <pc:sldMk cId="2475322158" sldId="1112"/>
        </pc:sldMkLst>
        <pc:spChg chg="mod">
          <ac:chgData name="Cheng Fan" userId="73b39abba4055029" providerId="LiveId" clId="{30C22528-A566-0547-B6C4-45BDA2B8B283}" dt="2020-11-19T14:13:53.116" v="1721" actId="20577"/>
          <ac:spMkLst>
            <pc:docMk/>
            <pc:sldMk cId="2475322158" sldId="1112"/>
            <ac:spMk id="11" creationId="{00000000-0000-0000-0000-000000000000}"/>
          </ac:spMkLst>
        </pc:spChg>
        <pc:picChg chg="mod">
          <ac:chgData name="Cheng Fan" userId="73b39abba4055029" providerId="LiveId" clId="{30C22528-A566-0547-B6C4-45BDA2B8B283}" dt="2020-11-19T14:13:30.495" v="1666" actId="1076"/>
          <ac:picMkLst>
            <pc:docMk/>
            <pc:sldMk cId="2475322158" sldId="1112"/>
            <ac:picMk id="3" creationId="{158B88E5-8CA9-49D9-91CC-F19CC8EB0194}"/>
          </ac:picMkLst>
        </pc:picChg>
        <pc:picChg chg="mod">
          <ac:chgData name="Cheng Fan" userId="73b39abba4055029" providerId="LiveId" clId="{30C22528-A566-0547-B6C4-45BDA2B8B283}" dt="2020-11-19T14:13:34.938" v="1667" actId="1076"/>
          <ac:picMkLst>
            <pc:docMk/>
            <pc:sldMk cId="2475322158" sldId="1112"/>
            <ac:picMk id="6" creationId="{5AF7C2F0-9588-4291-AA55-96D49729ECA3}"/>
          </ac:picMkLst>
        </pc:picChg>
      </pc:sldChg>
      <pc:sldChg chg="modSp mod">
        <pc:chgData name="Cheng Fan" userId="73b39abba4055029" providerId="LiveId" clId="{30C22528-A566-0547-B6C4-45BDA2B8B283}" dt="2020-11-19T13:20:44.670" v="797" actId="207"/>
        <pc:sldMkLst>
          <pc:docMk/>
          <pc:sldMk cId="113883192" sldId="1113"/>
        </pc:sldMkLst>
        <pc:spChg chg="mod">
          <ac:chgData name="Cheng Fan" userId="73b39abba4055029" providerId="LiveId" clId="{30C22528-A566-0547-B6C4-45BDA2B8B283}" dt="2020-11-19T13:20:44.670" v="797" actId="207"/>
          <ac:spMkLst>
            <pc:docMk/>
            <pc:sldMk cId="113883192" sldId="1113"/>
            <ac:spMk id="11" creationId="{00000000-0000-0000-0000-000000000000}"/>
          </ac:spMkLst>
        </pc:spChg>
      </pc:sldChg>
      <pc:sldChg chg="addSp delSp modSp add mod">
        <pc:chgData name="Cheng Fan" userId="73b39abba4055029" providerId="LiveId" clId="{30C22528-A566-0547-B6C4-45BDA2B8B283}" dt="2020-11-16T13:27:07.039" v="613" actId="15"/>
        <pc:sldMkLst>
          <pc:docMk/>
          <pc:sldMk cId="870468720" sldId="1114"/>
        </pc:sldMkLst>
        <pc:spChg chg="mod">
          <ac:chgData name="Cheng Fan" userId="73b39abba4055029" providerId="LiveId" clId="{30C22528-A566-0547-B6C4-45BDA2B8B283}" dt="2020-11-16T13:27:07.039" v="613" actId="15"/>
          <ac:spMkLst>
            <pc:docMk/>
            <pc:sldMk cId="870468720" sldId="1114"/>
            <ac:spMk id="3" creationId="{510DA8AD-E8F0-40F2-B7D3-32409D3C24F0}"/>
          </ac:spMkLst>
        </pc:spChg>
        <pc:spChg chg="del">
          <ac:chgData name="Cheng Fan" userId="73b39abba4055029" providerId="LiveId" clId="{30C22528-A566-0547-B6C4-45BDA2B8B283}" dt="2020-11-16T13:09:07.437" v="28" actId="478"/>
          <ac:spMkLst>
            <pc:docMk/>
            <pc:sldMk cId="870468720" sldId="1114"/>
            <ac:spMk id="4" creationId="{B817DCF8-6F9B-4015-AE7F-3BDB1761CFF2}"/>
          </ac:spMkLst>
        </pc:spChg>
        <pc:spChg chg="mod">
          <ac:chgData name="Cheng Fan" userId="73b39abba4055029" providerId="LiveId" clId="{30C22528-A566-0547-B6C4-45BDA2B8B283}" dt="2020-11-16T13:09:05.011" v="27" actId="20577"/>
          <ac:spMkLst>
            <pc:docMk/>
            <pc:sldMk cId="870468720" sldId="1114"/>
            <ac:spMk id="5" creationId="{9F078EC3-00FC-6D4B-9336-1BB438747989}"/>
          </ac:spMkLst>
        </pc:spChg>
        <pc:graphicFrameChg chg="del">
          <ac:chgData name="Cheng Fan" userId="73b39abba4055029" providerId="LiveId" clId="{30C22528-A566-0547-B6C4-45BDA2B8B283}" dt="2020-11-16T13:09:11.691" v="29" actId="478"/>
          <ac:graphicFrameMkLst>
            <pc:docMk/>
            <pc:sldMk cId="870468720" sldId="1114"/>
            <ac:graphicFrameMk id="2" creationId="{2F273F12-0423-4826-A2F5-13E8D77454EC}"/>
          </ac:graphicFrameMkLst>
        </pc:graphicFrameChg>
        <pc:picChg chg="add del mod">
          <ac:chgData name="Cheng Fan" userId="73b39abba4055029" providerId="LiveId" clId="{30C22528-A566-0547-B6C4-45BDA2B8B283}" dt="2020-11-16T13:22:21.651" v="606" actId="1076"/>
          <ac:picMkLst>
            <pc:docMk/>
            <pc:sldMk cId="870468720" sldId="1114"/>
            <ac:picMk id="6" creationId="{C9C5A4E1-86BE-0746-914A-09917651FF6C}"/>
          </ac:picMkLst>
        </pc:picChg>
        <pc:picChg chg="add del mod">
          <ac:chgData name="Cheng Fan" userId="73b39abba4055029" providerId="LiveId" clId="{30C22528-A566-0547-B6C4-45BDA2B8B283}" dt="2020-11-16T13:21:02.659" v="598" actId="478"/>
          <ac:picMkLst>
            <pc:docMk/>
            <pc:sldMk cId="870468720" sldId="1114"/>
            <ac:picMk id="7" creationId="{68D4CEA7-7713-354F-890B-A584F21C2133}"/>
          </ac:picMkLst>
        </pc:picChg>
        <pc:picChg chg="add mod">
          <ac:chgData name="Cheng Fan" userId="73b39abba4055029" providerId="LiveId" clId="{30C22528-A566-0547-B6C4-45BDA2B8B283}" dt="2020-11-16T13:22:49.257" v="611" actId="1076"/>
          <ac:picMkLst>
            <pc:docMk/>
            <pc:sldMk cId="870468720" sldId="1114"/>
            <ac:picMk id="8" creationId="{F3CE1DF7-A07A-D34A-9461-D962D8F50EEF}"/>
          </ac:picMkLst>
        </pc:picChg>
        <pc:picChg chg="add mod">
          <ac:chgData name="Cheng Fan" userId="73b39abba4055029" providerId="LiveId" clId="{30C22528-A566-0547-B6C4-45BDA2B8B283}" dt="2020-11-16T13:22:35.719" v="609" actId="1076"/>
          <ac:picMkLst>
            <pc:docMk/>
            <pc:sldMk cId="870468720" sldId="1114"/>
            <ac:picMk id="9" creationId="{2815DC71-6B59-8D48-B8CD-7700FCFD678F}"/>
          </ac:picMkLst>
        </pc:picChg>
      </pc:sldChg>
      <pc:sldChg chg="addSp delSp modSp new mod">
        <pc:chgData name="Cheng Fan" userId="73b39abba4055029" providerId="LiveId" clId="{30C22528-A566-0547-B6C4-45BDA2B8B283}" dt="2020-11-16T13:33:44.785" v="681" actId="20577"/>
        <pc:sldMkLst>
          <pc:docMk/>
          <pc:sldMk cId="293049331" sldId="1115"/>
        </pc:sldMkLst>
        <pc:spChg chg="add del">
          <ac:chgData name="Cheng Fan" userId="73b39abba4055029" providerId="LiveId" clId="{30C22528-A566-0547-B6C4-45BDA2B8B283}" dt="2020-11-16T13:32:11.369" v="622" actId="478"/>
          <ac:spMkLst>
            <pc:docMk/>
            <pc:sldMk cId="293049331" sldId="1115"/>
            <ac:spMk id="2" creationId="{5EB6AB28-DD46-DD49-84F5-EEE79E81CE11}"/>
          </ac:spMkLst>
        </pc:spChg>
        <pc:spChg chg="add del">
          <ac:chgData name="Cheng Fan" userId="73b39abba4055029" providerId="LiveId" clId="{30C22528-A566-0547-B6C4-45BDA2B8B283}" dt="2020-11-16T13:31:56.737" v="619" actId="478"/>
          <ac:spMkLst>
            <pc:docMk/>
            <pc:sldMk cId="293049331" sldId="1115"/>
            <ac:spMk id="3" creationId="{26E20FFD-3F3B-3944-A855-37FB77EBBE62}"/>
          </ac:spMkLst>
        </pc:spChg>
        <pc:spChg chg="add del">
          <ac:chgData name="Cheng Fan" userId="73b39abba4055029" providerId="LiveId" clId="{30C22528-A566-0547-B6C4-45BDA2B8B283}" dt="2020-11-16T13:31:52.988" v="618" actId="478"/>
          <ac:spMkLst>
            <pc:docMk/>
            <pc:sldMk cId="293049331" sldId="1115"/>
            <ac:spMk id="4" creationId="{905683D5-C4F1-B840-97B8-D98F3327FC24}"/>
          </ac:spMkLst>
        </pc:spChg>
        <pc:spChg chg="add del">
          <ac:chgData name="Cheng Fan" userId="73b39abba4055029" providerId="LiveId" clId="{30C22528-A566-0547-B6C4-45BDA2B8B283}" dt="2020-11-16T13:31:52.988" v="618" actId="478"/>
          <ac:spMkLst>
            <pc:docMk/>
            <pc:sldMk cId="293049331" sldId="1115"/>
            <ac:spMk id="5" creationId="{9E551155-48BA-B44A-9EA2-6503D7B54B7C}"/>
          </ac:spMkLst>
        </pc:spChg>
        <pc:spChg chg="add mod">
          <ac:chgData name="Cheng Fan" userId="73b39abba4055029" providerId="LiveId" clId="{30C22528-A566-0547-B6C4-45BDA2B8B283}" dt="2020-11-16T13:32:22.213" v="640" actId="20577"/>
          <ac:spMkLst>
            <pc:docMk/>
            <pc:sldMk cId="293049331" sldId="1115"/>
            <ac:spMk id="8" creationId="{B144FD02-C6A5-644E-9C1F-92B24270F7EC}"/>
          </ac:spMkLst>
        </pc:spChg>
        <pc:spChg chg="add mod">
          <ac:chgData name="Cheng Fan" userId="73b39abba4055029" providerId="LiveId" clId="{30C22528-A566-0547-B6C4-45BDA2B8B283}" dt="2020-11-16T13:33:44.785" v="681" actId="20577"/>
          <ac:spMkLst>
            <pc:docMk/>
            <pc:sldMk cId="293049331" sldId="1115"/>
            <ac:spMk id="10" creationId="{084C0F27-EB79-DB46-B7E9-C45C57215467}"/>
          </ac:spMkLst>
        </pc:spChg>
        <pc:picChg chg="add del">
          <ac:chgData name="Cheng Fan" userId="73b39abba4055029" providerId="LiveId" clId="{30C22528-A566-0547-B6C4-45BDA2B8B283}" dt="2020-11-16T13:31:52.471" v="617"/>
          <ac:picMkLst>
            <pc:docMk/>
            <pc:sldMk cId="293049331" sldId="1115"/>
            <ac:picMk id="6" creationId="{314CA0AE-72DB-6247-AE62-926E66DF50F9}"/>
          </ac:picMkLst>
        </pc:picChg>
        <pc:picChg chg="add mod">
          <ac:chgData name="Cheng Fan" userId="73b39abba4055029" providerId="LiveId" clId="{30C22528-A566-0547-B6C4-45BDA2B8B283}" dt="2020-11-16T13:32:34.784" v="641" actId="1076"/>
          <ac:picMkLst>
            <pc:docMk/>
            <pc:sldMk cId="293049331" sldId="1115"/>
            <ac:picMk id="7" creationId="{802A270B-9BAF-1F42-8C66-2483AFD98C91}"/>
          </ac:picMkLst>
        </pc:picChg>
        <pc:picChg chg="add mod">
          <ac:chgData name="Cheng Fan" userId="73b39abba4055029" providerId="LiveId" clId="{30C22528-A566-0547-B6C4-45BDA2B8B283}" dt="2020-11-16T13:33:11.047" v="643" actId="1076"/>
          <ac:picMkLst>
            <pc:docMk/>
            <pc:sldMk cId="293049331" sldId="1115"/>
            <ac:picMk id="9" creationId="{03A4E359-EC41-C14D-8369-D6046DCB43CD}"/>
          </ac:picMkLst>
        </pc:picChg>
      </pc:sldChg>
      <pc:sldChg chg="modSp mod">
        <pc:chgData name="Cheng Fan" userId="73b39abba4055029" providerId="LiveId" clId="{30C22528-A566-0547-B6C4-45BDA2B8B283}" dt="2020-11-19T14:17:10.559" v="1781" actId="20577"/>
        <pc:sldMkLst>
          <pc:docMk/>
          <pc:sldMk cId="3910275726" sldId="1117"/>
        </pc:sldMkLst>
        <pc:spChg chg="mod">
          <ac:chgData name="Cheng Fan" userId="73b39abba4055029" providerId="LiveId" clId="{30C22528-A566-0547-B6C4-45BDA2B8B283}" dt="2020-11-19T14:17:10.559" v="1781" actId="20577"/>
          <ac:spMkLst>
            <pc:docMk/>
            <pc:sldMk cId="3910275726" sldId="1117"/>
            <ac:spMk id="7" creationId="{A0DD5CD8-1BE1-4CF4-BCDE-606900FF7E44}"/>
          </ac:spMkLst>
        </pc:spChg>
      </pc:sldChg>
    </pc:docChg>
  </pc:docChgLst>
  <pc:docChgLst>
    <pc:chgData name="Cheng Fan" userId="73b39abba4055029" providerId="LiveId" clId="{8F75D44C-684C-DB47-958D-471999BFEA1C}"/>
    <pc:docChg chg="custSel addSld delSld modSld">
      <pc:chgData name="Cheng Fan" userId="73b39abba4055029" providerId="LiveId" clId="{8F75D44C-684C-DB47-958D-471999BFEA1C}" dt="2018-11-05T06:35:12.752" v="301" actId="2696"/>
      <pc:docMkLst>
        <pc:docMk/>
      </pc:docMkLst>
      <pc:sldChg chg="addSp modSp add">
        <pc:chgData name="Cheng Fan" userId="73b39abba4055029" providerId="LiveId" clId="{8F75D44C-684C-DB47-958D-471999BFEA1C}" dt="2018-11-05T06:11:49.441" v="113" actId="255"/>
        <pc:sldMkLst>
          <pc:docMk/>
          <pc:sldMk cId="3462019151" sldId="1074"/>
        </pc:sldMkLst>
        <pc:spChg chg="mod">
          <ac:chgData name="Cheng Fan" userId="73b39abba4055029" providerId="LiveId" clId="{8F75D44C-684C-DB47-958D-471999BFEA1C}" dt="2018-11-05T06:09:52.268" v="49" actId="20577"/>
          <ac:spMkLst>
            <pc:docMk/>
            <pc:sldMk cId="3462019151" sldId="1074"/>
            <ac:spMk id="4" creationId="{9F078EC3-00FC-6D4B-9336-1BB438747989}"/>
          </ac:spMkLst>
        </pc:spChg>
        <pc:spChg chg="mod">
          <ac:chgData name="Cheng Fan" userId="73b39abba4055029" providerId="LiveId" clId="{8F75D44C-684C-DB47-958D-471999BFEA1C}" dt="2018-11-05T06:11:49.441" v="113" actId="255"/>
          <ac:spMkLst>
            <pc:docMk/>
            <pc:sldMk cId="3462019151" sldId="1074"/>
            <ac:spMk id="11" creationId="{00000000-0000-0000-0000-000000000000}"/>
          </ac:spMkLst>
        </pc:spChg>
        <pc:picChg chg="add mod">
          <ac:chgData name="Cheng Fan" userId="73b39abba4055029" providerId="LiveId" clId="{8F75D44C-684C-DB47-958D-471999BFEA1C}" dt="2018-11-05T06:10:42.256" v="57" actId="1076"/>
          <ac:picMkLst>
            <pc:docMk/>
            <pc:sldMk cId="3462019151" sldId="1074"/>
            <ac:picMk id="5" creationId="{5F8BA469-CB7E-A44E-B14E-6FE921AAF387}"/>
          </ac:picMkLst>
        </pc:picChg>
      </pc:sldChg>
      <pc:sldChg chg="addSp delSp modSp add">
        <pc:chgData name="Cheng Fan" userId="73b39abba4055029" providerId="LiveId" clId="{8F75D44C-684C-DB47-958D-471999BFEA1C}" dt="2018-11-05T06:13:27.983" v="187" actId="1076"/>
        <pc:sldMkLst>
          <pc:docMk/>
          <pc:sldMk cId="1683815782" sldId="1075"/>
        </pc:sldMkLst>
        <pc:spChg chg="mod">
          <ac:chgData name="Cheng Fan" userId="73b39abba4055029" providerId="LiveId" clId="{8F75D44C-684C-DB47-958D-471999BFEA1C}" dt="2018-11-05T06:11:15.054" v="109" actId="20577"/>
          <ac:spMkLst>
            <pc:docMk/>
            <pc:sldMk cId="1683815782" sldId="1075"/>
            <ac:spMk id="4" creationId="{9F078EC3-00FC-6D4B-9336-1BB438747989}"/>
          </ac:spMkLst>
        </pc:spChg>
        <pc:spChg chg="mod">
          <ac:chgData name="Cheng Fan" userId="73b39abba4055029" providerId="LiveId" clId="{8F75D44C-684C-DB47-958D-471999BFEA1C}" dt="2018-11-05T06:13:25.371" v="186" actId="12"/>
          <ac:spMkLst>
            <pc:docMk/>
            <pc:sldMk cId="1683815782" sldId="1075"/>
            <ac:spMk id="11" creationId="{00000000-0000-0000-0000-000000000000}"/>
          </ac:spMkLst>
        </pc:spChg>
        <pc:picChg chg="del">
          <ac:chgData name="Cheng Fan" userId="73b39abba4055029" providerId="LiveId" clId="{8F75D44C-684C-DB47-958D-471999BFEA1C}" dt="2018-11-05T06:11:56.521" v="114" actId="478"/>
          <ac:picMkLst>
            <pc:docMk/>
            <pc:sldMk cId="1683815782" sldId="1075"/>
            <ac:picMk id="5" creationId="{5F8BA469-CB7E-A44E-B14E-6FE921AAF387}"/>
          </ac:picMkLst>
        </pc:picChg>
        <pc:picChg chg="add mod">
          <ac:chgData name="Cheng Fan" userId="73b39abba4055029" providerId="LiveId" clId="{8F75D44C-684C-DB47-958D-471999BFEA1C}" dt="2018-11-05T06:13:27.983" v="187" actId="1076"/>
          <ac:picMkLst>
            <pc:docMk/>
            <pc:sldMk cId="1683815782" sldId="1075"/>
            <ac:picMk id="6" creationId="{E9C542C3-D116-1849-B6DE-4568C7A6C8EC}"/>
          </ac:picMkLst>
        </pc:picChg>
      </pc:sldChg>
      <pc:sldChg chg="addSp delSp modSp add">
        <pc:chgData name="Cheng Fan" userId="73b39abba4055029" providerId="LiveId" clId="{8F75D44C-684C-DB47-958D-471999BFEA1C}" dt="2018-11-05T06:25:35.343" v="300" actId="1076"/>
        <pc:sldMkLst>
          <pc:docMk/>
          <pc:sldMk cId="502687354" sldId="1076"/>
        </pc:sldMkLst>
        <pc:spChg chg="mod">
          <ac:chgData name="Cheng Fan" userId="73b39abba4055029" providerId="LiveId" clId="{8F75D44C-684C-DB47-958D-471999BFEA1C}" dt="2018-11-05T06:12:59.735" v="182" actId="20577"/>
          <ac:spMkLst>
            <pc:docMk/>
            <pc:sldMk cId="502687354" sldId="1076"/>
            <ac:spMk id="4" creationId="{9F078EC3-00FC-6D4B-9336-1BB438747989}"/>
          </ac:spMkLst>
        </pc:spChg>
        <pc:spChg chg="add mod">
          <ac:chgData name="Cheng Fan" userId="73b39abba4055029" providerId="LiveId" clId="{8F75D44C-684C-DB47-958D-471999BFEA1C}" dt="2018-11-05T06:24:51.757" v="298" actId="1076"/>
          <ac:spMkLst>
            <pc:docMk/>
            <pc:sldMk cId="502687354" sldId="1076"/>
            <ac:spMk id="7" creationId="{496E2AB8-7FE3-A548-8861-BE11514649F1}"/>
          </ac:spMkLst>
        </pc:spChg>
        <pc:spChg chg="mod">
          <ac:chgData name="Cheng Fan" userId="73b39abba4055029" providerId="LiveId" clId="{8F75D44C-684C-DB47-958D-471999BFEA1C}" dt="2018-11-05T06:24:23.907" v="288" actId="20577"/>
          <ac:spMkLst>
            <pc:docMk/>
            <pc:sldMk cId="502687354" sldId="1076"/>
            <ac:spMk id="11" creationId="{00000000-0000-0000-0000-000000000000}"/>
          </ac:spMkLst>
        </pc:spChg>
        <pc:picChg chg="add mod">
          <ac:chgData name="Cheng Fan" userId="73b39abba4055029" providerId="LiveId" clId="{8F75D44C-684C-DB47-958D-471999BFEA1C}" dt="2018-11-05T06:24:48.822" v="297" actId="1076"/>
          <ac:picMkLst>
            <pc:docMk/>
            <pc:sldMk cId="502687354" sldId="1076"/>
            <ac:picMk id="3" creationId="{02AA4A73-5342-D540-BAD2-2F2E236DF0D2}"/>
          </ac:picMkLst>
        </pc:picChg>
        <pc:picChg chg="del">
          <ac:chgData name="Cheng Fan" userId="73b39abba4055029" providerId="LiveId" clId="{8F75D44C-684C-DB47-958D-471999BFEA1C}" dt="2018-11-05T06:12:22.586" v="120" actId="478"/>
          <ac:picMkLst>
            <pc:docMk/>
            <pc:sldMk cId="502687354" sldId="1076"/>
            <ac:picMk id="6" creationId="{E9C542C3-D116-1849-B6DE-4568C7A6C8EC}"/>
          </ac:picMkLst>
        </pc:picChg>
        <pc:picChg chg="add mod">
          <ac:chgData name="Cheng Fan" userId="73b39abba4055029" providerId="LiveId" clId="{8F75D44C-684C-DB47-958D-471999BFEA1C}" dt="2018-11-05T06:25:35.343" v="300" actId="1076"/>
          <ac:picMkLst>
            <pc:docMk/>
            <pc:sldMk cId="502687354" sldId="1076"/>
            <ac:picMk id="8" creationId="{BF3C5A86-E6BE-1747-9484-75FA033F088D}"/>
          </ac:picMkLst>
        </pc:picChg>
      </pc:sldChg>
    </pc:docChg>
  </pc:docChgLst>
  <pc:docChgLst>
    <pc:chgData name="Fan" userId="73b39abba4055029" providerId="LiveId" clId="{6197A935-DAB6-49AF-BF0B-E9C7D06A29C3}"/>
    <pc:docChg chg="undo custSel modSld sldOrd">
      <pc:chgData name="Fan" userId="73b39abba4055029" providerId="LiveId" clId="{6197A935-DAB6-49AF-BF0B-E9C7D06A29C3}" dt="2021-11-28T04:20:22.256" v="209"/>
      <pc:docMkLst>
        <pc:docMk/>
      </pc:docMkLst>
      <pc:sldChg chg="modSp mod">
        <pc:chgData name="Fan" userId="73b39abba4055029" providerId="LiveId" clId="{6197A935-DAB6-49AF-BF0B-E9C7D06A29C3}" dt="2021-11-28T03:49:19.502" v="24" actId="20577"/>
        <pc:sldMkLst>
          <pc:docMk/>
          <pc:sldMk cId="2040243274" sldId="628"/>
        </pc:sldMkLst>
        <pc:spChg chg="mod">
          <ac:chgData name="Fan" userId="73b39abba4055029" providerId="LiveId" clId="{6197A935-DAB6-49AF-BF0B-E9C7D06A29C3}" dt="2021-11-28T03:49:19.502" v="24" actId="20577"/>
          <ac:spMkLst>
            <pc:docMk/>
            <pc:sldMk cId="2040243274" sldId="628"/>
            <ac:spMk id="5" creationId="{0C494AC4-83F7-A546-AA32-D9C97D2A9A6A}"/>
          </ac:spMkLst>
        </pc:spChg>
      </pc:sldChg>
      <pc:sldChg chg="modSp mod">
        <pc:chgData name="Fan" userId="73b39abba4055029" providerId="LiveId" clId="{6197A935-DAB6-49AF-BF0B-E9C7D06A29C3}" dt="2021-11-28T04:09:23.406" v="196" actId="1076"/>
        <pc:sldMkLst>
          <pc:docMk/>
          <pc:sldMk cId="1460255694" sldId="1054"/>
        </pc:sldMkLst>
        <pc:spChg chg="mod">
          <ac:chgData name="Fan" userId="73b39abba4055029" providerId="LiveId" clId="{6197A935-DAB6-49AF-BF0B-E9C7D06A29C3}" dt="2021-11-28T04:09:23.406" v="196" actId="1076"/>
          <ac:spMkLst>
            <pc:docMk/>
            <pc:sldMk cId="1460255694" sldId="1054"/>
            <ac:spMk id="4" creationId="{9F078EC3-00FC-6D4B-9336-1BB438747989}"/>
          </ac:spMkLst>
        </pc:spChg>
      </pc:sldChg>
      <pc:sldChg chg="modSp mod">
        <pc:chgData name="Fan" userId="73b39abba4055029" providerId="LiveId" clId="{6197A935-DAB6-49AF-BF0B-E9C7D06A29C3}" dt="2021-11-28T03:52:58.152" v="82" actId="1076"/>
        <pc:sldMkLst>
          <pc:docMk/>
          <pc:sldMk cId="1503789868" sldId="1077"/>
        </pc:sldMkLst>
        <pc:spChg chg="mod">
          <ac:chgData name="Fan" userId="73b39abba4055029" providerId="LiveId" clId="{6197A935-DAB6-49AF-BF0B-E9C7D06A29C3}" dt="2021-11-28T02:45:41.202" v="22" actId="6549"/>
          <ac:spMkLst>
            <pc:docMk/>
            <pc:sldMk cId="1503789868" sldId="1077"/>
            <ac:spMk id="7" creationId="{496E2AB8-7FE3-A548-8861-BE11514649F1}"/>
          </ac:spMkLst>
        </pc:spChg>
        <pc:spChg chg="mod">
          <ac:chgData name="Fan" userId="73b39abba4055029" providerId="LiveId" clId="{6197A935-DAB6-49AF-BF0B-E9C7D06A29C3}" dt="2021-11-28T03:52:53.767" v="81" actId="20577"/>
          <ac:spMkLst>
            <pc:docMk/>
            <pc:sldMk cId="1503789868" sldId="1077"/>
            <ac:spMk id="11" creationId="{00000000-0000-0000-0000-000000000000}"/>
          </ac:spMkLst>
        </pc:spChg>
        <pc:picChg chg="mod">
          <ac:chgData name="Fan" userId="73b39abba4055029" providerId="LiveId" clId="{6197A935-DAB6-49AF-BF0B-E9C7D06A29C3}" dt="2021-11-28T03:52:58.152" v="82" actId="1076"/>
          <ac:picMkLst>
            <pc:docMk/>
            <pc:sldMk cId="1503789868" sldId="1077"/>
            <ac:picMk id="2" creationId="{00000000-0000-0000-0000-000000000000}"/>
          </ac:picMkLst>
        </pc:picChg>
      </pc:sldChg>
      <pc:sldChg chg="modSp mod">
        <pc:chgData name="Fan" userId="73b39abba4055029" providerId="LiveId" clId="{6197A935-DAB6-49AF-BF0B-E9C7D06A29C3}" dt="2021-11-28T03:54:03.355" v="108" actId="6549"/>
        <pc:sldMkLst>
          <pc:docMk/>
          <pc:sldMk cId="2860962308" sldId="1079"/>
        </pc:sldMkLst>
        <pc:spChg chg="mod">
          <ac:chgData name="Fan" userId="73b39abba4055029" providerId="LiveId" clId="{6197A935-DAB6-49AF-BF0B-E9C7D06A29C3}" dt="2021-11-28T03:54:03.355" v="108" actId="6549"/>
          <ac:spMkLst>
            <pc:docMk/>
            <pc:sldMk cId="2860962308" sldId="1079"/>
            <ac:spMk id="11" creationId="{00000000-0000-0000-0000-000000000000}"/>
          </ac:spMkLst>
        </pc:spChg>
      </pc:sldChg>
      <pc:sldChg chg="modSp mod">
        <pc:chgData name="Fan" userId="73b39abba4055029" providerId="LiveId" clId="{6197A935-DAB6-49AF-BF0B-E9C7D06A29C3}" dt="2021-11-28T03:54:44.779" v="111" actId="20577"/>
        <pc:sldMkLst>
          <pc:docMk/>
          <pc:sldMk cId="185200779" sldId="1080"/>
        </pc:sldMkLst>
        <pc:spChg chg="mod">
          <ac:chgData name="Fan" userId="73b39abba4055029" providerId="LiveId" clId="{6197A935-DAB6-49AF-BF0B-E9C7D06A29C3}" dt="2021-11-28T03:54:44.779" v="111" actId="20577"/>
          <ac:spMkLst>
            <pc:docMk/>
            <pc:sldMk cId="185200779" sldId="1080"/>
            <ac:spMk id="11" creationId="{00000000-0000-0000-0000-000000000000}"/>
          </ac:spMkLst>
        </pc:spChg>
      </pc:sldChg>
      <pc:sldChg chg="modSp mod">
        <pc:chgData name="Fan" userId="73b39abba4055029" providerId="LiveId" clId="{6197A935-DAB6-49AF-BF0B-E9C7D06A29C3}" dt="2021-11-28T03:55:19.168" v="113" actId="14100"/>
        <pc:sldMkLst>
          <pc:docMk/>
          <pc:sldMk cId="2432026993" sldId="1081"/>
        </pc:sldMkLst>
        <pc:grpChg chg="mod">
          <ac:chgData name="Fan" userId="73b39abba4055029" providerId="LiveId" clId="{6197A935-DAB6-49AF-BF0B-E9C7D06A29C3}" dt="2021-11-28T03:55:19.168" v="113" actId="14100"/>
          <ac:grpSpMkLst>
            <pc:docMk/>
            <pc:sldMk cId="2432026993" sldId="1081"/>
            <ac:grpSpMk id="2" creationId="{E9EF7B23-2946-4ECA-B1CE-01764A14CE92}"/>
          </ac:grpSpMkLst>
        </pc:grpChg>
      </pc:sldChg>
      <pc:sldChg chg="modSp mod">
        <pc:chgData name="Fan" userId="73b39abba4055029" providerId="LiveId" clId="{6197A935-DAB6-49AF-BF0B-E9C7D06A29C3}" dt="2021-11-28T03:57:54.900" v="139" actId="1076"/>
        <pc:sldMkLst>
          <pc:docMk/>
          <pc:sldMk cId="3599862558" sldId="1087"/>
        </pc:sldMkLst>
        <pc:spChg chg="mod">
          <ac:chgData name="Fan" userId="73b39abba4055029" providerId="LiveId" clId="{6197A935-DAB6-49AF-BF0B-E9C7D06A29C3}" dt="2021-11-28T03:57:54.900" v="139" actId="1076"/>
          <ac:spMkLst>
            <pc:docMk/>
            <pc:sldMk cId="3599862558" sldId="1087"/>
            <ac:spMk id="11" creationId="{00000000-0000-0000-0000-000000000000}"/>
          </ac:spMkLst>
        </pc:spChg>
      </pc:sldChg>
      <pc:sldChg chg="modSp mod">
        <pc:chgData name="Fan" userId="73b39abba4055029" providerId="LiveId" clId="{6197A935-DAB6-49AF-BF0B-E9C7D06A29C3}" dt="2021-11-28T04:10:23.817" v="200" actId="207"/>
        <pc:sldMkLst>
          <pc:docMk/>
          <pc:sldMk cId="4033043196" sldId="1089"/>
        </pc:sldMkLst>
        <pc:spChg chg="mod">
          <ac:chgData name="Fan" userId="73b39abba4055029" providerId="LiveId" clId="{6197A935-DAB6-49AF-BF0B-E9C7D06A29C3}" dt="2021-11-28T04:10:23.817" v="200" actId="207"/>
          <ac:spMkLst>
            <pc:docMk/>
            <pc:sldMk cId="4033043196" sldId="1089"/>
            <ac:spMk id="11" creationId="{00000000-0000-0000-0000-000000000000}"/>
          </ac:spMkLst>
        </pc:spChg>
      </pc:sldChg>
      <pc:sldChg chg="modSp mod">
        <pc:chgData name="Fan" userId="73b39abba4055029" providerId="LiveId" clId="{6197A935-DAB6-49AF-BF0B-E9C7D06A29C3}" dt="2021-11-28T04:14:40.358" v="205" actId="14100"/>
        <pc:sldMkLst>
          <pc:docMk/>
          <pc:sldMk cId="3976045555" sldId="1094"/>
        </pc:sldMkLst>
        <pc:picChg chg="mod">
          <ac:chgData name="Fan" userId="73b39abba4055029" providerId="LiveId" clId="{6197A935-DAB6-49AF-BF0B-E9C7D06A29C3}" dt="2021-11-28T04:14:40.358" v="205" actId="14100"/>
          <ac:picMkLst>
            <pc:docMk/>
            <pc:sldMk cId="3976045555" sldId="1094"/>
            <ac:picMk id="5" creationId="{00000000-0000-0000-0000-000000000000}"/>
          </ac:picMkLst>
        </pc:picChg>
        <pc:picChg chg="mod">
          <ac:chgData name="Fan" userId="73b39abba4055029" providerId="LiveId" clId="{6197A935-DAB6-49AF-BF0B-E9C7D06A29C3}" dt="2021-11-28T04:14:27.790" v="203" actId="1076"/>
          <ac:picMkLst>
            <pc:docMk/>
            <pc:sldMk cId="3976045555" sldId="1094"/>
            <ac:picMk id="6" creationId="{0E587C6D-8A96-46BB-88AB-A5F119003C51}"/>
          </ac:picMkLst>
        </pc:picChg>
      </pc:sldChg>
      <pc:sldChg chg="modSp mod">
        <pc:chgData name="Fan" userId="73b39abba4055029" providerId="LiveId" clId="{6197A935-DAB6-49AF-BF0B-E9C7D06A29C3}" dt="2021-11-28T04:19:51.920" v="207" actId="207"/>
        <pc:sldMkLst>
          <pc:docMk/>
          <pc:sldMk cId="2507085346" sldId="1096"/>
        </pc:sldMkLst>
        <pc:spChg chg="mod">
          <ac:chgData name="Fan" userId="73b39abba4055029" providerId="LiveId" clId="{6197A935-DAB6-49AF-BF0B-E9C7D06A29C3}" dt="2021-11-28T04:19:51.920" v="207" actId="207"/>
          <ac:spMkLst>
            <pc:docMk/>
            <pc:sldMk cId="2507085346" sldId="1096"/>
            <ac:spMk id="11" creationId="{00000000-0000-0000-0000-000000000000}"/>
          </ac:spMkLst>
        </pc:spChg>
      </pc:sldChg>
      <pc:sldChg chg="modSp mod">
        <pc:chgData name="Fan" userId="73b39abba4055029" providerId="LiveId" clId="{6197A935-DAB6-49AF-BF0B-E9C7D06A29C3}" dt="2021-11-28T04:00:34.361" v="185" actId="1076"/>
        <pc:sldMkLst>
          <pc:docMk/>
          <pc:sldMk cId="2330108486" sldId="1111"/>
        </pc:sldMkLst>
        <pc:spChg chg="mod">
          <ac:chgData name="Fan" userId="73b39abba4055029" providerId="LiveId" clId="{6197A935-DAB6-49AF-BF0B-E9C7D06A29C3}" dt="2021-11-28T04:00:27.844" v="184" actId="20577"/>
          <ac:spMkLst>
            <pc:docMk/>
            <pc:sldMk cId="2330108486" sldId="1111"/>
            <ac:spMk id="7" creationId="{A0DD5CD8-1BE1-4CF4-BCDE-606900FF7E44}"/>
          </ac:spMkLst>
        </pc:spChg>
        <pc:spChg chg="mod">
          <ac:chgData name="Fan" userId="73b39abba4055029" providerId="LiveId" clId="{6197A935-DAB6-49AF-BF0B-E9C7D06A29C3}" dt="2021-11-28T04:00:34.361" v="185" actId="1076"/>
          <ac:spMkLst>
            <pc:docMk/>
            <pc:sldMk cId="2330108486" sldId="1111"/>
            <ac:spMk id="11" creationId="{00000000-0000-0000-0000-000000000000}"/>
          </ac:spMkLst>
        </pc:spChg>
      </pc:sldChg>
      <pc:sldChg chg="modSp">
        <pc:chgData name="Fan" userId="73b39abba4055029" providerId="LiveId" clId="{6197A935-DAB6-49AF-BF0B-E9C7D06A29C3}" dt="2021-11-28T03:56:11.184" v="138"/>
        <pc:sldMkLst>
          <pc:docMk/>
          <pc:sldMk cId="2475322158" sldId="1112"/>
        </pc:sldMkLst>
        <pc:spChg chg="mod">
          <ac:chgData name="Fan" userId="73b39abba4055029" providerId="LiveId" clId="{6197A935-DAB6-49AF-BF0B-E9C7D06A29C3}" dt="2021-11-28T03:56:11.184" v="138"/>
          <ac:spMkLst>
            <pc:docMk/>
            <pc:sldMk cId="2475322158" sldId="1112"/>
            <ac:spMk id="11" creationId="{00000000-0000-0000-0000-000000000000}"/>
          </ac:spMkLst>
        </pc:spChg>
      </pc:sldChg>
      <pc:sldChg chg="addSp modSp mod">
        <pc:chgData name="Fan" userId="73b39abba4055029" providerId="LiveId" clId="{6197A935-DAB6-49AF-BF0B-E9C7D06A29C3}" dt="2021-10-25T02:12:18.124" v="21" actId="207"/>
        <pc:sldMkLst>
          <pc:docMk/>
          <pc:sldMk cId="943501341" sldId="1119"/>
        </pc:sldMkLst>
        <pc:spChg chg="add mod">
          <ac:chgData name="Fan" userId="73b39abba4055029" providerId="LiveId" clId="{6197A935-DAB6-49AF-BF0B-E9C7D06A29C3}" dt="2021-10-25T02:12:18.124" v="21" actId="207"/>
          <ac:spMkLst>
            <pc:docMk/>
            <pc:sldMk cId="943501341" sldId="1119"/>
            <ac:spMk id="3" creationId="{FC12EF09-4FE8-414E-BD05-AAE61B191ACA}"/>
          </ac:spMkLst>
        </pc:spChg>
      </pc:sldChg>
      <pc:sldChg chg="ord">
        <pc:chgData name="Fan" userId="73b39abba4055029" providerId="LiveId" clId="{6197A935-DAB6-49AF-BF0B-E9C7D06A29C3}" dt="2021-11-28T04:20:22.256" v="209"/>
        <pc:sldMkLst>
          <pc:docMk/>
          <pc:sldMk cId="1099688236" sldId="1122"/>
        </pc:sldMkLst>
      </pc:sldChg>
    </pc:docChg>
  </pc:docChgLst>
  <pc:docChgLst>
    <pc:chgData name="Cheng Fan" userId="73b39abba4055029" providerId="LiveId" clId="{1436472C-DFF8-2245-9D7C-E044E2EDF40B}"/>
    <pc:docChg chg="custSel addSld delSld modSld">
      <pc:chgData name="Cheng Fan" userId="73b39abba4055029" providerId="LiveId" clId="{1436472C-DFF8-2245-9D7C-E044E2EDF40B}" dt="2018-11-02T13:08:05.319" v="90" actId="1076"/>
      <pc:docMkLst>
        <pc:docMk/>
      </pc:docMkLst>
      <pc:sldChg chg="modSp">
        <pc:chgData name="Cheng Fan" userId="73b39abba4055029" providerId="LiveId" clId="{1436472C-DFF8-2245-9D7C-E044E2EDF40B}" dt="2018-11-02T12:57:52.698" v="63" actId="20577"/>
        <pc:sldMkLst>
          <pc:docMk/>
          <pc:sldMk cId="2267203452" sldId="775"/>
        </pc:sldMkLst>
        <pc:spChg chg="mod">
          <ac:chgData name="Cheng Fan" userId="73b39abba4055029" providerId="LiveId" clId="{1436472C-DFF8-2245-9D7C-E044E2EDF40B}" dt="2018-11-02T12:57:52.698" v="63" actId="20577"/>
          <ac:spMkLst>
            <pc:docMk/>
            <pc:sldMk cId="2267203452" sldId="775"/>
            <ac:spMk id="5" creationId="{CE91ADF7-DF9B-A947-B5BC-4330D7FFEB59}"/>
          </ac:spMkLst>
        </pc:spChg>
      </pc:sldChg>
      <pc:sldChg chg="add">
        <pc:chgData name="Cheng Fan" userId="73b39abba4055029" providerId="LiveId" clId="{1436472C-DFF8-2245-9D7C-E044E2EDF40B}" dt="2018-11-02T12:58:06.848" v="64"/>
        <pc:sldMkLst>
          <pc:docMk/>
          <pc:sldMk cId="2920750737" sldId="986"/>
        </pc:sldMkLst>
      </pc:sldChg>
      <pc:sldChg chg="add">
        <pc:chgData name="Cheng Fan" userId="73b39abba4055029" providerId="LiveId" clId="{1436472C-DFF8-2245-9D7C-E044E2EDF40B}" dt="2018-11-02T12:58:06.848" v="64"/>
        <pc:sldMkLst>
          <pc:docMk/>
          <pc:sldMk cId="2495745504" sldId="987"/>
        </pc:sldMkLst>
      </pc:sldChg>
      <pc:sldChg chg="add">
        <pc:chgData name="Cheng Fan" userId="73b39abba4055029" providerId="LiveId" clId="{1436472C-DFF8-2245-9D7C-E044E2EDF40B}" dt="2018-11-02T12:58:41.748" v="75"/>
        <pc:sldMkLst>
          <pc:docMk/>
          <pc:sldMk cId="1460255694" sldId="1054"/>
        </pc:sldMkLst>
      </pc:sldChg>
      <pc:sldChg chg="add">
        <pc:chgData name="Cheng Fan" userId="73b39abba4055029" providerId="LiveId" clId="{1436472C-DFF8-2245-9D7C-E044E2EDF40B}" dt="2018-11-02T12:58:41.748" v="75"/>
        <pc:sldMkLst>
          <pc:docMk/>
          <pc:sldMk cId="1820690179" sldId="1063"/>
        </pc:sldMkLst>
      </pc:sldChg>
    </pc:docChg>
  </pc:docChgLst>
  <pc:docChgLst>
    <pc:chgData name="Cheng Fan" userId="73b39abba4055029" providerId="LiveId" clId="{7D9499FB-38B1-4227-B2AD-6EC5EE5EA950}"/>
    <pc:docChg chg="modSld">
      <pc:chgData name="Cheng Fan" userId="73b39abba4055029" providerId="LiveId" clId="{7D9499FB-38B1-4227-B2AD-6EC5EE5EA950}" dt="2020-09-16T08:19:27.249" v="8" actId="20577"/>
      <pc:docMkLst>
        <pc:docMk/>
      </pc:docMkLst>
      <pc:sldChg chg="modSp mod">
        <pc:chgData name="Cheng Fan" userId="73b39abba4055029" providerId="LiveId" clId="{7D9499FB-38B1-4227-B2AD-6EC5EE5EA950}" dt="2020-09-16T08:19:27.249" v="8" actId="20577"/>
        <pc:sldMkLst>
          <pc:docMk/>
          <pc:sldMk cId="2040243274" sldId="628"/>
        </pc:sldMkLst>
        <pc:spChg chg="mod">
          <ac:chgData name="Cheng Fan" userId="73b39abba4055029" providerId="LiveId" clId="{7D9499FB-38B1-4227-B2AD-6EC5EE5EA950}" dt="2020-09-16T08:19:27.249" v="8" actId="20577"/>
          <ac:spMkLst>
            <pc:docMk/>
            <pc:sldMk cId="2040243274" sldId="628"/>
            <ac:spMk id="5" creationId="{0C494AC4-83F7-A546-AA32-D9C97D2A9A6A}"/>
          </ac:spMkLst>
        </pc:spChg>
      </pc:sldChg>
    </pc:docChg>
  </pc:docChgLst>
  <pc:docChgLst>
    <pc:chgData name="Cheng Fan" userId="73b39abba4055029" providerId="LiveId" clId="{4A01A123-6EFE-4D7E-8C0C-49A1C28FA534}"/>
    <pc:docChg chg="modSld">
      <pc:chgData name="Cheng Fan" userId="73b39abba4055029" providerId="LiveId" clId="{4A01A123-6EFE-4D7E-8C0C-49A1C28FA534}" dt="2022-10-12T09:17:50.526" v="1" actId="20577"/>
      <pc:docMkLst>
        <pc:docMk/>
      </pc:docMkLst>
      <pc:sldChg chg="modSp mod">
        <pc:chgData name="Cheng Fan" userId="73b39abba4055029" providerId="LiveId" clId="{4A01A123-6EFE-4D7E-8C0C-49A1C28FA534}" dt="2022-10-12T09:17:50.526" v="1" actId="20577"/>
        <pc:sldMkLst>
          <pc:docMk/>
          <pc:sldMk cId="2040243274" sldId="628"/>
        </pc:sldMkLst>
        <pc:spChg chg="mod">
          <ac:chgData name="Cheng Fan" userId="73b39abba4055029" providerId="LiveId" clId="{4A01A123-6EFE-4D7E-8C0C-49A1C28FA534}" dt="2022-10-12T09:17:50.526" v="1" actId="20577"/>
          <ac:spMkLst>
            <pc:docMk/>
            <pc:sldMk cId="2040243274" sldId="628"/>
            <ac:spMk id="5" creationId="{0C494AC4-83F7-A546-AA32-D9C97D2A9A6A}"/>
          </ac:spMkLst>
        </pc:spChg>
      </pc:sldChg>
    </pc:docChg>
  </pc:docChgLst>
  <pc:docChgLst>
    <pc:chgData name="Cheng Fan" userId="73b39abba4055029" providerId="LiveId" clId="{D44E9B22-4C58-074E-8006-F8F847A5A39B}"/>
    <pc:docChg chg="undo modSld sldOrd">
      <pc:chgData name="Cheng Fan" userId="73b39abba4055029" providerId="LiveId" clId="{D44E9B22-4C58-074E-8006-F8F847A5A39B}" dt="2018-12-20T01:58:44.037" v="23"/>
      <pc:docMkLst>
        <pc:docMk/>
      </pc:docMkLst>
      <pc:sldChg chg="ord">
        <pc:chgData name="Cheng Fan" userId="73b39abba4055029" providerId="LiveId" clId="{D44E9B22-4C58-074E-8006-F8F847A5A39B}" dt="2018-12-20T01:58:44.037" v="23"/>
        <pc:sldMkLst>
          <pc:docMk/>
          <pc:sldMk cId="1820690179" sldId="1063"/>
        </pc:sldMkLst>
      </pc:sldChg>
      <pc:sldChg chg="modSp">
        <pc:chgData name="Cheng Fan" userId="73b39abba4055029" providerId="LiveId" clId="{D44E9B22-4C58-074E-8006-F8F847A5A39B}" dt="2018-12-06T03:25:37.321" v="11" actId="57"/>
        <pc:sldMkLst>
          <pc:docMk/>
          <pc:sldMk cId="185200779" sldId="1080"/>
        </pc:sldMkLst>
        <pc:spChg chg="mod">
          <ac:chgData name="Cheng Fan" userId="73b39abba4055029" providerId="LiveId" clId="{D44E9B22-4C58-074E-8006-F8F847A5A39B}" dt="2018-12-06T03:25:37.321" v="11" actId="57"/>
          <ac:spMkLst>
            <pc:docMk/>
            <pc:sldMk cId="185200779" sldId="1080"/>
            <ac:spMk id="11" creationId="{00000000-0000-0000-0000-000000000000}"/>
          </ac:spMkLst>
        </pc:spChg>
      </pc:sldChg>
      <pc:sldChg chg="addSp delSp modSp">
        <pc:chgData name="Cheng Fan" userId="73b39abba4055029" providerId="LiveId" clId="{D44E9B22-4C58-074E-8006-F8F847A5A39B}" dt="2018-12-09T10:51:15.552" v="22" actId="1076"/>
        <pc:sldMkLst>
          <pc:docMk/>
          <pc:sldMk cId="3621219584" sldId="1086"/>
        </pc:sldMkLst>
        <pc:spChg chg="add del mod">
          <ac:chgData name="Cheng Fan" userId="73b39abba4055029" providerId="LiveId" clId="{D44E9B22-4C58-074E-8006-F8F847A5A39B}" dt="2018-12-09T10:49:38.555" v="15"/>
          <ac:spMkLst>
            <pc:docMk/>
            <pc:sldMk cId="3621219584" sldId="1086"/>
            <ac:spMk id="3" creationId="{107EED33-957F-8542-BD7F-F50D37D7ACCC}"/>
          </ac:spMkLst>
        </pc:spChg>
        <pc:spChg chg="mod">
          <ac:chgData name="Cheng Fan" userId="73b39abba4055029" providerId="LiveId" clId="{D44E9B22-4C58-074E-8006-F8F847A5A39B}" dt="2018-12-09T10:51:13.393" v="21" actId="1076"/>
          <ac:spMkLst>
            <pc:docMk/>
            <pc:sldMk cId="3621219584" sldId="1086"/>
            <ac:spMk id="6" creationId="{496E2AB8-7FE3-A548-8861-BE11514649F1}"/>
          </ac:spMkLst>
        </pc:spChg>
        <pc:picChg chg="mod">
          <ac:chgData name="Cheng Fan" userId="73b39abba4055029" providerId="LiveId" clId="{D44E9B22-4C58-074E-8006-F8F847A5A39B}" dt="2018-12-09T10:51:10.096" v="20" actId="1076"/>
          <ac:picMkLst>
            <pc:docMk/>
            <pc:sldMk cId="3621219584" sldId="1086"/>
            <ac:picMk id="2" creationId="{00000000-0000-0000-0000-000000000000}"/>
          </ac:picMkLst>
        </pc:picChg>
        <pc:picChg chg="add mod">
          <ac:chgData name="Cheng Fan" userId="73b39abba4055029" providerId="LiveId" clId="{D44E9B22-4C58-074E-8006-F8F847A5A39B}" dt="2018-12-09T10:51:15.552" v="22" actId="1076"/>
          <ac:picMkLst>
            <pc:docMk/>
            <pc:sldMk cId="3621219584" sldId="1086"/>
            <ac:picMk id="7" creationId="{FA50F061-6421-754C-BF26-C5A553D40F17}"/>
          </ac:picMkLst>
        </pc:picChg>
      </pc:sldChg>
    </pc:docChg>
  </pc:docChgLst>
  <pc:docChgLst>
    <pc:chgData name="Fan Cheng" userId="73b39abba4055029" providerId="LiveId" clId="{3B967BDE-2263-0E47-A5CB-7013DC5ED832}"/>
    <pc:docChg chg="custSel modSld">
      <pc:chgData name="Fan Cheng" userId="73b39abba4055029" providerId="LiveId" clId="{3B967BDE-2263-0E47-A5CB-7013DC5ED832}" dt="2022-11-28T23:52:27.034" v="92" actId="207"/>
      <pc:docMkLst>
        <pc:docMk/>
      </pc:docMkLst>
      <pc:sldChg chg="modSp mod">
        <pc:chgData name="Fan Cheng" userId="73b39abba4055029" providerId="LiveId" clId="{3B967BDE-2263-0E47-A5CB-7013DC5ED832}" dt="2022-11-28T23:52:27.034" v="92" actId="207"/>
        <pc:sldMkLst>
          <pc:docMk/>
          <pc:sldMk cId="3599862558" sldId="1087"/>
        </pc:sldMkLst>
        <pc:spChg chg="mod">
          <ac:chgData name="Fan Cheng" userId="73b39abba4055029" providerId="LiveId" clId="{3B967BDE-2263-0E47-A5CB-7013DC5ED832}" dt="2022-11-28T23:52:27.034" v="92" actId="207"/>
          <ac:spMkLst>
            <pc:docMk/>
            <pc:sldMk cId="3599862558" sldId="1087"/>
            <ac:spMk id="7" creationId="{496E2AB8-7FE3-A548-8861-BE11514649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11/29/22</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python.org/3/library/time.html"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Introduction to Computation</a:t>
            </a: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Autumn</a:t>
            </a:r>
            <a:r>
              <a:rPr lang="en-US" sz="2013"/>
              <a:t>, 20</a:t>
            </a:r>
            <a:r>
              <a:rPr lang="en-US" altLang="zh-CN" sz="2013"/>
              <a:t>22</a:t>
            </a:r>
            <a:endParaRPr lang="en-US" sz="2013" dirty="0"/>
          </a:p>
        </p:txBody>
      </p:sp>
    </p:spTree>
    <p:extLst>
      <p:ext uri="{BB962C8B-B14F-4D97-AF65-F5344CB8AC3E}">
        <p14:creationId xmlns:p14="http://schemas.microsoft.com/office/powerpoint/2010/main" val="204024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6413935" cy="621837"/>
          </a:xfrm>
          <a:prstGeom prst="rect">
            <a:avLst/>
          </a:prstGeom>
          <a:noFill/>
        </p:spPr>
        <p:txBody>
          <a:bodyPr wrap="none" rtlCol="0">
            <a:spAutoFit/>
          </a:bodyPr>
          <a:lstStyle/>
          <a:p>
            <a:r>
              <a:rPr lang="en-US" sz="3441" dirty="0">
                <a:solidFill>
                  <a:schemeClr val="accent2">
                    <a:lumMod val="75000"/>
                  </a:schemeClr>
                </a:solidFill>
              </a:rPr>
              <a:t>Comparisons of Complexity Classes</a:t>
            </a:r>
          </a:p>
        </p:txBody>
      </p:sp>
      <p:grpSp>
        <p:nvGrpSpPr>
          <p:cNvPr id="2" name="Group 1">
            <a:extLst>
              <a:ext uri="{FF2B5EF4-FFF2-40B4-BE49-F238E27FC236}">
                <a16:creationId xmlns:a16="http://schemas.microsoft.com/office/drawing/2014/main" id="{E9EF7B23-2946-4ECA-B1CE-01764A14CE92}"/>
              </a:ext>
            </a:extLst>
          </p:cNvPr>
          <p:cNvGrpSpPr/>
          <p:nvPr/>
        </p:nvGrpSpPr>
        <p:grpSpPr>
          <a:xfrm>
            <a:off x="335419" y="1718437"/>
            <a:ext cx="9387562" cy="3603687"/>
            <a:chOff x="492696" y="1718380"/>
            <a:chExt cx="9387562" cy="3603687"/>
          </a:xfrm>
        </p:grpSpPr>
        <p:pic>
          <p:nvPicPr>
            <p:cNvPr id="5" name="Content Placeholder 3">
              <a:extLst>
                <a:ext uri="{FF2B5EF4-FFF2-40B4-BE49-F238E27FC236}">
                  <a16:creationId xmlns:a16="http://schemas.microsoft.com/office/drawing/2014/main" id="{CCAF6413-7DC2-AC4C-9DFB-AF550DA6F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92696" y="1720081"/>
              <a:ext cx="4570630" cy="3577356"/>
            </a:xfrm>
            <a:prstGeom prst="rect">
              <a:avLst/>
            </a:prstGeom>
          </p:spPr>
        </p:pic>
        <p:pic>
          <p:nvPicPr>
            <p:cNvPr id="6" name="Content Placeholder 5">
              <a:extLst>
                <a:ext uri="{FF2B5EF4-FFF2-40B4-BE49-F238E27FC236}">
                  <a16:creationId xmlns:a16="http://schemas.microsoft.com/office/drawing/2014/main" id="{FD9E6F66-25CB-9A43-B325-0CF674490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73216" y="1718380"/>
              <a:ext cx="4707042" cy="3603687"/>
            </a:xfrm>
            <a:prstGeom prst="rect">
              <a:avLst/>
            </a:prstGeom>
          </p:spPr>
        </p:pic>
      </p:grpSp>
    </p:spTree>
    <p:extLst>
      <p:ext uri="{BB962C8B-B14F-4D97-AF65-F5344CB8AC3E}">
        <p14:creationId xmlns:p14="http://schemas.microsoft.com/office/powerpoint/2010/main" val="243202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Content Placeholder 3">
            <a:extLst>
              <a:ext uri="{FF2B5EF4-FFF2-40B4-BE49-F238E27FC236}">
                <a16:creationId xmlns:a16="http://schemas.microsoft.com/office/drawing/2014/main" id="{5CBBD153-D74D-8243-BA75-A34A242385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4862" y="1739768"/>
            <a:ext cx="8448675" cy="3561026"/>
          </a:xfrm>
        </p:spPr>
      </p:pic>
      <p:sp>
        <p:nvSpPr>
          <p:cNvPr id="5" name="TextBox 4">
            <a:extLst>
              <a:ext uri="{FF2B5EF4-FFF2-40B4-BE49-F238E27FC236}">
                <a16:creationId xmlns:a16="http://schemas.microsoft.com/office/drawing/2014/main" id="{9F078EC3-00FC-6D4B-9336-1BB438747989}"/>
              </a:ext>
            </a:extLst>
          </p:cNvPr>
          <p:cNvSpPr txBox="1"/>
          <p:nvPr/>
        </p:nvSpPr>
        <p:spPr>
          <a:xfrm>
            <a:off x="852736" y="577802"/>
            <a:ext cx="6413935" cy="621837"/>
          </a:xfrm>
          <a:prstGeom prst="rect">
            <a:avLst/>
          </a:prstGeom>
          <a:noFill/>
        </p:spPr>
        <p:txBody>
          <a:bodyPr wrap="none" rtlCol="0">
            <a:spAutoFit/>
          </a:bodyPr>
          <a:lstStyle/>
          <a:p>
            <a:r>
              <a:rPr lang="en-US" sz="3441" dirty="0">
                <a:solidFill>
                  <a:schemeClr val="accent2">
                    <a:lumMod val="75000"/>
                  </a:schemeClr>
                </a:solidFill>
              </a:rPr>
              <a:t>Comparisons of Complexity Classes</a:t>
            </a:r>
          </a:p>
        </p:txBody>
      </p:sp>
    </p:spTree>
    <p:extLst>
      <p:ext uri="{BB962C8B-B14F-4D97-AF65-F5344CB8AC3E}">
        <p14:creationId xmlns:p14="http://schemas.microsoft.com/office/powerpoint/2010/main" val="292075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Content Placeholder 3">
            <a:extLst>
              <a:ext uri="{FF2B5EF4-FFF2-40B4-BE49-F238E27FC236}">
                <a16:creationId xmlns:a16="http://schemas.microsoft.com/office/drawing/2014/main" id="{6164C671-5EBC-0546-AA3C-A460841083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4862" y="1818811"/>
            <a:ext cx="8448675" cy="3402939"/>
          </a:xfrm>
        </p:spPr>
      </p:pic>
      <p:sp>
        <p:nvSpPr>
          <p:cNvPr id="5" name="TextBox 4">
            <a:extLst>
              <a:ext uri="{FF2B5EF4-FFF2-40B4-BE49-F238E27FC236}">
                <a16:creationId xmlns:a16="http://schemas.microsoft.com/office/drawing/2014/main" id="{9F078EC3-00FC-6D4B-9336-1BB438747989}"/>
              </a:ext>
            </a:extLst>
          </p:cNvPr>
          <p:cNvSpPr txBox="1"/>
          <p:nvPr/>
        </p:nvSpPr>
        <p:spPr>
          <a:xfrm>
            <a:off x="852736" y="577802"/>
            <a:ext cx="6413935" cy="621837"/>
          </a:xfrm>
          <a:prstGeom prst="rect">
            <a:avLst/>
          </a:prstGeom>
          <a:noFill/>
        </p:spPr>
        <p:txBody>
          <a:bodyPr wrap="none" rtlCol="0">
            <a:spAutoFit/>
          </a:bodyPr>
          <a:lstStyle/>
          <a:p>
            <a:r>
              <a:rPr lang="en-US" sz="3441" dirty="0">
                <a:solidFill>
                  <a:schemeClr val="accent2">
                    <a:lumMod val="75000"/>
                  </a:schemeClr>
                </a:solidFill>
              </a:rPr>
              <a:t>Comparisons of Complexity Classes</a:t>
            </a:r>
          </a:p>
        </p:txBody>
      </p:sp>
      <p:sp>
        <p:nvSpPr>
          <p:cNvPr id="2" name="Rectangle 1">
            <a:extLst>
              <a:ext uri="{FF2B5EF4-FFF2-40B4-BE49-F238E27FC236}">
                <a16:creationId xmlns:a16="http://schemas.microsoft.com/office/drawing/2014/main" id="{2F313140-14C3-49AE-9CEB-75AE459B382D}"/>
              </a:ext>
            </a:extLst>
          </p:cNvPr>
          <p:cNvSpPr/>
          <p:nvPr/>
        </p:nvSpPr>
        <p:spPr>
          <a:xfrm>
            <a:off x="3511142" y="5752529"/>
            <a:ext cx="3036116" cy="4998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50885" rtl="0" eaLnBrk="1" fontAlgn="auto" latinLnBrk="0" hangingPunct="1">
              <a:lnSpc>
                <a:spcPct val="100000"/>
              </a:lnSpc>
              <a:spcBef>
                <a:spcPts val="0"/>
              </a:spcBef>
              <a:spcAft>
                <a:spcPts val="0"/>
              </a:spcAft>
              <a:buClrTx/>
              <a:buSzTx/>
              <a:tabLst/>
              <a:defRPr/>
            </a:pPr>
            <a:r>
              <a:rPr lang="zh-CN" altLang="en-US" sz="1870" dirty="0">
                <a:solidFill>
                  <a:prstClr val="black"/>
                </a:solidFill>
                <a:latin typeface="Tw Cen MT"/>
                <a:ea typeface="华文仿宋" panose="02010600040101010101" pitchFamily="2" charset="-122"/>
              </a:rPr>
              <a:t>我们只关心算法的</a:t>
            </a:r>
            <a:r>
              <a:rPr lang="zh-CN" altLang="en-US" sz="1870" b="1" dirty="0">
                <a:solidFill>
                  <a:srgbClr val="C00000"/>
                </a:solidFill>
                <a:latin typeface="Tw Cen MT"/>
                <a:ea typeface="华文仿宋" panose="02010600040101010101" pitchFamily="2" charset="-122"/>
              </a:rPr>
              <a:t>阶数</a:t>
            </a:r>
            <a:endParaRPr kumimoji="0" lang="en-US" altLang="zh-CN" sz="1870" b="1" i="0" u="none" strike="noStrike" kern="1200" cap="none" spc="0" normalizeH="0" baseline="0" noProof="0" dirty="0">
              <a:ln>
                <a:noFill/>
              </a:ln>
              <a:solidFill>
                <a:srgbClr val="C00000"/>
              </a:solidFill>
              <a:effectLst/>
              <a:uLnTx/>
              <a:uFillTx/>
              <a:latin typeface="Tw Cen MT"/>
              <a:ea typeface="华文仿宋" panose="02010600040101010101" pitchFamily="2" charset="-122"/>
              <a:cs typeface="+mn-cs"/>
            </a:endParaRPr>
          </a:p>
        </p:txBody>
      </p:sp>
    </p:spTree>
    <p:extLst>
      <p:ext uri="{BB962C8B-B14F-4D97-AF65-F5344CB8AC3E}">
        <p14:creationId xmlns:p14="http://schemas.microsoft.com/office/powerpoint/2010/main" val="249574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684248" cy="621837"/>
          </a:xfrm>
          <a:prstGeom prst="rect">
            <a:avLst/>
          </a:prstGeom>
          <a:noFill/>
        </p:spPr>
        <p:txBody>
          <a:bodyPr wrap="none" rtlCol="0">
            <a:spAutoFit/>
          </a:bodyPr>
          <a:lstStyle/>
          <a:p>
            <a:r>
              <a:rPr lang="en-US" sz="3441" dirty="0">
                <a:solidFill>
                  <a:schemeClr val="accent2">
                    <a:lumMod val="75000"/>
                  </a:schemeClr>
                </a:solidFill>
              </a:rPr>
              <a:t>Complexity in Python statement</a:t>
            </a:r>
          </a:p>
        </p:txBody>
      </p:sp>
      <p:sp>
        <p:nvSpPr>
          <p:cNvPr id="11" name="Rectangle 10"/>
          <p:cNvSpPr/>
          <p:nvPr/>
        </p:nvSpPr>
        <p:spPr>
          <a:xfrm>
            <a:off x="708720" y="2763860"/>
            <a:ext cx="8456421" cy="3257815"/>
          </a:xfrm>
          <a:prstGeom prst="rect">
            <a:avLst/>
          </a:prstGeom>
        </p:spPr>
        <p:txBody>
          <a:bodyPr wrap="square">
            <a:spAutoFit/>
          </a:bodyPr>
          <a:lstStyle/>
          <a:p>
            <a:pPr marL="342900" indent="-342900">
              <a:buFont typeface="Wingdings" pitchFamily="2" charset="2"/>
              <a:buChar char="q"/>
            </a:pPr>
            <a:r>
              <a:rPr lang="en-US" altLang="zh-CN" sz="1870" dirty="0"/>
              <a:t>=, +, -, *, /, //, %, +=, -/=…, </a:t>
            </a:r>
            <a:r>
              <a:rPr lang="zh-CN" altLang="en-US" sz="1870" dirty="0">
                <a:solidFill>
                  <a:srgbClr val="C00000"/>
                </a:solidFill>
              </a:rPr>
              <a:t>**</a:t>
            </a:r>
            <a:endParaRPr lang="en-US" altLang="zh-CN" sz="1870" dirty="0">
              <a:solidFill>
                <a:srgbClr val="C00000"/>
              </a:solidFill>
            </a:endParaRPr>
          </a:p>
          <a:p>
            <a:pPr marL="342900" indent="-342900">
              <a:lnSpc>
                <a:spcPct val="100000"/>
              </a:lnSpc>
              <a:buFont typeface="Wingdings" pitchFamily="2" charset="2"/>
              <a:buChar char="q"/>
            </a:pPr>
            <a:r>
              <a:rPr lang="en-US" altLang="zh-CN" sz="1870" dirty="0"/>
              <a:t>&gt;=, &gt;, &lt;=, &lt;, ==, !=</a:t>
            </a:r>
          </a:p>
          <a:p>
            <a:pPr marL="342900" indent="-342900">
              <a:lnSpc>
                <a:spcPct val="100000"/>
              </a:lnSpc>
              <a:buFont typeface="Wingdings" pitchFamily="2" charset="2"/>
              <a:buChar char="q"/>
            </a:pPr>
            <a:r>
              <a:rPr lang="en-US" altLang="zh-CN" sz="1870" dirty="0"/>
              <a:t>not</a:t>
            </a:r>
          </a:p>
          <a:p>
            <a:pPr marL="342900" indent="-342900">
              <a:lnSpc>
                <a:spcPct val="100000"/>
              </a:lnSpc>
              <a:buFont typeface="Wingdings" pitchFamily="2" charset="2"/>
              <a:buChar char="q"/>
            </a:pPr>
            <a:r>
              <a:rPr lang="en-US" altLang="zh-CN" sz="1870" dirty="0"/>
              <a:t>if…</a:t>
            </a:r>
            <a:r>
              <a:rPr lang="en-US" altLang="zh-CN" sz="1870" dirty="0" err="1"/>
              <a:t>elif</a:t>
            </a:r>
            <a:r>
              <a:rPr lang="en-US" altLang="zh-CN" sz="1870" dirty="0"/>
              <a:t>…else</a:t>
            </a:r>
          </a:p>
          <a:p>
            <a:pPr marL="342900" indent="-342900">
              <a:lnSpc>
                <a:spcPct val="100000"/>
              </a:lnSpc>
              <a:buFont typeface="Wingdings" pitchFamily="2" charset="2"/>
              <a:buChar char="q"/>
            </a:pPr>
            <a:r>
              <a:rPr lang="en-US" altLang="zh-CN" sz="1870" dirty="0"/>
              <a:t>print(), input(): </a:t>
            </a:r>
            <a:r>
              <a:rPr lang="zh-CN" altLang="en-US" sz="1870" dirty="0"/>
              <a:t>取决于输入类型的长度</a:t>
            </a:r>
            <a:r>
              <a:rPr lang="en-US" altLang="zh-CN" sz="1870" dirty="0"/>
              <a:t>. </a:t>
            </a:r>
            <a:r>
              <a:rPr lang="zh-CN" altLang="en-US" sz="1870" dirty="0"/>
              <a:t>一般是</a:t>
            </a:r>
            <a:r>
              <a:rPr lang="en-US" altLang="zh-CN" sz="1870" dirty="0"/>
              <a:t>O(1)</a:t>
            </a:r>
          </a:p>
          <a:p>
            <a:pPr marL="342900" indent="-342900">
              <a:lnSpc>
                <a:spcPct val="100000"/>
              </a:lnSpc>
              <a:buFont typeface="Wingdings" pitchFamily="2" charset="2"/>
              <a:buChar char="q"/>
            </a:pPr>
            <a:r>
              <a:rPr lang="en-US" altLang="zh-CN" sz="1870" dirty="0" err="1"/>
              <a:t>math.sin</a:t>
            </a:r>
            <a:r>
              <a:rPr lang="en-US" altLang="zh-CN" sz="1870" dirty="0"/>
              <a:t>(), </a:t>
            </a:r>
            <a:r>
              <a:rPr lang="en-US" altLang="zh-CN" sz="1870" dirty="0" err="1"/>
              <a:t>math.cos</a:t>
            </a:r>
            <a:r>
              <a:rPr lang="en-US" altLang="zh-CN" sz="1870" dirty="0"/>
              <a:t>()</a:t>
            </a:r>
          </a:p>
          <a:p>
            <a:pPr marL="342900" indent="-342900">
              <a:lnSpc>
                <a:spcPct val="100000"/>
              </a:lnSpc>
              <a:buFont typeface="Wingdings" pitchFamily="2" charset="2"/>
              <a:buChar char="q"/>
            </a:pPr>
            <a:r>
              <a:rPr lang="en-US" altLang="zh-CN" sz="1870" dirty="0"/>
              <a:t>return</a:t>
            </a:r>
          </a:p>
          <a:p>
            <a:pPr marL="342900" indent="-342900">
              <a:lnSpc>
                <a:spcPct val="100000"/>
              </a:lnSpc>
              <a:buFont typeface="Wingdings" pitchFamily="2" charset="2"/>
              <a:buChar char="q"/>
            </a:pPr>
            <a:r>
              <a:rPr lang="zh-CN" altLang="en-US" sz="1870" dirty="0"/>
              <a:t>复杂语法由其定义决定</a:t>
            </a:r>
            <a:endParaRPr lang="en-US" altLang="zh-CN" sz="1870" dirty="0"/>
          </a:p>
          <a:p>
            <a:pPr marL="818342" lvl="1" indent="-342900">
              <a:buFont typeface="Wingdings" pitchFamily="2" charset="2"/>
              <a:buChar char="q"/>
            </a:pPr>
            <a:r>
              <a:rPr lang="en-US" altLang="zh-CN" sz="1870" dirty="0"/>
              <a:t>while()</a:t>
            </a:r>
          </a:p>
          <a:p>
            <a:pPr marL="818342" lvl="1" indent="-342900">
              <a:buFont typeface="Wingdings" pitchFamily="2" charset="2"/>
              <a:buChar char="q"/>
            </a:pPr>
            <a:r>
              <a:rPr lang="en-US" altLang="zh-CN" sz="1870" dirty="0"/>
              <a:t>for()</a:t>
            </a:r>
          </a:p>
          <a:p>
            <a:pPr marL="818342" lvl="1" indent="-342900">
              <a:buFont typeface="Wingdings" pitchFamily="2" charset="2"/>
              <a:buChar char="q"/>
            </a:pPr>
            <a:r>
              <a:rPr lang="zh-CN" altLang="en-US" sz="1870" dirty="0"/>
              <a:t>自定义类、函数</a:t>
            </a:r>
            <a:r>
              <a:rPr lang="en-US" altLang="zh-CN" sz="1870" dirty="0"/>
              <a:t>def f():</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DD5CD8-1BE1-4CF4-BCDE-606900FF7E44}"/>
                  </a:ext>
                </a:extLst>
              </p:cNvPr>
              <p:cNvSpPr txBox="1"/>
              <p:nvPr/>
            </p:nvSpPr>
            <p:spPr>
              <a:xfrm>
                <a:off x="1920629" y="1360041"/>
                <a:ext cx="6217142" cy="1243417"/>
              </a:xfrm>
              <a:prstGeom prst="rect">
                <a:avLst/>
              </a:prstGeom>
              <a:ln w="19050">
                <a:solidFill>
                  <a:srgbClr val="7030A0"/>
                </a:solidFill>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Wingdings" panose="05000000000000000000" pitchFamily="2" charset="2"/>
                  <a:buChar char="Ø"/>
                </a:pPr>
                <a:r>
                  <a:rPr lang="zh-CN" altLang="en-US" sz="1870" dirty="0">
                    <a:solidFill>
                      <a:schemeClr val="tx1"/>
                    </a:solidFill>
                  </a:rPr>
                  <a:t>要根据操作数是数</a:t>
                </a:r>
                <a:r>
                  <a:rPr lang="en-US" altLang="zh-CN" sz="1870" dirty="0">
                    <a:solidFill>
                      <a:schemeClr val="tx1"/>
                    </a:solidFill>
                  </a:rPr>
                  <a:t>, </a:t>
                </a:r>
                <a:r>
                  <a:rPr lang="zh-CN" altLang="en-US" sz="1870" dirty="0">
                    <a:solidFill>
                      <a:schemeClr val="tx1"/>
                    </a:solidFill>
                  </a:rPr>
                  <a:t>字符串判断或者是自定义类型判断</a:t>
                </a:r>
                <a:endParaRPr lang="en-US" altLang="zh-CN" sz="1870" dirty="0">
                  <a:solidFill>
                    <a:schemeClr val="tx1"/>
                  </a:solidFill>
                </a:endParaRPr>
              </a:p>
              <a:p>
                <a:pPr marL="342900" indent="-342900">
                  <a:buFont typeface="Wingdings" panose="05000000000000000000" pitchFamily="2" charset="2"/>
                  <a:buChar char="Ø"/>
                </a:pPr>
                <a:r>
                  <a:rPr lang="en-US" altLang="zh-CN" sz="1870" dirty="0">
                    <a:solidFill>
                      <a:schemeClr val="tx1"/>
                    </a:solidFill>
                  </a:rPr>
                  <a:t>Python</a:t>
                </a:r>
                <a:r>
                  <a:rPr lang="zh-CN" altLang="en-US" sz="1870" dirty="0">
                    <a:solidFill>
                      <a:schemeClr val="tx1"/>
                    </a:solidFill>
                  </a:rPr>
                  <a:t>的基本数据类型没有范围限制，可以为无穷长</a:t>
                </a:r>
                <a:endParaRPr lang="en-US" altLang="zh-CN" sz="1870" dirty="0">
                  <a:solidFill>
                    <a:schemeClr val="tx1"/>
                  </a:solidFill>
                </a:endParaRPr>
              </a:p>
              <a:p>
                <a:pPr marL="342900" indent="-342900">
                  <a:buFont typeface="Wingdings" panose="05000000000000000000" pitchFamily="2" charset="2"/>
                  <a:buChar char="Ø"/>
                </a:pPr>
                <a:r>
                  <a:rPr lang="zh-CN" altLang="en-US" sz="1870" dirty="0">
                    <a:solidFill>
                      <a:schemeClr val="tx1"/>
                    </a:solidFill>
                  </a:rPr>
                  <a:t>小规模的数可以看作</a:t>
                </a:r>
                <a:r>
                  <a:rPr lang="en-US" altLang="zh-CN" sz="1870" dirty="0">
                    <a:solidFill>
                      <a:schemeClr val="tx1"/>
                    </a:solidFill>
                  </a:rPr>
                  <a:t>O(1): </a:t>
                </a:r>
                <a:r>
                  <a:rPr lang="zh-CN" altLang="en-US" sz="1870" dirty="0">
                    <a:solidFill>
                      <a:schemeClr val="tx1"/>
                    </a:solidFill>
                  </a:rPr>
                  <a:t>小规模 </a:t>
                </a:r>
                <a14:m>
                  <m:oMath xmlns:m="http://schemas.openxmlformats.org/officeDocument/2006/math">
                    <m:sSup>
                      <m:sSupPr>
                        <m:ctrlPr>
                          <a:rPr lang="en-US" altLang="zh-CN" sz="1870" i="1" dirty="0" smtClean="0">
                            <a:solidFill>
                              <a:schemeClr val="tx1"/>
                            </a:solidFill>
                            <a:latin typeface="Cambria Math" panose="02040503050406030204" pitchFamily="18" charset="0"/>
                          </a:rPr>
                        </m:ctrlPr>
                      </m:sSupPr>
                      <m:e>
                        <m:r>
                          <a:rPr lang="en-US" altLang="zh-CN" sz="1870" b="0" i="1" dirty="0" smtClean="0">
                            <a:solidFill>
                              <a:schemeClr val="tx1"/>
                            </a:solidFill>
                            <a:latin typeface="Cambria Math" panose="02040503050406030204" pitchFamily="18" charset="0"/>
                          </a:rPr>
                          <m:t>−</m:t>
                        </m:r>
                        <m:r>
                          <a:rPr lang="en-US" altLang="zh-CN" sz="1870" i="1" dirty="0" smtClean="0">
                            <a:solidFill>
                              <a:schemeClr val="tx1"/>
                            </a:solidFill>
                            <a:latin typeface="Cambria Math" panose="02040503050406030204" pitchFamily="18" charset="0"/>
                          </a:rPr>
                          <m:t>2</m:t>
                        </m:r>
                      </m:e>
                      <m:sup>
                        <m:r>
                          <a:rPr lang="en-US" altLang="zh-CN" sz="1870" i="1" dirty="0" smtClean="0">
                            <a:solidFill>
                              <a:schemeClr val="tx1"/>
                            </a:solidFill>
                            <a:latin typeface="Cambria Math" panose="02040503050406030204" pitchFamily="18" charset="0"/>
                          </a:rPr>
                          <m:t>64</m:t>
                        </m:r>
                      </m:sup>
                    </m:sSup>
                    <m:r>
                      <a:rPr lang="en-US" altLang="zh-CN" sz="1870" b="0" i="1" dirty="0" smtClean="0">
                        <a:solidFill>
                          <a:schemeClr val="tx1"/>
                        </a:solidFill>
                        <a:latin typeface="Cambria Math" panose="02040503050406030204" pitchFamily="18" charset="0"/>
                      </a:rPr>
                      <m:t>∼</m:t>
                    </m:r>
                    <m:sSup>
                      <m:sSupPr>
                        <m:ctrlPr>
                          <a:rPr lang="en-US" altLang="zh-CN" sz="1870" i="1" dirty="0" smtClean="0">
                            <a:solidFill>
                              <a:schemeClr val="tx1"/>
                            </a:solidFill>
                            <a:latin typeface="Cambria Math" panose="02040503050406030204" pitchFamily="18" charset="0"/>
                          </a:rPr>
                        </m:ctrlPr>
                      </m:sSupPr>
                      <m:e>
                        <m:r>
                          <a:rPr lang="en-US" altLang="zh-CN" sz="1870" i="1" dirty="0" smtClean="0">
                            <a:solidFill>
                              <a:schemeClr val="tx1"/>
                            </a:solidFill>
                            <a:latin typeface="Cambria Math" panose="02040503050406030204" pitchFamily="18" charset="0"/>
                          </a:rPr>
                          <m:t>2</m:t>
                        </m:r>
                      </m:e>
                      <m:sup>
                        <m:r>
                          <a:rPr lang="en-US" altLang="zh-CN" sz="1870" i="1" dirty="0" smtClean="0">
                            <a:solidFill>
                              <a:schemeClr val="tx1"/>
                            </a:solidFill>
                            <a:latin typeface="Cambria Math" panose="02040503050406030204" pitchFamily="18" charset="0"/>
                          </a:rPr>
                          <m:t>64</m:t>
                        </m:r>
                      </m:sup>
                    </m:sSup>
                  </m:oMath>
                </a14:m>
                <a:r>
                  <a:rPr lang="zh-CN" altLang="en-US" sz="1870" dirty="0">
                    <a:solidFill>
                      <a:schemeClr val="tx1"/>
                    </a:solidFill>
                  </a:rPr>
                  <a:t>；如果超过这个范围，要特别对待</a:t>
                </a:r>
                <a:endParaRPr lang="en-US" altLang="zh-CN" sz="1870" dirty="0">
                  <a:solidFill>
                    <a:schemeClr val="tx1"/>
                  </a:solidFill>
                </a:endParaRPr>
              </a:p>
            </p:txBody>
          </p:sp>
        </mc:Choice>
        <mc:Fallback xmlns="">
          <p:sp>
            <p:nvSpPr>
              <p:cNvPr id="7" name="TextBox 6">
                <a:extLst>
                  <a:ext uri="{FF2B5EF4-FFF2-40B4-BE49-F238E27FC236}">
                    <a16:creationId xmlns:a16="http://schemas.microsoft.com/office/drawing/2014/main" id="{A0DD5CD8-1BE1-4CF4-BCDE-606900FF7E44}"/>
                  </a:ext>
                </a:extLst>
              </p:cNvPr>
              <p:cNvSpPr txBox="1">
                <a:spLocks noRot="1" noChangeAspect="1" noMove="1" noResize="1" noEditPoints="1" noAdjustHandles="1" noChangeArrowheads="1" noChangeShapeType="1" noTextEdit="1"/>
              </p:cNvSpPr>
              <p:nvPr/>
            </p:nvSpPr>
            <p:spPr>
              <a:xfrm>
                <a:off x="1920629" y="1360041"/>
                <a:ext cx="6217142" cy="1243417"/>
              </a:xfrm>
              <a:prstGeom prst="rect">
                <a:avLst/>
              </a:prstGeom>
              <a:blipFill>
                <a:blip r:embed="rId2"/>
                <a:stretch>
                  <a:fillRect l="-587" t="-2415" b="-6280"/>
                </a:stretch>
              </a:blipFill>
              <a:ln w="19050">
                <a:solidFill>
                  <a:srgbClr val="7030A0"/>
                </a:solidFill>
              </a:ln>
            </p:spPr>
            <p:txBody>
              <a:bodyPr/>
              <a:lstStyle/>
              <a:p>
                <a:r>
                  <a:rPr lang="zh-CN" altLang="en-US">
                    <a:noFill/>
                  </a:rPr>
                  <a:t> </a:t>
                </a:r>
              </a:p>
            </p:txBody>
          </p:sp>
        </mc:Fallback>
      </mc:AlternateContent>
    </p:spTree>
    <p:extLst>
      <p:ext uri="{BB962C8B-B14F-4D97-AF65-F5344CB8AC3E}">
        <p14:creationId xmlns:p14="http://schemas.microsoft.com/office/powerpoint/2010/main" val="233010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305987" cy="621837"/>
          </a:xfrm>
          <a:prstGeom prst="rect">
            <a:avLst/>
          </a:prstGeom>
          <a:noFill/>
        </p:spPr>
        <p:txBody>
          <a:bodyPr wrap="none" rtlCol="0">
            <a:spAutoFit/>
          </a:bodyPr>
          <a:lstStyle/>
          <a:p>
            <a:r>
              <a:rPr lang="en-US" sz="3441" dirty="0">
                <a:solidFill>
                  <a:schemeClr val="accent2">
                    <a:lumMod val="75000"/>
                  </a:schemeClr>
                </a:solidFill>
              </a:rPr>
              <a:t>High Precision (</a:t>
            </a:r>
            <a:r>
              <a:rPr lang="zh-CN" altLang="en-US" sz="3441" dirty="0">
                <a:solidFill>
                  <a:schemeClr val="accent2">
                    <a:lumMod val="75000"/>
                  </a:schemeClr>
                </a:solidFill>
              </a:rPr>
              <a:t>高精度</a:t>
            </a:r>
            <a:r>
              <a:rPr lang="en-US" sz="3441" dirty="0">
                <a:solidFill>
                  <a:schemeClr val="accent2">
                    <a:lumMod val="75000"/>
                  </a:schemeClr>
                </a:solidFill>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DD5CD8-1BE1-4CF4-BCDE-606900FF7E44}"/>
                  </a:ext>
                </a:extLst>
              </p:cNvPr>
              <p:cNvSpPr txBox="1"/>
              <p:nvPr/>
            </p:nvSpPr>
            <p:spPr>
              <a:xfrm>
                <a:off x="816732" y="1792089"/>
                <a:ext cx="8424936" cy="2970044"/>
              </a:xfrm>
              <a:prstGeom prst="rect">
                <a:avLst/>
              </a:prstGeom>
              <a:ln w="19050">
                <a:solidFill>
                  <a:srgbClr val="7030A0"/>
                </a:solidFill>
              </a:ln>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Wingdings" panose="05000000000000000000" pitchFamily="2" charset="2"/>
                  <a:buChar char="Ø"/>
                </a:pPr>
                <a:r>
                  <a:rPr lang="en-US" altLang="zh-CN" sz="1870" dirty="0">
                    <a:solidFill>
                      <a:schemeClr val="tx1"/>
                    </a:solidFill>
                  </a:rPr>
                  <a:t>Operating system: </a:t>
                </a:r>
                <a:r>
                  <a:rPr lang="en-US" altLang="zh-CN" sz="1870" dirty="0">
                    <a:solidFill>
                      <a:srgbClr val="C00000"/>
                    </a:solidFill>
                  </a:rPr>
                  <a:t>32 bits, 64bits</a:t>
                </a:r>
              </a:p>
              <a:p>
                <a:pPr marL="342900" indent="-342900">
                  <a:buFont typeface="Wingdings" panose="05000000000000000000" pitchFamily="2" charset="2"/>
                  <a:buChar char="Ø"/>
                </a:pPr>
                <a:r>
                  <a:rPr lang="zh-CN" altLang="en-US" sz="1870" dirty="0">
                    <a:solidFill>
                      <a:schemeClr val="tx1"/>
                    </a:solidFill>
                  </a:rPr>
                  <a:t>一般情况下，一个整数的范围 </a:t>
                </a:r>
                <a14:m>
                  <m:oMath xmlns:m="http://schemas.openxmlformats.org/officeDocument/2006/math">
                    <m:sSup>
                      <m:sSupPr>
                        <m:ctrlPr>
                          <a:rPr lang="en-US" altLang="zh-CN" sz="1870" b="0" i="1" smtClean="0">
                            <a:solidFill>
                              <a:srgbClr val="C00000"/>
                            </a:solidFill>
                            <a:latin typeface="Cambria Math" panose="02040503050406030204" pitchFamily="18" charset="0"/>
                          </a:rPr>
                        </m:ctrlPr>
                      </m:sSupPr>
                      <m:e>
                        <m:r>
                          <a:rPr lang="en-US" altLang="zh-CN" sz="1870" b="0" i="1" smtClean="0">
                            <a:solidFill>
                              <a:srgbClr val="C00000"/>
                            </a:solidFill>
                            <a:latin typeface="Cambria Math" panose="02040503050406030204" pitchFamily="18" charset="0"/>
                          </a:rPr>
                          <m:t>−2</m:t>
                        </m:r>
                      </m:e>
                      <m:sup>
                        <m:r>
                          <a:rPr lang="en-US" altLang="zh-CN" sz="1870" b="0" i="1" smtClean="0">
                            <a:solidFill>
                              <a:srgbClr val="C00000"/>
                            </a:solidFill>
                            <a:latin typeface="Cambria Math" panose="02040503050406030204" pitchFamily="18" charset="0"/>
                          </a:rPr>
                          <m:t>32</m:t>
                        </m:r>
                      </m:sup>
                    </m:sSup>
                    <m:r>
                      <a:rPr lang="en-US" altLang="zh-CN" sz="1870" b="0" i="1" smtClean="0">
                        <a:solidFill>
                          <a:srgbClr val="C00000"/>
                        </a:solidFill>
                        <a:latin typeface="Cambria Math" panose="02040503050406030204" pitchFamily="18" charset="0"/>
                      </a:rPr>
                      <m:t>∼</m:t>
                    </m:r>
                    <m:sSup>
                      <m:sSupPr>
                        <m:ctrlPr>
                          <a:rPr lang="en-US" altLang="zh-CN" sz="1870" b="0" i="1" smtClean="0">
                            <a:solidFill>
                              <a:srgbClr val="C00000"/>
                            </a:solidFill>
                            <a:latin typeface="Cambria Math" panose="02040503050406030204" pitchFamily="18" charset="0"/>
                          </a:rPr>
                        </m:ctrlPr>
                      </m:sSupPr>
                      <m:e>
                        <m:r>
                          <a:rPr lang="en-US" altLang="zh-CN" sz="1870" b="0" i="1" smtClean="0">
                            <a:solidFill>
                              <a:srgbClr val="C00000"/>
                            </a:solidFill>
                            <a:latin typeface="Cambria Math" panose="02040503050406030204" pitchFamily="18" charset="0"/>
                          </a:rPr>
                          <m:t>2</m:t>
                        </m:r>
                      </m:e>
                      <m:sup>
                        <m:r>
                          <a:rPr lang="en-US" altLang="zh-CN" sz="1870" b="0" i="1" smtClean="0">
                            <a:solidFill>
                              <a:srgbClr val="C00000"/>
                            </a:solidFill>
                            <a:latin typeface="Cambria Math" panose="02040503050406030204" pitchFamily="18" charset="0"/>
                          </a:rPr>
                          <m:t>32</m:t>
                        </m:r>
                      </m:sup>
                    </m:sSup>
                  </m:oMath>
                </a14:m>
                <a:r>
                  <a:rPr lang="zh-CN" altLang="en-US" sz="1870" dirty="0">
                    <a:solidFill>
                      <a:srgbClr val="C00000"/>
                    </a:solidFill>
                  </a:rPr>
                  <a:t> </a:t>
                </a:r>
                <a14:m>
                  <m:oMath xmlns:m="http://schemas.openxmlformats.org/officeDocument/2006/math">
                    <m:r>
                      <a:rPr lang="en-US" altLang="zh-CN" sz="1870" b="0" i="0" dirty="0" smtClean="0">
                        <a:solidFill>
                          <a:srgbClr val="C00000"/>
                        </a:solidFill>
                        <a:latin typeface="Cambria Math" panose="02040503050406030204" pitchFamily="18" charset="0"/>
                      </a:rPr>
                      <m:t>−</m:t>
                    </m:r>
                    <m:sSup>
                      <m:sSupPr>
                        <m:ctrlPr>
                          <a:rPr lang="en-US" altLang="zh-CN" sz="1870" i="1" dirty="0" smtClean="0">
                            <a:solidFill>
                              <a:srgbClr val="C00000"/>
                            </a:solidFill>
                            <a:latin typeface="Cambria Math" panose="02040503050406030204" pitchFamily="18" charset="0"/>
                          </a:rPr>
                        </m:ctrlPr>
                      </m:sSupPr>
                      <m:e>
                        <m:r>
                          <a:rPr lang="en-US" altLang="zh-CN" sz="1870" i="1" dirty="0" smtClean="0">
                            <a:solidFill>
                              <a:srgbClr val="C00000"/>
                            </a:solidFill>
                            <a:latin typeface="Cambria Math" panose="02040503050406030204" pitchFamily="18" charset="0"/>
                          </a:rPr>
                          <m:t>2</m:t>
                        </m:r>
                      </m:e>
                      <m:sup>
                        <m:r>
                          <a:rPr lang="en-US" altLang="zh-CN" sz="1870" b="0" i="1" dirty="0" smtClean="0">
                            <a:solidFill>
                              <a:srgbClr val="C00000"/>
                            </a:solidFill>
                            <a:latin typeface="Cambria Math" panose="02040503050406030204" pitchFamily="18" charset="0"/>
                          </a:rPr>
                          <m:t>64</m:t>
                        </m:r>
                      </m:sup>
                    </m:sSup>
                    <m:r>
                      <a:rPr lang="en-US" altLang="zh-CN" sz="1870" b="0" i="1" dirty="0" smtClean="0">
                        <a:solidFill>
                          <a:srgbClr val="C00000"/>
                        </a:solidFill>
                        <a:latin typeface="Cambria Math" panose="02040503050406030204" pitchFamily="18" charset="0"/>
                      </a:rPr>
                      <m:t>∼</m:t>
                    </m:r>
                    <m:sSup>
                      <m:sSupPr>
                        <m:ctrlPr>
                          <a:rPr lang="en-US" altLang="zh-CN" sz="1870" i="1" dirty="0" smtClean="0">
                            <a:solidFill>
                              <a:srgbClr val="C00000"/>
                            </a:solidFill>
                            <a:latin typeface="Cambria Math" panose="02040503050406030204" pitchFamily="18" charset="0"/>
                          </a:rPr>
                        </m:ctrlPr>
                      </m:sSupPr>
                      <m:e>
                        <m:r>
                          <a:rPr lang="en-US" altLang="zh-CN" sz="1870" i="1" dirty="0" smtClean="0">
                            <a:solidFill>
                              <a:srgbClr val="C00000"/>
                            </a:solidFill>
                            <a:latin typeface="Cambria Math" panose="02040503050406030204" pitchFamily="18" charset="0"/>
                          </a:rPr>
                          <m:t>2</m:t>
                        </m:r>
                      </m:e>
                      <m:sup>
                        <m:r>
                          <a:rPr lang="en-US" altLang="zh-CN" sz="1870" i="1" dirty="0" smtClean="0">
                            <a:solidFill>
                              <a:srgbClr val="C00000"/>
                            </a:solidFill>
                            <a:latin typeface="Cambria Math" panose="02040503050406030204" pitchFamily="18" charset="0"/>
                          </a:rPr>
                          <m:t>64</m:t>
                        </m:r>
                      </m:sup>
                    </m:sSup>
                  </m:oMath>
                </a14:m>
                <a:endParaRPr lang="en-US" altLang="zh-CN" sz="1870" dirty="0">
                  <a:solidFill>
                    <a:schemeClr val="tx1"/>
                  </a:solidFill>
                </a:endParaRPr>
              </a:p>
              <a:p>
                <a:pPr marL="342900" indent="-342900">
                  <a:buFont typeface="Wingdings" panose="05000000000000000000" pitchFamily="2" charset="2"/>
                  <a:buChar char="Ø"/>
                </a:pPr>
                <a:r>
                  <a:rPr lang="zh-CN" altLang="en-US" sz="1870" dirty="0">
                    <a:solidFill>
                      <a:srgbClr val="C00000"/>
                    </a:solidFill>
                  </a:rPr>
                  <a:t>溢出</a:t>
                </a:r>
                <a:r>
                  <a:rPr lang="zh-CN" altLang="en-US" sz="1870" dirty="0">
                    <a:solidFill>
                      <a:schemeClr val="tx1"/>
                    </a:solidFill>
                  </a:rPr>
                  <a:t>：整数操作超过了上诉范围</a:t>
                </a:r>
                <a:endParaRPr lang="en-US" altLang="zh-CN" sz="1870" dirty="0">
                  <a:solidFill>
                    <a:schemeClr val="tx1"/>
                  </a:solidFill>
                </a:endParaRPr>
              </a:p>
              <a:p>
                <a:pPr marL="342900" indent="-342900">
                  <a:buFont typeface="Wingdings" panose="05000000000000000000" pitchFamily="2" charset="2"/>
                  <a:buChar char="Ø"/>
                </a:pPr>
                <a:r>
                  <a:rPr lang="en-US" altLang="zh-CN" sz="1870" dirty="0">
                    <a:solidFill>
                      <a:schemeClr val="tx1"/>
                    </a:solidFill>
                  </a:rPr>
                  <a:t>Python</a:t>
                </a:r>
                <a:r>
                  <a:rPr lang="zh-CN" altLang="en-US" sz="1870" dirty="0">
                    <a:solidFill>
                      <a:schemeClr val="tx1"/>
                    </a:solidFill>
                  </a:rPr>
                  <a:t>整数没有限制，</a:t>
                </a:r>
                <a14:m>
                  <m:oMath xmlns:m="http://schemas.openxmlformats.org/officeDocument/2006/math">
                    <m:r>
                      <a:rPr lang="en-US" altLang="zh-CN" sz="1870" b="0" i="1" smtClean="0">
                        <a:solidFill>
                          <a:schemeClr val="tx1"/>
                        </a:solidFill>
                        <a:latin typeface="Cambria Math" panose="02040503050406030204" pitchFamily="18" charset="0"/>
                        <a:ea typeface="Cambria Math" panose="02040503050406030204" pitchFamily="18" charset="0"/>
                      </a:rPr>
                      <m:t>±</m:t>
                    </m:r>
                    <m:sSup>
                      <m:sSupPr>
                        <m:ctrlPr>
                          <a:rPr lang="en-US" altLang="zh-CN" sz="1870" b="0" i="1" smtClean="0">
                            <a:solidFill>
                              <a:schemeClr val="tx1"/>
                            </a:solidFill>
                            <a:latin typeface="Cambria Math" panose="02040503050406030204" pitchFamily="18" charset="0"/>
                          </a:rPr>
                        </m:ctrlPr>
                      </m:sSupPr>
                      <m:e>
                        <m:r>
                          <a:rPr lang="en-US" altLang="zh-CN" sz="1870" b="0" i="1" smtClean="0">
                            <a:solidFill>
                              <a:schemeClr val="tx1"/>
                            </a:solidFill>
                            <a:latin typeface="Cambria Math" panose="02040503050406030204" pitchFamily="18" charset="0"/>
                          </a:rPr>
                          <m:t>2</m:t>
                        </m:r>
                      </m:e>
                      <m:sup>
                        <m:r>
                          <a:rPr lang="en-US" altLang="zh-CN" sz="1870" b="0" i="1" smtClean="0">
                            <a:solidFill>
                              <a:schemeClr val="tx1"/>
                            </a:solidFill>
                            <a:latin typeface="Cambria Math" panose="02040503050406030204" pitchFamily="18" charset="0"/>
                          </a:rPr>
                          <m:t>100000</m:t>
                        </m:r>
                      </m:sup>
                    </m:sSup>
                  </m:oMath>
                </a14:m>
                <a:r>
                  <a:rPr lang="zh-CN" altLang="en-US" sz="1870" b="0" dirty="0">
                    <a:solidFill>
                      <a:schemeClr val="tx1"/>
                    </a:solidFill>
                  </a:rPr>
                  <a:t>都可以表示</a:t>
                </a:r>
                <a:endParaRPr lang="en-US" altLang="zh-CN" sz="1870" b="0" dirty="0">
                  <a:solidFill>
                    <a:schemeClr val="tx1"/>
                  </a:solidFill>
                </a:endParaRPr>
              </a:p>
              <a:p>
                <a:pPr marL="342900" indent="-342900">
                  <a:buFont typeface="Wingdings" panose="05000000000000000000" pitchFamily="2" charset="2"/>
                  <a:buChar char="Ø"/>
                </a:pPr>
                <a:r>
                  <a:rPr lang="zh-CN" altLang="en-US" sz="1870" dirty="0">
                    <a:solidFill>
                      <a:schemeClr val="tx1"/>
                    </a:solidFill>
                  </a:rPr>
                  <a:t>列表模拟高精度：</a:t>
                </a:r>
                <a:endParaRPr lang="en-US" altLang="zh-CN" sz="1870" dirty="0">
                  <a:solidFill>
                    <a:schemeClr val="tx1"/>
                  </a:solidFill>
                </a:endParaRPr>
              </a:p>
              <a:p>
                <a:pPr marL="818342" lvl="1" indent="-342900">
                  <a:buFont typeface="Wingdings" panose="05000000000000000000" pitchFamily="2" charset="2"/>
                  <a:buChar char="Ø"/>
                </a:pPr>
                <a:r>
                  <a:rPr lang="zh-CN" altLang="en-US" sz="1870" dirty="0">
                    <a:solidFill>
                      <a:schemeClr val="tx1"/>
                    </a:solidFill>
                  </a:rPr>
                  <a:t>用一个列表表示一个任意长度的整数，列表的每一位对应于整数相应位置的数字</a:t>
                </a:r>
                <a:endParaRPr lang="en-US" altLang="zh-CN" sz="1870" dirty="0">
                  <a:solidFill>
                    <a:schemeClr val="tx1"/>
                  </a:solidFill>
                </a:endParaRPr>
              </a:p>
              <a:p>
                <a:pPr marL="818342" lvl="1" indent="-342900">
                  <a:buFont typeface="Wingdings" panose="05000000000000000000" pitchFamily="2" charset="2"/>
                  <a:buChar char="Ø"/>
                </a:pPr>
                <a:r>
                  <a:rPr lang="zh-CN" altLang="en-US" sz="1870" dirty="0">
                    <a:solidFill>
                      <a:schemeClr val="tx1"/>
                    </a:solidFill>
                  </a:rPr>
                  <a:t>两个任意长度整数的叫法，通过列表来完成：模拟对位相加，进位等等</a:t>
                </a:r>
                <a:endParaRPr lang="en-US" altLang="zh-CN" sz="1870" dirty="0">
                  <a:solidFill>
                    <a:schemeClr val="tx1"/>
                  </a:solidFill>
                </a:endParaRPr>
              </a:p>
              <a:p>
                <a:pPr marL="818342" lvl="1" indent="-342900">
                  <a:buFont typeface="Wingdings" panose="05000000000000000000" pitchFamily="2" charset="2"/>
                  <a:buChar char="Ø"/>
                </a:pPr>
                <a:r>
                  <a:rPr lang="zh-CN" altLang="en-US" sz="1870" dirty="0">
                    <a:solidFill>
                      <a:schemeClr val="tx1"/>
                    </a:solidFill>
                  </a:rPr>
                  <a:t>可以模拟</a:t>
                </a:r>
                <a:r>
                  <a:rPr lang="en-US" altLang="zh-CN" sz="1870" dirty="0">
                    <a:solidFill>
                      <a:schemeClr val="tx1"/>
                    </a:solidFill>
                  </a:rPr>
                  <a:t>+,-,*,/,//</a:t>
                </a:r>
                <a:r>
                  <a:rPr lang="zh-CN" altLang="en-US" sz="1870" dirty="0">
                    <a:solidFill>
                      <a:schemeClr val="tx1"/>
                    </a:solidFill>
                  </a:rPr>
                  <a:t>等等</a:t>
                </a:r>
                <a:endParaRPr lang="en-US" altLang="zh-CN" sz="1870" dirty="0">
                  <a:solidFill>
                    <a:schemeClr val="tx1"/>
                  </a:solidFill>
                </a:endParaRPr>
              </a:p>
              <a:p>
                <a:pPr marL="342900" indent="-342900">
                  <a:buFont typeface="Wingdings" panose="05000000000000000000" pitchFamily="2" charset="2"/>
                  <a:buChar char="Ø"/>
                </a:pPr>
                <a:r>
                  <a:rPr lang="zh-CN" altLang="en-US" sz="1870" dirty="0">
                    <a:solidFill>
                      <a:schemeClr val="tx1"/>
                    </a:solidFill>
                  </a:rPr>
                  <a:t>遇到</a:t>
                </a:r>
                <a:r>
                  <a:rPr lang="en-US" altLang="zh-CN" sz="1870" dirty="0">
                    <a:solidFill>
                      <a:schemeClr val="tx1"/>
                    </a:solidFill>
                  </a:rPr>
                  <a:t>python</a:t>
                </a:r>
                <a:r>
                  <a:rPr lang="zh-CN" altLang="en-US" sz="1870" dirty="0">
                    <a:solidFill>
                      <a:schemeClr val="tx1"/>
                    </a:solidFill>
                  </a:rPr>
                  <a:t>的</a:t>
                </a:r>
                <a:r>
                  <a:rPr lang="en-US" altLang="zh-CN" sz="1870" dirty="0">
                    <a:solidFill>
                      <a:schemeClr val="tx1"/>
                    </a:solidFill>
                  </a:rPr>
                  <a:t>+, - </a:t>
                </a:r>
                <a:r>
                  <a:rPr lang="zh-CN" altLang="en-US" sz="1870">
                    <a:solidFill>
                      <a:schemeClr val="tx1"/>
                    </a:solidFill>
                  </a:rPr>
                  <a:t>等要</a:t>
                </a:r>
                <a:r>
                  <a:rPr lang="zh-CN" altLang="en-US" sz="1870" dirty="0">
                    <a:solidFill>
                      <a:schemeClr val="tx1"/>
                    </a:solidFill>
                  </a:rPr>
                  <a:t>注意整数的大小，才能确定复杂度</a:t>
                </a:r>
                <a:endParaRPr lang="en-US" altLang="zh-CN" sz="1870" dirty="0">
                  <a:solidFill>
                    <a:schemeClr val="tx1"/>
                  </a:solidFill>
                </a:endParaRPr>
              </a:p>
            </p:txBody>
          </p:sp>
        </mc:Choice>
        <mc:Fallback xmlns="">
          <p:sp>
            <p:nvSpPr>
              <p:cNvPr id="7" name="TextBox 6">
                <a:extLst>
                  <a:ext uri="{FF2B5EF4-FFF2-40B4-BE49-F238E27FC236}">
                    <a16:creationId xmlns:a16="http://schemas.microsoft.com/office/drawing/2014/main" id="{A0DD5CD8-1BE1-4CF4-BCDE-606900FF7E44}"/>
                  </a:ext>
                </a:extLst>
              </p:cNvPr>
              <p:cNvSpPr txBox="1">
                <a:spLocks noRot="1" noChangeAspect="1" noMove="1" noResize="1" noEditPoints="1" noAdjustHandles="1" noChangeArrowheads="1" noChangeShapeType="1" noTextEdit="1"/>
              </p:cNvSpPr>
              <p:nvPr/>
            </p:nvSpPr>
            <p:spPr>
              <a:xfrm>
                <a:off x="816732" y="1792089"/>
                <a:ext cx="8424936" cy="2970044"/>
              </a:xfrm>
              <a:prstGeom prst="rect">
                <a:avLst/>
              </a:prstGeom>
              <a:blipFill>
                <a:blip r:embed="rId2"/>
                <a:stretch>
                  <a:fillRect l="-450" t="-424" b="-2542"/>
                </a:stretch>
              </a:blipFill>
              <a:ln w="19050">
                <a:solidFill>
                  <a:srgbClr val="7030A0"/>
                </a:solidFill>
              </a:ln>
            </p:spPr>
            <p:txBody>
              <a:bodyPr/>
              <a:lstStyle/>
              <a:p>
                <a:r>
                  <a:rPr lang="en-CN">
                    <a:noFill/>
                  </a:rPr>
                  <a:t> </a:t>
                </a:r>
              </a:p>
            </p:txBody>
          </p:sp>
        </mc:Fallback>
      </mc:AlternateContent>
    </p:spTree>
    <p:extLst>
      <p:ext uri="{BB962C8B-B14F-4D97-AF65-F5344CB8AC3E}">
        <p14:creationId xmlns:p14="http://schemas.microsoft.com/office/powerpoint/2010/main" val="391027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 table, monitor, mounted&#10;&#10;Description automatically generated">
            <a:extLst>
              <a:ext uri="{FF2B5EF4-FFF2-40B4-BE49-F238E27FC236}">
                <a16:creationId xmlns:a16="http://schemas.microsoft.com/office/drawing/2014/main" id="{442D98B4-4301-47A2-B8DA-451D14ABA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52" y="2785785"/>
            <a:ext cx="3456384" cy="3520260"/>
          </a:xfrm>
          <a:prstGeom prst="rect">
            <a:avLst/>
          </a:prstGeom>
        </p:spPr>
      </p:pic>
      <p:pic>
        <p:nvPicPr>
          <p:cNvPr id="7" name="Picture 6" descr="Text&#10;&#10;Description automatically generated">
            <a:extLst>
              <a:ext uri="{FF2B5EF4-FFF2-40B4-BE49-F238E27FC236}">
                <a16:creationId xmlns:a16="http://schemas.microsoft.com/office/drawing/2014/main" id="{B1A2DB3F-F40A-412D-8FEA-2BC515EF7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7917" y="1512747"/>
            <a:ext cx="2680118" cy="1008470"/>
          </a:xfrm>
          <a:prstGeom prst="rect">
            <a:avLst/>
          </a:prstGeom>
        </p:spPr>
      </p:pic>
      <p:pic>
        <p:nvPicPr>
          <p:cNvPr id="9" name="Picture 8" descr="Text&#10;&#10;Description automatically generated">
            <a:extLst>
              <a:ext uri="{FF2B5EF4-FFF2-40B4-BE49-F238E27FC236}">
                <a16:creationId xmlns:a16="http://schemas.microsoft.com/office/drawing/2014/main" id="{CB1D9E2C-DB07-4B03-9742-BE93AC0F0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3423" y="2642664"/>
            <a:ext cx="2369107" cy="2726011"/>
          </a:xfrm>
          <a:prstGeom prst="rect">
            <a:avLst/>
          </a:prstGeom>
        </p:spPr>
      </p:pic>
      <p:pic>
        <p:nvPicPr>
          <p:cNvPr id="11" name="Picture 10" descr="A close up of a keyboard&#10;&#10;Description automatically generated">
            <a:extLst>
              <a:ext uri="{FF2B5EF4-FFF2-40B4-BE49-F238E27FC236}">
                <a16:creationId xmlns:a16="http://schemas.microsoft.com/office/drawing/2014/main" id="{545C0D8B-FB33-4819-BC02-3DF63865B3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224" y="5456284"/>
            <a:ext cx="4485506" cy="944317"/>
          </a:xfrm>
          <a:prstGeom prst="rect">
            <a:avLst/>
          </a:prstGeom>
        </p:spPr>
      </p:pic>
      <p:sp>
        <p:nvSpPr>
          <p:cNvPr id="13" name="Rectangle 12">
            <a:extLst>
              <a:ext uri="{FF2B5EF4-FFF2-40B4-BE49-F238E27FC236}">
                <a16:creationId xmlns:a16="http://schemas.microsoft.com/office/drawing/2014/main" id="{EE4E47C9-CCC7-43EE-AFF0-0BF272B4F0F3}"/>
              </a:ext>
            </a:extLst>
          </p:cNvPr>
          <p:cNvSpPr/>
          <p:nvPr/>
        </p:nvSpPr>
        <p:spPr>
          <a:xfrm>
            <a:off x="636712" y="1278971"/>
            <a:ext cx="1798659" cy="955646"/>
          </a:xfrm>
          <a:prstGeom prst="rect">
            <a:avLst/>
          </a:prstGeom>
        </p:spPr>
        <p:txBody>
          <a:bodyPr wrap="square">
            <a:spAutoFit/>
          </a:bodyPr>
          <a:lstStyle/>
          <a:p>
            <a:pPr marL="342900" indent="-342900">
              <a:lnSpc>
                <a:spcPct val="100000"/>
              </a:lnSpc>
              <a:buFont typeface="Wingdings" pitchFamily="2" charset="2"/>
              <a:buChar char="q"/>
            </a:pPr>
            <a:r>
              <a:rPr lang="zh-CN" altLang="en-US" sz="1870" dirty="0"/>
              <a:t>对位相加</a:t>
            </a:r>
            <a:endParaRPr lang="en-US" altLang="zh-CN" sz="1870" dirty="0"/>
          </a:p>
          <a:p>
            <a:pPr marL="342900" indent="-342900">
              <a:lnSpc>
                <a:spcPct val="100000"/>
              </a:lnSpc>
              <a:buFont typeface="Wingdings" pitchFamily="2" charset="2"/>
              <a:buChar char="q"/>
            </a:pPr>
            <a:r>
              <a:rPr lang="zh-CN" altLang="en-US" sz="1870" dirty="0"/>
              <a:t>进位</a:t>
            </a:r>
            <a:endParaRPr lang="en-US" altLang="zh-CN" sz="1870" dirty="0"/>
          </a:p>
          <a:p>
            <a:pPr marL="342900" indent="-342900">
              <a:lnSpc>
                <a:spcPct val="100000"/>
              </a:lnSpc>
              <a:buFont typeface="Wingdings" pitchFamily="2" charset="2"/>
              <a:buChar char="q"/>
            </a:pPr>
            <a:r>
              <a:rPr lang="zh-CN" altLang="en-US" sz="1870" dirty="0"/>
              <a:t>最高位进位</a:t>
            </a:r>
            <a:endParaRPr lang="en-US" altLang="zh-CN" sz="1870" dirty="0"/>
          </a:p>
        </p:txBody>
      </p:sp>
      <p:sp>
        <p:nvSpPr>
          <p:cNvPr id="15" name="Rectangle 14">
            <a:extLst>
              <a:ext uri="{FF2B5EF4-FFF2-40B4-BE49-F238E27FC236}">
                <a16:creationId xmlns:a16="http://schemas.microsoft.com/office/drawing/2014/main" id="{EE030E96-49A8-4206-BFAB-503350F04327}"/>
              </a:ext>
            </a:extLst>
          </p:cNvPr>
          <p:cNvSpPr/>
          <p:nvPr/>
        </p:nvSpPr>
        <p:spPr>
          <a:xfrm>
            <a:off x="5389240" y="1135804"/>
            <a:ext cx="3168352" cy="380104"/>
          </a:xfrm>
          <a:prstGeom prst="rect">
            <a:avLst/>
          </a:prstGeom>
        </p:spPr>
        <p:txBody>
          <a:bodyPr wrap="square">
            <a:spAutoFit/>
          </a:bodyPr>
          <a:lstStyle/>
          <a:p>
            <a:pPr marL="342900" indent="-342900">
              <a:lnSpc>
                <a:spcPct val="100000"/>
              </a:lnSpc>
              <a:buFont typeface="Wingdings" pitchFamily="2" charset="2"/>
              <a:buChar char="q"/>
            </a:pPr>
            <a:r>
              <a:rPr lang="zh-CN" altLang="en-US" sz="1870" dirty="0"/>
              <a:t>用字符串表示一个大整数</a:t>
            </a:r>
            <a:endParaRPr lang="en-US" altLang="zh-CN" sz="1870" dirty="0"/>
          </a:p>
        </p:txBody>
      </p:sp>
      <p:sp>
        <p:nvSpPr>
          <p:cNvPr id="4" name="Rectangle 3">
            <a:extLst>
              <a:ext uri="{FF2B5EF4-FFF2-40B4-BE49-F238E27FC236}">
                <a16:creationId xmlns:a16="http://schemas.microsoft.com/office/drawing/2014/main" id="{88615B60-83E8-41C9-81E0-F491F3EE6068}"/>
              </a:ext>
            </a:extLst>
          </p:cNvPr>
          <p:cNvSpPr/>
          <p:nvPr/>
        </p:nvSpPr>
        <p:spPr>
          <a:xfrm>
            <a:off x="2816147" y="1331348"/>
            <a:ext cx="984773" cy="955646"/>
          </a:xfrm>
          <a:prstGeom prst="rect">
            <a:avLst/>
          </a:prstGeom>
          <a:ln w="19050">
            <a:solidFill>
              <a:schemeClr val="tx1"/>
            </a:solidFill>
          </a:ln>
        </p:spPr>
        <p:txBody>
          <a:bodyPr wrap="square">
            <a:spAutoFit/>
          </a:bodyPr>
          <a:lstStyle/>
          <a:p>
            <a:pPr>
              <a:lnSpc>
                <a:spcPct val="100000"/>
              </a:lnSpc>
            </a:pPr>
            <a:r>
              <a:rPr lang="en-US" altLang="zh-CN" sz="1870" dirty="0"/>
              <a:t>     987</a:t>
            </a:r>
          </a:p>
          <a:p>
            <a:pPr>
              <a:lnSpc>
                <a:spcPct val="100000"/>
              </a:lnSpc>
            </a:pPr>
            <a:r>
              <a:rPr lang="en-US" altLang="zh-CN" sz="1870" u="sng" dirty="0"/>
              <a:t>+  123</a:t>
            </a:r>
          </a:p>
          <a:p>
            <a:pPr>
              <a:lnSpc>
                <a:spcPct val="100000"/>
              </a:lnSpc>
            </a:pPr>
            <a:r>
              <a:rPr lang="en-US" altLang="zh-CN" sz="1870" dirty="0"/>
              <a:t>  1110</a:t>
            </a:r>
          </a:p>
        </p:txBody>
      </p:sp>
    </p:spTree>
    <p:extLst>
      <p:ext uri="{BB962C8B-B14F-4D97-AF65-F5344CB8AC3E}">
        <p14:creationId xmlns:p14="http://schemas.microsoft.com/office/powerpoint/2010/main" val="112023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777731" cy="621837"/>
          </a:xfrm>
          <a:prstGeom prst="rect">
            <a:avLst/>
          </a:prstGeom>
          <a:noFill/>
        </p:spPr>
        <p:txBody>
          <a:bodyPr wrap="none" rtlCol="0">
            <a:spAutoFit/>
          </a:bodyPr>
          <a:lstStyle/>
          <a:p>
            <a:r>
              <a:rPr lang="en-US" sz="3441" dirty="0">
                <a:solidFill>
                  <a:schemeClr val="accent2">
                    <a:lumMod val="75000"/>
                  </a:schemeClr>
                </a:solidFill>
              </a:rPr>
              <a:t>pow(), **</a:t>
            </a:r>
          </a:p>
        </p:txBody>
      </p:sp>
      <mc:AlternateContent xmlns:mc="http://schemas.openxmlformats.org/markup-compatibility/2006" xmlns:a14="http://schemas.microsoft.com/office/drawing/2010/main">
        <mc:Choice Requires="a14">
          <p:sp>
            <p:nvSpPr>
              <p:cNvPr id="11" name="Rectangle 10"/>
              <p:cNvSpPr/>
              <p:nvPr/>
            </p:nvSpPr>
            <p:spPr>
              <a:xfrm>
                <a:off x="492696" y="1432049"/>
                <a:ext cx="9381165" cy="1818959"/>
              </a:xfrm>
              <a:prstGeom prst="rect">
                <a:avLst/>
              </a:prstGeom>
            </p:spPr>
            <p:txBody>
              <a:bodyPr wrap="square">
                <a:spAutoFit/>
              </a:bodyPr>
              <a:lstStyle/>
              <a:p>
                <a:pPr marL="342900" indent="-342900">
                  <a:lnSpc>
                    <a:spcPct val="100000"/>
                  </a:lnSpc>
                  <a:buFont typeface="Wingdings" pitchFamily="2" charset="2"/>
                  <a:buChar char="q"/>
                </a:pPr>
                <a14:m>
                  <m:oMath xmlns:m="http://schemas.openxmlformats.org/officeDocument/2006/math">
                    <m:sSup>
                      <m:sSupPr>
                        <m:ctrlPr>
                          <a:rPr lang="en-US" altLang="zh-CN" sz="1870" b="0" i="1" smtClean="0">
                            <a:latin typeface="Cambria Math" panose="02040503050406030204" pitchFamily="18" charset="0"/>
                          </a:rPr>
                        </m:ctrlPr>
                      </m:sSupPr>
                      <m:e>
                        <m:r>
                          <a:rPr lang="en-US" altLang="zh-CN" sz="1870" b="0" i="1" smtClean="0">
                            <a:latin typeface="Cambria Math" panose="02040503050406030204" pitchFamily="18" charset="0"/>
                          </a:rPr>
                          <m:t>𝑎</m:t>
                        </m:r>
                      </m:e>
                      <m:sup>
                        <m:r>
                          <a:rPr lang="en-US" altLang="zh-CN" sz="1870" b="0" i="1" smtClean="0">
                            <a:latin typeface="Cambria Math" panose="02040503050406030204" pitchFamily="18" charset="0"/>
                          </a:rPr>
                          <m:t>𝑥</m:t>
                        </m:r>
                      </m:sup>
                    </m:sSup>
                  </m:oMath>
                </a14:m>
                <a:r>
                  <a:rPr lang="en-US" altLang="zh-CN" sz="1870" dirty="0"/>
                  <a:t>: pow(a, x), a**x</a:t>
                </a:r>
                <a:r>
                  <a:rPr lang="zh-CN" altLang="en-US" sz="1870" dirty="0"/>
                  <a:t>内部实现一样</a:t>
                </a:r>
                <a:endParaRPr lang="en-US" altLang="zh-CN" sz="1870" dirty="0"/>
              </a:p>
              <a:p>
                <a:pPr marL="818342" lvl="1" indent="-342900">
                  <a:buFont typeface="Wingdings" pitchFamily="2" charset="2"/>
                  <a:buChar char="q"/>
                </a:pPr>
                <a14:m>
                  <m:oMath xmlns:m="http://schemas.openxmlformats.org/officeDocument/2006/math">
                    <m:r>
                      <a:rPr lang="en-US" altLang="zh-CN" sz="1870" b="0" i="1" smtClean="0">
                        <a:latin typeface="Cambria Math" panose="02040503050406030204" pitchFamily="18" charset="0"/>
                      </a:rPr>
                      <m:t>𝑥</m:t>
                    </m:r>
                  </m:oMath>
                </a14:m>
                <a:r>
                  <a:rPr lang="en-US" altLang="zh-CN" sz="1870" dirty="0"/>
                  <a:t> </a:t>
                </a:r>
                <a:r>
                  <a:rPr lang="zh-CN" altLang="en-US" sz="1870" dirty="0"/>
                  <a:t>如果是整数</a:t>
                </a:r>
                <a:r>
                  <a:rPr lang="en-US" altLang="zh-CN" sz="1870" dirty="0"/>
                  <a:t>, </a:t>
                </a:r>
                <a14:m>
                  <m:oMath xmlns:m="http://schemas.openxmlformats.org/officeDocument/2006/math">
                    <m:r>
                      <a:rPr lang="en-US" altLang="zh-CN" sz="1870" b="0" i="1" smtClean="0">
                        <a:latin typeface="Cambria Math" panose="02040503050406030204" pitchFamily="18" charset="0"/>
                      </a:rPr>
                      <m:t>𝑂</m:t>
                    </m:r>
                    <m:r>
                      <a:rPr lang="en-US" altLang="zh-CN" sz="1870" b="0" i="1" smtClean="0">
                        <a:latin typeface="Cambria Math" panose="02040503050406030204" pitchFamily="18" charset="0"/>
                      </a:rPr>
                      <m:t>(</m:t>
                    </m:r>
                    <m:func>
                      <m:funcPr>
                        <m:ctrlPr>
                          <a:rPr lang="en-US" altLang="zh-CN" sz="1870" b="0" i="1" smtClean="0">
                            <a:latin typeface="Cambria Math" panose="02040503050406030204" pitchFamily="18" charset="0"/>
                          </a:rPr>
                        </m:ctrlPr>
                      </m:funcPr>
                      <m:fName>
                        <m:r>
                          <m:rPr>
                            <m:sty m:val="p"/>
                          </m:rPr>
                          <a:rPr lang="en-US" altLang="zh-CN" sz="1870" b="0" i="0" smtClean="0">
                            <a:latin typeface="Cambria Math" panose="02040503050406030204" pitchFamily="18" charset="0"/>
                          </a:rPr>
                          <m:t>log</m:t>
                        </m:r>
                      </m:fName>
                      <m:e>
                        <m:r>
                          <a:rPr lang="en-US" altLang="zh-CN" sz="1870" b="0" i="1" smtClean="0">
                            <a:latin typeface="Cambria Math" panose="02040503050406030204" pitchFamily="18" charset="0"/>
                          </a:rPr>
                          <m:t>𝑥</m:t>
                        </m:r>
                      </m:e>
                    </m:func>
                    <m:r>
                      <a:rPr lang="en-US" altLang="zh-CN" sz="1870" b="0" i="1" smtClean="0">
                        <a:latin typeface="Cambria Math" panose="02040503050406030204" pitchFamily="18" charset="0"/>
                      </a:rPr>
                      <m:t>)</m:t>
                    </m:r>
                  </m:oMath>
                </a14:m>
                <a:r>
                  <a:rPr lang="zh-CN" altLang="en-US" sz="1870" dirty="0"/>
                  <a:t>：二分法</a:t>
                </a:r>
                <a:endParaRPr lang="en-US" altLang="zh-CN" sz="1870" dirty="0"/>
              </a:p>
              <a:p>
                <a:pPr marL="818342" lvl="1" indent="-342900">
                  <a:buFont typeface="Wingdings" pitchFamily="2" charset="2"/>
                  <a:buChar char="q"/>
                </a:pPr>
                <a:r>
                  <a:rPr lang="zh-CN" altLang="en-US" sz="1870" dirty="0"/>
                  <a:t>如果</a:t>
                </a:r>
                <a:r>
                  <a:rPr lang="en-US" altLang="zh-CN" sz="1870" dirty="0"/>
                  <a:t>a</a:t>
                </a:r>
                <a:r>
                  <a:rPr lang="zh-CN" altLang="en-US" sz="1870" dirty="0"/>
                  <a:t>是很大的整数，要考虑</a:t>
                </a:r>
                <a:r>
                  <a:rPr lang="en-US" altLang="zh-CN" sz="1870" dirty="0"/>
                  <a:t>a</a:t>
                </a:r>
                <a:r>
                  <a:rPr lang="zh-CN" altLang="en-US" sz="1870" dirty="0"/>
                  <a:t>的长度</a:t>
                </a:r>
                <a:endParaRPr lang="en-US" altLang="zh-CN" sz="1870" dirty="0"/>
              </a:p>
              <a:p>
                <a:pPr marL="342900" indent="-342900">
                  <a:buFont typeface="Wingdings" pitchFamily="2" charset="2"/>
                  <a:buChar char="q"/>
                </a:pPr>
                <a:r>
                  <a:rPr lang="en-US" altLang="zh-CN" sz="1870" dirty="0"/>
                  <a:t>pow(a, x, n)</a:t>
                </a:r>
                <a:r>
                  <a:rPr lang="zh-CN" altLang="en-US" sz="1870" dirty="0"/>
                  <a:t>数学上等于 </a:t>
                </a:r>
                <a14:m>
                  <m:oMath xmlns:m="http://schemas.openxmlformats.org/officeDocument/2006/math">
                    <m:r>
                      <a:rPr lang="en-US" altLang="zh-CN" sz="1870" i="1" dirty="0" smtClean="0">
                        <a:latin typeface="Cambria Math" panose="02040503050406030204" pitchFamily="18" charset="0"/>
                      </a:rPr>
                      <m:t>𝑎</m:t>
                    </m:r>
                    <m:r>
                      <a:rPr lang="zh-CN" altLang="en-US" sz="1870" i="1" dirty="0" smtClean="0">
                        <a:latin typeface="Cambria Math" panose="02040503050406030204" pitchFamily="18" charset="0"/>
                      </a:rPr>
                      <m:t>∗∗</m:t>
                    </m:r>
                    <m:r>
                      <a:rPr lang="en-US" altLang="zh-CN" sz="1870" i="1" dirty="0" err="1" smtClean="0">
                        <a:latin typeface="Cambria Math" panose="02040503050406030204" pitchFamily="18" charset="0"/>
                      </a:rPr>
                      <m:t>𝑥</m:t>
                    </m:r>
                    <m:r>
                      <a:rPr lang="en-US" altLang="zh-CN" sz="1870" i="1" dirty="0" err="1" smtClean="0">
                        <a:latin typeface="Cambria Math" panose="02040503050406030204" pitchFamily="18" charset="0"/>
                      </a:rPr>
                      <m:t>%</m:t>
                    </m:r>
                    <m:r>
                      <a:rPr lang="en-US" altLang="zh-CN" sz="1870" i="1" dirty="0" err="1" smtClean="0">
                        <a:latin typeface="Cambria Math" panose="02040503050406030204" pitchFamily="18" charset="0"/>
                      </a:rPr>
                      <m:t>𝑛</m:t>
                    </m:r>
                  </m:oMath>
                </a14:m>
                <a:endParaRPr lang="en-US" altLang="zh-CN" sz="1870" dirty="0"/>
              </a:p>
              <a:p>
                <a:pPr marL="818342" lvl="1" indent="-342900">
                  <a:buFont typeface="Wingdings" pitchFamily="2" charset="2"/>
                  <a:buChar char="q"/>
                </a:pPr>
                <a:r>
                  <a:rPr lang="en-US" altLang="zh-CN" sz="1870" dirty="0"/>
                  <a:t>pow(a, x, n)</a:t>
                </a:r>
                <a:r>
                  <a:rPr lang="zh-CN" altLang="en-US" sz="1870" dirty="0"/>
                  <a:t>比</a:t>
                </a:r>
                <a14:m>
                  <m:oMath xmlns:m="http://schemas.openxmlformats.org/officeDocument/2006/math">
                    <m:r>
                      <a:rPr lang="en-US" altLang="zh-CN" sz="1870" i="1" dirty="0" smtClean="0">
                        <a:latin typeface="Cambria Math" panose="02040503050406030204" pitchFamily="18" charset="0"/>
                      </a:rPr>
                      <m:t>𝑎</m:t>
                    </m:r>
                    <m:r>
                      <a:rPr lang="en-US" altLang="zh-CN" sz="1870" i="1" dirty="0" smtClean="0">
                        <a:latin typeface="Cambria Math" panose="02040503050406030204" pitchFamily="18" charset="0"/>
                      </a:rPr>
                      <m:t>∗∗</m:t>
                    </m:r>
                    <m:r>
                      <a:rPr lang="en-US" altLang="zh-CN" sz="1870" i="1" dirty="0" err="1" smtClean="0">
                        <a:latin typeface="Cambria Math" panose="02040503050406030204" pitchFamily="18" charset="0"/>
                      </a:rPr>
                      <m:t>𝑥</m:t>
                    </m:r>
                    <m:r>
                      <a:rPr lang="en-US" altLang="zh-CN" sz="1870" i="1" dirty="0" err="1" smtClean="0">
                        <a:latin typeface="Cambria Math" panose="02040503050406030204" pitchFamily="18" charset="0"/>
                      </a:rPr>
                      <m:t>%</m:t>
                    </m:r>
                    <m:r>
                      <a:rPr lang="en-US" altLang="zh-CN" sz="1870" i="1" dirty="0" err="1" smtClean="0">
                        <a:latin typeface="Cambria Math" panose="02040503050406030204" pitchFamily="18" charset="0"/>
                      </a:rPr>
                      <m:t>𝑛</m:t>
                    </m:r>
                  </m:oMath>
                </a14:m>
                <a:r>
                  <a:rPr lang="zh-CN" altLang="en-US" sz="1870" dirty="0"/>
                  <a:t>会快</a:t>
                </a:r>
                <a:r>
                  <a:rPr lang="en-US" altLang="zh-CN" sz="1870" dirty="0"/>
                  <a:t>, </a:t>
                </a:r>
                <a:r>
                  <a:rPr lang="zh-CN" altLang="en-US" sz="1870" dirty="0"/>
                  <a:t>尤其是</a:t>
                </a:r>
                <a14:m>
                  <m:oMath xmlns:m="http://schemas.openxmlformats.org/officeDocument/2006/math">
                    <m:r>
                      <a:rPr lang="en-US" altLang="zh-CN" sz="1870" i="1" dirty="0" smtClean="0">
                        <a:latin typeface="Cambria Math" panose="02040503050406030204" pitchFamily="18" charset="0"/>
                      </a:rPr>
                      <m:t>𝑎</m:t>
                    </m:r>
                    <m:r>
                      <a:rPr lang="en-US" altLang="zh-CN" sz="1870" i="1" dirty="0" smtClean="0">
                        <a:latin typeface="Cambria Math" panose="02040503050406030204" pitchFamily="18" charset="0"/>
                      </a:rPr>
                      <m:t>, </m:t>
                    </m:r>
                    <m:r>
                      <a:rPr lang="en-US" altLang="zh-CN" sz="1870" i="1" dirty="0" smtClean="0">
                        <a:latin typeface="Cambria Math" panose="02040503050406030204" pitchFamily="18" charset="0"/>
                      </a:rPr>
                      <m:t>𝑥</m:t>
                    </m:r>
                  </m:oMath>
                </a14:m>
                <a:r>
                  <a:rPr lang="zh-CN" altLang="en-US" sz="1870" dirty="0"/>
                  <a:t>很大的情况 </a:t>
                </a:r>
                <a:r>
                  <a:rPr lang="en-US" altLang="zh-CN" sz="1870" dirty="0"/>
                  <a:t>(</a:t>
                </a:r>
                <a:r>
                  <a:rPr lang="zh-CN" altLang="en-US" sz="1870" dirty="0">
                    <a:solidFill>
                      <a:srgbClr val="C00000"/>
                    </a:solidFill>
                  </a:rPr>
                  <a:t>高精度会影响速度</a:t>
                </a:r>
                <a:r>
                  <a:rPr lang="en-US" altLang="zh-CN" sz="1870" dirty="0"/>
                  <a:t>)</a:t>
                </a:r>
              </a:p>
              <a:p>
                <a:pPr marL="818342" lvl="1" indent="-342900">
                  <a:buFont typeface="Wingdings" pitchFamily="2" charset="2"/>
                  <a:buChar char="q"/>
                </a:pPr>
                <a:r>
                  <a:rPr lang="zh-CN" altLang="en-US" sz="1870" dirty="0"/>
                  <a:t>原因：</a:t>
                </a:r>
                <a14:m>
                  <m:oMath xmlns:m="http://schemas.openxmlformats.org/officeDocument/2006/math">
                    <m:r>
                      <a:rPr lang="en-US" altLang="zh-CN" sz="1870" i="1" dirty="0" smtClean="0">
                        <a:latin typeface="Cambria Math" panose="02040503050406030204" pitchFamily="18" charset="0"/>
                      </a:rPr>
                      <m:t>𝑎</m:t>
                    </m:r>
                    <m:r>
                      <a:rPr lang="en-US" altLang="zh-CN" sz="1870" i="1" dirty="0" smtClean="0">
                        <a:latin typeface="Cambria Math" panose="02040503050406030204" pitchFamily="18" charset="0"/>
                      </a:rPr>
                      <m:t>%</m:t>
                    </m:r>
                    <m:r>
                      <a:rPr lang="en-US" altLang="zh-CN" sz="1870" i="1" dirty="0" smtClean="0">
                        <a:latin typeface="Cambria Math" panose="02040503050406030204" pitchFamily="18" charset="0"/>
                      </a:rPr>
                      <m:t>𝑛</m:t>
                    </m:r>
                  </m:oMath>
                </a14:m>
                <a:r>
                  <a:rPr lang="zh-CN" altLang="en-US" sz="1870" dirty="0"/>
                  <a:t>始终</a:t>
                </a:r>
                <a14:m>
                  <m:oMath xmlns:m="http://schemas.openxmlformats.org/officeDocument/2006/math">
                    <m:r>
                      <a:rPr lang="en-US" altLang="zh-CN" sz="1870" i="1" dirty="0" smtClean="0">
                        <a:latin typeface="Cambria Math" panose="02040503050406030204" pitchFamily="18" charset="0"/>
                      </a:rPr>
                      <m:t>≤</m:t>
                    </m:r>
                    <m:r>
                      <a:rPr lang="en-US" altLang="zh-CN" sz="1870" i="1" dirty="0">
                        <a:latin typeface="Cambria Math" panose="02040503050406030204" pitchFamily="18" charset="0"/>
                      </a:rPr>
                      <m:t>𝑛</m:t>
                    </m:r>
                  </m:oMath>
                </a14:m>
                <a:r>
                  <a:rPr lang="en-US" altLang="zh-CN" sz="1870" dirty="0"/>
                  <a:t>,</a:t>
                </a:r>
                <a:r>
                  <a:rPr lang="zh-CN" altLang="en-US" sz="1870" dirty="0"/>
                  <a:t> 而</a:t>
                </a:r>
                <a14:m>
                  <m:oMath xmlns:m="http://schemas.openxmlformats.org/officeDocument/2006/math">
                    <m:r>
                      <a:rPr lang="en-US" altLang="zh-CN" sz="1870" i="1" dirty="0" smtClean="0">
                        <a:latin typeface="Cambria Math" panose="02040503050406030204" pitchFamily="18" charset="0"/>
                      </a:rPr>
                      <m:t>𝑎</m:t>
                    </m:r>
                    <m:r>
                      <a:rPr lang="zh-CN" altLang="en-US" sz="1870" i="1" dirty="0">
                        <a:latin typeface="Cambria Math" panose="02040503050406030204" pitchFamily="18" charset="0"/>
                      </a:rPr>
                      <m:t>∗∗</m:t>
                    </m:r>
                    <m:r>
                      <a:rPr lang="en-US" altLang="zh-CN" sz="1870" i="1" dirty="0">
                        <a:latin typeface="Cambria Math" panose="02040503050406030204" pitchFamily="18" charset="0"/>
                      </a:rPr>
                      <m:t>𝑥</m:t>
                    </m:r>
                  </m:oMath>
                </a14:m>
                <a:r>
                  <a:rPr lang="zh-CN" altLang="en-US" sz="1870" dirty="0"/>
                  <a:t>可能是一个非常大的整数</a:t>
                </a:r>
                <a:endParaRPr lang="en-US" altLang="zh-CN" sz="1870" dirty="0"/>
              </a:p>
            </p:txBody>
          </p:sp>
        </mc:Choice>
        <mc:Fallback xmlns="">
          <p:sp>
            <p:nvSpPr>
              <p:cNvPr id="11" name="Rectangle 10"/>
              <p:cNvSpPr>
                <a:spLocks noRot="1" noChangeAspect="1" noMove="1" noResize="1" noEditPoints="1" noAdjustHandles="1" noChangeArrowheads="1" noChangeShapeType="1" noTextEdit="1"/>
              </p:cNvSpPr>
              <p:nvPr/>
            </p:nvSpPr>
            <p:spPr>
              <a:xfrm>
                <a:off x="492696" y="1432049"/>
                <a:ext cx="9381165" cy="1818959"/>
              </a:xfrm>
              <a:prstGeom prst="rect">
                <a:avLst/>
              </a:prstGeom>
              <a:blipFill>
                <a:blip r:embed="rId2"/>
                <a:stretch>
                  <a:fillRect l="-455" t="-2013" b="-4698"/>
                </a:stretch>
              </a:blipFill>
            </p:spPr>
            <p:txBody>
              <a:bodyPr/>
              <a:lstStyle/>
              <a:p>
                <a:r>
                  <a:rPr lang="zh-CN" altLang="en-US">
                    <a:noFill/>
                  </a:rPr>
                  <a:t> </a:t>
                </a:r>
              </a:p>
            </p:txBody>
          </p:sp>
        </mc:Fallback>
      </mc:AlternateContent>
      <p:pic>
        <p:nvPicPr>
          <p:cNvPr id="6" name="Picture 5" descr="A picture containing text&#10;&#10;Description automatically generated">
            <a:extLst>
              <a:ext uri="{FF2B5EF4-FFF2-40B4-BE49-F238E27FC236}">
                <a16:creationId xmlns:a16="http://schemas.microsoft.com/office/drawing/2014/main" id="{5AF7C2F0-9588-4291-AA55-96D49729E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943" y="4401245"/>
            <a:ext cx="4848225" cy="1228725"/>
          </a:xfrm>
          <a:prstGeom prst="rect">
            <a:avLst/>
          </a:prstGeom>
        </p:spPr>
      </p:pic>
      <p:pic>
        <p:nvPicPr>
          <p:cNvPr id="5" name="Picture 4" descr="Text&#10;&#10;Description automatically generated">
            <a:extLst>
              <a:ext uri="{FF2B5EF4-FFF2-40B4-BE49-F238E27FC236}">
                <a16:creationId xmlns:a16="http://schemas.microsoft.com/office/drawing/2014/main" id="{BA87A5C9-04A1-4122-9D22-5BD019F635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433" y="3283972"/>
            <a:ext cx="3672408" cy="3463273"/>
          </a:xfrm>
          <a:prstGeom prst="rect">
            <a:avLst/>
          </a:prstGeom>
        </p:spPr>
      </p:pic>
    </p:spTree>
    <p:extLst>
      <p:ext uri="{BB962C8B-B14F-4D97-AF65-F5344CB8AC3E}">
        <p14:creationId xmlns:p14="http://schemas.microsoft.com/office/powerpoint/2010/main" val="247532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6522491" cy="621837"/>
          </a:xfrm>
          <a:prstGeom prst="rect">
            <a:avLst/>
          </a:prstGeom>
          <a:noFill/>
        </p:spPr>
        <p:txBody>
          <a:bodyPr wrap="none" rtlCol="0">
            <a:spAutoFit/>
          </a:bodyPr>
          <a:lstStyle/>
          <a:p>
            <a:r>
              <a:rPr lang="zh-CN" altLang="en-US" sz="3441" dirty="0">
                <a:solidFill>
                  <a:schemeClr val="accent2">
                    <a:lumMod val="75000"/>
                  </a:schemeClr>
                </a:solidFill>
              </a:rPr>
              <a:t>复合数据结构</a:t>
            </a:r>
            <a:r>
              <a:rPr lang="en-US" altLang="zh-CN" sz="3441" dirty="0">
                <a:solidFill>
                  <a:schemeClr val="accent2">
                    <a:lumMod val="75000"/>
                  </a:schemeClr>
                </a:solidFill>
              </a:rPr>
              <a:t>list, tuple, str, </a:t>
            </a:r>
            <a:r>
              <a:rPr lang="en-US" altLang="zh-CN" sz="3441" dirty="0" err="1">
                <a:solidFill>
                  <a:schemeClr val="accent2">
                    <a:lumMod val="75000"/>
                  </a:schemeClr>
                </a:solidFill>
              </a:rPr>
              <a:t>dict</a:t>
            </a:r>
            <a:r>
              <a:rPr lang="en-US" altLang="zh-CN" sz="3441" dirty="0">
                <a:solidFill>
                  <a:schemeClr val="accent2">
                    <a:lumMod val="75000"/>
                  </a:schemeClr>
                </a:solidFill>
              </a:rPr>
              <a:t>, set</a:t>
            </a:r>
            <a:endParaRPr lang="en-US" sz="3441" dirty="0">
              <a:solidFill>
                <a:schemeClr val="accent2">
                  <a:lumMod val="75000"/>
                </a:schemeClr>
              </a:solidFill>
            </a:endParaRPr>
          </a:p>
        </p:txBody>
      </p:sp>
      <p:sp>
        <p:nvSpPr>
          <p:cNvPr id="11" name="Rectangle 10"/>
          <p:cNvSpPr/>
          <p:nvPr/>
        </p:nvSpPr>
        <p:spPr>
          <a:xfrm>
            <a:off x="492696" y="1936105"/>
            <a:ext cx="9381165" cy="4408899"/>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list, tuple, str: </a:t>
            </a:r>
            <a:r>
              <a:rPr lang="zh-CN" altLang="en-US" sz="1870" dirty="0"/>
              <a:t>内存中，数据依次</a:t>
            </a:r>
            <a:r>
              <a:rPr lang="en-US" altLang="zh-CN" sz="1870" dirty="0"/>
              <a:t>(consecutive)</a:t>
            </a:r>
            <a:r>
              <a:rPr lang="zh-CN" altLang="en-US" sz="1870" dirty="0"/>
              <a:t>存储，排列成一行</a:t>
            </a:r>
            <a:endParaRPr lang="en-US" altLang="zh-CN" sz="1870" dirty="0"/>
          </a:p>
          <a:p>
            <a:pPr marL="818342" lvl="1" indent="-342900">
              <a:buFont typeface="Wingdings" pitchFamily="2" charset="2"/>
              <a:buChar char="q"/>
            </a:pPr>
            <a:r>
              <a:rPr lang="en-US" altLang="zh-CN" sz="1870" dirty="0"/>
              <a:t>list=[1,2,3,…,n]:  1 2 3 … n</a:t>
            </a:r>
          </a:p>
          <a:p>
            <a:pPr marL="1293785" lvl="2" indent="-342900">
              <a:buFont typeface="Wingdings" pitchFamily="2" charset="2"/>
              <a:buChar char="q"/>
            </a:pPr>
            <a:r>
              <a:rPr lang="zh-CN" altLang="en-US" sz="1870" dirty="0"/>
              <a:t>如果列表嵌套、列表含有不同类型，需要单独分析</a:t>
            </a:r>
            <a:endParaRPr lang="en-US" altLang="zh-CN" sz="1870" dirty="0"/>
          </a:p>
          <a:p>
            <a:pPr marL="818342" lvl="1" indent="-342900">
              <a:buFont typeface="Wingdings" pitchFamily="2" charset="2"/>
              <a:buChar char="q"/>
            </a:pPr>
            <a:r>
              <a:rPr lang="en-US" altLang="zh-CN" sz="1870" dirty="0"/>
              <a:t>tuple=(1,2,3):  1 2 3 … n</a:t>
            </a:r>
          </a:p>
          <a:p>
            <a:pPr marL="818342" lvl="1" indent="-342900">
              <a:buFont typeface="Wingdings" pitchFamily="2" charset="2"/>
              <a:buChar char="q"/>
            </a:pPr>
            <a:r>
              <a:rPr lang="en-US" altLang="zh-CN" sz="1870" dirty="0"/>
              <a:t>str=“</a:t>
            </a:r>
            <a:r>
              <a:rPr lang="en-US" altLang="zh-CN" sz="1870" dirty="0" err="1"/>
              <a:t>abc</a:t>
            </a:r>
            <a:r>
              <a:rPr lang="en-US" altLang="zh-CN" sz="1870" dirty="0"/>
              <a:t>…z”: a b c … z</a:t>
            </a:r>
          </a:p>
          <a:p>
            <a:pPr marL="342900" indent="-342900">
              <a:buFont typeface="Wingdings" pitchFamily="2" charset="2"/>
              <a:buChar char="q"/>
            </a:pPr>
            <a:r>
              <a:rPr lang="en-US" altLang="zh-CN" sz="1870" dirty="0" err="1"/>
              <a:t>dict</a:t>
            </a:r>
            <a:r>
              <a:rPr lang="en-US" altLang="zh-CN" sz="1870" dirty="0"/>
              <a:t>, set: </a:t>
            </a:r>
            <a:r>
              <a:rPr lang="zh-CN" altLang="en-US" sz="1870" dirty="0"/>
              <a:t>内部实现是</a:t>
            </a:r>
            <a:r>
              <a:rPr lang="en-US" altLang="zh-CN" sz="1870" dirty="0">
                <a:solidFill>
                  <a:srgbClr val="C00000"/>
                </a:solidFill>
              </a:rPr>
              <a:t>hash table</a:t>
            </a:r>
            <a:r>
              <a:rPr lang="zh-CN" altLang="en-US" sz="1870" dirty="0"/>
              <a:t>，需要更多的额外空间</a:t>
            </a:r>
            <a:endParaRPr lang="en-US" altLang="zh-CN" sz="1870" dirty="0"/>
          </a:p>
          <a:p>
            <a:pPr marL="342900" indent="-342900">
              <a:buFont typeface="Wingdings" pitchFamily="2" charset="2"/>
              <a:buChar char="q"/>
            </a:pPr>
            <a:r>
              <a:rPr lang="zh-CN" altLang="en-US" sz="1870" dirty="0"/>
              <a:t>插入、删除：</a:t>
            </a:r>
            <a:endParaRPr lang="en-US" altLang="zh-CN" sz="1870" dirty="0"/>
          </a:p>
          <a:p>
            <a:pPr marL="818342" lvl="1" indent="-342900">
              <a:buFont typeface="Wingdings" pitchFamily="2" charset="2"/>
              <a:buChar char="q"/>
            </a:pPr>
            <a:r>
              <a:rPr lang="en-US" altLang="zh-CN" sz="1870" dirty="0"/>
              <a:t>list, tuple, str: </a:t>
            </a:r>
            <a:r>
              <a:rPr lang="en-US" altLang="zh-CN" sz="1870" dirty="0">
                <a:solidFill>
                  <a:srgbClr val="C00000"/>
                </a:solidFill>
              </a:rPr>
              <a:t>O(n)</a:t>
            </a:r>
            <a:r>
              <a:rPr lang="en-US" altLang="zh-CN" sz="1870" dirty="0"/>
              <a:t> (tuple, str</a:t>
            </a:r>
            <a:r>
              <a:rPr lang="zh-CN" altLang="en-US" sz="1870" dirty="0"/>
              <a:t>不能修改，而是建立一个新的变量</a:t>
            </a:r>
            <a:r>
              <a:rPr lang="en-US" altLang="zh-CN" sz="1870" dirty="0"/>
              <a:t>)</a:t>
            </a:r>
          </a:p>
          <a:p>
            <a:pPr marL="1293785" lvl="2" indent="-342900">
              <a:buFont typeface="Wingdings" pitchFamily="2" charset="2"/>
              <a:buChar char="q"/>
            </a:pPr>
            <a:r>
              <a:rPr lang="zh-CN" altLang="en-US" sz="1870" dirty="0"/>
              <a:t>删掉后，列表中不能有空位，要把所有后面的元素往前移一位</a:t>
            </a:r>
            <a:endParaRPr lang="en-US" altLang="zh-CN" sz="1870" dirty="0"/>
          </a:p>
          <a:p>
            <a:pPr marL="1293785" lvl="2" indent="-342900">
              <a:buFont typeface="Wingdings" pitchFamily="2" charset="2"/>
              <a:buChar char="q"/>
            </a:pPr>
            <a:r>
              <a:rPr lang="zh-CN" altLang="en-US" sz="1870" dirty="0"/>
              <a:t>插入时，</a:t>
            </a:r>
            <a:r>
              <a:rPr lang="zh-CN" altLang="en-US" sz="1870"/>
              <a:t>要把所有后面</a:t>
            </a:r>
            <a:r>
              <a:rPr lang="zh-CN" altLang="en-US" sz="1870" dirty="0"/>
              <a:t>的元素往后移一位，然后插进去</a:t>
            </a:r>
            <a:endParaRPr lang="en-US" altLang="zh-CN" sz="1870" dirty="0"/>
          </a:p>
          <a:p>
            <a:pPr marL="818342" lvl="1" indent="-342900">
              <a:buFont typeface="Wingdings" pitchFamily="2" charset="2"/>
              <a:buChar char="q"/>
            </a:pPr>
            <a:r>
              <a:rPr lang="en-US" altLang="zh-CN" sz="1870" dirty="0" err="1"/>
              <a:t>dict</a:t>
            </a:r>
            <a:r>
              <a:rPr lang="en-US" altLang="zh-CN" sz="1870" dirty="0"/>
              <a:t>, set: </a:t>
            </a:r>
            <a:r>
              <a:rPr lang="en-US" altLang="zh-CN" sz="1870" dirty="0">
                <a:solidFill>
                  <a:srgbClr val="C00000"/>
                </a:solidFill>
              </a:rPr>
              <a:t>O(1)</a:t>
            </a:r>
          </a:p>
          <a:p>
            <a:pPr marL="342900" indent="-342900">
              <a:buFont typeface="Wingdings" pitchFamily="2" charset="2"/>
              <a:buChar char="q"/>
            </a:pPr>
            <a:r>
              <a:rPr lang="zh-CN" altLang="en-US" sz="1870" dirty="0"/>
              <a:t>查找：</a:t>
            </a:r>
            <a:r>
              <a:rPr lang="en-US" altLang="zh-CN" sz="1870" dirty="0"/>
              <a:t>x in </a:t>
            </a:r>
            <a:r>
              <a:rPr lang="en-US" altLang="zh-CN" sz="1870" dirty="0" err="1"/>
              <a:t>collection_a</a:t>
            </a:r>
            <a:endParaRPr lang="en-US" altLang="zh-CN" sz="1870" dirty="0"/>
          </a:p>
          <a:p>
            <a:pPr marL="818342" lvl="1" indent="-342900">
              <a:buFont typeface="Wingdings" pitchFamily="2" charset="2"/>
              <a:buChar char="q"/>
            </a:pPr>
            <a:r>
              <a:rPr lang="en-US" altLang="zh-CN" sz="1870" dirty="0"/>
              <a:t>list, tuple, str: O(n)</a:t>
            </a:r>
          </a:p>
          <a:p>
            <a:pPr marL="818342" lvl="1" indent="-342900">
              <a:buFont typeface="Wingdings" pitchFamily="2" charset="2"/>
              <a:buChar char="q"/>
            </a:pPr>
            <a:r>
              <a:rPr lang="en-US" altLang="zh-CN" sz="1870" dirty="0" err="1"/>
              <a:t>dict</a:t>
            </a:r>
            <a:r>
              <a:rPr lang="en-US" altLang="zh-CN" sz="1870" dirty="0"/>
              <a:t>, set: O(1)</a:t>
            </a:r>
          </a:p>
          <a:p>
            <a:pPr marL="342900" indent="-342900">
              <a:buFont typeface="Wingdings" pitchFamily="2" charset="2"/>
              <a:buChar char="q"/>
            </a:pPr>
            <a:r>
              <a:rPr lang="en-US" altLang="zh-CN" sz="1870" dirty="0" err="1"/>
              <a:t>List.append</a:t>
            </a:r>
            <a:r>
              <a:rPr lang="en-US" altLang="zh-CN" sz="1870" dirty="0"/>
              <a:t>(): O(1)</a:t>
            </a:r>
          </a:p>
        </p:txBody>
      </p:sp>
      <p:graphicFrame>
        <p:nvGraphicFramePr>
          <p:cNvPr id="7" name="Table 7">
            <a:extLst>
              <a:ext uri="{FF2B5EF4-FFF2-40B4-BE49-F238E27FC236}">
                <a16:creationId xmlns:a16="http://schemas.microsoft.com/office/drawing/2014/main" id="{2404A10C-EAF8-4F93-9B9D-EB2566BAAA4E}"/>
              </a:ext>
            </a:extLst>
          </p:cNvPr>
          <p:cNvGraphicFramePr>
            <a:graphicFrameLocks noGrp="1"/>
          </p:cNvGraphicFramePr>
          <p:nvPr>
            <p:extLst>
              <p:ext uri="{D42A27DB-BD31-4B8C-83A1-F6EECF244321}">
                <p14:modId xmlns:p14="http://schemas.microsoft.com/office/powerpoint/2010/main" val="295776514"/>
              </p:ext>
            </p:extLst>
          </p:nvPr>
        </p:nvGraphicFramePr>
        <p:xfrm>
          <a:off x="1428800" y="1429178"/>
          <a:ext cx="6705600" cy="396240"/>
        </p:xfrm>
        <a:graphic>
          <a:graphicData uri="http://schemas.openxmlformats.org/drawingml/2006/table">
            <a:tbl>
              <a:tblPr firstRow="1" bandRow="1">
                <a:tableStyleId>{93296810-A885-4BE3-A3E7-6D5BEEA58F35}</a:tableStyleId>
              </a:tblPr>
              <a:tblGrid>
                <a:gridCol w="670560">
                  <a:extLst>
                    <a:ext uri="{9D8B030D-6E8A-4147-A177-3AD203B41FA5}">
                      <a16:colId xmlns:a16="http://schemas.microsoft.com/office/drawing/2014/main" val="3184184921"/>
                    </a:ext>
                  </a:extLst>
                </a:gridCol>
                <a:gridCol w="670560">
                  <a:extLst>
                    <a:ext uri="{9D8B030D-6E8A-4147-A177-3AD203B41FA5}">
                      <a16:colId xmlns:a16="http://schemas.microsoft.com/office/drawing/2014/main" val="1295213638"/>
                    </a:ext>
                  </a:extLst>
                </a:gridCol>
                <a:gridCol w="670560">
                  <a:extLst>
                    <a:ext uri="{9D8B030D-6E8A-4147-A177-3AD203B41FA5}">
                      <a16:colId xmlns:a16="http://schemas.microsoft.com/office/drawing/2014/main" val="542710399"/>
                    </a:ext>
                  </a:extLst>
                </a:gridCol>
                <a:gridCol w="670560">
                  <a:extLst>
                    <a:ext uri="{9D8B030D-6E8A-4147-A177-3AD203B41FA5}">
                      <a16:colId xmlns:a16="http://schemas.microsoft.com/office/drawing/2014/main" val="731965025"/>
                    </a:ext>
                  </a:extLst>
                </a:gridCol>
                <a:gridCol w="670560">
                  <a:extLst>
                    <a:ext uri="{9D8B030D-6E8A-4147-A177-3AD203B41FA5}">
                      <a16:colId xmlns:a16="http://schemas.microsoft.com/office/drawing/2014/main" val="3232554911"/>
                    </a:ext>
                  </a:extLst>
                </a:gridCol>
                <a:gridCol w="670560">
                  <a:extLst>
                    <a:ext uri="{9D8B030D-6E8A-4147-A177-3AD203B41FA5}">
                      <a16:colId xmlns:a16="http://schemas.microsoft.com/office/drawing/2014/main" val="3538139068"/>
                    </a:ext>
                  </a:extLst>
                </a:gridCol>
                <a:gridCol w="670560">
                  <a:extLst>
                    <a:ext uri="{9D8B030D-6E8A-4147-A177-3AD203B41FA5}">
                      <a16:colId xmlns:a16="http://schemas.microsoft.com/office/drawing/2014/main" val="2047972572"/>
                    </a:ext>
                  </a:extLst>
                </a:gridCol>
                <a:gridCol w="670560">
                  <a:extLst>
                    <a:ext uri="{9D8B030D-6E8A-4147-A177-3AD203B41FA5}">
                      <a16:colId xmlns:a16="http://schemas.microsoft.com/office/drawing/2014/main" val="3683614114"/>
                    </a:ext>
                  </a:extLst>
                </a:gridCol>
                <a:gridCol w="670560">
                  <a:extLst>
                    <a:ext uri="{9D8B030D-6E8A-4147-A177-3AD203B41FA5}">
                      <a16:colId xmlns:a16="http://schemas.microsoft.com/office/drawing/2014/main" val="3015709105"/>
                    </a:ext>
                  </a:extLst>
                </a:gridCol>
                <a:gridCol w="670560">
                  <a:extLst>
                    <a:ext uri="{9D8B030D-6E8A-4147-A177-3AD203B41FA5}">
                      <a16:colId xmlns:a16="http://schemas.microsoft.com/office/drawing/2014/main" val="3495711101"/>
                    </a:ext>
                  </a:extLst>
                </a:gridCol>
              </a:tblGrid>
              <a:tr h="370840">
                <a:tc>
                  <a:txBody>
                    <a:bodyPr/>
                    <a:lstStyle/>
                    <a:p>
                      <a:pPr algn="ctr"/>
                      <a:r>
                        <a:rPr lang="en-US" sz="2000" dirty="0"/>
                        <a:t>100</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r>
                        <a:rPr lang="en-US" sz="2000" dirty="0"/>
                        <a:t>5</a:t>
                      </a:r>
                    </a:p>
                  </a:txBody>
                  <a:tcPr/>
                </a:tc>
                <a:tc>
                  <a:txBody>
                    <a:bodyPr/>
                    <a:lstStyle/>
                    <a:p>
                      <a:pPr algn="ctr"/>
                      <a:r>
                        <a:rPr lang="en-US" sz="2000" dirty="0"/>
                        <a:t>7</a:t>
                      </a:r>
                    </a:p>
                  </a:txBody>
                  <a:tcPr/>
                </a:tc>
                <a:tc>
                  <a:txBody>
                    <a:bodyPr/>
                    <a:lstStyle/>
                    <a:p>
                      <a:pPr algn="ctr"/>
                      <a:r>
                        <a:rPr lang="en-US" sz="2000" dirty="0"/>
                        <a:t>8</a:t>
                      </a:r>
                    </a:p>
                  </a:txBody>
                  <a:tcPr/>
                </a:tc>
                <a:tc>
                  <a:txBody>
                    <a:bodyPr/>
                    <a:lstStyle/>
                    <a:p>
                      <a:pPr algn="ctr"/>
                      <a:r>
                        <a:rPr lang="en-US" sz="2000" dirty="0"/>
                        <a:t>-1</a:t>
                      </a:r>
                    </a:p>
                  </a:txBody>
                  <a:tcPr/>
                </a:tc>
                <a:tc>
                  <a:txBody>
                    <a:bodyPr/>
                    <a:lstStyle/>
                    <a:p>
                      <a:pPr algn="ctr"/>
                      <a:r>
                        <a:rPr lang="en-US" sz="2000" dirty="0"/>
                        <a:t>-3</a:t>
                      </a:r>
                    </a:p>
                  </a:txBody>
                  <a:tcPr/>
                </a:tc>
                <a:tc>
                  <a:txBody>
                    <a:bodyPr/>
                    <a:lstStyle/>
                    <a:p>
                      <a:pPr algn="ctr"/>
                      <a:r>
                        <a:rPr lang="en-US" sz="2000" dirty="0"/>
                        <a:t>-7</a:t>
                      </a:r>
                    </a:p>
                  </a:txBody>
                  <a:tcPr/>
                </a:tc>
                <a:extLst>
                  <a:ext uri="{0D108BD9-81ED-4DB2-BD59-A6C34878D82A}">
                    <a16:rowId xmlns:a16="http://schemas.microsoft.com/office/drawing/2014/main" val="2926851024"/>
                  </a:ext>
                </a:extLst>
              </a:tr>
            </a:tbl>
          </a:graphicData>
        </a:graphic>
      </p:graphicFrame>
    </p:spTree>
    <p:extLst>
      <p:ext uri="{BB962C8B-B14F-4D97-AF65-F5344CB8AC3E}">
        <p14:creationId xmlns:p14="http://schemas.microsoft.com/office/powerpoint/2010/main" val="113883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962008" y="577802"/>
            <a:ext cx="2893741" cy="621837"/>
          </a:xfrm>
          <a:prstGeom prst="rect">
            <a:avLst/>
          </a:prstGeom>
          <a:noFill/>
        </p:spPr>
        <p:txBody>
          <a:bodyPr wrap="none" rtlCol="0">
            <a:spAutoFit/>
          </a:bodyPr>
          <a:lstStyle/>
          <a:p>
            <a:r>
              <a:rPr lang="zh-CN" altLang="en-US" sz="3441" dirty="0">
                <a:solidFill>
                  <a:schemeClr val="accent2">
                    <a:lumMod val="75000"/>
                  </a:schemeClr>
                </a:solidFill>
              </a:rPr>
              <a:t>列表的复杂度</a:t>
            </a:r>
            <a:endParaRPr lang="en-US" sz="3441" dirty="0">
              <a:solidFill>
                <a:schemeClr val="accent2">
                  <a:lumMod val="75000"/>
                </a:schemeClr>
              </a:solidFill>
            </a:endParaRPr>
          </a:p>
        </p:txBody>
      </p:sp>
      <p:sp>
        <p:nvSpPr>
          <p:cNvPr id="2" name="Rectangle 1">
            <a:extLst>
              <a:ext uri="{FF2B5EF4-FFF2-40B4-BE49-F238E27FC236}">
                <a16:creationId xmlns:a16="http://schemas.microsoft.com/office/drawing/2014/main" id="{70CDD350-192E-4AE5-98B4-61A459C25380}"/>
              </a:ext>
            </a:extLst>
          </p:cNvPr>
          <p:cNvSpPr/>
          <p:nvPr/>
        </p:nvSpPr>
        <p:spPr>
          <a:xfrm>
            <a:off x="636712" y="1360041"/>
            <a:ext cx="9001000" cy="2397066"/>
          </a:xfrm>
          <a:prstGeom prst="rect">
            <a:avLst/>
          </a:prstGeom>
        </p:spPr>
        <p:txBody>
          <a:bodyPr wrap="square">
            <a:spAutoFit/>
          </a:bodyPr>
          <a:lstStyle/>
          <a:p>
            <a:pPr marL="342900" indent="-342900">
              <a:buFont typeface="Wingdings" panose="05000000000000000000" pitchFamily="2" charset="2"/>
              <a:buChar char="n"/>
            </a:pPr>
            <a:r>
              <a:rPr lang="zh-CN" altLang="en-US" b="1" dirty="0"/>
              <a:t>列表的基本假设</a:t>
            </a:r>
            <a:endParaRPr lang="en-US" altLang="zh-CN" b="1" dirty="0"/>
          </a:p>
          <a:p>
            <a:pPr marL="818342" lvl="1" indent="-342900">
              <a:buFont typeface="Wingdings" panose="05000000000000000000" pitchFamily="2" charset="2"/>
              <a:buChar char="n"/>
            </a:pPr>
            <a:r>
              <a:rPr lang="zh-CN" altLang="en-US" b="1" dirty="0"/>
              <a:t>列表中的元素在内存中是</a:t>
            </a:r>
            <a:r>
              <a:rPr lang="zh-CN" altLang="en-US" b="1" dirty="0">
                <a:solidFill>
                  <a:srgbClr val="FF0000"/>
                </a:solidFill>
              </a:rPr>
              <a:t>依次连续排列的</a:t>
            </a:r>
            <a:endParaRPr lang="en-US" altLang="zh-CN" b="1" dirty="0">
              <a:solidFill>
                <a:srgbClr val="FF0000"/>
              </a:solidFill>
            </a:endParaRPr>
          </a:p>
          <a:p>
            <a:pPr marL="818342" lvl="1" indent="-342900">
              <a:buFont typeface="Wingdings" panose="05000000000000000000" pitchFamily="2" charset="2"/>
              <a:buChar char="n"/>
            </a:pPr>
            <a:r>
              <a:rPr lang="zh-CN" altLang="en-US" b="1" dirty="0"/>
              <a:t>列表中的元素是</a:t>
            </a:r>
            <a:r>
              <a:rPr lang="zh-CN" altLang="en-US" b="1" dirty="0">
                <a:solidFill>
                  <a:srgbClr val="FF0000"/>
                </a:solidFill>
              </a:rPr>
              <a:t>通过下标访问</a:t>
            </a:r>
            <a:r>
              <a:rPr lang="zh-CN" altLang="en-US" b="1" dirty="0"/>
              <a:t>的</a:t>
            </a:r>
            <a:r>
              <a:rPr lang="en-US" altLang="zh-CN" b="1" dirty="0"/>
              <a:t>:</a:t>
            </a:r>
            <a:r>
              <a:rPr lang="zh-CN" altLang="en-US" b="1" dirty="0"/>
              <a:t> </a:t>
            </a:r>
            <a:r>
              <a:rPr lang="en-US" altLang="zh-CN" b="1" dirty="0" err="1"/>
              <a:t>lst</a:t>
            </a:r>
            <a:r>
              <a:rPr lang="en-US" altLang="zh-CN" b="1" dirty="0"/>
              <a:t>[</a:t>
            </a:r>
            <a:r>
              <a:rPr lang="en-US" altLang="zh-CN" b="1" dirty="0" err="1"/>
              <a:t>i</a:t>
            </a:r>
            <a:r>
              <a:rPr lang="en-US" altLang="zh-CN" b="1" dirty="0"/>
              <a:t>]</a:t>
            </a:r>
          </a:p>
          <a:p>
            <a:pPr marL="1293785" lvl="2" indent="-342900">
              <a:buFont typeface="Wingdings" panose="05000000000000000000" pitchFamily="2" charset="2"/>
              <a:buChar char="n"/>
            </a:pPr>
            <a:r>
              <a:rPr lang="zh-CN" altLang="en-US" b="1" dirty="0"/>
              <a:t>访问一个元素是</a:t>
            </a:r>
            <a:r>
              <a:rPr lang="en-US" altLang="zh-CN" b="1" dirty="0"/>
              <a:t>O(1)</a:t>
            </a:r>
          </a:p>
          <a:p>
            <a:pPr marL="342900" indent="-342900">
              <a:buFont typeface="Wingdings" panose="05000000000000000000" pitchFamily="2" charset="2"/>
              <a:buChar char="n"/>
            </a:pPr>
            <a:r>
              <a:rPr lang="zh-CN" altLang="en-US" b="1" dirty="0"/>
              <a:t>在这两个假设下</a:t>
            </a:r>
            <a:endParaRPr lang="en-US" altLang="zh-CN" b="1" dirty="0"/>
          </a:p>
          <a:p>
            <a:pPr marL="818342" lvl="1" indent="-342900">
              <a:buFont typeface="Wingdings" panose="05000000000000000000" pitchFamily="2" charset="2"/>
              <a:buChar char="n"/>
            </a:pPr>
            <a:r>
              <a:rPr lang="zh-CN" altLang="en-US" b="1" dirty="0"/>
              <a:t>插入 </a:t>
            </a:r>
            <a:r>
              <a:rPr lang="en-US" altLang="zh-CN" b="1" dirty="0"/>
              <a:t>O(n)</a:t>
            </a:r>
          </a:p>
          <a:p>
            <a:pPr marL="818342" lvl="1" indent="-342900">
              <a:buFont typeface="Wingdings" panose="05000000000000000000" pitchFamily="2" charset="2"/>
              <a:buChar char="n"/>
            </a:pPr>
            <a:r>
              <a:rPr lang="zh-CN" altLang="en-US" b="1" dirty="0"/>
              <a:t>查找 </a:t>
            </a:r>
            <a:r>
              <a:rPr lang="en-US" altLang="zh-CN" b="1" dirty="0"/>
              <a:t>O(n)</a:t>
            </a:r>
          </a:p>
          <a:p>
            <a:pPr marL="818342" lvl="1" indent="-342900">
              <a:buFont typeface="Wingdings" panose="05000000000000000000" pitchFamily="2" charset="2"/>
              <a:buChar char="n"/>
            </a:pPr>
            <a:r>
              <a:rPr lang="zh-CN" altLang="en-US" b="1" dirty="0"/>
              <a:t>删除 </a:t>
            </a:r>
            <a:r>
              <a:rPr lang="en-US" altLang="zh-CN" b="1" dirty="0"/>
              <a:t>O(n)</a:t>
            </a:r>
          </a:p>
        </p:txBody>
      </p:sp>
      <p:graphicFrame>
        <p:nvGraphicFramePr>
          <p:cNvPr id="4" name="Table 7">
            <a:extLst>
              <a:ext uri="{FF2B5EF4-FFF2-40B4-BE49-F238E27FC236}">
                <a16:creationId xmlns:a16="http://schemas.microsoft.com/office/drawing/2014/main" id="{1AA70C8F-D45B-402F-A8B4-884EA4F3B675}"/>
              </a:ext>
            </a:extLst>
          </p:cNvPr>
          <p:cNvGraphicFramePr>
            <a:graphicFrameLocks noGrp="1"/>
          </p:cNvGraphicFramePr>
          <p:nvPr/>
        </p:nvGraphicFramePr>
        <p:xfrm>
          <a:off x="1784412" y="3917509"/>
          <a:ext cx="6705600" cy="396240"/>
        </p:xfrm>
        <a:graphic>
          <a:graphicData uri="http://schemas.openxmlformats.org/drawingml/2006/table">
            <a:tbl>
              <a:tblPr firstRow="1" bandRow="1">
                <a:tableStyleId>{93296810-A885-4BE3-A3E7-6D5BEEA58F35}</a:tableStyleId>
              </a:tblPr>
              <a:tblGrid>
                <a:gridCol w="670560">
                  <a:extLst>
                    <a:ext uri="{9D8B030D-6E8A-4147-A177-3AD203B41FA5}">
                      <a16:colId xmlns:a16="http://schemas.microsoft.com/office/drawing/2014/main" val="3184184921"/>
                    </a:ext>
                  </a:extLst>
                </a:gridCol>
                <a:gridCol w="670560">
                  <a:extLst>
                    <a:ext uri="{9D8B030D-6E8A-4147-A177-3AD203B41FA5}">
                      <a16:colId xmlns:a16="http://schemas.microsoft.com/office/drawing/2014/main" val="1295213638"/>
                    </a:ext>
                  </a:extLst>
                </a:gridCol>
                <a:gridCol w="670560">
                  <a:extLst>
                    <a:ext uri="{9D8B030D-6E8A-4147-A177-3AD203B41FA5}">
                      <a16:colId xmlns:a16="http://schemas.microsoft.com/office/drawing/2014/main" val="542710399"/>
                    </a:ext>
                  </a:extLst>
                </a:gridCol>
                <a:gridCol w="670560">
                  <a:extLst>
                    <a:ext uri="{9D8B030D-6E8A-4147-A177-3AD203B41FA5}">
                      <a16:colId xmlns:a16="http://schemas.microsoft.com/office/drawing/2014/main" val="731965025"/>
                    </a:ext>
                  </a:extLst>
                </a:gridCol>
                <a:gridCol w="670560">
                  <a:extLst>
                    <a:ext uri="{9D8B030D-6E8A-4147-A177-3AD203B41FA5}">
                      <a16:colId xmlns:a16="http://schemas.microsoft.com/office/drawing/2014/main" val="3232554911"/>
                    </a:ext>
                  </a:extLst>
                </a:gridCol>
                <a:gridCol w="670560">
                  <a:extLst>
                    <a:ext uri="{9D8B030D-6E8A-4147-A177-3AD203B41FA5}">
                      <a16:colId xmlns:a16="http://schemas.microsoft.com/office/drawing/2014/main" val="3538139068"/>
                    </a:ext>
                  </a:extLst>
                </a:gridCol>
                <a:gridCol w="670560">
                  <a:extLst>
                    <a:ext uri="{9D8B030D-6E8A-4147-A177-3AD203B41FA5}">
                      <a16:colId xmlns:a16="http://schemas.microsoft.com/office/drawing/2014/main" val="2047972572"/>
                    </a:ext>
                  </a:extLst>
                </a:gridCol>
                <a:gridCol w="670560">
                  <a:extLst>
                    <a:ext uri="{9D8B030D-6E8A-4147-A177-3AD203B41FA5}">
                      <a16:colId xmlns:a16="http://schemas.microsoft.com/office/drawing/2014/main" val="3683614114"/>
                    </a:ext>
                  </a:extLst>
                </a:gridCol>
                <a:gridCol w="670560">
                  <a:extLst>
                    <a:ext uri="{9D8B030D-6E8A-4147-A177-3AD203B41FA5}">
                      <a16:colId xmlns:a16="http://schemas.microsoft.com/office/drawing/2014/main" val="3015709105"/>
                    </a:ext>
                  </a:extLst>
                </a:gridCol>
                <a:gridCol w="670560">
                  <a:extLst>
                    <a:ext uri="{9D8B030D-6E8A-4147-A177-3AD203B41FA5}">
                      <a16:colId xmlns:a16="http://schemas.microsoft.com/office/drawing/2014/main" val="3495711101"/>
                    </a:ext>
                  </a:extLst>
                </a:gridCol>
              </a:tblGrid>
              <a:tr h="370840">
                <a:tc>
                  <a:txBody>
                    <a:bodyPr/>
                    <a:lstStyle/>
                    <a:p>
                      <a:pPr algn="ctr"/>
                      <a:r>
                        <a:rPr lang="en-US" sz="2000" dirty="0"/>
                        <a:t>100</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r>
                        <a:rPr lang="en-US" sz="2000" dirty="0"/>
                        <a:t>5</a:t>
                      </a:r>
                    </a:p>
                  </a:txBody>
                  <a:tcPr/>
                </a:tc>
                <a:tc>
                  <a:txBody>
                    <a:bodyPr/>
                    <a:lstStyle/>
                    <a:p>
                      <a:pPr algn="ctr"/>
                      <a:r>
                        <a:rPr lang="en-US" sz="2000" dirty="0"/>
                        <a:t>7</a:t>
                      </a:r>
                    </a:p>
                  </a:txBody>
                  <a:tcPr/>
                </a:tc>
                <a:tc>
                  <a:txBody>
                    <a:bodyPr/>
                    <a:lstStyle/>
                    <a:p>
                      <a:pPr algn="ctr"/>
                      <a:r>
                        <a:rPr lang="en-US" sz="2000" dirty="0"/>
                        <a:t>8</a:t>
                      </a:r>
                    </a:p>
                  </a:txBody>
                  <a:tcPr/>
                </a:tc>
                <a:tc>
                  <a:txBody>
                    <a:bodyPr/>
                    <a:lstStyle/>
                    <a:p>
                      <a:pPr algn="ctr"/>
                      <a:r>
                        <a:rPr lang="en-US" sz="2000" dirty="0"/>
                        <a:t>-1</a:t>
                      </a:r>
                    </a:p>
                  </a:txBody>
                  <a:tcPr/>
                </a:tc>
                <a:tc>
                  <a:txBody>
                    <a:bodyPr/>
                    <a:lstStyle/>
                    <a:p>
                      <a:pPr algn="ctr"/>
                      <a:r>
                        <a:rPr lang="en-US" sz="2000" dirty="0"/>
                        <a:t>-3</a:t>
                      </a:r>
                    </a:p>
                  </a:txBody>
                  <a:tcPr/>
                </a:tc>
                <a:tc>
                  <a:txBody>
                    <a:bodyPr/>
                    <a:lstStyle/>
                    <a:p>
                      <a:pPr algn="ctr"/>
                      <a:r>
                        <a:rPr lang="en-US" sz="2000" dirty="0"/>
                        <a:t>-7</a:t>
                      </a:r>
                    </a:p>
                  </a:txBody>
                  <a:tcPr/>
                </a:tc>
                <a:extLst>
                  <a:ext uri="{0D108BD9-81ED-4DB2-BD59-A6C34878D82A}">
                    <a16:rowId xmlns:a16="http://schemas.microsoft.com/office/drawing/2014/main" val="2926851024"/>
                  </a:ext>
                </a:extLst>
              </a:tr>
            </a:tbl>
          </a:graphicData>
        </a:graphic>
      </p:graphicFrame>
      <p:sp>
        <p:nvSpPr>
          <p:cNvPr id="7" name="TextBox 6">
            <a:extLst>
              <a:ext uri="{FF2B5EF4-FFF2-40B4-BE49-F238E27FC236}">
                <a16:creationId xmlns:a16="http://schemas.microsoft.com/office/drawing/2014/main" id="{2DD5943E-46DA-46D6-81A1-1FF09E8CF5E8}"/>
              </a:ext>
            </a:extLst>
          </p:cNvPr>
          <p:cNvSpPr txBox="1"/>
          <p:nvPr/>
        </p:nvSpPr>
        <p:spPr>
          <a:xfrm>
            <a:off x="3018030" y="4672409"/>
            <a:ext cx="4747474" cy="668516"/>
          </a:xfrm>
          <a:prstGeom prst="rect">
            <a:avLst/>
          </a:prstGeom>
          <a:noFill/>
        </p:spPr>
        <p:txBody>
          <a:bodyPr wrap="square">
            <a:spAutoFit/>
          </a:bodyPr>
          <a:lstStyle/>
          <a:p>
            <a:pPr marL="342900" indent="-342900">
              <a:buFont typeface="Arial" panose="020B0604020202020204" pitchFamily="34" charset="0"/>
              <a:buChar char="•"/>
            </a:pPr>
            <a:r>
              <a:rPr lang="zh-CN" altLang="en-US" b="1" dirty="0">
                <a:solidFill>
                  <a:srgbClr val="FF0000"/>
                </a:solidFill>
              </a:rPr>
              <a:t>依次连续排列才能保证通过下标访问</a:t>
            </a:r>
            <a:endParaRPr lang="en-US" altLang="zh-CN" b="1" dirty="0">
              <a:solidFill>
                <a:srgbClr val="FF0000"/>
              </a:solidFill>
            </a:endParaRPr>
          </a:p>
          <a:p>
            <a:pPr marL="342900" indent="-342900">
              <a:buFont typeface="Arial" panose="020B0604020202020204" pitchFamily="34" charset="0"/>
              <a:buChar char="•"/>
            </a:pPr>
            <a:r>
              <a:rPr lang="zh-CN" altLang="en-US" b="1" dirty="0">
                <a:solidFill>
                  <a:srgbClr val="FF0000"/>
                </a:solidFill>
              </a:rPr>
              <a:t>下标和元素一一对应</a:t>
            </a:r>
            <a:endParaRPr lang="en-US" dirty="0"/>
          </a:p>
        </p:txBody>
      </p:sp>
      <p:sp>
        <p:nvSpPr>
          <p:cNvPr id="3" name="文本框 2">
            <a:extLst>
              <a:ext uri="{FF2B5EF4-FFF2-40B4-BE49-F238E27FC236}">
                <a16:creationId xmlns:a16="http://schemas.microsoft.com/office/drawing/2014/main" id="{FC12EF09-4FE8-414E-BD05-AAE61B191ACA}"/>
              </a:ext>
            </a:extLst>
          </p:cNvPr>
          <p:cNvSpPr txBox="1"/>
          <p:nvPr/>
        </p:nvSpPr>
        <p:spPr>
          <a:xfrm>
            <a:off x="6613376" y="711969"/>
            <a:ext cx="1238672" cy="380425"/>
          </a:xfrm>
          <a:prstGeom prst="rect">
            <a:avLst/>
          </a:prstGeom>
          <a:noFill/>
        </p:spPr>
        <p:txBody>
          <a:bodyPr wrap="none" rtlCol="0">
            <a:spAutoFit/>
          </a:bodyPr>
          <a:lstStyle/>
          <a:p>
            <a:r>
              <a:rPr lang="en-US" altLang="zh-CN" dirty="0">
                <a:solidFill>
                  <a:srgbClr val="FF0000"/>
                </a:solidFill>
              </a:rPr>
              <a:t>List Vs.</a:t>
            </a:r>
            <a:r>
              <a:rPr lang="zh-CN" altLang="en-US" dirty="0">
                <a:solidFill>
                  <a:srgbClr val="FF0000"/>
                </a:solidFill>
              </a:rPr>
              <a:t> </a:t>
            </a:r>
            <a:r>
              <a:rPr lang="en-US" altLang="zh-CN" dirty="0" err="1">
                <a:solidFill>
                  <a:srgbClr val="FF0000"/>
                </a:solidFill>
              </a:rPr>
              <a:t>Dict</a:t>
            </a:r>
            <a:endParaRPr lang="zh-CN" altLang="en-US" dirty="0">
              <a:solidFill>
                <a:srgbClr val="FF0000"/>
              </a:solidFill>
            </a:endParaRPr>
          </a:p>
        </p:txBody>
      </p:sp>
    </p:spTree>
    <p:extLst>
      <p:ext uri="{BB962C8B-B14F-4D97-AF65-F5344CB8AC3E}">
        <p14:creationId xmlns:p14="http://schemas.microsoft.com/office/powerpoint/2010/main" val="943501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962008" y="577802"/>
            <a:ext cx="2893741" cy="621837"/>
          </a:xfrm>
          <a:prstGeom prst="rect">
            <a:avLst/>
          </a:prstGeom>
          <a:noFill/>
        </p:spPr>
        <p:txBody>
          <a:bodyPr wrap="none" rtlCol="0">
            <a:spAutoFit/>
          </a:bodyPr>
          <a:lstStyle/>
          <a:p>
            <a:r>
              <a:rPr lang="zh-CN" altLang="en-US" sz="3441" dirty="0">
                <a:solidFill>
                  <a:schemeClr val="accent2">
                    <a:lumMod val="75000"/>
                  </a:schemeClr>
                </a:solidFill>
              </a:rPr>
              <a:t>列表的复杂度</a:t>
            </a:r>
            <a:endParaRPr lang="en-US" sz="3441" dirty="0">
              <a:solidFill>
                <a:schemeClr val="accent2">
                  <a:lumMod val="75000"/>
                </a:schemeClr>
              </a:solidFill>
            </a:endParaRPr>
          </a:p>
        </p:txBody>
      </p:sp>
      <p:sp>
        <p:nvSpPr>
          <p:cNvPr id="2" name="Rectangle 1">
            <a:extLst>
              <a:ext uri="{FF2B5EF4-FFF2-40B4-BE49-F238E27FC236}">
                <a16:creationId xmlns:a16="http://schemas.microsoft.com/office/drawing/2014/main" id="{70CDD350-192E-4AE5-98B4-61A459C25380}"/>
              </a:ext>
            </a:extLst>
          </p:cNvPr>
          <p:cNvSpPr/>
          <p:nvPr/>
        </p:nvSpPr>
        <p:spPr>
          <a:xfrm>
            <a:off x="636712" y="1360041"/>
            <a:ext cx="9001000" cy="3549433"/>
          </a:xfrm>
          <a:prstGeom prst="rect">
            <a:avLst/>
          </a:prstGeom>
        </p:spPr>
        <p:txBody>
          <a:bodyPr wrap="square">
            <a:spAutoFit/>
          </a:bodyPr>
          <a:lstStyle/>
          <a:p>
            <a:r>
              <a:rPr lang="zh-CN" altLang="en-US" b="1" dirty="0"/>
              <a:t>在基本假设下，如何自己实现插入、查找、删除 </a:t>
            </a:r>
            <a:r>
              <a:rPr lang="en-US" altLang="zh-CN" b="1" dirty="0"/>
              <a:t>(</a:t>
            </a:r>
            <a:r>
              <a:rPr lang="zh-CN" altLang="en-US" b="1" dirty="0"/>
              <a:t>用</a:t>
            </a:r>
            <a:r>
              <a:rPr lang="en-US" altLang="zh-CN" b="1" dirty="0"/>
              <a:t>list</a:t>
            </a:r>
            <a:r>
              <a:rPr lang="zh-CN" altLang="en-US" b="1" dirty="0"/>
              <a:t>模拟内存，</a:t>
            </a:r>
            <a:r>
              <a:rPr lang="en-US" altLang="zh-CN" b="1" dirty="0"/>
              <a:t>list[</a:t>
            </a:r>
            <a:r>
              <a:rPr lang="en-US" altLang="zh-CN" b="1" dirty="0" err="1"/>
              <a:t>i</a:t>
            </a:r>
            <a:r>
              <a:rPr lang="en-US" altLang="zh-CN" b="1" dirty="0"/>
              <a:t>]</a:t>
            </a:r>
            <a:r>
              <a:rPr lang="zh-CN" altLang="en-US" b="1" dirty="0"/>
              <a:t>第</a:t>
            </a:r>
            <a:r>
              <a:rPr lang="en-US" altLang="zh-CN" b="1" dirty="0" err="1"/>
              <a:t>i</a:t>
            </a:r>
            <a:r>
              <a:rPr lang="zh-CN" altLang="en-US" b="1" dirty="0"/>
              <a:t>个内存</a:t>
            </a:r>
            <a:r>
              <a:rPr lang="en-US" altLang="zh-CN" b="1" dirty="0"/>
              <a:t>)</a:t>
            </a:r>
          </a:p>
          <a:p>
            <a:pPr marL="342900" indent="-342900">
              <a:buFont typeface="Wingdings" panose="05000000000000000000" pitchFamily="2" charset="2"/>
              <a:buChar char="n"/>
            </a:pPr>
            <a:r>
              <a:rPr lang="zh-CN" altLang="en-US" b="1" dirty="0"/>
              <a:t>插入 </a:t>
            </a:r>
            <a:r>
              <a:rPr lang="en-US" altLang="zh-CN" b="1" dirty="0"/>
              <a:t>O(n)</a:t>
            </a:r>
          </a:p>
          <a:p>
            <a:pPr marL="342900" indent="-342900">
              <a:buFont typeface="Wingdings" panose="05000000000000000000" pitchFamily="2" charset="2"/>
              <a:buChar char="n"/>
            </a:pPr>
            <a:endParaRPr lang="en-US" altLang="zh-CN" b="1" dirty="0"/>
          </a:p>
          <a:p>
            <a:pPr marL="342900" indent="-342900">
              <a:buFont typeface="Wingdings" panose="05000000000000000000" pitchFamily="2" charset="2"/>
              <a:buChar char="n"/>
            </a:pPr>
            <a:endParaRPr lang="en-US" altLang="zh-CN" b="1" dirty="0"/>
          </a:p>
          <a:p>
            <a:pPr marL="342900" indent="-342900">
              <a:buFont typeface="Wingdings" panose="05000000000000000000" pitchFamily="2" charset="2"/>
              <a:buChar char="n"/>
            </a:pPr>
            <a:endParaRPr lang="en-US" altLang="zh-CN" b="1" dirty="0"/>
          </a:p>
          <a:p>
            <a:pPr marL="342900" indent="-342900">
              <a:buFont typeface="Wingdings" panose="05000000000000000000" pitchFamily="2" charset="2"/>
              <a:buChar char="n"/>
            </a:pPr>
            <a:endParaRPr lang="en-US" altLang="zh-CN" b="1" dirty="0"/>
          </a:p>
          <a:p>
            <a:pPr marL="342900" indent="-342900">
              <a:buFont typeface="Wingdings" panose="05000000000000000000" pitchFamily="2" charset="2"/>
              <a:buChar char="n"/>
            </a:pPr>
            <a:endParaRPr lang="en-US" altLang="zh-CN" b="1" dirty="0"/>
          </a:p>
          <a:p>
            <a:pPr marL="342900" indent="-342900">
              <a:buFont typeface="Wingdings" panose="05000000000000000000" pitchFamily="2" charset="2"/>
              <a:buChar char="n"/>
            </a:pPr>
            <a:r>
              <a:rPr lang="zh-CN" altLang="en-US" b="1" dirty="0"/>
              <a:t>查找 </a:t>
            </a:r>
            <a:r>
              <a:rPr lang="en-US" altLang="zh-CN" b="1" dirty="0"/>
              <a:t>O(n)</a:t>
            </a:r>
          </a:p>
          <a:p>
            <a:pPr marL="342900" indent="-342900">
              <a:buFont typeface="Wingdings" panose="05000000000000000000" pitchFamily="2" charset="2"/>
              <a:buChar char="n"/>
            </a:pPr>
            <a:endParaRPr lang="en-US" altLang="zh-CN" b="1" dirty="0"/>
          </a:p>
          <a:p>
            <a:endParaRPr lang="en-US" altLang="zh-CN" b="1" dirty="0"/>
          </a:p>
          <a:p>
            <a:pPr marL="342900" indent="-342900">
              <a:buFont typeface="Wingdings" panose="05000000000000000000" pitchFamily="2" charset="2"/>
              <a:buChar char="n"/>
            </a:pPr>
            <a:r>
              <a:rPr lang="zh-CN" altLang="en-US" b="1" dirty="0"/>
              <a:t>删除 </a:t>
            </a:r>
            <a:r>
              <a:rPr lang="en-US" altLang="zh-CN" b="1" dirty="0"/>
              <a:t>O(n)</a:t>
            </a:r>
          </a:p>
          <a:p>
            <a:pPr marL="342900" indent="-342900">
              <a:buFont typeface="Wingdings" panose="05000000000000000000" pitchFamily="2" charset="2"/>
              <a:buChar char="n"/>
            </a:pPr>
            <a:endParaRPr lang="en-US" altLang="zh-CN" b="1" dirty="0"/>
          </a:p>
        </p:txBody>
      </p:sp>
      <p:graphicFrame>
        <p:nvGraphicFramePr>
          <p:cNvPr id="4" name="Table 7">
            <a:extLst>
              <a:ext uri="{FF2B5EF4-FFF2-40B4-BE49-F238E27FC236}">
                <a16:creationId xmlns:a16="http://schemas.microsoft.com/office/drawing/2014/main" id="{1AA70C8F-D45B-402F-A8B4-884EA4F3B675}"/>
              </a:ext>
            </a:extLst>
          </p:cNvPr>
          <p:cNvGraphicFramePr>
            <a:graphicFrameLocks noGrp="1"/>
          </p:cNvGraphicFramePr>
          <p:nvPr/>
        </p:nvGraphicFramePr>
        <p:xfrm>
          <a:off x="1676400" y="2080048"/>
          <a:ext cx="6705600" cy="1188720"/>
        </p:xfrm>
        <a:graphic>
          <a:graphicData uri="http://schemas.openxmlformats.org/drawingml/2006/table">
            <a:tbl>
              <a:tblPr firstRow="1" bandRow="1">
                <a:tableStyleId>{93296810-A885-4BE3-A3E7-6D5BEEA58F35}</a:tableStyleId>
              </a:tblPr>
              <a:tblGrid>
                <a:gridCol w="609600">
                  <a:extLst>
                    <a:ext uri="{9D8B030D-6E8A-4147-A177-3AD203B41FA5}">
                      <a16:colId xmlns:a16="http://schemas.microsoft.com/office/drawing/2014/main" val="3184184921"/>
                    </a:ext>
                  </a:extLst>
                </a:gridCol>
                <a:gridCol w="609600">
                  <a:extLst>
                    <a:ext uri="{9D8B030D-6E8A-4147-A177-3AD203B41FA5}">
                      <a16:colId xmlns:a16="http://schemas.microsoft.com/office/drawing/2014/main" val="1295213638"/>
                    </a:ext>
                  </a:extLst>
                </a:gridCol>
                <a:gridCol w="609600">
                  <a:extLst>
                    <a:ext uri="{9D8B030D-6E8A-4147-A177-3AD203B41FA5}">
                      <a16:colId xmlns:a16="http://schemas.microsoft.com/office/drawing/2014/main" val="542710399"/>
                    </a:ext>
                  </a:extLst>
                </a:gridCol>
                <a:gridCol w="609600">
                  <a:extLst>
                    <a:ext uri="{9D8B030D-6E8A-4147-A177-3AD203B41FA5}">
                      <a16:colId xmlns:a16="http://schemas.microsoft.com/office/drawing/2014/main" val="731965025"/>
                    </a:ext>
                  </a:extLst>
                </a:gridCol>
                <a:gridCol w="609600">
                  <a:extLst>
                    <a:ext uri="{9D8B030D-6E8A-4147-A177-3AD203B41FA5}">
                      <a16:colId xmlns:a16="http://schemas.microsoft.com/office/drawing/2014/main" val="3232554911"/>
                    </a:ext>
                  </a:extLst>
                </a:gridCol>
                <a:gridCol w="609600">
                  <a:extLst>
                    <a:ext uri="{9D8B030D-6E8A-4147-A177-3AD203B41FA5}">
                      <a16:colId xmlns:a16="http://schemas.microsoft.com/office/drawing/2014/main" val="3538139068"/>
                    </a:ext>
                  </a:extLst>
                </a:gridCol>
                <a:gridCol w="609600">
                  <a:extLst>
                    <a:ext uri="{9D8B030D-6E8A-4147-A177-3AD203B41FA5}">
                      <a16:colId xmlns:a16="http://schemas.microsoft.com/office/drawing/2014/main" val="2047972572"/>
                    </a:ext>
                  </a:extLst>
                </a:gridCol>
                <a:gridCol w="609600">
                  <a:extLst>
                    <a:ext uri="{9D8B030D-6E8A-4147-A177-3AD203B41FA5}">
                      <a16:colId xmlns:a16="http://schemas.microsoft.com/office/drawing/2014/main" val="3683614114"/>
                    </a:ext>
                  </a:extLst>
                </a:gridCol>
                <a:gridCol w="609600">
                  <a:extLst>
                    <a:ext uri="{9D8B030D-6E8A-4147-A177-3AD203B41FA5}">
                      <a16:colId xmlns:a16="http://schemas.microsoft.com/office/drawing/2014/main" val="3015709105"/>
                    </a:ext>
                  </a:extLst>
                </a:gridCol>
                <a:gridCol w="609600">
                  <a:extLst>
                    <a:ext uri="{9D8B030D-6E8A-4147-A177-3AD203B41FA5}">
                      <a16:colId xmlns:a16="http://schemas.microsoft.com/office/drawing/2014/main" val="3495711101"/>
                    </a:ext>
                  </a:extLst>
                </a:gridCol>
                <a:gridCol w="609600">
                  <a:extLst>
                    <a:ext uri="{9D8B030D-6E8A-4147-A177-3AD203B41FA5}">
                      <a16:colId xmlns:a16="http://schemas.microsoft.com/office/drawing/2014/main" val="1881359815"/>
                    </a:ext>
                  </a:extLst>
                </a:gridCol>
              </a:tblGrid>
              <a:tr h="370840">
                <a:tc>
                  <a:txBody>
                    <a:bodyPr/>
                    <a:lstStyle/>
                    <a:p>
                      <a:pPr algn="ctr"/>
                      <a:r>
                        <a:rPr lang="en-US" sz="2000" dirty="0"/>
                        <a:t>100</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r>
                        <a:rPr lang="en-US" sz="2000" dirty="0">
                          <a:solidFill>
                            <a:srgbClr val="C00000"/>
                          </a:solidFill>
                        </a:rPr>
                        <a:t>5</a:t>
                      </a:r>
                    </a:p>
                  </a:txBody>
                  <a:tcPr/>
                </a:tc>
                <a:tc>
                  <a:txBody>
                    <a:bodyPr/>
                    <a:lstStyle/>
                    <a:p>
                      <a:pPr algn="ctr"/>
                      <a:r>
                        <a:rPr lang="en-US" sz="2000" dirty="0">
                          <a:solidFill>
                            <a:srgbClr val="C00000"/>
                          </a:solidFill>
                        </a:rPr>
                        <a:t>7</a:t>
                      </a:r>
                    </a:p>
                  </a:txBody>
                  <a:tcPr/>
                </a:tc>
                <a:tc>
                  <a:txBody>
                    <a:bodyPr/>
                    <a:lstStyle/>
                    <a:p>
                      <a:pPr algn="ctr"/>
                      <a:r>
                        <a:rPr lang="en-US" sz="2000" dirty="0">
                          <a:solidFill>
                            <a:srgbClr val="C00000"/>
                          </a:solidFill>
                        </a:rPr>
                        <a:t>8</a:t>
                      </a:r>
                    </a:p>
                  </a:txBody>
                  <a:tcPr/>
                </a:tc>
                <a:tc>
                  <a:txBody>
                    <a:bodyPr/>
                    <a:lstStyle/>
                    <a:p>
                      <a:pPr algn="ctr"/>
                      <a:r>
                        <a:rPr lang="en-US" sz="2000" dirty="0">
                          <a:solidFill>
                            <a:srgbClr val="C00000"/>
                          </a:solidFill>
                        </a:rPr>
                        <a:t>-1</a:t>
                      </a:r>
                    </a:p>
                  </a:txBody>
                  <a:tcPr/>
                </a:tc>
                <a:tc>
                  <a:txBody>
                    <a:bodyPr/>
                    <a:lstStyle/>
                    <a:p>
                      <a:pPr algn="ctr"/>
                      <a:r>
                        <a:rPr lang="en-US" sz="2000" dirty="0">
                          <a:solidFill>
                            <a:srgbClr val="C00000"/>
                          </a:solidFill>
                        </a:rPr>
                        <a:t>-3</a:t>
                      </a:r>
                    </a:p>
                  </a:txBody>
                  <a:tcPr/>
                </a:tc>
                <a:tc>
                  <a:txBody>
                    <a:bodyPr/>
                    <a:lstStyle/>
                    <a:p>
                      <a:pPr algn="ctr"/>
                      <a:r>
                        <a:rPr lang="en-US" sz="2000" dirty="0">
                          <a:solidFill>
                            <a:srgbClr val="C00000"/>
                          </a:solidFill>
                        </a:rPr>
                        <a:t>-7</a:t>
                      </a:r>
                    </a:p>
                  </a:txBody>
                  <a:tcPr/>
                </a:tc>
                <a:tc>
                  <a:txBody>
                    <a:bodyPr/>
                    <a:lstStyle/>
                    <a:p>
                      <a:pPr algn="ctr"/>
                      <a:endParaRPr lang="en-US" sz="2000" dirty="0"/>
                    </a:p>
                  </a:txBody>
                  <a:tcPr/>
                </a:tc>
                <a:extLst>
                  <a:ext uri="{0D108BD9-81ED-4DB2-BD59-A6C34878D82A}">
                    <a16:rowId xmlns:a16="http://schemas.microsoft.com/office/drawing/2014/main" val="2926851024"/>
                  </a:ext>
                </a:extLst>
              </a:tr>
              <a:tr h="370840">
                <a:tc>
                  <a:txBody>
                    <a:bodyPr/>
                    <a:lstStyle/>
                    <a:p>
                      <a:pPr algn="ctr"/>
                      <a:r>
                        <a:rPr lang="en-US" sz="2000" dirty="0"/>
                        <a:t>100</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endParaRPr lang="en-US" sz="2000" dirty="0"/>
                    </a:p>
                  </a:txBody>
                  <a:tcPr/>
                </a:tc>
                <a:tc>
                  <a:txBody>
                    <a:bodyPr/>
                    <a:lstStyle/>
                    <a:p>
                      <a:pPr algn="ctr"/>
                      <a:r>
                        <a:rPr lang="en-US" sz="2000" dirty="0">
                          <a:solidFill>
                            <a:srgbClr val="C00000"/>
                          </a:solidFill>
                        </a:rPr>
                        <a:t>5</a:t>
                      </a:r>
                    </a:p>
                  </a:txBody>
                  <a:tcPr/>
                </a:tc>
                <a:tc>
                  <a:txBody>
                    <a:bodyPr/>
                    <a:lstStyle/>
                    <a:p>
                      <a:pPr algn="ctr"/>
                      <a:r>
                        <a:rPr lang="en-US" sz="2000" dirty="0">
                          <a:solidFill>
                            <a:srgbClr val="C00000"/>
                          </a:solidFill>
                        </a:rPr>
                        <a:t>7</a:t>
                      </a:r>
                    </a:p>
                  </a:txBody>
                  <a:tcPr/>
                </a:tc>
                <a:tc>
                  <a:txBody>
                    <a:bodyPr/>
                    <a:lstStyle/>
                    <a:p>
                      <a:pPr algn="ctr"/>
                      <a:r>
                        <a:rPr lang="en-US" sz="2000" dirty="0">
                          <a:solidFill>
                            <a:srgbClr val="C00000"/>
                          </a:solidFill>
                        </a:rPr>
                        <a:t>8</a:t>
                      </a:r>
                    </a:p>
                  </a:txBody>
                  <a:tcPr/>
                </a:tc>
                <a:tc>
                  <a:txBody>
                    <a:bodyPr/>
                    <a:lstStyle/>
                    <a:p>
                      <a:pPr algn="ctr"/>
                      <a:r>
                        <a:rPr lang="en-US" sz="2000" dirty="0">
                          <a:solidFill>
                            <a:srgbClr val="C00000"/>
                          </a:solidFill>
                        </a:rPr>
                        <a:t>-1</a:t>
                      </a:r>
                    </a:p>
                  </a:txBody>
                  <a:tcPr/>
                </a:tc>
                <a:tc>
                  <a:txBody>
                    <a:bodyPr/>
                    <a:lstStyle/>
                    <a:p>
                      <a:pPr algn="ctr"/>
                      <a:r>
                        <a:rPr lang="en-US" sz="2000" dirty="0">
                          <a:solidFill>
                            <a:srgbClr val="C00000"/>
                          </a:solidFill>
                        </a:rPr>
                        <a:t>-3</a:t>
                      </a:r>
                    </a:p>
                  </a:txBody>
                  <a:tcPr/>
                </a:tc>
                <a:tc>
                  <a:txBody>
                    <a:bodyPr/>
                    <a:lstStyle/>
                    <a:p>
                      <a:pPr algn="ctr"/>
                      <a:r>
                        <a:rPr lang="en-US" sz="2000" dirty="0">
                          <a:solidFill>
                            <a:srgbClr val="C00000"/>
                          </a:solidFill>
                        </a:rPr>
                        <a:t>-7</a:t>
                      </a:r>
                    </a:p>
                  </a:txBody>
                  <a:tcPr/>
                </a:tc>
                <a:extLst>
                  <a:ext uri="{0D108BD9-81ED-4DB2-BD59-A6C34878D82A}">
                    <a16:rowId xmlns:a16="http://schemas.microsoft.com/office/drawing/2014/main" val="660241205"/>
                  </a:ext>
                </a:extLst>
              </a:tr>
              <a:tr h="370840">
                <a:tc>
                  <a:txBody>
                    <a:bodyPr/>
                    <a:lstStyle/>
                    <a:p>
                      <a:pPr algn="ctr"/>
                      <a:r>
                        <a:rPr lang="en-US" sz="2000" dirty="0"/>
                        <a:t>100</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r>
                        <a:rPr lang="en-US" altLang="zh-CN" sz="2000" dirty="0">
                          <a:solidFill>
                            <a:srgbClr val="FF0000"/>
                          </a:solidFill>
                        </a:rPr>
                        <a:t>6</a:t>
                      </a:r>
                      <a:endParaRPr lang="en-US" sz="2000" dirty="0">
                        <a:solidFill>
                          <a:srgbClr val="FF0000"/>
                        </a:solidFill>
                      </a:endParaRPr>
                    </a:p>
                  </a:txBody>
                  <a:tcPr/>
                </a:tc>
                <a:tc>
                  <a:txBody>
                    <a:bodyPr/>
                    <a:lstStyle/>
                    <a:p>
                      <a:pPr algn="ctr"/>
                      <a:r>
                        <a:rPr lang="en-US" sz="2000" dirty="0"/>
                        <a:t>5</a:t>
                      </a:r>
                    </a:p>
                  </a:txBody>
                  <a:tcPr/>
                </a:tc>
                <a:tc>
                  <a:txBody>
                    <a:bodyPr/>
                    <a:lstStyle/>
                    <a:p>
                      <a:pPr algn="ctr"/>
                      <a:r>
                        <a:rPr lang="en-US" sz="2000" dirty="0"/>
                        <a:t>7</a:t>
                      </a:r>
                    </a:p>
                  </a:txBody>
                  <a:tcPr/>
                </a:tc>
                <a:tc>
                  <a:txBody>
                    <a:bodyPr/>
                    <a:lstStyle/>
                    <a:p>
                      <a:pPr algn="ctr"/>
                      <a:r>
                        <a:rPr lang="en-US" sz="2000" dirty="0"/>
                        <a:t>8</a:t>
                      </a:r>
                    </a:p>
                  </a:txBody>
                  <a:tcPr/>
                </a:tc>
                <a:tc>
                  <a:txBody>
                    <a:bodyPr/>
                    <a:lstStyle/>
                    <a:p>
                      <a:pPr algn="ctr"/>
                      <a:r>
                        <a:rPr lang="en-US" sz="2000" dirty="0"/>
                        <a:t>-1</a:t>
                      </a:r>
                    </a:p>
                  </a:txBody>
                  <a:tcPr/>
                </a:tc>
                <a:tc>
                  <a:txBody>
                    <a:bodyPr/>
                    <a:lstStyle/>
                    <a:p>
                      <a:pPr algn="ctr"/>
                      <a:r>
                        <a:rPr lang="en-US" sz="2000" dirty="0"/>
                        <a:t>-3</a:t>
                      </a:r>
                    </a:p>
                  </a:txBody>
                  <a:tcPr/>
                </a:tc>
                <a:tc>
                  <a:txBody>
                    <a:bodyPr/>
                    <a:lstStyle/>
                    <a:p>
                      <a:pPr algn="ctr"/>
                      <a:r>
                        <a:rPr lang="en-US" sz="2000" dirty="0"/>
                        <a:t>-7</a:t>
                      </a:r>
                    </a:p>
                  </a:txBody>
                  <a:tcPr/>
                </a:tc>
                <a:extLst>
                  <a:ext uri="{0D108BD9-81ED-4DB2-BD59-A6C34878D82A}">
                    <a16:rowId xmlns:a16="http://schemas.microsoft.com/office/drawing/2014/main" val="3642641444"/>
                  </a:ext>
                </a:extLst>
              </a:tr>
            </a:tbl>
          </a:graphicData>
        </a:graphic>
      </p:graphicFrame>
      <p:graphicFrame>
        <p:nvGraphicFramePr>
          <p:cNvPr id="6" name="Table 7">
            <a:extLst>
              <a:ext uri="{FF2B5EF4-FFF2-40B4-BE49-F238E27FC236}">
                <a16:creationId xmlns:a16="http://schemas.microsoft.com/office/drawing/2014/main" id="{63651D1F-C1CD-4112-91B8-04AE10678C2F}"/>
              </a:ext>
            </a:extLst>
          </p:cNvPr>
          <p:cNvGraphicFramePr>
            <a:graphicFrameLocks noGrp="1"/>
          </p:cNvGraphicFramePr>
          <p:nvPr/>
        </p:nvGraphicFramePr>
        <p:xfrm>
          <a:off x="1676400" y="3790655"/>
          <a:ext cx="6705600" cy="396240"/>
        </p:xfrm>
        <a:graphic>
          <a:graphicData uri="http://schemas.openxmlformats.org/drawingml/2006/table">
            <a:tbl>
              <a:tblPr firstRow="1" bandRow="1">
                <a:tableStyleId>{93296810-A885-4BE3-A3E7-6D5BEEA58F35}</a:tableStyleId>
              </a:tblPr>
              <a:tblGrid>
                <a:gridCol w="670560">
                  <a:extLst>
                    <a:ext uri="{9D8B030D-6E8A-4147-A177-3AD203B41FA5}">
                      <a16:colId xmlns:a16="http://schemas.microsoft.com/office/drawing/2014/main" val="3184184921"/>
                    </a:ext>
                  </a:extLst>
                </a:gridCol>
                <a:gridCol w="670560">
                  <a:extLst>
                    <a:ext uri="{9D8B030D-6E8A-4147-A177-3AD203B41FA5}">
                      <a16:colId xmlns:a16="http://schemas.microsoft.com/office/drawing/2014/main" val="1295213638"/>
                    </a:ext>
                  </a:extLst>
                </a:gridCol>
                <a:gridCol w="670560">
                  <a:extLst>
                    <a:ext uri="{9D8B030D-6E8A-4147-A177-3AD203B41FA5}">
                      <a16:colId xmlns:a16="http://schemas.microsoft.com/office/drawing/2014/main" val="542710399"/>
                    </a:ext>
                  </a:extLst>
                </a:gridCol>
                <a:gridCol w="670560">
                  <a:extLst>
                    <a:ext uri="{9D8B030D-6E8A-4147-A177-3AD203B41FA5}">
                      <a16:colId xmlns:a16="http://schemas.microsoft.com/office/drawing/2014/main" val="731965025"/>
                    </a:ext>
                  </a:extLst>
                </a:gridCol>
                <a:gridCol w="670560">
                  <a:extLst>
                    <a:ext uri="{9D8B030D-6E8A-4147-A177-3AD203B41FA5}">
                      <a16:colId xmlns:a16="http://schemas.microsoft.com/office/drawing/2014/main" val="3232554911"/>
                    </a:ext>
                  </a:extLst>
                </a:gridCol>
                <a:gridCol w="670560">
                  <a:extLst>
                    <a:ext uri="{9D8B030D-6E8A-4147-A177-3AD203B41FA5}">
                      <a16:colId xmlns:a16="http://schemas.microsoft.com/office/drawing/2014/main" val="3538139068"/>
                    </a:ext>
                  </a:extLst>
                </a:gridCol>
                <a:gridCol w="670560">
                  <a:extLst>
                    <a:ext uri="{9D8B030D-6E8A-4147-A177-3AD203B41FA5}">
                      <a16:colId xmlns:a16="http://schemas.microsoft.com/office/drawing/2014/main" val="2047972572"/>
                    </a:ext>
                  </a:extLst>
                </a:gridCol>
                <a:gridCol w="670560">
                  <a:extLst>
                    <a:ext uri="{9D8B030D-6E8A-4147-A177-3AD203B41FA5}">
                      <a16:colId xmlns:a16="http://schemas.microsoft.com/office/drawing/2014/main" val="3683614114"/>
                    </a:ext>
                  </a:extLst>
                </a:gridCol>
                <a:gridCol w="670560">
                  <a:extLst>
                    <a:ext uri="{9D8B030D-6E8A-4147-A177-3AD203B41FA5}">
                      <a16:colId xmlns:a16="http://schemas.microsoft.com/office/drawing/2014/main" val="3015709105"/>
                    </a:ext>
                  </a:extLst>
                </a:gridCol>
                <a:gridCol w="670560">
                  <a:extLst>
                    <a:ext uri="{9D8B030D-6E8A-4147-A177-3AD203B41FA5}">
                      <a16:colId xmlns:a16="http://schemas.microsoft.com/office/drawing/2014/main" val="3495711101"/>
                    </a:ext>
                  </a:extLst>
                </a:gridCol>
              </a:tblGrid>
              <a:tr h="370840">
                <a:tc>
                  <a:txBody>
                    <a:bodyPr/>
                    <a:lstStyle/>
                    <a:p>
                      <a:pPr algn="ctr"/>
                      <a:r>
                        <a:rPr lang="en-US" sz="2000" dirty="0"/>
                        <a:t>100</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r>
                        <a:rPr lang="en-US" sz="2000" dirty="0"/>
                        <a:t>5</a:t>
                      </a:r>
                    </a:p>
                  </a:txBody>
                  <a:tcPr/>
                </a:tc>
                <a:tc>
                  <a:txBody>
                    <a:bodyPr/>
                    <a:lstStyle/>
                    <a:p>
                      <a:pPr algn="ctr"/>
                      <a:r>
                        <a:rPr lang="en-US" sz="2000" dirty="0"/>
                        <a:t>7</a:t>
                      </a:r>
                    </a:p>
                  </a:txBody>
                  <a:tcPr/>
                </a:tc>
                <a:tc>
                  <a:txBody>
                    <a:bodyPr/>
                    <a:lstStyle/>
                    <a:p>
                      <a:pPr algn="ctr"/>
                      <a:r>
                        <a:rPr lang="en-US" sz="2000" dirty="0"/>
                        <a:t>8</a:t>
                      </a:r>
                    </a:p>
                  </a:txBody>
                  <a:tcPr/>
                </a:tc>
                <a:tc>
                  <a:txBody>
                    <a:bodyPr/>
                    <a:lstStyle/>
                    <a:p>
                      <a:pPr algn="ctr"/>
                      <a:r>
                        <a:rPr lang="en-US" sz="2000" dirty="0"/>
                        <a:t>-1</a:t>
                      </a:r>
                    </a:p>
                  </a:txBody>
                  <a:tcPr/>
                </a:tc>
                <a:tc>
                  <a:txBody>
                    <a:bodyPr/>
                    <a:lstStyle/>
                    <a:p>
                      <a:pPr algn="ctr"/>
                      <a:r>
                        <a:rPr lang="en-US" sz="2000" dirty="0"/>
                        <a:t>-3</a:t>
                      </a:r>
                    </a:p>
                  </a:txBody>
                  <a:tcPr/>
                </a:tc>
                <a:tc>
                  <a:txBody>
                    <a:bodyPr/>
                    <a:lstStyle/>
                    <a:p>
                      <a:pPr algn="ctr"/>
                      <a:r>
                        <a:rPr lang="en-US" sz="2000" dirty="0"/>
                        <a:t>-7</a:t>
                      </a:r>
                    </a:p>
                  </a:txBody>
                  <a:tcPr/>
                </a:tc>
                <a:extLst>
                  <a:ext uri="{0D108BD9-81ED-4DB2-BD59-A6C34878D82A}">
                    <a16:rowId xmlns:a16="http://schemas.microsoft.com/office/drawing/2014/main" val="2926851024"/>
                  </a:ext>
                </a:extLst>
              </a:tr>
            </a:tbl>
          </a:graphicData>
        </a:graphic>
      </p:graphicFrame>
      <p:graphicFrame>
        <p:nvGraphicFramePr>
          <p:cNvPr id="7" name="Table 7">
            <a:extLst>
              <a:ext uri="{FF2B5EF4-FFF2-40B4-BE49-F238E27FC236}">
                <a16:creationId xmlns:a16="http://schemas.microsoft.com/office/drawing/2014/main" id="{A060D2E7-59DB-453E-9101-7DAC254067C1}"/>
              </a:ext>
            </a:extLst>
          </p:cNvPr>
          <p:cNvGraphicFramePr>
            <a:graphicFrameLocks noGrp="1"/>
          </p:cNvGraphicFramePr>
          <p:nvPr/>
        </p:nvGraphicFramePr>
        <p:xfrm>
          <a:off x="1676400" y="4676404"/>
          <a:ext cx="6705600" cy="1188720"/>
        </p:xfrm>
        <a:graphic>
          <a:graphicData uri="http://schemas.openxmlformats.org/drawingml/2006/table">
            <a:tbl>
              <a:tblPr firstRow="1" bandRow="1">
                <a:tableStyleId>{93296810-A885-4BE3-A3E7-6D5BEEA58F35}</a:tableStyleId>
              </a:tblPr>
              <a:tblGrid>
                <a:gridCol w="670560">
                  <a:extLst>
                    <a:ext uri="{9D8B030D-6E8A-4147-A177-3AD203B41FA5}">
                      <a16:colId xmlns:a16="http://schemas.microsoft.com/office/drawing/2014/main" val="3184184921"/>
                    </a:ext>
                  </a:extLst>
                </a:gridCol>
                <a:gridCol w="670560">
                  <a:extLst>
                    <a:ext uri="{9D8B030D-6E8A-4147-A177-3AD203B41FA5}">
                      <a16:colId xmlns:a16="http://schemas.microsoft.com/office/drawing/2014/main" val="1295213638"/>
                    </a:ext>
                  </a:extLst>
                </a:gridCol>
                <a:gridCol w="670560">
                  <a:extLst>
                    <a:ext uri="{9D8B030D-6E8A-4147-A177-3AD203B41FA5}">
                      <a16:colId xmlns:a16="http://schemas.microsoft.com/office/drawing/2014/main" val="542710399"/>
                    </a:ext>
                  </a:extLst>
                </a:gridCol>
                <a:gridCol w="670560">
                  <a:extLst>
                    <a:ext uri="{9D8B030D-6E8A-4147-A177-3AD203B41FA5}">
                      <a16:colId xmlns:a16="http://schemas.microsoft.com/office/drawing/2014/main" val="731965025"/>
                    </a:ext>
                  </a:extLst>
                </a:gridCol>
                <a:gridCol w="670560">
                  <a:extLst>
                    <a:ext uri="{9D8B030D-6E8A-4147-A177-3AD203B41FA5}">
                      <a16:colId xmlns:a16="http://schemas.microsoft.com/office/drawing/2014/main" val="3232554911"/>
                    </a:ext>
                  </a:extLst>
                </a:gridCol>
                <a:gridCol w="670560">
                  <a:extLst>
                    <a:ext uri="{9D8B030D-6E8A-4147-A177-3AD203B41FA5}">
                      <a16:colId xmlns:a16="http://schemas.microsoft.com/office/drawing/2014/main" val="3538139068"/>
                    </a:ext>
                  </a:extLst>
                </a:gridCol>
                <a:gridCol w="670560">
                  <a:extLst>
                    <a:ext uri="{9D8B030D-6E8A-4147-A177-3AD203B41FA5}">
                      <a16:colId xmlns:a16="http://schemas.microsoft.com/office/drawing/2014/main" val="2047972572"/>
                    </a:ext>
                  </a:extLst>
                </a:gridCol>
                <a:gridCol w="670560">
                  <a:extLst>
                    <a:ext uri="{9D8B030D-6E8A-4147-A177-3AD203B41FA5}">
                      <a16:colId xmlns:a16="http://schemas.microsoft.com/office/drawing/2014/main" val="3683614114"/>
                    </a:ext>
                  </a:extLst>
                </a:gridCol>
                <a:gridCol w="670560">
                  <a:extLst>
                    <a:ext uri="{9D8B030D-6E8A-4147-A177-3AD203B41FA5}">
                      <a16:colId xmlns:a16="http://schemas.microsoft.com/office/drawing/2014/main" val="3015709105"/>
                    </a:ext>
                  </a:extLst>
                </a:gridCol>
                <a:gridCol w="670560">
                  <a:extLst>
                    <a:ext uri="{9D8B030D-6E8A-4147-A177-3AD203B41FA5}">
                      <a16:colId xmlns:a16="http://schemas.microsoft.com/office/drawing/2014/main" val="3495711101"/>
                    </a:ext>
                  </a:extLst>
                </a:gridCol>
              </a:tblGrid>
              <a:tr h="370840">
                <a:tc>
                  <a:txBody>
                    <a:bodyPr/>
                    <a:lstStyle/>
                    <a:p>
                      <a:pPr algn="ctr"/>
                      <a:r>
                        <a:rPr lang="en-US" sz="2000" dirty="0"/>
                        <a:t>100</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r>
                        <a:rPr lang="en-US" sz="2000" dirty="0"/>
                        <a:t>5</a:t>
                      </a:r>
                    </a:p>
                  </a:txBody>
                  <a:tcPr/>
                </a:tc>
                <a:tc>
                  <a:txBody>
                    <a:bodyPr/>
                    <a:lstStyle/>
                    <a:p>
                      <a:pPr algn="ctr"/>
                      <a:r>
                        <a:rPr lang="en-US" sz="2000" dirty="0">
                          <a:solidFill>
                            <a:srgbClr val="FF0000"/>
                          </a:solidFill>
                        </a:rPr>
                        <a:t>7</a:t>
                      </a:r>
                    </a:p>
                  </a:txBody>
                  <a:tcPr/>
                </a:tc>
                <a:tc>
                  <a:txBody>
                    <a:bodyPr/>
                    <a:lstStyle/>
                    <a:p>
                      <a:pPr algn="ctr"/>
                      <a:r>
                        <a:rPr lang="en-US" sz="2000" dirty="0"/>
                        <a:t>8</a:t>
                      </a:r>
                    </a:p>
                  </a:txBody>
                  <a:tcPr/>
                </a:tc>
                <a:tc>
                  <a:txBody>
                    <a:bodyPr/>
                    <a:lstStyle/>
                    <a:p>
                      <a:pPr algn="ctr"/>
                      <a:r>
                        <a:rPr lang="en-US" sz="2000" dirty="0"/>
                        <a:t>-1</a:t>
                      </a:r>
                    </a:p>
                  </a:txBody>
                  <a:tcPr/>
                </a:tc>
                <a:tc>
                  <a:txBody>
                    <a:bodyPr/>
                    <a:lstStyle/>
                    <a:p>
                      <a:pPr algn="ctr"/>
                      <a:r>
                        <a:rPr lang="en-US" sz="2000" dirty="0"/>
                        <a:t>-3</a:t>
                      </a:r>
                    </a:p>
                  </a:txBody>
                  <a:tcPr/>
                </a:tc>
                <a:tc>
                  <a:txBody>
                    <a:bodyPr/>
                    <a:lstStyle/>
                    <a:p>
                      <a:pPr algn="ctr"/>
                      <a:r>
                        <a:rPr lang="en-US" sz="2000" dirty="0"/>
                        <a:t>-7</a:t>
                      </a:r>
                    </a:p>
                  </a:txBody>
                  <a:tcPr/>
                </a:tc>
                <a:extLst>
                  <a:ext uri="{0D108BD9-81ED-4DB2-BD59-A6C34878D82A}">
                    <a16:rowId xmlns:a16="http://schemas.microsoft.com/office/drawing/2014/main" val="2926851024"/>
                  </a:ext>
                </a:extLst>
              </a:tr>
              <a:tr h="370840">
                <a:tc>
                  <a:txBody>
                    <a:bodyPr/>
                    <a:lstStyle/>
                    <a:p>
                      <a:pPr algn="ctr"/>
                      <a:r>
                        <a:rPr lang="en-US" sz="2000" dirty="0"/>
                        <a:t>100</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r>
                        <a:rPr lang="en-US" sz="2000" dirty="0"/>
                        <a:t>5</a:t>
                      </a:r>
                    </a:p>
                  </a:txBody>
                  <a:tcPr/>
                </a:tc>
                <a:tc>
                  <a:txBody>
                    <a:bodyPr/>
                    <a:lstStyle/>
                    <a:p>
                      <a:pPr algn="ctr"/>
                      <a:r>
                        <a:rPr lang="zh-CN" altLang="en-US" sz="2000" dirty="0">
                          <a:solidFill>
                            <a:srgbClr val="FF0000"/>
                          </a:solidFill>
                        </a:rPr>
                        <a:t>*</a:t>
                      </a:r>
                      <a:endParaRPr lang="en-US" sz="2000" dirty="0">
                        <a:solidFill>
                          <a:srgbClr val="FF0000"/>
                        </a:solidFill>
                      </a:endParaRPr>
                    </a:p>
                  </a:txBody>
                  <a:tcPr/>
                </a:tc>
                <a:tc>
                  <a:txBody>
                    <a:bodyPr/>
                    <a:lstStyle/>
                    <a:p>
                      <a:pPr algn="ctr"/>
                      <a:r>
                        <a:rPr lang="en-US" sz="2000" dirty="0">
                          <a:solidFill>
                            <a:srgbClr val="C00000"/>
                          </a:solidFill>
                        </a:rPr>
                        <a:t>8</a:t>
                      </a:r>
                    </a:p>
                  </a:txBody>
                  <a:tcPr/>
                </a:tc>
                <a:tc>
                  <a:txBody>
                    <a:bodyPr/>
                    <a:lstStyle/>
                    <a:p>
                      <a:pPr algn="ctr"/>
                      <a:r>
                        <a:rPr lang="en-US" sz="2000" dirty="0">
                          <a:solidFill>
                            <a:srgbClr val="C00000"/>
                          </a:solidFill>
                        </a:rPr>
                        <a:t>-1</a:t>
                      </a:r>
                    </a:p>
                  </a:txBody>
                  <a:tcPr/>
                </a:tc>
                <a:tc>
                  <a:txBody>
                    <a:bodyPr/>
                    <a:lstStyle/>
                    <a:p>
                      <a:pPr algn="ctr"/>
                      <a:r>
                        <a:rPr lang="en-US" sz="2000" dirty="0">
                          <a:solidFill>
                            <a:srgbClr val="C00000"/>
                          </a:solidFill>
                        </a:rPr>
                        <a:t>-3</a:t>
                      </a:r>
                    </a:p>
                  </a:txBody>
                  <a:tcPr/>
                </a:tc>
                <a:tc>
                  <a:txBody>
                    <a:bodyPr/>
                    <a:lstStyle/>
                    <a:p>
                      <a:pPr algn="ctr"/>
                      <a:r>
                        <a:rPr lang="en-US" sz="2000" dirty="0">
                          <a:solidFill>
                            <a:srgbClr val="C00000"/>
                          </a:solidFill>
                        </a:rPr>
                        <a:t>-7</a:t>
                      </a:r>
                    </a:p>
                  </a:txBody>
                  <a:tcPr/>
                </a:tc>
                <a:extLst>
                  <a:ext uri="{0D108BD9-81ED-4DB2-BD59-A6C34878D82A}">
                    <a16:rowId xmlns:a16="http://schemas.microsoft.com/office/drawing/2014/main" val="4044197320"/>
                  </a:ext>
                </a:extLst>
              </a:tr>
              <a:tr h="370840">
                <a:tc>
                  <a:txBody>
                    <a:bodyPr/>
                    <a:lstStyle/>
                    <a:p>
                      <a:pPr algn="ctr"/>
                      <a:r>
                        <a:rPr lang="en-US" sz="2000" dirty="0"/>
                        <a:t>100</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r>
                        <a:rPr lang="en-US" sz="2000" dirty="0"/>
                        <a:t>5</a:t>
                      </a:r>
                    </a:p>
                  </a:txBody>
                  <a:tcPr/>
                </a:tc>
                <a:tc>
                  <a:txBody>
                    <a:bodyPr/>
                    <a:lstStyle/>
                    <a:p>
                      <a:pPr algn="ctr"/>
                      <a:r>
                        <a:rPr lang="en-US" sz="2000" dirty="0">
                          <a:solidFill>
                            <a:srgbClr val="C00000"/>
                          </a:solidFill>
                        </a:rPr>
                        <a:t>8</a:t>
                      </a:r>
                    </a:p>
                  </a:txBody>
                  <a:tcPr/>
                </a:tc>
                <a:tc>
                  <a:txBody>
                    <a:bodyPr/>
                    <a:lstStyle/>
                    <a:p>
                      <a:pPr algn="ctr"/>
                      <a:r>
                        <a:rPr lang="en-US" sz="2000" dirty="0">
                          <a:solidFill>
                            <a:srgbClr val="C00000"/>
                          </a:solidFill>
                        </a:rPr>
                        <a:t>-1</a:t>
                      </a:r>
                    </a:p>
                  </a:txBody>
                  <a:tcPr/>
                </a:tc>
                <a:tc>
                  <a:txBody>
                    <a:bodyPr/>
                    <a:lstStyle/>
                    <a:p>
                      <a:pPr algn="ctr"/>
                      <a:r>
                        <a:rPr lang="en-US" sz="2000" dirty="0">
                          <a:solidFill>
                            <a:srgbClr val="C00000"/>
                          </a:solidFill>
                        </a:rPr>
                        <a:t>-3</a:t>
                      </a:r>
                    </a:p>
                  </a:txBody>
                  <a:tcPr/>
                </a:tc>
                <a:tc>
                  <a:txBody>
                    <a:bodyPr/>
                    <a:lstStyle/>
                    <a:p>
                      <a:pPr algn="ctr"/>
                      <a:r>
                        <a:rPr lang="en-US" sz="2000" dirty="0">
                          <a:solidFill>
                            <a:srgbClr val="C00000"/>
                          </a:solidFill>
                        </a:rPr>
                        <a:t>-7</a:t>
                      </a:r>
                    </a:p>
                  </a:txBody>
                  <a:tcPr/>
                </a:tc>
                <a:tc>
                  <a:txBody>
                    <a:bodyPr/>
                    <a:lstStyle/>
                    <a:p>
                      <a:pPr algn="ctr"/>
                      <a:endParaRPr lang="en-US" sz="2000" dirty="0"/>
                    </a:p>
                  </a:txBody>
                  <a:tcPr/>
                </a:tc>
                <a:extLst>
                  <a:ext uri="{0D108BD9-81ED-4DB2-BD59-A6C34878D82A}">
                    <a16:rowId xmlns:a16="http://schemas.microsoft.com/office/drawing/2014/main" val="4214938919"/>
                  </a:ext>
                </a:extLst>
              </a:tr>
            </a:tbl>
          </a:graphicData>
        </a:graphic>
      </p:graphicFrame>
      <p:sp>
        <p:nvSpPr>
          <p:cNvPr id="8" name="TextBox 7">
            <a:extLst>
              <a:ext uri="{FF2B5EF4-FFF2-40B4-BE49-F238E27FC236}">
                <a16:creationId xmlns:a16="http://schemas.microsoft.com/office/drawing/2014/main" id="{CB5A774F-DC3A-4BB8-BBCF-4F6DF643FF2E}"/>
              </a:ext>
            </a:extLst>
          </p:cNvPr>
          <p:cNvSpPr txBox="1"/>
          <p:nvPr/>
        </p:nvSpPr>
        <p:spPr>
          <a:xfrm>
            <a:off x="5389240" y="536274"/>
            <a:ext cx="3816424" cy="668516"/>
          </a:xfrm>
          <a:prstGeom prst="rect">
            <a:avLst/>
          </a:prstGeom>
          <a:noFill/>
        </p:spPr>
        <p:txBody>
          <a:bodyPr wrap="square" rtlCol="0">
            <a:spAutoFit/>
          </a:bodyPr>
          <a:lstStyle/>
          <a:p>
            <a:pPr marL="342900" indent="-342900">
              <a:buFont typeface="Wingdings" panose="05000000000000000000" pitchFamily="2" charset="2"/>
              <a:buChar char="§"/>
            </a:pPr>
            <a:r>
              <a:rPr lang="zh-CN" altLang="en-US" dirty="0"/>
              <a:t>修改和插入很费时</a:t>
            </a:r>
            <a:endParaRPr lang="en-US" altLang="zh-CN" dirty="0"/>
          </a:p>
          <a:p>
            <a:pPr marL="342900" indent="-342900">
              <a:buFont typeface="Wingdings" panose="05000000000000000000" pitchFamily="2" charset="2"/>
              <a:buChar char="§"/>
            </a:pPr>
            <a:r>
              <a:rPr lang="zh-CN" altLang="en-US" dirty="0"/>
              <a:t>不要一边遍历，一边修改</a:t>
            </a:r>
            <a:endParaRPr lang="en-US" dirty="0"/>
          </a:p>
        </p:txBody>
      </p:sp>
    </p:spTree>
    <p:extLst>
      <p:ext uri="{BB962C8B-B14F-4D97-AF65-F5344CB8AC3E}">
        <p14:creationId xmlns:p14="http://schemas.microsoft.com/office/powerpoint/2010/main" val="179512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780728" y="1576065"/>
            <a:ext cx="8060119" cy="1315553"/>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Algorithm</a:t>
            </a:r>
            <a:r>
              <a:rPr lang="zh-CN" altLang="en-US" sz="2800" dirty="0">
                <a:ea typeface="华文楷体" panose="02010600040101010101" pitchFamily="2" charset="-122"/>
                <a:cs typeface="Times New Roman" panose="02020603050405020304" pitchFamily="18" charset="0"/>
              </a:rPr>
              <a:t> </a:t>
            </a:r>
            <a:r>
              <a:rPr lang="en-US" altLang="zh-CN" sz="2800" dirty="0">
                <a:ea typeface="华文楷体" panose="02010600040101010101" pitchFamily="2" charset="-122"/>
                <a:cs typeface="Times New Roman" panose="02020603050405020304" pitchFamily="18" charset="0"/>
              </a:rPr>
              <a:t>complexity</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Exception</a:t>
            </a:r>
          </a:p>
        </p:txBody>
      </p:sp>
    </p:spTree>
    <p:extLst>
      <p:ext uri="{BB962C8B-B14F-4D97-AF65-F5344CB8AC3E}">
        <p14:creationId xmlns:p14="http://schemas.microsoft.com/office/powerpoint/2010/main" val="2267203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962008" y="577802"/>
            <a:ext cx="2893741" cy="621837"/>
          </a:xfrm>
          <a:prstGeom prst="rect">
            <a:avLst/>
          </a:prstGeom>
          <a:noFill/>
        </p:spPr>
        <p:txBody>
          <a:bodyPr wrap="none" rtlCol="0">
            <a:spAutoFit/>
          </a:bodyPr>
          <a:lstStyle/>
          <a:p>
            <a:r>
              <a:rPr lang="zh-CN" altLang="en-US" sz="3441" dirty="0">
                <a:solidFill>
                  <a:schemeClr val="accent2">
                    <a:lumMod val="75000"/>
                  </a:schemeClr>
                </a:solidFill>
              </a:rPr>
              <a:t>列表的复杂度</a:t>
            </a:r>
            <a:endParaRPr lang="en-US" sz="3441" dirty="0">
              <a:solidFill>
                <a:schemeClr val="accent2">
                  <a:lumMod val="75000"/>
                </a:schemeClr>
              </a:solidFill>
            </a:endParaRPr>
          </a:p>
        </p:txBody>
      </p:sp>
      <p:sp>
        <p:nvSpPr>
          <p:cNvPr id="2" name="Rectangle 1">
            <a:extLst>
              <a:ext uri="{FF2B5EF4-FFF2-40B4-BE49-F238E27FC236}">
                <a16:creationId xmlns:a16="http://schemas.microsoft.com/office/drawing/2014/main" id="{70CDD350-192E-4AE5-98B4-61A459C25380}"/>
              </a:ext>
            </a:extLst>
          </p:cNvPr>
          <p:cNvSpPr/>
          <p:nvPr/>
        </p:nvSpPr>
        <p:spPr>
          <a:xfrm>
            <a:off x="636712" y="1360041"/>
            <a:ext cx="9001000" cy="380425"/>
          </a:xfrm>
          <a:prstGeom prst="rect">
            <a:avLst/>
          </a:prstGeom>
        </p:spPr>
        <p:txBody>
          <a:bodyPr wrap="square">
            <a:spAutoFit/>
          </a:bodyPr>
          <a:lstStyle/>
          <a:p>
            <a:r>
              <a:rPr lang="zh-CN" altLang="en-US" b="1" dirty="0"/>
              <a:t>给一个</a:t>
            </a:r>
            <a:r>
              <a:rPr lang="en-US" altLang="zh-CN" b="1" dirty="0"/>
              <a:t>1024</a:t>
            </a:r>
            <a:r>
              <a:rPr lang="zh-CN" altLang="en-US" b="1" dirty="0"/>
              <a:t>长度的内存，模拟</a:t>
            </a:r>
            <a:r>
              <a:rPr lang="en-US" altLang="zh-CN" b="1" dirty="0"/>
              <a:t>insert, remove, find</a:t>
            </a:r>
          </a:p>
        </p:txBody>
      </p:sp>
      <p:pic>
        <p:nvPicPr>
          <p:cNvPr id="9" name="Picture 8" descr="Text&#10;&#10;Description automatically generated">
            <a:extLst>
              <a:ext uri="{FF2B5EF4-FFF2-40B4-BE49-F238E27FC236}">
                <a16:creationId xmlns:a16="http://schemas.microsoft.com/office/drawing/2014/main" id="{64AAC5F2-3A6A-44F1-9749-822CD81A3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14" y="1792089"/>
            <a:ext cx="3502313" cy="4805832"/>
          </a:xfrm>
          <a:prstGeom prst="rect">
            <a:avLst/>
          </a:prstGeom>
        </p:spPr>
      </p:pic>
      <p:pic>
        <p:nvPicPr>
          <p:cNvPr id="11" name="Picture 10" descr="Text&#10;&#10;Description automatically generated">
            <a:extLst>
              <a:ext uri="{FF2B5EF4-FFF2-40B4-BE49-F238E27FC236}">
                <a16:creationId xmlns:a16="http://schemas.microsoft.com/office/drawing/2014/main" id="{ACA1A2F1-A4E0-41FC-8255-1B1A544FF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176" y="2305178"/>
            <a:ext cx="4557818" cy="3779654"/>
          </a:xfrm>
          <a:prstGeom prst="rect">
            <a:avLst/>
          </a:prstGeom>
        </p:spPr>
      </p:pic>
    </p:spTree>
    <p:extLst>
      <p:ext uri="{BB962C8B-B14F-4D97-AF65-F5344CB8AC3E}">
        <p14:creationId xmlns:p14="http://schemas.microsoft.com/office/powerpoint/2010/main" val="2170819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2645340" cy="621837"/>
          </a:xfrm>
          <a:prstGeom prst="rect">
            <a:avLst/>
          </a:prstGeom>
          <a:noFill/>
        </p:spPr>
        <p:txBody>
          <a:bodyPr wrap="none" rtlCol="0">
            <a:spAutoFit/>
          </a:bodyPr>
          <a:lstStyle/>
          <a:p>
            <a:r>
              <a:rPr lang="en-US" altLang="zh-CN" sz="3441" dirty="0">
                <a:solidFill>
                  <a:schemeClr val="accent2">
                    <a:lumMod val="75000"/>
                  </a:schemeClr>
                </a:solidFill>
              </a:rPr>
              <a:t>Binary</a:t>
            </a:r>
            <a:r>
              <a:rPr lang="zh-CN" altLang="en-US" sz="3441" dirty="0">
                <a:solidFill>
                  <a:schemeClr val="accent2">
                    <a:lumMod val="75000"/>
                  </a:schemeClr>
                </a:solidFill>
              </a:rPr>
              <a:t> </a:t>
            </a:r>
            <a:r>
              <a:rPr lang="en-US" altLang="zh-CN" sz="3441" dirty="0">
                <a:solidFill>
                  <a:schemeClr val="accent2">
                    <a:lumMod val="75000"/>
                  </a:schemeClr>
                </a:solidFill>
              </a:rPr>
              <a:t>Search</a:t>
            </a:r>
            <a:endParaRPr lang="en-US" sz="344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96E2AB8-7FE3-A548-8861-BE11514649F1}"/>
                  </a:ext>
                </a:extLst>
              </p:cNvPr>
              <p:cNvSpPr/>
              <p:nvPr/>
            </p:nvSpPr>
            <p:spPr>
              <a:xfrm>
                <a:off x="5605264" y="4991342"/>
                <a:ext cx="3600400" cy="585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C00000"/>
                    </a:solidFill>
                  </a:rPr>
                  <a:t>Sorted list, Binary search: O(</a:t>
                </a:r>
                <a14:m>
                  <m:oMath xmlns:m="http://schemas.openxmlformats.org/officeDocument/2006/math">
                    <m:r>
                      <m:rPr>
                        <m:sty m:val="p"/>
                      </m:rPr>
                      <a:rPr lang="en-US" altLang="zh-CN" sz="1800" dirty="0">
                        <a:solidFill>
                          <a:srgbClr val="C00000"/>
                        </a:solidFill>
                        <a:latin typeface="Cambria Math" panose="02040503050406030204" pitchFamily="18" charset="0"/>
                      </a:rPr>
                      <m:t>l</m:t>
                    </m:r>
                    <m:r>
                      <m:rPr>
                        <m:sty m:val="p"/>
                      </m:rPr>
                      <a:rPr lang="en-US" altLang="zh-CN" sz="1800" b="0" i="0" dirty="0" smtClean="0">
                        <a:solidFill>
                          <a:srgbClr val="C00000"/>
                        </a:solidFill>
                        <a:latin typeface="Cambria Math" panose="02040503050406030204" pitchFamily="18" charset="0"/>
                      </a:rPr>
                      <m:t>og</m:t>
                    </m:r>
                    <m:r>
                      <a:rPr lang="en-US" altLang="zh-CN" sz="1800" b="0" i="0" dirty="0" smtClean="0">
                        <a:solidFill>
                          <a:srgbClr val="C00000"/>
                        </a:solidFill>
                        <a:latin typeface="Cambria Math" panose="02040503050406030204" pitchFamily="18" charset="0"/>
                      </a:rPr>
                      <m:t> </m:t>
                    </m:r>
                    <m:r>
                      <m:rPr>
                        <m:sty m:val="p"/>
                      </m:rPr>
                      <a:rPr lang="en-US" altLang="zh-CN" sz="1800" b="0" i="0" dirty="0" smtClean="0">
                        <a:solidFill>
                          <a:srgbClr val="C00000"/>
                        </a:solidFill>
                        <a:latin typeface="Cambria Math" panose="02040503050406030204" pitchFamily="18" charset="0"/>
                      </a:rPr>
                      <m:t>n</m:t>
                    </m:r>
                  </m:oMath>
                </a14:m>
                <a:r>
                  <a:rPr lang="en-US" altLang="zh-CN" sz="1800" dirty="0">
                    <a:solidFill>
                      <a:srgbClr val="C00000"/>
                    </a:solidFill>
                  </a:rPr>
                  <a:t>)</a:t>
                </a:r>
              </a:p>
              <a:p>
                <a:r>
                  <a:rPr lang="en-US" altLang="zh-CN" sz="1800" dirty="0">
                    <a:solidFill>
                      <a:srgbClr val="C00000"/>
                    </a:solidFill>
                  </a:rPr>
                  <a:t>in : O(n)</a:t>
                </a:r>
              </a:p>
            </p:txBody>
          </p:sp>
        </mc:Choice>
        <mc:Fallback xmlns="">
          <p:sp>
            <p:nvSpPr>
              <p:cNvPr id="6" name="Rectangle 5">
                <a:extLst>
                  <a:ext uri="{FF2B5EF4-FFF2-40B4-BE49-F238E27FC236}">
                    <a16:creationId xmlns:a16="http://schemas.microsoft.com/office/drawing/2014/main" id="{496E2AB8-7FE3-A548-8861-BE11514649F1}"/>
                  </a:ext>
                </a:extLst>
              </p:cNvPr>
              <p:cNvSpPr>
                <a:spLocks noRot="1" noChangeAspect="1" noMove="1" noResize="1" noEditPoints="1" noAdjustHandles="1" noChangeArrowheads="1" noChangeShapeType="1" noTextEdit="1"/>
              </p:cNvSpPr>
              <p:nvPr/>
            </p:nvSpPr>
            <p:spPr>
              <a:xfrm>
                <a:off x="5605264" y="4991342"/>
                <a:ext cx="3600400" cy="585663"/>
              </a:xfrm>
              <a:prstGeom prst="rect">
                <a:avLst/>
              </a:prstGeom>
              <a:blipFill>
                <a:blip r:embed="rId2"/>
                <a:stretch>
                  <a:fillRect l="-1180" t="-9184" b="-19388"/>
                </a:stretch>
              </a:blipFill>
            </p:spPr>
            <p:txBody>
              <a:bodyPr/>
              <a:lstStyle/>
              <a:p>
                <a:r>
                  <a:rPr lang="en-US">
                    <a:noFill/>
                  </a:rPr>
                  <a:t> </a:t>
                </a:r>
              </a:p>
            </p:txBody>
          </p:sp>
        </mc:Fallback>
      </mc:AlternateContent>
      <p:pic>
        <p:nvPicPr>
          <p:cNvPr id="9" name="Picture 8" descr="A picture containing graphical user interface&#10;&#10;Description automatically generated">
            <a:extLst>
              <a:ext uri="{FF2B5EF4-FFF2-40B4-BE49-F238E27FC236}">
                <a16:creationId xmlns:a16="http://schemas.microsoft.com/office/drawing/2014/main" id="{D88126C2-234C-4FB8-96A1-1A3D045762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7799" y="1804940"/>
            <a:ext cx="3502801" cy="1970326"/>
          </a:xfrm>
          <a:prstGeom prst="rect">
            <a:avLst/>
          </a:prstGeom>
        </p:spPr>
      </p:pic>
      <p:sp>
        <p:nvSpPr>
          <p:cNvPr id="13" name="Rectangle 12">
            <a:extLst>
              <a:ext uri="{FF2B5EF4-FFF2-40B4-BE49-F238E27FC236}">
                <a16:creationId xmlns:a16="http://schemas.microsoft.com/office/drawing/2014/main" id="{5DC9D1EE-9B49-48B7-99DB-2073435B8420}"/>
              </a:ext>
            </a:extLst>
          </p:cNvPr>
          <p:cNvSpPr/>
          <p:nvPr/>
        </p:nvSpPr>
        <p:spPr>
          <a:xfrm>
            <a:off x="564704" y="1422188"/>
            <a:ext cx="9381165" cy="380104"/>
          </a:xfrm>
          <a:prstGeom prst="rect">
            <a:avLst/>
          </a:prstGeom>
        </p:spPr>
        <p:txBody>
          <a:bodyPr wrap="square">
            <a:spAutoFit/>
          </a:bodyPr>
          <a:lstStyle/>
          <a:p>
            <a:pPr marL="342900" indent="-342900">
              <a:lnSpc>
                <a:spcPct val="100000"/>
              </a:lnSpc>
              <a:buFont typeface="Wingdings" pitchFamily="2" charset="2"/>
              <a:buChar char="q"/>
            </a:pPr>
            <a:r>
              <a:rPr lang="zh-CN" altLang="en-US" sz="1870" dirty="0"/>
              <a:t>对于</a:t>
            </a:r>
            <a:r>
              <a:rPr lang="zh-CN" altLang="en-US" sz="1870" dirty="0">
                <a:solidFill>
                  <a:srgbClr val="C00000"/>
                </a:solidFill>
              </a:rPr>
              <a:t>从小到大</a:t>
            </a:r>
            <a:r>
              <a:rPr lang="zh-CN" altLang="en-US" sz="1870" dirty="0"/>
              <a:t>一个</a:t>
            </a:r>
            <a:r>
              <a:rPr lang="zh-CN" altLang="en-US" sz="1870" dirty="0">
                <a:solidFill>
                  <a:srgbClr val="C00000"/>
                </a:solidFill>
              </a:rPr>
              <a:t>排好序</a:t>
            </a:r>
            <a:r>
              <a:rPr lang="zh-CN" altLang="en-US" sz="1870" dirty="0"/>
              <a:t>的列表，每次和中间的元素比较，可以排除掉一半的元素</a:t>
            </a:r>
            <a:endParaRPr lang="en-US" altLang="zh-CN" sz="1870" dirty="0"/>
          </a:p>
        </p:txBody>
      </p:sp>
      <p:pic>
        <p:nvPicPr>
          <p:cNvPr id="15" name="Picture 14">
            <a:extLst>
              <a:ext uri="{FF2B5EF4-FFF2-40B4-BE49-F238E27FC236}">
                <a16:creationId xmlns:a16="http://schemas.microsoft.com/office/drawing/2014/main" id="{B479414A-8CB0-4060-B190-C9167A255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3096" y="5586659"/>
            <a:ext cx="247650" cy="1133475"/>
          </a:xfrm>
          <a:prstGeom prst="rect">
            <a:avLst/>
          </a:prstGeom>
        </p:spPr>
      </p:pic>
      <p:sp>
        <p:nvSpPr>
          <p:cNvPr id="2" name="TextBox 1">
            <a:extLst>
              <a:ext uri="{FF2B5EF4-FFF2-40B4-BE49-F238E27FC236}">
                <a16:creationId xmlns:a16="http://schemas.microsoft.com/office/drawing/2014/main" id="{1F0169A8-C49C-5B43-A586-E546CCA1CD87}"/>
              </a:ext>
            </a:extLst>
          </p:cNvPr>
          <p:cNvSpPr txBox="1"/>
          <p:nvPr/>
        </p:nvSpPr>
        <p:spPr>
          <a:xfrm>
            <a:off x="4216921" y="3848214"/>
            <a:ext cx="1956469" cy="667875"/>
          </a:xfrm>
          <a:prstGeom prst="rect">
            <a:avLst/>
          </a:prstGeom>
          <a:noFill/>
        </p:spPr>
        <p:txBody>
          <a:bodyPr wrap="square" rtlCol="0">
            <a:spAutoFit/>
          </a:bodyPr>
          <a:lstStyle/>
          <a:p>
            <a:pPr marL="342900" indent="-342900">
              <a:buFont typeface="Wingdings" pitchFamily="2" charset="2"/>
              <a:buChar char="q"/>
            </a:pPr>
            <a:r>
              <a:rPr lang="zh-CN" altLang="en-US" sz="1870" dirty="0">
                <a:latin typeface="+mn-ea"/>
              </a:rPr>
              <a:t>注意</a:t>
            </a:r>
            <a:r>
              <a:rPr lang="en-US" altLang="zh-CN" sz="1870" dirty="0">
                <a:latin typeface="+mn-ea"/>
              </a:rPr>
              <a:t>+1</a:t>
            </a:r>
            <a:r>
              <a:rPr lang="zh-CN" altLang="en-US" sz="1870" dirty="0">
                <a:latin typeface="+mn-ea"/>
              </a:rPr>
              <a:t>， </a:t>
            </a:r>
            <a:r>
              <a:rPr lang="en-US" altLang="zh-CN" sz="1870" dirty="0">
                <a:latin typeface="+mn-ea"/>
              </a:rPr>
              <a:t>-1</a:t>
            </a:r>
            <a:endParaRPr lang="en-CN" altLang="zh-CN" sz="1870" dirty="0">
              <a:latin typeface="+mn-ea"/>
            </a:endParaRPr>
          </a:p>
          <a:p>
            <a:pPr marL="342900" indent="-342900">
              <a:buFont typeface="Wingdings" pitchFamily="2" charset="2"/>
              <a:buChar char="q"/>
            </a:pPr>
            <a:r>
              <a:rPr lang="zh-CN" altLang="en-CN" sz="1870" dirty="0">
                <a:latin typeface="+mn-ea"/>
              </a:rPr>
              <a:t>用</a:t>
            </a:r>
            <a:r>
              <a:rPr lang="en-US" altLang="zh-CN" sz="1870" dirty="0">
                <a:latin typeface="+mn-ea"/>
              </a:rPr>
              <a:t>while</a:t>
            </a:r>
            <a:r>
              <a:rPr lang="zh-CN" altLang="en-US" sz="1870" dirty="0">
                <a:latin typeface="+mn-ea"/>
              </a:rPr>
              <a:t>实现</a:t>
            </a:r>
            <a:endParaRPr lang="en-US" altLang="zh-CN" sz="1870" dirty="0">
              <a:latin typeface="+mn-ea"/>
            </a:endParaRPr>
          </a:p>
        </p:txBody>
      </p:sp>
      <p:pic>
        <p:nvPicPr>
          <p:cNvPr id="4" name="Picture 3" descr="Text&#10;&#10;Description automatically generated">
            <a:extLst>
              <a:ext uri="{FF2B5EF4-FFF2-40B4-BE49-F238E27FC236}">
                <a16:creationId xmlns:a16="http://schemas.microsoft.com/office/drawing/2014/main" id="{AD87D5CA-C3DB-4114-AF35-A68E4F4B8F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192" y="3848214"/>
            <a:ext cx="3709804" cy="2871920"/>
          </a:xfrm>
          <a:prstGeom prst="rect">
            <a:avLst/>
          </a:prstGeom>
        </p:spPr>
      </p:pic>
    </p:spTree>
    <p:extLst>
      <p:ext uri="{BB962C8B-B14F-4D97-AF65-F5344CB8AC3E}">
        <p14:creationId xmlns:p14="http://schemas.microsoft.com/office/powerpoint/2010/main" val="28347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3364960" cy="621837"/>
          </a:xfrm>
          <a:prstGeom prst="rect">
            <a:avLst/>
          </a:prstGeom>
          <a:noFill/>
        </p:spPr>
        <p:txBody>
          <a:bodyPr wrap="none" rtlCol="0">
            <a:spAutoFit/>
          </a:bodyPr>
          <a:lstStyle/>
          <a:p>
            <a:r>
              <a:rPr lang="en-US" altLang="zh-CN" sz="3441" dirty="0">
                <a:solidFill>
                  <a:schemeClr val="accent2">
                    <a:lumMod val="75000"/>
                  </a:schemeClr>
                </a:solidFill>
              </a:rPr>
              <a:t>Hash (</a:t>
            </a:r>
            <a:r>
              <a:rPr lang="zh-CN" altLang="en-US" sz="3441" dirty="0">
                <a:solidFill>
                  <a:schemeClr val="accent2">
                    <a:lumMod val="75000"/>
                  </a:schemeClr>
                </a:solidFill>
              </a:rPr>
              <a:t>哈希</a:t>
            </a:r>
            <a:r>
              <a:rPr lang="en-US" altLang="zh-CN" sz="3441" dirty="0">
                <a:solidFill>
                  <a:schemeClr val="accent2">
                    <a:lumMod val="75000"/>
                  </a:schemeClr>
                </a:solidFill>
              </a:rPr>
              <a:t>) Table</a:t>
            </a:r>
            <a:endParaRPr lang="en-US" sz="344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10DA8AD-E8F0-40F2-B7D3-32409D3C24F0}"/>
                  </a:ext>
                </a:extLst>
              </p:cNvPr>
              <p:cNvSpPr/>
              <p:nvPr/>
            </p:nvSpPr>
            <p:spPr>
              <a:xfrm>
                <a:off x="420687" y="2932008"/>
                <a:ext cx="9217026" cy="3833357"/>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A </a:t>
                </a:r>
                <a:r>
                  <a:rPr lang="en-US" altLang="zh-CN" sz="1870" dirty="0">
                    <a:solidFill>
                      <a:srgbClr val="C00000"/>
                    </a:solidFill>
                  </a:rPr>
                  <a:t>new idea </a:t>
                </a:r>
                <a:r>
                  <a:rPr lang="en-US" altLang="zh-CN" sz="1870" dirty="0"/>
                  <a:t>for store and search data, take string processing for example</a:t>
                </a:r>
              </a:p>
              <a:p>
                <a:pPr marL="342900" indent="-342900">
                  <a:buFont typeface="Wingdings" pitchFamily="2" charset="2"/>
                  <a:buChar char="q"/>
                </a:pPr>
                <a:r>
                  <a:rPr lang="en-US" altLang="zh-CN" sz="1870" dirty="0"/>
                  <a:t>Assume we have </a:t>
                </a:r>
                <a:r>
                  <a:rPr lang="en-US" altLang="zh-CN" sz="1870" dirty="0">
                    <a:solidFill>
                      <a:srgbClr val="C00000"/>
                    </a:solidFill>
                  </a:rPr>
                  <a:t>a large table </a:t>
                </a:r>
                <a:r>
                  <a:rPr lang="en-US" altLang="zh-CN" sz="1870" dirty="0"/>
                  <a:t>to store data: </a:t>
                </a:r>
              </a:p>
              <a:p>
                <a:pPr lvl="1" algn="ctr"/>
                <a:r>
                  <a:rPr lang="en-US" altLang="zh-CN" sz="1870" dirty="0">
                    <a:solidFill>
                      <a:srgbClr val="C00000"/>
                    </a:solidFill>
                  </a:rPr>
                  <a:t>length = 100001, </a:t>
                </a:r>
                <a:r>
                  <a:rPr lang="en-US" altLang="zh-CN" sz="1870" dirty="0" err="1">
                    <a:solidFill>
                      <a:srgbClr val="C00000"/>
                    </a:solidFill>
                  </a:rPr>
                  <a:t>hash_table</a:t>
                </a:r>
                <a:r>
                  <a:rPr lang="en-US" altLang="zh-CN" sz="1870" dirty="0">
                    <a:solidFill>
                      <a:srgbClr val="C00000"/>
                    </a:solidFill>
                  </a:rPr>
                  <a:t> = [0]*length</a:t>
                </a:r>
              </a:p>
              <a:p>
                <a:pPr marL="342900" indent="-342900">
                  <a:buFont typeface="Wingdings" pitchFamily="2" charset="2"/>
                  <a:buChar char="q"/>
                </a:pPr>
                <a:r>
                  <a:rPr lang="en-US" altLang="zh-CN" sz="1870" dirty="0"/>
                  <a:t>For each word w, use a function f to compute a position pos to store w</a:t>
                </a:r>
              </a:p>
              <a:p>
                <a:pPr lvl="1" algn="ctr"/>
                <a:r>
                  <a:rPr lang="en-US" altLang="zh-CN" sz="1870" dirty="0">
                    <a:solidFill>
                      <a:srgbClr val="C00000"/>
                    </a:solidFill>
                  </a:rPr>
                  <a:t>pos = f(w), </a:t>
                </a:r>
                <a:r>
                  <a:rPr lang="zh-CN" altLang="en-US" sz="1870" dirty="0">
                    <a:solidFill>
                      <a:srgbClr val="C00000"/>
                    </a:solidFill>
                  </a:rPr>
                  <a:t> </a:t>
                </a:r>
                <a:r>
                  <a:rPr lang="en-US" altLang="zh-CN" sz="1870" dirty="0" err="1">
                    <a:solidFill>
                      <a:srgbClr val="C00000"/>
                    </a:solidFill>
                  </a:rPr>
                  <a:t>hash_table</a:t>
                </a:r>
                <a:r>
                  <a:rPr lang="en-US" altLang="zh-CN" sz="1870" dirty="0">
                    <a:solidFill>
                      <a:srgbClr val="C00000"/>
                    </a:solidFill>
                  </a:rPr>
                  <a:t>[pos] = w</a:t>
                </a:r>
              </a:p>
              <a:p>
                <a:pPr marL="818342" lvl="1" indent="-342900">
                  <a:buFont typeface="Wingdings" pitchFamily="2" charset="2"/>
                  <a:buChar char="q"/>
                </a:pPr>
                <a:r>
                  <a:rPr lang="en-US" altLang="zh-CN" sz="1870" dirty="0"/>
                  <a:t>The computation of function f should be linear: O(|w|)</a:t>
                </a:r>
              </a:p>
              <a:p>
                <a:pPr marL="818342" lvl="1" indent="-342900">
                  <a:buFont typeface="Wingdings" pitchFamily="2" charset="2"/>
                  <a:buChar char="q"/>
                </a:pPr>
                <a:r>
                  <a:rPr lang="en-US" altLang="zh-CN" sz="1870" dirty="0"/>
                  <a:t>There should be </a:t>
                </a:r>
                <a:r>
                  <a:rPr lang="en-US" altLang="zh-CN" sz="1870" dirty="0">
                    <a:solidFill>
                      <a:srgbClr val="C00000"/>
                    </a:solidFill>
                  </a:rPr>
                  <a:t>no or very few collision</a:t>
                </a:r>
                <a:r>
                  <a:rPr lang="en-US" altLang="zh-CN" sz="1870" dirty="0"/>
                  <a:t>: </a:t>
                </a:r>
                <a14:m>
                  <m:oMath xmlns:m="http://schemas.openxmlformats.org/officeDocument/2006/math">
                    <m:r>
                      <a:rPr lang="en-US" altLang="zh-CN" sz="1870" i="1" dirty="0" smtClean="0">
                        <a:latin typeface="Cambria Math" panose="02040503050406030204" pitchFamily="18" charset="0"/>
                      </a:rPr>
                      <m:t>𝑝𝑜𝑠</m:t>
                    </m:r>
                    <m:d>
                      <m:dPr>
                        <m:ctrlPr>
                          <a:rPr lang="en-US" altLang="zh-CN" sz="1870" i="1" dirty="0" smtClean="0">
                            <a:latin typeface="Cambria Math" panose="02040503050406030204" pitchFamily="18" charset="0"/>
                          </a:rPr>
                        </m:ctrlPr>
                      </m:dPr>
                      <m:e>
                        <m:sSub>
                          <m:sSubPr>
                            <m:ctrlPr>
                              <a:rPr lang="en-US" altLang="zh-CN" sz="1870" b="0" i="1" dirty="0" smtClean="0">
                                <a:latin typeface="Cambria Math" panose="02040503050406030204" pitchFamily="18" charset="0"/>
                              </a:rPr>
                            </m:ctrlPr>
                          </m:sSubPr>
                          <m:e>
                            <m:r>
                              <a:rPr lang="en-US" altLang="zh-CN" sz="1870" i="1" dirty="0">
                                <a:latin typeface="Cambria Math" panose="02040503050406030204" pitchFamily="18" charset="0"/>
                              </a:rPr>
                              <m:t>𝑤</m:t>
                            </m:r>
                          </m:e>
                          <m:sub>
                            <m:r>
                              <a:rPr lang="en-US" altLang="zh-CN" sz="1870" i="1" dirty="0">
                                <a:latin typeface="Cambria Math" panose="02040503050406030204" pitchFamily="18" charset="0"/>
                              </a:rPr>
                              <m:t>1</m:t>
                            </m:r>
                          </m:sub>
                        </m:sSub>
                      </m:e>
                    </m:d>
                    <m:r>
                      <a:rPr lang="en-US" altLang="zh-CN" sz="1870" b="0" i="1" dirty="0" smtClean="0">
                        <a:latin typeface="Cambria Math" panose="02040503050406030204" pitchFamily="18" charset="0"/>
                      </a:rPr>
                      <m:t>≠</m:t>
                    </m:r>
                    <m:r>
                      <a:rPr lang="en-US" altLang="zh-CN" sz="1870" i="1" dirty="0">
                        <a:latin typeface="Cambria Math" panose="02040503050406030204" pitchFamily="18" charset="0"/>
                      </a:rPr>
                      <m:t> </m:t>
                    </m:r>
                    <m:r>
                      <a:rPr lang="en-US" altLang="zh-CN" sz="1870" i="1" dirty="0" smtClean="0">
                        <a:latin typeface="Cambria Math" panose="02040503050406030204" pitchFamily="18" charset="0"/>
                      </a:rPr>
                      <m:t> </m:t>
                    </m:r>
                    <m:r>
                      <a:rPr lang="en-US" altLang="zh-CN" sz="1870" i="1" dirty="0" smtClean="0">
                        <a:latin typeface="Cambria Math" panose="02040503050406030204" pitchFamily="18" charset="0"/>
                      </a:rPr>
                      <m:t>𝑝𝑜𝑠</m:t>
                    </m:r>
                    <m:d>
                      <m:dPr>
                        <m:ctrlPr>
                          <a:rPr lang="en-US" altLang="zh-CN" sz="1870" i="1" dirty="0" smtClean="0">
                            <a:latin typeface="Cambria Math" panose="02040503050406030204" pitchFamily="18" charset="0"/>
                          </a:rPr>
                        </m:ctrlPr>
                      </m:dPr>
                      <m:e>
                        <m:sSub>
                          <m:sSubPr>
                            <m:ctrlPr>
                              <a:rPr lang="en-US" altLang="zh-CN" sz="1870" b="0" i="1" dirty="0" smtClean="0">
                                <a:latin typeface="Cambria Math" panose="02040503050406030204" pitchFamily="18" charset="0"/>
                              </a:rPr>
                            </m:ctrlPr>
                          </m:sSubPr>
                          <m:e>
                            <m:r>
                              <a:rPr lang="en-US" altLang="zh-CN" sz="1870" i="1" dirty="0">
                                <a:latin typeface="Cambria Math" panose="02040503050406030204" pitchFamily="18" charset="0"/>
                              </a:rPr>
                              <m:t>𝑤</m:t>
                            </m:r>
                          </m:e>
                          <m:sub>
                            <m:r>
                              <a:rPr lang="en-US" altLang="zh-CN" sz="1870" i="1" dirty="0">
                                <a:latin typeface="Cambria Math" panose="02040503050406030204" pitchFamily="18" charset="0"/>
                              </a:rPr>
                              <m:t>2</m:t>
                            </m:r>
                          </m:sub>
                        </m:sSub>
                      </m:e>
                    </m:d>
                    <m:r>
                      <a:rPr lang="en-US" altLang="zh-CN" sz="1870" i="1" dirty="0">
                        <a:latin typeface="Cambria Math" panose="02040503050406030204" pitchFamily="18" charset="0"/>
                      </a:rPr>
                      <m:t>, </m:t>
                    </m:r>
                    <m:sSub>
                      <m:sSubPr>
                        <m:ctrlPr>
                          <a:rPr lang="en-US" altLang="zh-CN" sz="1870" b="0" i="1" dirty="0" smtClean="0">
                            <a:latin typeface="Cambria Math" panose="02040503050406030204" pitchFamily="18" charset="0"/>
                          </a:rPr>
                        </m:ctrlPr>
                      </m:sSubPr>
                      <m:e>
                        <m:r>
                          <a:rPr lang="en-US" altLang="zh-CN" sz="1870" i="1" dirty="0">
                            <a:latin typeface="Cambria Math" panose="02040503050406030204" pitchFamily="18" charset="0"/>
                          </a:rPr>
                          <m:t>𝑤</m:t>
                        </m:r>
                      </m:e>
                      <m:sub>
                        <m:r>
                          <a:rPr lang="en-US" altLang="zh-CN" sz="1870" i="1" dirty="0">
                            <a:latin typeface="Cambria Math" panose="02040503050406030204" pitchFamily="18" charset="0"/>
                          </a:rPr>
                          <m:t>1</m:t>
                        </m:r>
                      </m:sub>
                    </m:sSub>
                    <m:r>
                      <a:rPr lang="en-US" altLang="zh-CN" sz="1870" i="1" dirty="0" smtClean="0">
                        <a:latin typeface="Cambria Math" panose="02040503050406030204" pitchFamily="18" charset="0"/>
                      </a:rPr>
                      <m:t>≠</m:t>
                    </m:r>
                    <m:r>
                      <a:rPr lang="en-US" altLang="zh-CN" sz="1870" i="1" dirty="0">
                        <a:latin typeface="Cambria Math" panose="02040503050406030204" pitchFamily="18" charset="0"/>
                      </a:rPr>
                      <m:t> </m:t>
                    </m:r>
                    <m:sSub>
                      <m:sSubPr>
                        <m:ctrlPr>
                          <a:rPr lang="en-US" altLang="zh-CN" sz="1870" b="0" i="1" dirty="0" smtClean="0">
                            <a:latin typeface="Cambria Math" panose="02040503050406030204" pitchFamily="18" charset="0"/>
                          </a:rPr>
                        </m:ctrlPr>
                      </m:sSubPr>
                      <m:e>
                        <m:r>
                          <a:rPr lang="en-US" altLang="zh-CN" sz="1870" i="1" dirty="0">
                            <a:latin typeface="Cambria Math" panose="02040503050406030204" pitchFamily="18" charset="0"/>
                          </a:rPr>
                          <m:t>𝑤</m:t>
                        </m:r>
                      </m:e>
                      <m:sub>
                        <m:r>
                          <a:rPr lang="en-US" altLang="zh-CN" sz="1870" i="1" dirty="0">
                            <a:latin typeface="Cambria Math" panose="02040503050406030204" pitchFamily="18" charset="0"/>
                          </a:rPr>
                          <m:t>2</m:t>
                        </m:r>
                      </m:sub>
                    </m:sSub>
                  </m:oMath>
                </a14:m>
                <a:endParaRPr lang="en-US" altLang="zh-CN" sz="1870" dirty="0"/>
              </a:p>
              <a:p>
                <a:pPr marL="342900" indent="-342900">
                  <a:buFont typeface="Wingdings" pitchFamily="2" charset="2"/>
                  <a:buChar char="q"/>
                </a:pPr>
                <a:r>
                  <a:rPr lang="en-US" altLang="zh-CN" sz="1870" dirty="0"/>
                  <a:t>Then, we could insert, find</a:t>
                </a:r>
                <a:r>
                  <a:rPr lang="zh-CN" altLang="en-US" sz="1870" dirty="0"/>
                  <a:t> </a:t>
                </a:r>
                <a:r>
                  <a:rPr lang="en-US" altLang="zh-CN" sz="1870" dirty="0"/>
                  <a:t>and</a:t>
                </a:r>
                <a:r>
                  <a:rPr lang="zh-CN" altLang="en-US" sz="1870" dirty="0"/>
                  <a:t> </a:t>
                </a:r>
                <a:r>
                  <a:rPr lang="en-US" altLang="zh-CN" sz="1870" dirty="0"/>
                  <a:t>delete each word w in </a:t>
                </a:r>
                <a14:m>
                  <m:oMath xmlns:m="http://schemas.openxmlformats.org/officeDocument/2006/math">
                    <m:r>
                      <a:rPr lang="en-US" altLang="zh-CN" sz="1870" i="1" dirty="0" smtClean="0">
                        <a:solidFill>
                          <a:srgbClr val="C00000"/>
                        </a:solidFill>
                        <a:latin typeface="Cambria Math" panose="02040503050406030204" pitchFamily="18" charset="0"/>
                      </a:rPr>
                      <m:t>𝑂</m:t>
                    </m:r>
                    <m:d>
                      <m:dPr>
                        <m:ctrlPr>
                          <a:rPr lang="en-US" altLang="zh-CN" sz="1870" i="1" dirty="0" smtClean="0">
                            <a:solidFill>
                              <a:srgbClr val="C00000"/>
                            </a:solidFill>
                            <a:latin typeface="Cambria Math" panose="02040503050406030204" pitchFamily="18" charset="0"/>
                          </a:rPr>
                        </m:ctrlPr>
                      </m:dPr>
                      <m:e>
                        <m:d>
                          <m:dPr>
                            <m:begChr m:val="|"/>
                            <m:endChr m:val="|"/>
                            <m:ctrlPr>
                              <a:rPr lang="en-US" altLang="zh-CN" sz="1870" i="1" dirty="0" smtClean="0">
                                <a:solidFill>
                                  <a:srgbClr val="C00000"/>
                                </a:solidFill>
                                <a:latin typeface="Cambria Math" panose="02040503050406030204" pitchFamily="18" charset="0"/>
                              </a:rPr>
                            </m:ctrlPr>
                          </m:dPr>
                          <m:e>
                            <m:r>
                              <a:rPr lang="en-US" altLang="zh-CN" sz="1870" i="1" dirty="0" smtClean="0">
                                <a:solidFill>
                                  <a:srgbClr val="C00000"/>
                                </a:solidFill>
                                <a:latin typeface="Cambria Math" panose="02040503050406030204" pitchFamily="18" charset="0"/>
                              </a:rPr>
                              <m:t>𝑊</m:t>
                            </m:r>
                          </m:e>
                        </m:d>
                      </m:e>
                    </m:d>
                    <m:r>
                      <a:rPr lang="en-US" altLang="zh-CN" sz="1870" b="0" i="1" dirty="0" smtClean="0">
                        <a:solidFill>
                          <a:srgbClr val="C00000"/>
                        </a:solidFill>
                        <a:latin typeface="Cambria Math" panose="02040503050406030204" pitchFamily="18" charset="0"/>
                      </a:rPr>
                      <m:t>→ </m:t>
                    </m:r>
                    <m:r>
                      <a:rPr lang="en-US" altLang="zh-CN" sz="1870" i="1" dirty="0" smtClean="0">
                        <a:solidFill>
                          <a:srgbClr val="C00000"/>
                        </a:solidFill>
                        <a:latin typeface="Cambria Math" panose="02040503050406030204" pitchFamily="18" charset="0"/>
                      </a:rPr>
                      <m:t>𝑂</m:t>
                    </m:r>
                    <m:r>
                      <a:rPr lang="en-US" altLang="zh-CN" sz="1870" i="1" dirty="0" smtClean="0">
                        <a:solidFill>
                          <a:srgbClr val="C00000"/>
                        </a:solidFill>
                        <a:latin typeface="Cambria Math" panose="02040503050406030204" pitchFamily="18" charset="0"/>
                      </a:rPr>
                      <m:t>(1).</m:t>
                    </m:r>
                  </m:oMath>
                </a14:m>
                <a:endParaRPr lang="en-US" altLang="zh-CN" sz="1870" dirty="0">
                  <a:solidFill>
                    <a:srgbClr val="C00000"/>
                  </a:solidFill>
                </a:endParaRPr>
              </a:p>
              <a:p>
                <a:pPr marL="342900" indent="-342900">
                  <a:buFont typeface="Wingdings" pitchFamily="2" charset="2"/>
                  <a:buChar char="q"/>
                </a:pPr>
                <a:r>
                  <a:rPr lang="en-US" altLang="zh-CN" sz="1870" dirty="0"/>
                  <a:t>The function f is called a </a:t>
                </a:r>
                <a:r>
                  <a:rPr lang="en-US" altLang="zh-CN" sz="1870" dirty="0">
                    <a:solidFill>
                      <a:srgbClr val="C00000"/>
                    </a:solidFill>
                  </a:rPr>
                  <a:t>hash function</a:t>
                </a:r>
                <a:r>
                  <a:rPr lang="zh-CN" altLang="en-US" sz="1870" dirty="0">
                    <a:solidFill>
                      <a:srgbClr val="C00000"/>
                    </a:solidFill>
                  </a:rPr>
                  <a:t> </a:t>
                </a:r>
                <a:r>
                  <a:rPr lang="en-US" altLang="zh-CN" sz="1870" dirty="0"/>
                  <a:t>(hash</a:t>
                </a:r>
                <a:r>
                  <a:rPr lang="zh-CN" altLang="en-US" sz="1870" dirty="0"/>
                  <a:t>： 混乱无章</a:t>
                </a:r>
                <a:r>
                  <a:rPr lang="en-US" altLang="zh-CN" sz="1870" dirty="0"/>
                  <a:t>)</a:t>
                </a:r>
              </a:p>
              <a:p>
                <a:pPr marL="818342" lvl="1" indent="-342900">
                  <a:buFont typeface="Wingdings" pitchFamily="2" charset="2"/>
                  <a:buChar char="q"/>
                </a:pPr>
                <a:r>
                  <a:rPr lang="zh-CN" altLang="en-US" sz="1870" dirty="0"/>
                  <a:t>哈希函数的设计是有技巧的：为了避免冲突</a:t>
                </a:r>
                <a:endParaRPr lang="en-US" altLang="zh-CN" sz="1870" dirty="0"/>
              </a:p>
              <a:p>
                <a:pPr marL="1293785" lvl="2" indent="-342900">
                  <a:buFont typeface="Wingdings" pitchFamily="2" charset="2"/>
                  <a:buChar char="q"/>
                </a:pPr>
                <a:r>
                  <a:rPr lang="en-US" altLang="zh-CN" sz="1870" dirty="0"/>
                  <a:t>table</a:t>
                </a:r>
                <a:r>
                  <a:rPr lang="zh-CN" altLang="en-US" sz="1870" dirty="0"/>
                  <a:t>的</a:t>
                </a:r>
                <a:r>
                  <a:rPr lang="en-US" altLang="zh-CN" sz="1870" dirty="0"/>
                  <a:t>length</a:t>
                </a:r>
                <a:r>
                  <a:rPr lang="zh-CN" altLang="en-US" sz="1870" dirty="0"/>
                  <a:t>要足够大，越大越不容易碰撞 （空间需求大）</a:t>
                </a:r>
                <a:endParaRPr lang="en-US" altLang="zh-CN" sz="1870" dirty="0"/>
              </a:p>
              <a:p>
                <a:pPr marL="1293785" lvl="2" indent="-342900">
                  <a:buFont typeface="Wingdings" pitchFamily="2" charset="2"/>
                  <a:buChar char="q"/>
                </a:pPr>
                <a:r>
                  <a:rPr lang="zh-CN" altLang="en-US" sz="1870" dirty="0"/>
                  <a:t>用空间换时间：</a:t>
                </a:r>
                <a:r>
                  <a:rPr lang="en-US" altLang="zh-CN" sz="1870" dirty="0"/>
                  <a:t>O(1)</a:t>
                </a:r>
                <a:r>
                  <a:rPr lang="zh-CN" altLang="en-US" sz="1870" dirty="0"/>
                  <a:t>来源于更大的空间</a:t>
                </a:r>
                <a:endParaRPr lang="en-US" altLang="zh-CN" sz="1870" dirty="0"/>
              </a:p>
              <a:p>
                <a:pPr marL="1293785" lvl="2" indent="-342900">
                  <a:buFont typeface="Wingdings" pitchFamily="2" charset="2"/>
                  <a:buChar char="q"/>
                </a:pPr>
                <a:r>
                  <a:rPr lang="zh-CN" altLang="en-US" sz="1870" dirty="0"/>
                  <a:t>有碰撞可以解决（本课程不深入）</a:t>
                </a:r>
                <a:endParaRPr lang="en-US" altLang="zh-CN" sz="1870" dirty="0"/>
              </a:p>
            </p:txBody>
          </p:sp>
        </mc:Choice>
        <mc:Fallback xmlns="">
          <p:sp>
            <p:nvSpPr>
              <p:cNvPr id="3" name="Rectangle 2">
                <a:extLst>
                  <a:ext uri="{FF2B5EF4-FFF2-40B4-BE49-F238E27FC236}">
                    <a16:creationId xmlns:a16="http://schemas.microsoft.com/office/drawing/2014/main" id="{510DA8AD-E8F0-40F2-B7D3-32409D3C24F0}"/>
                  </a:ext>
                </a:extLst>
              </p:cNvPr>
              <p:cNvSpPr>
                <a:spLocks noRot="1" noChangeAspect="1" noMove="1" noResize="1" noEditPoints="1" noAdjustHandles="1" noChangeArrowheads="1" noChangeShapeType="1" noTextEdit="1"/>
              </p:cNvSpPr>
              <p:nvPr/>
            </p:nvSpPr>
            <p:spPr>
              <a:xfrm>
                <a:off x="420687" y="2932008"/>
                <a:ext cx="9217026" cy="3833357"/>
              </a:xfrm>
              <a:prstGeom prst="rect">
                <a:avLst/>
              </a:prstGeom>
              <a:blipFill>
                <a:blip r:embed="rId2"/>
                <a:stretch>
                  <a:fillRect l="-463" t="-795" b="-1590"/>
                </a:stretch>
              </a:blipFill>
            </p:spPr>
            <p:txBody>
              <a:bodyPr/>
              <a:lstStyle/>
              <a:p>
                <a:r>
                  <a:rPr lang="en-US">
                    <a:noFill/>
                  </a:rPr>
                  <a:t> </a:t>
                </a:r>
              </a:p>
            </p:txBody>
          </p:sp>
        </mc:Fallback>
      </mc:AlternateContent>
      <p:graphicFrame>
        <p:nvGraphicFramePr>
          <p:cNvPr id="2" name="Table 3">
            <a:extLst>
              <a:ext uri="{FF2B5EF4-FFF2-40B4-BE49-F238E27FC236}">
                <a16:creationId xmlns:a16="http://schemas.microsoft.com/office/drawing/2014/main" id="{2F273F12-0423-4826-A2F5-13E8D77454EC}"/>
              </a:ext>
            </a:extLst>
          </p:cNvPr>
          <p:cNvGraphicFramePr>
            <a:graphicFrameLocks noGrp="1"/>
          </p:cNvGraphicFramePr>
          <p:nvPr>
            <p:extLst>
              <p:ext uri="{D42A27DB-BD31-4B8C-83A1-F6EECF244321}">
                <p14:modId xmlns:p14="http://schemas.microsoft.com/office/powerpoint/2010/main" val="3186833902"/>
              </p:ext>
            </p:extLst>
          </p:nvPr>
        </p:nvGraphicFramePr>
        <p:xfrm>
          <a:off x="564704" y="1368318"/>
          <a:ext cx="3600400" cy="1563690"/>
        </p:xfrm>
        <a:graphic>
          <a:graphicData uri="http://schemas.openxmlformats.org/drawingml/2006/table">
            <a:tbl>
              <a:tblPr firstRow="1" bandRow="1">
                <a:tableStyleId>{69CF1AB2-1976-4502-BF36-3FF5EA218861}</a:tableStyleId>
              </a:tblPr>
              <a:tblGrid>
                <a:gridCol w="900100">
                  <a:extLst>
                    <a:ext uri="{9D8B030D-6E8A-4147-A177-3AD203B41FA5}">
                      <a16:colId xmlns:a16="http://schemas.microsoft.com/office/drawing/2014/main" val="235048028"/>
                    </a:ext>
                  </a:extLst>
                </a:gridCol>
                <a:gridCol w="900100">
                  <a:extLst>
                    <a:ext uri="{9D8B030D-6E8A-4147-A177-3AD203B41FA5}">
                      <a16:colId xmlns:a16="http://schemas.microsoft.com/office/drawing/2014/main" val="4054253459"/>
                    </a:ext>
                  </a:extLst>
                </a:gridCol>
                <a:gridCol w="900100">
                  <a:extLst>
                    <a:ext uri="{9D8B030D-6E8A-4147-A177-3AD203B41FA5}">
                      <a16:colId xmlns:a16="http://schemas.microsoft.com/office/drawing/2014/main" val="779377028"/>
                    </a:ext>
                  </a:extLst>
                </a:gridCol>
                <a:gridCol w="900100">
                  <a:extLst>
                    <a:ext uri="{9D8B030D-6E8A-4147-A177-3AD203B41FA5}">
                      <a16:colId xmlns:a16="http://schemas.microsoft.com/office/drawing/2014/main" val="222275355"/>
                    </a:ext>
                  </a:extLst>
                </a:gridCol>
              </a:tblGrid>
              <a:tr h="294823">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897219766"/>
                  </a:ext>
                </a:extLst>
              </a:tr>
              <a:tr h="294823">
                <a:tc>
                  <a:txBody>
                    <a:bodyPr/>
                    <a:lstStyle/>
                    <a:p>
                      <a:pPr algn="ctr"/>
                      <a:r>
                        <a:rPr lang="en-US" dirty="0"/>
                        <a:t>-2</a:t>
                      </a:r>
                    </a:p>
                  </a:txBody>
                  <a:tcPr/>
                </a:tc>
                <a:tc>
                  <a:txBody>
                    <a:bodyPr/>
                    <a:lstStyle/>
                    <a:p>
                      <a:pPr algn="ctr"/>
                      <a:endParaRPr lang="en-US"/>
                    </a:p>
                  </a:txBody>
                  <a:tcPr/>
                </a:tc>
                <a:tc>
                  <a:txBody>
                    <a:bodyPr/>
                    <a:lstStyle/>
                    <a:p>
                      <a:pPr algn="ctr"/>
                      <a:r>
                        <a:rPr lang="en-US" dirty="0"/>
                        <a:t>3</a:t>
                      </a:r>
                    </a:p>
                  </a:txBody>
                  <a:tcPr/>
                </a:tc>
                <a:tc>
                  <a:txBody>
                    <a:bodyPr/>
                    <a:lstStyle/>
                    <a:p>
                      <a:pPr algn="ctr"/>
                      <a:endParaRPr lang="en-US"/>
                    </a:p>
                  </a:txBody>
                  <a:tcPr/>
                </a:tc>
                <a:extLst>
                  <a:ext uri="{0D108BD9-81ED-4DB2-BD59-A6C34878D82A}">
                    <a16:rowId xmlns:a16="http://schemas.microsoft.com/office/drawing/2014/main" val="1556349195"/>
                  </a:ext>
                </a:extLst>
              </a:tr>
              <a:tr h="294823">
                <a:tc>
                  <a:txBody>
                    <a:bodyPr/>
                    <a:lstStyle/>
                    <a:p>
                      <a:pPr algn="ctr"/>
                      <a:endParaRPr lang="en-US" dirty="0"/>
                    </a:p>
                  </a:txBody>
                  <a:tcPr/>
                </a:tc>
                <a:tc>
                  <a:txBody>
                    <a:bodyPr/>
                    <a:lstStyle/>
                    <a:p>
                      <a:pPr algn="ctr"/>
                      <a:r>
                        <a:rPr lang="en-US" dirty="0"/>
                        <a:t>100</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998941726"/>
                  </a:ext>
                </a:extLst>
              </a:tr>
              <a:tr h="294823">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-8</a:t>
                      </a:r>
                    </a:p>
                  </a:txBody>
                  <a:tcPr/>
                </a:tc>
                <a:extLst>
                  <a:ext uri="{0D108BD9-81ED-4DB2-BD59-A6C34878D82A}">
                    <a16:rowId xmlns:a16="http://schemas.microsoft.com/office/drawing/2014/main" val="3204754154"/>
                  </a:ext>
                </a:extLst>
              </a:tr>
              <a:tr h="294823">
                <a:tc>
                  <a:txBody>
                    <a:bodyPr/>
                    <a:lstStyle/>
                    <a:p>
                      <a:pPr algn="ctr"/>
                      <a:endParaRPr lang="en-US" dirty="0"/>
                    </a:p>
                  </a:txBody>
                  <a:tcPr/>
                </a:tc>
                <a:tc>
                  <a:txBody>
                    <a:bodyPr/>
                    <a:lstStyle/>
                    <a:p>
                      <a:pPr algn="ctr"/>
                      <a:endParaRPr lang="en-US" dirty="0"/>
                    </a:p>
                  </a:txBody>
                  <a:tcPr/>
                </a:tc>
                <a:tc>
                  <a:txBody>
                    <a:bodyPr/>
                    <a:lstStyle/>
                    <a:p>
                      <a:pPr algn="ctr"/>
                      <a:r>
                        <a:rPr lang="en-US" dirty="0"/>
                        <a:t>7</a:t>
                      </a:r>
                    </a:p>
                  </a:txBody>
                  <a:tcPr/>
                </a:tc>
                <a:tc>
                  <a:txBody>
                    <a:bodyPr/>
                    <a:lstStyle/>
                    <a:p>
                      <a:pPr algn="ctr"/>
                      <a:endParaRPr lang="en-US" dirty="0"/>
                    </a:p>
                  </a:txBody>
                  <a:tcPr/>
                </a:tc>
                <a:extLst>
                  <a:ext uri="{0D108BD9-81ED-4DB2-BD59-A6C34878D82A}">
                    <a16:rowId xmlns:a16="http://schemas.microsoft.com/office/drawing/2014/main" val="1786428970"/>
                  </a:ext>
                </a:extLst>
              </a:tr>
            </a:tbl>
          </a:graphicData>
        </a:graphic>
      </p:graphicFrame>
      <p:sp>
        <p:nvSpPr>
          <p:cNvPr id="4" name="Rectangle 3">
            <a:extLst>
              <a:ext uri="{FF2B5EF4-FFF2-40B4-BE49-F238E27FC236}">
                <a16:creationId xmlns:a16="http://schemas.microsoft.com/office/drawing/2014/main" id="{B817DCF8-6F9B-4015-AE7F-3BDB1761CFF2}"/>
              </a:ext>
            </a:extLst>
          </p:cNvPr>
          <p:cNvSpPr/>
          <p:nvPr/>
        </p:nvSpPr>
        <p:spPr>
          <a:xfrm>
            <a:off x="4830622" y="1531415"/>
            <a:ext cx="4663074" cy="123749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zh-CN" altLang="en-US" sz="1800" b="1" dirty="0">
                <a:solidFill>
                  <a:srgbClr val="C00000"/>
                </a:solidFill>
              </a:rPr>
              <a:t>预先准备一个表</a:t>
            </a:r>
            <a:endParaRPr lang="en-US" altLang="zh-CN" sz="1800" b="1" dirty="0">
              <a:solidFill>
                <a:srgbClr val="C00000"/>
              </a:solidFill>
            </a:endParaRPr>
          </a:p>
          <a:p>
            <a:pPr marL="761192" lvl="1" indent="-285750">
              <a:buFont typeface="Wingdings" panose="05000000000000000000" pitchFamily="2" charset="2"/>
              <a:buChar char="Ø"/>
            </a:pPr>
            <a:r>
              <a:rPr lang="zh-CN" altLang="en-US" sz="1800" b="1" dirty="0">
                <a:solidFill>
                  <a:srgbClr val="C00000"/>
                </a:solidFill>
              </a:rPr>
              <a:t>需要时间和空间</a:t>
            </a:r>
            <a:endParaRPr lang="en-US" altLang="zh-CN" sz="1800" b="1" dirty="0">
              <a:solidFill>
                <a:srgbClr val="C00000"/>
              </a:solidFill>
            </a:endParaRPr>
          </a:p>
          <a:p>
            <a:pPr marL="285750" indent="-285750">
              <a:buFont typeface="Wingdings" panose="05000000000000000000" pitchFamily="2" charset="2"/>
              <a:buChar char="Ø"/>
            </a:pPr>
            <a:r>
              <a:rPr lang="zh-CN" altLang="en-US" sz="1800" b="1" dirty="0">
                <a:solidFill>
                  <a:srgbClr val="C00000"/>
                </a:solidFill>
              </a:rPr>
              <a:t>对每个元素</a:t>
            </a:r>
            <a:r>
              <a:rPr lang="en-US" altLang="zh-CN" sz="1800" b="1" dirty="0">
                <a:solidFill>
                  <a:srgbClr val="C00000"/>
                </a:solidFill>
              </a:rPr>
              <a:t>x, </a:t>
            </a:r>
            <a:r>
              <a:rPr lang="zh-CN" altLang="en-US" sz="1800" b="1" dirty="0">
                <a:solidFill>
                  <a:srgbClr val="C00000"/>
                </a:solidFill>
              </a:rPr>
              <a:t>用表中一个固定的位置</a:t>
            </a:r>
            <a:r>
              <a:rPr lang="en-US" altLang="zh-CN" sz="1800" b="1" dirty="0">
                <a:solidFill>
                  <a:srgbClr val="C00000"/>
                </a:solidFill>
              </a:rPr>
              <a:t>pos(x)</a:t>
            </a:r>
            <a:r>
              <a:rPr lang="zh-CN" altLang="en-US" sz="1800" b="1" dirty="0">
                <a:solidFill>
                  <a:srgbClr val="C00000"/>
                </a:solidFill>
              </a:rPr>
              <a:t>来存储</a:t>
            </a:r>
            <a:endParaRPr lang="en-US" altLang="zh-CN" sz="1800" b="1" dirty="0">
              <a:solidFill>
                <a:srgbClr val="C00000"/>
              </a:solidFill>
            </a:endParaRPr>
          </a:p>
        </p:txBody>
      </p:sp>
    </p:spTree>
    <p:extLst>
      <p:ext uri="{BB962C8B-B14F-4D97-AF65-F5344CB8AC3E}">
        <p14:creationId xmlns:p14="http://schemas.microsoft.com/office/powerpoint/2010/main" val="401888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116F25E7-9167-4A39-AAB2-5289C1E9E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12" y="1347040"/>
            <a:ext cx="3838575" cy="4581525"/>
          </a:xfrm>
          <a:prstGeom prst="rect">
            <a:avLst/>
          </a:prstGeom>
        </p:spPr>
      </p:pic>
      <p:sp>
        <p:nvSpPr>
          <p:cNvPr id="4" name="TextBox 3">
            <a:extLst>
              <a:ext uri="{FF2B5EF4-FFF2-40B4-BE49-F238E27FC236}">
                <a16:creationId xmlns:a16="http://schemas.microsoft.com/office/drawing/2014/main" id="{2F2465D0-BE72-4C02-8EB0-DC1249291F65}"/>
              </a:ext>
            </a:extLst>
          </p:cNvPr>
          <p:cNvSpPr txBox="1"/>
          <p:nvPr/>
        </p:nvSpPr>
        <p:spPr>
          <a:xfrm>
            <a:off x="4669160" y="3013983"/>
            <a:ext cx="5029200" cy="1531188"/>
          </a:xfrm>
          <a:prstGeom prst="rect">
            <a:avLst/>
          </a:prstGeom>
          <a:noFill/>
        </p:spPr>
        <p:txBody>
          <a:bodyPr wrap="square">
            <a:spAutoFit/>
          </a:bodyPr>
          <a:lstStyle/>
          <a:p>
            <a:pPr marL="342900" indent="-342900">
              <a:buFont typeface="Wingdings" pitchFamily="2" charset="2"/>
              <a:buChar char="q"/>
            </a:pPr>
            <a:r>
              <a:rPr lang="en-US" altLang="zh-CN" sz="1870" dirty="0"/>
              <a:t>Hash table </a:t>
            </a:r>
            <a:r>
              <a:rPr lang="zh-CN" altLang="en-US" sz="1870" dirty="0"/>
              <a:t>的问题：初始化需要额外时间和空间</a:t>
            </a:r>
            <a:endParaRPr lang="en-US" altLang="zh-CN" sz="1870" dirty="0"/>
          </a:p>
          <a:p>
            <a:pPr marL="342900" indent="-342900">
              <a:buFont typeface="Wingdings" pitchFamily="2" charset="2"/>
              <a:buChar char="q"/>
            </a:pPr>
            <a:r>
              <a:rPr lang="zh-CN" altLang="en-US" sz="1870" dirty="0"/>
              <a:t>查找、插入、删除：</a:t>
            </a:r>
            <a:r>
              <a:rPr lang="en-US" altLang="zh-CN" sz="1870" dirty="0"/>
              <a:t>O(1)</a:t>
            </a:r>
          </a:p>
          <a:p>
            <a:pPr marL="342900" indent="-342900">
              <a:buFont typeface="Wingdings" pitchFamily="2" charset="2"/>
              <a:buChar char="q"/>
            </a:pPr>
            <a:r>
              <a:rPr lang="en-US" altLang="zh-CN" sz="1870" dirty="0"/>
              <a:t>Python: __hash__()</a:t>
            </a:r>
          </a:p>
          <a:p>
            <a:pPr marL="342900" indent="-342900">
              <a:buFont typeface="Wingdings" pitchFamily="2" charset="2"/>
              <a:buChar char="q"/>
            </a:pPr>
            <a:r>
              <a:rPr lang="zh-CN" altLang="en-US" sz="1870" dirty="0"/>
              <a:t>尽量只初始化使用一个</a:t>
            </a:r>
            <a:r>
              <a:rPr lang="en-US" altLang="zh-CN" sz="1870" dirty="0" err="1"/>
              <a:t>dict</a:t>
            </a:r>
            <a:r>
              <a:rPr lang="en-US" altLang="zh-CN" sz="1870" dirty="0"/>
              <a:t>,</a:t>
            </a:r>
            <a:r>
              <a:rPr lang="zh-CN" altLang="en-US" sz="1870" dirty="0"/>
              <a:t> </a:t>
            </a:r>
            <a:r>
              <a:rPr lang="en-US" altLang="zh-CN" sz="1870" dirty="0"/>
              <a:t>set</a:t>
            </a:r>
          </a:p>
        </p:txBody>
      </p:sp>
      <p:sp>
        <p:nvSpPr>
          <p:cNvPr id="5" name="TextBox 4">
            <a:extLst>
              <a:ext uri="{FF2B5EF4-FFF2-40B4-BE49-F238E27FC236}">
                <a16:creationId xmlns:a16="http://schemas.microsoft.com/office/drawing/2014/main" id="{05DACEBD-5832-49CB-B9A8-A45A9FC35A2A}"/>
              </a:ext>
            </a:extLst>
          </p:cNvPr>
          <p:cNvSpPr txBox="1"/>
          <p:nvPr/>
        </p:nvSpPr>
        <p:spPr>
          <a:xfrm>
            <a:off x="4669160" y="4968698"/>
            <a:ext cx="5029200" cy="955646"/>
          </a:xfrm>
          <a:prstGeom prst="rect">
            <a:avLst/>
          </a:prstGeom>
          <a:noFill/>
        </p:spPr>
        <p:txBody>
          <a:bodyPr wrap="square">
            <a:spAutoFit/>
          </a:bodyPr>
          <a:lstStyle/>
          <a:p>
            <a:pPr marL="342900" indent="-342900">
              <a:buFont typeface="Wingdings" pitchFamily="2" charset="2"/>
              <a:buChar char="q"/>
            </a:pPr>
            <a:r>
              <a:rPr lang="en-US" altLang="zh-CN" sz="1870" dirty="0" err="1"/>
              <a:t>dict</a:t>
            </a:r>
            <a:r>
              <a:rPr lang="en-US" altLang="zh-CN" sz="1870" dirty="0"/>
              <a:t>(), set(): </a:t>
            </a:r>
            <a:r>
              <a:rPr lang="zh-CN" altLang="en-US" sz="1870" dirty="0"/>
              <a:t>插入、查找、删除都是 </a:t>
            </a:r>
            <a:r>
              <a:rPr lang="en-US" altLang="zh-CN" sz="1870" dirty="0"/>
              <a:t>O(1)</a:t>
            </a:r>
          </a:p>
          <a:p>
            <a:pPr marL="342900" indent="-342900">
              <a:buFont typeface="Wingdings" pitchFamily="2" charset="2"/>
              <a:buChar char="q"/>
            </a:pPr>
            <a:r>
              <a:rPr lang="en-US" altLang="zh-CN" sz="1870" dirty="0"/>
              <a:t>List:</a:t>
            </a:r>
            <a:r>
              <a:rPr lang="zh-CN" altLang="en-US" sz="1870" dirty="0"/>
              <a:t> 插入、查找、删除都是</a:t>
            </a:r>
            <a:r>
              <a:rPr lang="en-US" altLang="zh-CN" sz="1870" dirty="0"/>
              <a:t>O(n)</a:t>
            </a:r>
          </a:p>
          <a:p>
            <a:pPr marL="342900" indent="-342900">
              <a:buFont typeface="Wingdings" pitchFamily="2" charset="2"/>
              <a:buChar char="q"/>
            </a:pPr>
            <a:r>
              <a:rPr lang="en-US" altLang="zh-CN" sz="1870" dirty="0"/>
              <a:t>Hash table </a:t>
            </a:r>
            <a:r>
              <a:rPr lang="zh-CN" altLang="en-US" sz="1870" dirty="0"/>
              <a:t>的问题：初始化需要时间和空间</a:t>
            </a:r>
            <a:endParaRPr lang="en-US" altLang="zh-CN" sz="1870" dirty="0"/>
          </a:p>
        </p:txBody>
      </p:sp>
      <p:sp>
        <p:nvSpPr>
          <p:cNvPr id="6" name="TextBox 5">
            <a:extLst>
              <a:ext uri="{FF2B5EF4-FFF2-40B4-BE49-F238E27FC236}">
                <a16:creationId xmlns:a16="http://schemas.microsoft.com/office/drawing/2014/main" id="{4D21957B-384A-304D-BC12-D296E2793586}"/>
              </a:ext>
            </a:extLst>
          </p:cNvPr>
          <p:cNvSpPr txBox="1"/>
          <p:nvPr/>
        </p:nvSpPr>
        <p:spPr>
          <a:xfrm>
            <a:off x="4669160" y="1347040"/>
            <a:ext cx="5112568" cy="1243417"/>
          </a:xfrm>
          <a:prstGeom prst="rect">
            <a:avLst/>
          </a:prstGeom>
          <a:noFill/>
        </p:spPr>
        <p:txBody>
          <a:bodyPr wrap="square">
            <a:spAutoFit/>
          </a:bodyPr>
          <a:lstStyle/>
          <a:p>
            <a:r>
              <a:rPr lang="zh-CN" altLang="en-US" sz="1870" dirty="0"/>
              <a:t>例子：实际中通过位置函数</a:t>
            </a:r>
            <a:r>
              <a:rPr lang="en-US" altLang="zh-CN" sz="1870" dirty="0"/>
              <a:t>pos(x)</a:t>
            </a:r>
            <a:r>
              <a:rPr lang="zh-CN" altLang="en-US" sz="1870" dirty="0"/>
              <a:t>来存储、查询</a:t>
            </a:r>
            <a:endParaRPr lang="en-US" altLang="zh-CN" sz="1870" dirty="0"/>
          </a:p>
          <a:p>
            <a:pPr marL="342900" indent="-342900">
              <a:buFont typeface="Wingdings" pitchFamily="2" charset="2"/>
              <a:buChar char="q"/>
            </a:pPr>
            <a:r>
              <a:rPr lang="zh-CN" altLang="en-US" sz="1870" dirty="0"/>
              <a:t>电影院直接告诉你座位在</a:t>
            </a:r>
            <a:r>
              <a:rPr lang="en-US" altLang="zh-CN" sz="1870" dirty="0"/>
              <a:t>m</a:t>
            </a:r>
            <a:r>
              <a:rPr lang="zh-CN" altLang="en-US" sz="1870" dirty="0"/>
              <a:t>排</a:t>
            </a:r>
            <a:r>
              <a:rPr lang="en-US" altLang="zh-CN" sz="1870" dirty="0"/>
              <a:t>n</a:t>
            </a:r>
            <a:r>
              <a:rPr lang="zh-CN" altLang="en-US" sz="1870" dirty="0"/>
              <a:t>列</a:t>
            </a:r>
            <a:endParaRPr lang="en-US" altLang="zh-CN" sz="1870" dirty="0"/>
          </a:p>
          <a:p>
            <a:pPr marL="342900" indent="-342900">
              <a:buFont typeface="Wingdings" pitchFamily="2" charset="2"/>
              <a:buChar char="q"/>
            </a:pPr>
            <a:r>
              <a:rPr lang="zh-CN" altLang="en-US" sz="1870" dirty="0"/>
              <a:t>宴会上会告诉你在第几桌几号位</a:t>
            </a:r>
            <a:endParaRPr lang="en-US" altLang="zh-CN" sz="1870" dirty="0"/>
          </a:p>
          <a:p>
            <a:r>
              <a:rPr lang="zh-CN" altLang="en-US" sz="1870" dirty="0"/>
              <a:t>不是顺序比较来查找</a:t>
            </a:r>
            <a:endParaRPr lang="en-US" altLang="zh-CN" sz="1870" dirty="0"/>
          </a:p>
        </p:txBody>
      </p:sp>
    </p:spTree>
    <p:extLst>
      <p:ext uri="{BB962C8B-B14F-4D97-AF65-F5344CB8AC3E}">
        <p14:creationId xmlns:p14="http://schemas.microsoft.com/office/powerpoint/2010/main" val="57673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1917513" cy="621837"/>
          </a:xfrm>
          <a:prstGeom prst="rect">
            <a:avLst/>
          </a:prstGeom>
          <a:noFill/>
        </p:spPr>
        <p:txBody>
          <a:bodyPr wrap="none" rtlCol="0">
            <a:spAutoFit/>
          </a:bodyPr>
          <a:lstStyle/>
          <a:p>
            <a:r>
              <a:rPr lang="en-US" sz="3441" dirty="0">
                <a:solidFill>
                  <a:schemeClr val="accent2">
                    <a:lumMod val="75000"/>
                  </a:schemeClr>
                </a:solidFill>
              </a:rPr>
              <a:t>Example I</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517" y="1936105"/>
            <a:ext cx="5781366" cy="2621414"/>
          </a:xfrm>
          <a:prstGeom prst="rect">
            <a:avLst/>
          </a:prstGeom>
        </p:spPr>
      </p:pic>
    </p:spTree>
    <p:extLst>
      <p:ext uri="{BB962C8B-B14F-4D97-AF65-F5344CB8AC3E}">
        <p14:creationId xmlns:p14="http://schemas.microsoft.com/office/powerpoint/2010/main" val="290565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2013693" cy="621837"/>
          </a:xfrm>
          <a:prstGeom prst="rect">
            <a:avLst/>
          </a:prstGeom>
          <a:noFill/>
        </p:spPr>
        <p:txBody>
          <a:bodyPr wrap="none" rtlCol="0">
            <a:spAutoFit/>
          </a:bodyPr>
          <a:lstStyle/>
          <a:p>
            <a:r>
              <a:rPr lang="en-US" sz="3441" dirty="0">
                <a:solidFill>
                  <a:schemeClr val="accent2">
                    <a:lumMod val="75000"/>
                  </a:schemeClr>
                </a:solidFill>
              </a:rPr>
              <a:t>Example II</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265" y="1576065"/>
            <a:ext cx="6537870" cy="2028994"/>
          </a:xfrm>
          <a:prstGeom prst="rect">
            <a:avLst/>
          </a:prstGeom>
        </p:spPr>
      </p:pic>
    </p:spTree>
    <p:extLst>
      <p:ext uri="{BB962C8B-B14F-4D97-AF65-F5344CB8AC3E}">
        <p14:creationId xmlns:p14="http://schemas.microsoft.com/office/powerpoint/2010/main" val="1595870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2109873" cy="621837"/>
          </a:xfrm>
          <a:prstGeom prst="rect">
            <a:avLst/>
          </a:prstGeom>
          <a:noFill/>
        </p:spPr>
        <p:txBody>
          <a:bodyPr wrap="none" rtlCol="0">
            <a:spAutoFit/>
          </a:bodyPr>
          <a:lstStyle/>
          <a:p>
            <a:r>
              <a:rPr lang="en-US" sz="3441" dirty="0">
                <a:solidFill>
                  <a:schemeClr val="accent2">
                    <a:lumMod val="75000"/>
                  </a:schemeClr>
                </a:solidFill>
              </a:rPr>
              <a:t>Example III</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860" y="1648073"/>
            <a:ext cx="6120680" cy="3337880"/>
          </a:xfrm>
          <a:prstGeom prst="rect">
            <a:avLst/>
          </a:prstGeom>
        </p:spPr>
      </p:pic>
    </p:spTree>
    <p:extLst>
      <p:ext uri="{BB962C8B-B14F-4D97-AF65-F5344CB8AC3E}">
        <p14:creationId xmlns:p14="http://schemas.microsoft.com/office/powerpoint/2010/main" val="1434211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2183611" cy="621837"/>
          </a:xfrm>
          <a:prstGeom prst="rect">
            <a:avLst/>
          </a:prstGeom>
          <a:noFill/>
        </p:spPr>
        <p:txBody>
          <a:bodyPr wrap="none" rtlCol="0">
            <a:spAutoFit/>
          </a:bodyPr>
          <a:lstStyle/>
          <a:p>
            <a:r>
              <a:rPr lang="en-US" sz="3441" dirty="0">
                <a:solidFill>
                  <a:schemeClr val="accent2">
                    <a:lumMod val="75000"/>
                  </a:schemeClr>
                </a:solidFill>
              </a:rPr>
              <a:t>Example IV</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592" y="1648073"/>
            <a:ext cx="5195216" cy="2754933"/>
          </a:xfrm>
          <a:prstGeom prst="rect">
            <a:avLst/>
          </a:prstGeom>
        </p:spPr>
      </p:pic>
    </p:spTree>
    <p:extLst>
      <p:ext uri="{BB962C8B-B14F-4D97-AF65-F5344CB8AC3E}">
        <p14:creationId xmlns:p14="http://schemas.microsoft.com/office/powerpoint/2010/main" val="224046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5764720" cy="621837"/>
          </a:xfrm>
          <a:prstGeom prst="rect">
            <a:avLst/>
          </a:prstGeom>
          <a:noFill/>
        </p:spPr>
        <p:txBody>
          <a:bodyPr wrap="none" rtlCol="0">
            <a:spAutoFit/>
          </a:bodyPr>
          <a:lstStyle/>
          <a:p>
            <a:r>
              <a:rPr lang="en-US" sz="3441" dirty="0">
                <a:solidFill>
                  <a:schemeClr val="accent2">
                    <a:lumMod val="75000"/>
                  </a:schemeClr>
                </a:solidFill>
              </a:rPr>
              <a:t>Example V</a:t>
            </a:r>
            <a:r>
              <a:rPr lang="en-US" altLang="zh-CN" sz="3441" dirty="0">
                <a:solidFill>
                  <a:schemeClr val="accent2">
                    <a:lumMod val="75000"/>
                  </a:schemeClr>
                </a:solidFill>
              </a:rPr>
              <a:t>I: Fibonacci</a:t>
            </a:r>
            <a:r>
              <a:rPr lang="zh-CN" altLang="en-US" sz="3441" dirty="0">
                <a:solidFill>
                  <a:schemeClr val="accent2">
                    <a:lumMod val="75000"/>
                  </a:schemeClr>
                </a:solidFill>
              </a:rPr>
              <a:t> </a:t>
            </a:r>
            <a:r>
              <a:rPr lang="en-US" altLang="zh-CN" sz="3441" dirty="0">
                <a:solidFill>
                  <a:schemeClr val="accent2">
                    <a:lumMod val="75000"/>
                  </a:schemeClr>
                </a:solidFill>
              </a:rPr>
              <a:t>sequence</a:t>
            </a:r>
            <a:endParaRPr lang="en-US" sz="344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10DA8AD-E8F0-40F2-B7D3-32409D3C24F0}"/>
                  </a:ext>
                </a:extLst>
              </p:cNvPr>
              <p:cNvSpPr/>
              <p:nvPr/>
            </p:nvSpPr>
            <p:spPr>
              <a:xfrm>
                <a:off x="852736" y="1504057"/>
                <a:ext cx="8362991" cy="4192173"/>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Fib(n+2)</a:t>
                </a:r>
                <a:r>
                  <a:rPr lang="zh-CN" altLang="en-US" sz="1870" dirty="0"/>
                  <a:t> </a:t>
                </a:r>
                <a:r>
                  <a:rPr lang="en-US" altLang="zh-CN" sz="1870" dirty="0"/>
                  <a:t>=</a:t>
                </a:r>
                <a:r>
                  <a:rPr lang="zh-CN" altLang="en-US" sz="1870" dirty="0"/>
                  <a:t> </a:t>
                </a:r>
                <a:r>
                  <a:rPr lang="en-US" altLang="zh-CN" sz="1870" dirty="0"/>
                  <a:t>Fib(n+1)</a:t>
                </a:r>
                <a:r>
                  <a:rPr lang="zh-CN" altLang="en-US" sz="1870" dirty="0"/>
                  <a:t> </a:t>
                </a:r>
                <a:r>
                  <a:rPr lang="en-US" altLang="zh-CN" sz="1870" dirty="0"/>
                  <a:t>+</a:t>
                </a:r>
                <a:r>
                  <a:rPr lang="zh-CN" altLang="en-US" sz="1870" dirty="0"/>
                  <a:t> </a:t>
                </a:r>
                <a:r>
                  <a:rPr lang="en-US" altLang="zh-CN" sz="1870" dirty="0"/>
                  <a:t>Fib(n):</a:t>
                </a:r>
              </a:p>
              <a:p>
                <a:pPr marL="342900" indent="-342900">
                  <a:lnSpc>
                    <a:spcPct val="100000"/>
                  </a:lnSpc>
                  <a:buFont typeface="Wingdings" pitchFamily="2" charset="2"/>
                  <a:buChar char="q"/>
                </a:pPr>
                <a:endParaRPr lang="en-US" altLang="zh-CN" sz="1870" dirty="0"/>
              </a:p>
              <a:p>
                <a:pPr marL="342900" indent="-342900">
                  <a:lnSpc>
                    <a:spcPct val="100000"/>
                  </a:lnSpc>
                  <a:buFont typeface="Wingdings" pitchFamily="2" charset="2"/>
                  <a:buChar char="q"/>
                </a:pPr>
                <a:endParaRPr lang="en-US" altLang="zh-CN" sz="1870" dirty="0"/>
              </a:p>
              <a:p>
                <a:pPr marL="342900" indent="-342900">
                  <a:lnSpc>
                    <a:spcPct val="100000"/>
                  </a:lnSpc>
                  <a:buFont typeface="Wingdings" pitchFamily="2" charset="2"/>
                  <a:buChar char="q"/>
                </a:pPr>
                <a:endParaRPr lang="en-US" altLang="zh-CN" sz="1870" dirty="0"/>
              </a:p>
              <a:p>
                <a:pPr marL="342900" indent="-342900">
                  <a:lnSpc>
                    <a:spcPct val="100000"/>
                  </a:lnSpc>
                  <a:buFont typeface="Wingdings" pitchFamily="2" charset="2"/>
                  <a:buChar char="q"/>
                </a:pPr>
                <a:endParaRPr lang="en-US" altLang="zh-CN" sz="1870" dirty="0"/>
              </a:p>
              <a:p>
                <a:pPr>
                  <a:lnSpc>
                    <a:spcPct val="100000"/>
                  </a:lnSpc>
                </a:pPr>
                <a:endParaRPr lang="en-US" altLang="zh-CN" sz="1870" dirty="0"/>
              </a:p>
              <a:p>
                <a:pPr>
                  <a:lnSpc>
                    <a:spcPct val="100000"/>
                  </a:lnSpc>
                </a:pPr>
                <a:endParaRPr lang="en-US" altLang="zh-CN" sz="1870" dirty="0"/>
              </a:p>
              <a:p>
                <a:pPr marL="342900" indent="-342900">
                  <a:buFont typeface="Wingdings" panose="05000000000000000000" pitchFamily="2" charset="2"/>
                  <a:buChar char="q"/>
                </a:pPr>
                <a:endParaRPr lang="en-US" altLang="zh-CN" sz="1870" dirty="0"/>
              </a:p>
              <a:p>
                <a:pPr marL="342900" indent="-342900">
                  <a:buFont typeface="Wingdings" panose="05000000000000000000" pitchFamily="2" charset="2"/>
                  <a:buChar char="q"/>
                </a:pPr>
                <a:r>
                  <a:rPr lang="en-US" altLang="zh-CN" sz="1870" dirty="0"/>
                  <a:t>Time</a:t>
                </a:r>
                <a:r>
                  <a:rPr lang="zh-CN" altLang="en-US" sz="1870" dirty="0"/>
                  <a:t> </a:t>
                </a:r>
                <a:r>
                  <a:rPr lang="en-US" altLang="zh-CN" sz="1870" dirty="0"/>
                  <a:t>complexity</a:t>
                </a:r>
                <a:r>
                  <a:rPr lang="zh-CN" altLang="en-US" sz="1870" dirty="0"/>
                  <a:t> </a:t>
                </a:r>
                <a14:m>
                  <m:oMath xmlns:m="http://schemas.openxmlformats.org/officeDocument/2006/math">
                    <m:r>
                      <a:rPr lang="en-US" altLang="zh-CN" sz="1870" b="0" i="1" dirty="0" smtClean="0">
                        <a:latin typeface="Cambria Math" panose="02040503050406030204" pitchFamily="18" charset="0"/>
                      </a:rPr>
                      <m:t>≈</m:t>
                    </m:r>
                    <m:r>
                      <a:rPr lang="en-US" altLang="zh-CN" sz="1870" i="1" dirty="0" smtClean="0">
                        <a:latin typeface="Cambria Math" panose="02040503050406030204" pitchFamily="18" charset="0"/>
                      </a:rPr>
                      <m:t>𝑂</m:t>
                    </m:r>
                    <m:r>
                      <a:rPr lang="en-US" altLang="zh-CN" sz="1870" i="1" dirty="0" smtClean="0">
                        <a:latin typeface="Cambria Math" panose="02040503050406030204" pitchFamily="18" charset="0"/>
                      </a:rPr>
                      <m:t>(</m:t>
                    </m:r>
                    <m:sSup>
                      <m:sSupPr>
                        <m:ctrlPr>
                          <a:rPr lang="en-US" altLang="zh-CN" sz="1870" i="1" dirty="0" smtClean="0">
                            <a:latin typeface="Cambria Math" panose="02040503050406030204" pitchFamily="18" charset="0"/>
                          </a:rPr>
                        </m:ctrlPr>
                      </m:sSupPr>
                      <m:e>
                        <m:r>
                          <a:rPr lang="en-US" altLang="zh-CN" sz="1870" i="1" dirty="0" smtClean="0">
                            <a:latin typeface="Cambria Math" panose="02040503050406030204" pitchFamily="18" charset="0"/>
                          </a:rPr>
                          <m:t>2</m:t>
                        </m:r>
                      </m:e>
                      <m:sup>
                        <m:r>
                          <a:rPr lang="en-US" altLang="zh-CN" sz="1870" i="1" dirty="0" smtClean="0">
                            <a:latin typeface="Cambria Math" panose="02040503050406030204" pitchFamily="18" charset="0"/>
                          </a:rPr>
                          <m:t>𝑛</m:t>
                        </m:r>
                      </m:sup>
                    </m:sSup>
                    <m:r>
                      <a:rPr lang="en-US" altLang="zh-CN" sz="1870" i="1" dirty="0" smtClean="0">
                        <a:latin typeface="Cambria Math" panose="02040503050406030204" pitchFamily="18" charset="0"/>
                      </a:rPr>
                      <m:t>)</m:t>
                    </m:r>
                  </m:oMath>
                </a14:m>
                <a:endParaRPr lang="en-US" altLang="zh-CN" sz="1870" dirty="0"/>
              </a:p>
              <a:p>
                <a:pPr marL="818342" lvl="1" indent="-342900">
                  <a:buFont typeface="Wingdings" panose="05000000000000000000" pitchFamily="2" charset="2"/>
                  <a:buChar char="q"/>
                </a:pPr>
                <a14:m>
                  <m:oMath xmlns:m="http://schemas.openxmlformats.org/officeDocument/2006/math">
                    <m:r>
                      <a:rPr lang="en-US" altLang="zh-CN" sz="1870" b="0" i="1" smtClean="0">
                        <a:latin typeface="Cambria Math" panose="02040503050406030204" pitchFamily="18" charset="0"/>
                      </a:rPr>
                      <m:t>𝑇</m:t>
                    </m:r>
                    <m:d>
                      <m:dPr>
                        <m:ctrlPr>
                          <a:rPr lang="en-US" altLang="zh-CN" sz="1870" b="0" i="1" smtClean="0">
                            <a:latin typeface="Cambria Math" panose="02040503050406030204" pitchFamily="18" charset="0"/>
                          </a:rPr>
                        </m:ctrlPr>
                      </m:dPr>
                      <m:e>
                        <m:r>
                          <a:rPr lang="en-US" altLang="zh-CN" sz="1870" b="0" i="1" smtClean="0">
                            <a:latin typeface="Cambria Math" panose="02040503050406030204" pitchFamily="18" charset="0"/>
                          </a:rPr>
                          <m:t>𝑛</m:t>
                        </m:r>
                        <m:r>
                          <a:rPr lang="en-US" altLang="zh-CN" sz="1870" b="0" i="1" smtClean="0">
                            <a:latin typeface="Cambria Math" panose="02040503050406030204" pitchFamily="18" charset="0"/>
                          </a:rPr>
                          <m:t>+2</m:t>
                        </m:r>
                      </m:e>
                    </m:d>
                    <m:r>
                      <a:rPr lang="en-US" altLang="zh-CN" sz="1870" b="0" i="1" smtClean="0">
                        <a:latin typeface="Cambria Math" panose="02040503050406030204" pitchFamily="18" charset="0"/>
                      </a:rPr>
                      <m:t>=</m:t>
                    </m:r>
                    <m:r>
                      <a:rPr lang="en-US" altLang="zh-CN" sz="1870" b="0" i="1" smtClean="0">
                        <a:latin typeface="Cambria Math" panose="02040503050406030204" pitchFamily="18" charset="0"/>
                      </a:rPr>
                      <m:t>𝑇</m:t>
                    </m:r>
                    <m:d>
                      <m:dPr>
                        <m:ctrlPr>
                          <a:rPr lang="en-US" altLang="zh-CN" sz="1870" b="0" i="1" smtClean="0">
                            <a:latin typeface="Cambria Math" panose="02040503050406030204" pitchFamily="18" charset="0"/>
                          </a:rPr>
                        </m:ctrlPr>
                      </m:dPr>
                      <m:e>
                        <m:r>
                          <a:rPr lang="en-US" altLang="zh-CN" sz="1870" b="0" i="1" smtClean="0">
                            <a:latin typeface="Cambria Math" panose="02040503050406030204" pitchFamily="18" charset="0"/>
                          </a:rPr>
                          <m:t>𝑛</m:t>
                        </m:r>
                        <m:r>
                          <a:rPr lang="en-US" altLang="zh-CN" sz="1870" b="0" i="1" smtClean="0">
                            <a:latin typeface="Cambria Math" panose="02040503050406030204" pitchFamily="18" charset="0"/>
                          </a:rPr>
                          <m:t>+1</m:t>
                        </m:r>
                      </m:e>
                    </m:d>
                    <m:r>
                      <a:rPr lang="en-US" altLang="zh-CN" sz="1870" b="0" i="1" smtClean="0">
                        <a:latin typeface="Cambria Math" panose="02040503050406030204" pitchFamily="18" charset="0"/>
                      </a:rPr>
                      <m:t>+</m:t>
                    </m:r>
                    <m:r>
                      <a:rPr lang="en-US" altLang="zh-CN" sz="1870" b="0" i="1" smtClean="0">
                        <a:latin typeface="Cambria Math" panose="02040503050406030204" pitchFamily="18" charset="0"/>
                      </a:rPr>
                      <m:t>𝑇</m:t>
                    </m:r>
                    <m:d>
                      <m:dPr>
                        <m:ctrlPr>
                          <a:rPr lang="en-US" altLang="zh-CN" sz="1870" b="0" i="1" smtClean="0">
                            <a:latin typeface="Cambria Math" panose="02040503050406030204" pitchFamily="18" charset="0"/>
                          </a:rPr>
                        </m:ctrlPr>
                      </m:dPr>
                      <m:e>
                        <m:r>
                          <a:rPr lang="en-US" altLang="zh-CN" sz="1870" b="0" i="1" smtClean="0">
                            <a:latin typeface="Cambria Math" panose="02040503050406030204" pitchFamily="18" charset="0"/>
                          </a:rPr>
                          <m:t>𝑛</m:t>
                        </m:r>
                      </m:e>
                    </m:d>
                  </m:oMath>
                </a14:m>
                <a:endParaRPr lang="en-US" altLang="zh-CN" sz="1870" b="0" dirty="0"/>
              </a:p>
              <a:p>
                <a:pPr marL="818342" lvl="1" indent="-342900">
                  <a:buFont typeface="Wingdings" panose="05000000000000000000" pitchFamily="2" charset="2"/>
                  <a:buChar char="q"/>
                </a:pPr>
                <a14:m>
                  <m:oMath xmlns:m="http://schemas.openxmlformats.org/officeDocument/2006/math">
                    <m:r>
                      <a:rPr lang="en-US" altLang="zh-CN" sz="1870" b="0" i="1" smtClean="0">
                        <a:latin typeface="Cambria Math" panose="02040503050406030204" pitchFamily="18" charset="0"/>
                      </a:rPr>
                      <m:t>𝑇</m:t>
                    </m:r>
                    <m:d>
                      <m:dPr>
                        <m:ctrlPr>
                          <a:rPr lang="en-US" altLang="zh-CN" sz="1870" b="0" i="1" smtClean="0">
                            <a:latin typeface="Cambria Math" panose="02040503050406030204" pitchFamily="18" charset="0"/>
                          </a:rPr>
                        </m:ctrlPr>
                      </m:dPr>
                      <m:e>
                        <m:r>
                          <a:rPr lang="en-US" altLang="zh-CN" sz="1870" b="0" i="1" smtClean="0">
                            <a:latin typeface="Cambria Math" panose="02040503050406030204" pitchFamily="18" charset="0"/>
                          </a:rPr>
                          <m:t>𝑛</m:t>
                        </m:r>
                      </m:e>
                    </m:d>
                    <m:r>
                      <a:rPr lang="en-US" altLang="zh-CN" sz="1870" b="0" i="1" smtClean="0">
                        <a:latin typeface="Cambria Math" panose="02040503050406030204" pitchFamily="18" charset="0"/>
                      </a:rPr>
                      <m:t>=</m:t>
                    </m:r>
                    <m:r>
                      <a:rPr lang="en-US" altLang="zh-CN" sz="1870" b="0" i="1" smtClean="0">
                        <a:latin typeface="Cambria Math" panose="02040503050406030204" pitchFamily="18" charset="0"/>
                      </a:rPr>
                      <m:t>𝑂</m:t>
                    </m:r>
                    <m:d>
                      <m:dPr>
                        <m:ctrlPr>
                          <a:rPr lang="en-US" altLang="zh-CN" sz="1870" b="0" i="1" smtClean="0">
                            <a:latin typeface="Cambria Math" panose="02040503050406030204" pitchFamily="18" charset="0"/>
                          </a:rPr>
                        </m:ctrlPr>
                      </m:dPr>
                      <m:e>
                        <m:sSup>
                          <m:sSupPr>
                            <m:ctrlPr>
                              <a:rPr lang="en-US" altLang="zh-CN" sz="1870" b="0" i="1" smtClean="0">
                                <a:latin typeface="Cambria Math" panose="02040503050406030204" pitchFamily="18" charset="0"/>
                              </a:rPr>
                            </m:ctrlPr>
                          </m:sSupPr>
                          <m:e>
                            <m:d>
                              <m:dPr>
                                <m:ctrlPr>
                                  <a:rPr lang="en-US" altLang="zh-CN" sz="1870" b="0" i="1" smtClean="0">
                                    <a:latin typeface="Cambria Math" panose="02040503050406030204" pitchFamily="18" charset="0"/>
                                  </a:rPr>
                                </m:ctrlPr>
                              </m:dPr>
                              <m:e>
                                <m:f>
                                  <m:fPr>
                                    <m:ctrlPr>
                                      <a:rPr lang="en-US" altLang="zh-CN" sz="1870" b="0" i="1" smtClean="0">
                                        <a:latin typeface="Cambria Math" panose="02040503050406030204" pitchFamily="18" charset="0"/>
                                      </a:rPr>
                                    </m:ctrlPr>
                                  </m:fPr>
                                  <m:num>
                                    <m:r>
                                      <a:rPr lang="en-US" altLang="zh-CN" sz="1870" b="0" i="1" smtClean="0">
                                        <a:latin typeface="Cambria Math" panose="02040503050406030204" pitchFamily="18" charset="0"/>
                                      </a:rPr>
                                      <m:t>1+</m:t>
                                    </m:r>
                                    <m:rad>
                                      <m:radPr>
                                        <m:degHide m:val="on"/>
                                        <m:ctrlPr>
                                          <a:rPr lang="en-US" altLang="zh-CN" sz="1870" b="0" i="1" smtClean="0">
                                            <a:latin typeface="Cambria Math" panose="02040503050406030204" pitchFamily="18" charset="0"/>
                                          </a:rPr>
                                        </m:ctrlPr>
                                      </m:radPr>
                                      <m:deg/>
                                      <m:e>
                                        <m:r>
                                          <a:rPr lang="en-US" altLang="zh-CN" sz="1870" b="0" i="1" smtClean="0">
                                            <a:latin typeface="Cambria Math" panose="02040503050406030204" pitchFamily="18" charset="0"/>
                                          </a:rPr>
                                          <m:t>5</m:t>
                                        </m:r>
                                      </m:e>
                                    </m:rad>
                                  </m:num>
                                  <m:den>
                                    <m:r>
                                      <a:rPr lang="en-US" altLang="zh-CN" sz="1870" b="0" i="1" smtClean="0">
                                        <a:latin typeface="Cambria Math" panose="02040503050406030204" pitchFamily="18" charset="0"/>
                                      </a:rPr>
                                      <m:t>2</m:t>
                                    </m:r>
                                  </m:den>
                                </m:f>
                              </m:e>
                            </m:d>
                          </m:e>
                          <m:sup>
                            <m:r>
                              <a:rPr lang="en-US" altLang="zh-CN" sz="1870" b="0" i="1" smtClean="0">
                                <a:latin typeface="Cambria Math" panose="02040503050406030204" pitchFamily="18" charset="0"/>
                              </a:rPr>
                              <m:t>𝑛</m:t>
                            </m:r>
                          </m:sup>
                        </m:sSup>
                      </m:e>
                    </m:d>
                    <m:r>
                      <a:rPr lang="en-US" altLang="zh-CN" sz="1870" b="0" i="1" smtClean="0">
                        <a:latin typeface="Cambria Math" panose="02040503050406030204" pitchFamily="18" charset="0"/>
                      </a:rPr>
                      <m:t> </m:t>
                    </m:r>
                  </m:oMath>
                </a14:m>
                <a:endParaRPr lang="en-US" altLang="zh-CN" sz="1870" dirty="0"/>
              </a:p>
              <a:p>
                <a:pPr marL="818342" lvl="1" indent="-342900">
                  <a:buFont typeface="Wingdings" panose="05000000000000000000" pitchFamily="2" charset="2"/>
                  <a:buChar char="q"/>
                </a:pPr>
                <a:r>
                  <a:rPr lang="zh-CN" altLang="en-US" sz="1870" dirty="0"/>
                  <a:t>每个</a:t>
                </a:r>
                <a:r>
                  <a:rPr lang="en-US" altLang="zh-CN" sz="1870" dirty="0"/>
                  <a:t>Fib(n)</a:t>
                </a:r>
                <a:r>
                  <a:rPr lang="zh-CN" altLang="en-US" sz="1870" dirty="0"/>
                  <a:t>都被重复计算</a:t>
                </a:r>
                <a:endParaRPr lang="en-US" altLang="zh-CN" sz="1870" dirty="0"/>
              </a:p>
              <a:p>
                <a:pPr>
                  <a:lnSpc>
                    <a:spcPct val="100000"/>
                  </a:lnSpc>
                </a:pPr>
                <a:endParaRPr lang="en-US" altLang="zh-CN" sz="1870" dirty="0"/>
              </a:p>
            </p:txBody>
          </p:sp>
        </mc:Choice>
        <mc:Fallback xmlns="">
          <p:sp>
            <p:nvSpPr>
              <p:cNvPr id="3" name="Rectangle 2">
                <a:extLst>
                  <a:ext uri="{FF2B5EF4-FFF2-40B4-BE49-F238E27FC236}">
                    <a16:creationId xmlns:a16="http://schemas.microsoft.com/office/drawing/2014/main" id="{510DA8AD-E8F0-40F2-B7D3-32409D3C24F0}"/>
                  </a:ext>
                </a:extLst>
              </p:cNvPr>
              <p:cNvSpPr>
                <a:spLocks noRot="1" noChangeAspect="1" noMove="1" noResize="1" noEditPoints="1" noAdjustHandles="1" noChangeArrowheads="1" noChangeShapeType="1" noTextEdit="1"/>
              </p:cNvSpPr>
              <p:nvPr/>
            </p:nvSpPr>
            <p:spPr>
              <a:xfrm>
                <a:off x="852736" y="1504057"/>
                <a:ext cx="8362991" cy="4192173"/>
              </a:xfrm>
              <a:prstGeom prst="rect">
                <a:avLst/>
              </a:prstGeom>
              <a:blipFill>
                <a:blip r:embed="rId2"/>
                <a:stretch>
                  <a:fillRect l="-510" t="-728"/>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C9C5A4E1-86BE-0746-914A-09917651FF6C}"/>
              </a:ext>
            </a:extLst>
          </p:cNvPr>
          <p:cNvPicPr>
            <a:picLocks noChangeAspect="1"/>
          </p:cNvPicPr>
          <p:nvPr/>
        </p:nvPicPr>
        <p:blipFill>
          <a:blip r:embed="rId3"/>
          <a:stretch>
            <a:fillRect/>
          </a:stretch>
        </p:blipFill>
        <p:spPr>
          <a:xfrm>
            <a:off x="2292896" y="2151509"/>
            <a:ext cx="5292588" cy="1368772"/>
          </a:xfrm>
          <a:prstGeom prst="rect">
            <a:avLst/>
          </a:prstGeom>
        </p:spPr>
      </p:pic>
    </p:spTree>
    <p:extLst>
      <p:ext uri="{BB962C8B-B14F-4D97-AF65-F5344CB8AC3E}">
        <p14:creationId xmlns:p14="http://schemas.microsoft.com/office/powerpoint/2010/main" val="870468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5254965" cy="621837"/>
          </a:xfrm>
          <a:prstGeom prst="rect">
            <a:avLst/>
          </a:prstGeom>
          <a:noFill/>
        </p:spPr>
        <p:txBody>
          <a:bodyPr wrap="none" rtlCol="0">
            <a:spAutoFit/>
          </a:bodyPr>
          <a:lstStyle/>
          <a:p>
            <a:r>
              <a:rPr lang="en-US" sz="3441" dirty="0">
                <a:solidFill>
                  <a:schemeClr val="accent2">
                    <a:lumMod val="75000"/>
                  </a:schemeClr>
                </a:solidFill>
              </a:rPr>
              <a:t>Example V</a:t>
            </a:r>
            <a:r>
              <a:rPr lang="en-US" altLang="zh-CN" sz="3441" dirty="0">
                <a:solidFill>
                  <a:schemeClr val="accent2">
                    <a:lumMod val="75000"/>
                  </a:schemeClr>
                </a:solidFill>
              </a:rPr>
              <a:t>I: Speed Up </a:t>
            </a:r>
            <a:r>
              <a:rPr lang="en-US" altLang="zh-CN" sz="3441" dirty="0" err="1">
                <a:solidFill>
                  <a:schemeClr val="accent2">
                    <a:lumMod val="75000"/>
                  </a:schemeClr>
                </a:solidFill>
              </a:rPr>
              <a:t>Fibo</a:t>
            </a:r>
            <a:r>
              <a:rPr lang="en-US" altLang="zh-CN" sz="3441" dirty="0">
                <a:solidFill>
                  <a:schemeClr val="accent2">
                    <a:lumMod val="75000"/>
                  </a:schemeClr>
                </a:solidFill>
              </a:rPr>
              <a:t>.</a:t>
            </a:r>
            <a:endParaRPr lang="en-US" sz="3441" dirty="0">
              <a:solidFill>
                <a:schemeClr val="accent2">
                  <a:lumMod val="75000"/>
                </a:schemeClr>
              </a:solidFill>
            </a:endParaRPr>
          </a:p>
        </p:txBody>
      </p:sp>
      <p:sp>
        <p:nvSpPr>
          <p:cNvPr id="3" name="Rectangle 2">
            <a:extLst>
              <a:ext uri="{FF2B5EF4-FFF2-40B4-BE49-F238E27FC236}">
                <a16:creationId xmlns:a16="http://schemas.microsoft.com/office/drawing/2014/main" id="{510DA8AD-E8F0-40F2-B7D3-32409D3C24F0}"/>
              </a:ext>
            </a:extLst>
          </p:cNvPr>
          <p:cNvSpPr/>
          <p:nvPr/>
        </p:nvSpPr>
        <p:spPr>
          <a:xfrm>
            <a:off x="338617" y="1342603"/>
            <a:ext cx="9381165" cy="1531188"/>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Tips:</a:t>
            </a:r>
            <a:r>
              <a:rPr lang="zh-CN" altLang="en-US" sz="1870" dirty="0"/>
              <a:t> </a:t>
            </a:r>
            <a:r>
              <a:rPr lang="en-US" altLang="zh-CN" sz="1870" dirty="0"/>
              <a:t>use</a:t>
            </a:r>
            <a:r>
              <a:rPr lang="zh-CN" altLang="en-US" sz="1870" dirty="0"/>
              <a:t> </a:t>
            </a:r>
            <a:r>
              <a:rPr lang="en-US" altLang="zh-CN" sz="1870" dirty="0"/>
              <a:t>a</a:t>
            </a:r>
            <a:r>
              <a:rPr lang="zh-CN" altLang="en-US" sz="1870" dirty="0"/>
              <a:t> </a:t>
            </a:r>
            <a:r>
              <a:rPr lang="en-US" altLang="zh-CN" sz="1870" dirty="0"/>
              <a:t>list (or</a:t>
            </a:r>
            <a:r>
              <a:rPr lang="zh-CN" altLang="en-US" sz="1870" dirty="0"/>
              <a:t> </a:t>
            </a:r>
            <a:r>
              <a:rPr lang="en-US" altLang="zh-CN" sz="1870" dirty="0" err="1"/>
              <a:t>dict</a:t>
            </a:r>
            <a:r>
              <a:rPr lang="en-US" altLang="zh-CN" sz="1870" dirty="0"/>
              <a:t>)</a:t>
            </a:r>
            <a:r>
              <a:rPr lang="zh-CN" altLang="en-US" sz="1870" dirty="0"/>
              <a:t> </a:t>
            </a:r>
            <a:r>
              <a:rPr lang="en-US" altLang="zh-CN" sz="1870" dirty="0" err="1"/>
              <a:t>lst</a:t>
            </a:r>
            <a:r>
              <a:rPr lang="zh-CN" altLang="en-US" sz="1870" dirty="0"/>
              <a:t> </a:t>
            </a:r>
            <a:r>
              <a:rPr lang="en-US" altLang="zh-CN" sz="1870" dirty="0"/>
              <a:t>to</a:t>
            </a:r>
            <a:r>
              <a:rPr lang="zh-CN" altLang="en-US" sz="1870" dirty="0"/>
              <a:t> </a:t>
            </a:r>
            <a:r>
              <a:rPr lang="en-US" altLang="zh-CN" sz="1870" dirty="0"/>
              <a:t>store</a:t>
            </a:r>
            <a:r>
              <a:rPr lang="zh-CN" altLang="en-US" sz="1870" dirty="0"/>
              <a:t> </a:t>
            </a:r>
            <a:r>
              <a:rPr lang="en-US" altLang="zh-CN" sz="1870" dirty="0"/>
              <a:t>the</a:t>
            </a:r>
            <a:r>
              <a:rPr lang="zh-CN" altLang="en-US" sz="1870" dirty="0"/>
              <a:t> </a:t>
            </a:r>
            <a:r>
              <a:rPr lang="en-US" altLang="zh-CN" sz="1870" dirty="0"/>
              <a:t>intermediate</a:t>
            </a:r>
            <a:r>
              <a:rPr lang="zh-CN" altLang="en-US" sz="1870" dirty="0"/>
              <a:t> </a:t>
            </a:r>
            <a:r>
              <a:rPr lang="en-US" altLang="zh-CN" sz="1870" dirty="0"/>
              <a:t>results</a:t>
            </a:r>
            <a:r>
              <a:rPr lang="zh-CN" altLang="en-US" sz="1870" dirty="0"/>
              <a:t> </a:t>
            </a:r>
            <a:r>
              <a:rPr lang="en-US" altLang="zh-CN" sz="1870" dirty="0"/>
              <a:t>to</a:t>
            </a:r>
            <a:r>
              <a:rPr lang="zh-CN" altLang="en-US" sz="1870" dirty="0"/>
              <a:t> </a:t>
            </a:r>
            <a:r>
              <a:rPr lang="en-US" altLang="zh-CN" sz="1870" dirty="0"/>
              <a:t>speed</a:t>
            </a:r>
            <a:r>
              <a:rPr lang="zh-CN" altLang="en-US" sz="1870" dirty="0"/>
              <a:t> </a:t>
            </a:r>
            <a:r>
              <a:rPr lang="en-US" altLang="zh-CN" sz="1870" dirty="0"/>
              <a:t>up</a:t>
            </a:r>
            <a:r>
              <a:rPr lang="zh-CN" altLang="en-US" sz="1870" dirty="0"/>
              <a:t> </a:t>
            </a:r>
            <a:r>
              <a:rPr lang="en-US" altLang="zh-CN" sz="1870" dirty="0"/>
              <a:t>the</a:t>
            </a:r>
            <a:r>
              <a:rPr lang="zh-CN" altLang="en-US" sz="1870" dirty="0"/>
              <a:t> </a:t>
            </a:r>
            <a:r>
              <a:rPr lang="en-US" altLang="zh-CN" sz="1870" dirty="0"/>
              <a:t>computation</a:t>
            </a:r>
          </a:p>
          <a:p>
            <a:pPr marL="818342" lvl="1" indent="-342900">
              <a:buFont typeface="Wingdings" pitchFamily="2" charset="2"/>
              <a:buChar char="q"/>
            </a:pPr>
            <a:r>
              <a:rPr lang="en-US" altLang="zh-CN" sz="1870" dirty="0"/>
              <a:t>Each</a:t>
            </a:r>
            <a:r>
              <a:rPr lang="zh-CN" altLang="en-US" sz="1870" dirty="0"/>
              <a:t> </a:t>
            </a:r>
            <a:r>
              <a:rPr lang="en-US" altLang="zh-CN" sz="1870" dirty="0"/>
              <a:t>item</a:t>
            </a:r>
            <a:r>
              <a:rPr lang="zh-CN" altLang="en-US" sz="1870" dirty="0"/>
              <a:t> </a:t>
            </a:r>
            <a:r>
              <a:rPr lang="en-US" altLang="zh-CN" sz="1870" dirty="0"/>
              <a:t>in</a:t>
            </a:r>
            <a:r>
              <a:rPr lang="zh-CN" altLang="en-US" sz="1870" dirty="0"/>
              <a:t> </a:t>
            </a:r>
            <a:r>
              <a:rPr lang="en-US" altLang="zh-CN" sz="1870" dirty="0" err="1"/>
              <a:t>lst</a:t>
            </a:r>
            <a:r>
              <a:rPr lang="zh-CN" altLang="en-US" sz="1870" dirty="0"/>
              <a:t> </a:t>
            </a:r>
            <a:r>
              <a:rPr lang="en-US" altLang="zh-CN" sz="1870" dirty="0"/>
              <a:t>is</a:t>
            </a:r>
            <a:r>
              <a:rPr lang="zh-CN" altLang="en-US" sz="1870" dirty="0"/>
              <a:t> </a:t>
            </a:r>
            <a:r>
              <a:rPr lang="en-US" altLang="zh-CN" sz="1870" dirty="0"/>
              <a:t>initialized</a:t>
            </a:r>
            <a:r>
              <a:rPr lang="zh-CN" altLang="en-US" sz="1870" dirty="0"/>
              <a:t> </a:t>
            </a:r>
            <a:r>
              <a:rPr lang="en-US" altLang="zh-CN" sz="1870" dirty="0"/>
              <a:t>as</a:t>
            </a:r>
            <a:r>
              <a:rPr lang="zh-CN" altLang="en-US" sz="1870" dirty="0"/>
              <a:t> </a:t>
            </a:r>
            <a:r>
              <a:rPr lang="en-US" altLang="zh-CN" sz="1870" dirty="0"/>
              <a:t>-1</a:t>
            </a:r>
          </a:p>
          <a:p>
            <a:pPr marL="818342" lvl="1" indent="-342900">
              <a:buFont typeface="Wingdings" pitchFamily="2" charset="2"/>
              <a:buChar char="q"/>
            </a:pPr>
            <a:r>
              <a:rPr lang="en-US" altLang="zh-CN" sz="1870" dirty="0"/>
              <a:t>When</a:t>
            </a:r>
            <a:r>
              <a:rPr lang="zh-CN" altLang="en-US" sz="1870" dirty="0"/>
              <a:t> </a:t>
            </a:r>
            <a:r>
              <a:rPr lang="en-US" altLang="zh-CN" sz="1870" dirty="0"/>
              <a:t>invoke</a:t>
            </a:r>
            <a:r>
              <a:rPr lang="zh-CN" altLang="en-US" sz="1870" dirty="0"/>
              <a:t> </a:t>
            </a:r>
            <a:r>
              <a:rPr lang="en-US" altLang="zh-CN" sz="1870" dirty="0"/>
              <a:t>f(n),</a:t>
            </a:r>
            <a:r>
              <a:rPr lang="zh-CN" altLang="en-US" sz="1870" dirty="0"/>
              <a:t> </a:t>
            </a:r>
            <a:r>
              <a:rPr lang="en-US" altLang="zh-CN" sz="1870" dirty="0"/>
              <a:t>we</a:t>
            </a:r>
            <a:r>
              <a:rPr lang="zh-CN" altLang="en-US" sz="1870" dirty="0"/>
              <a:t> </a:t>
            </a:r>
            <a:r>
              <a:rPr lang="en-US" altLang="zh-CN" sz="1870" dirty="0"/>
              <a:t>could</a:t>
            </a:r>
            <a:r>
              <a:rPr lang="zh-CN" altLang="en-US" sz="1870" dirty="0"/>
              <a:t> </a:t>
            </a:r>
            <a:r>
              <a:rPr lang="en-US" altLang="zh-CN" sz="1870" dirty="0"/>
              <a:t>check</a:t>
            </a:r>
            <a:r>
              <a:rPr lang="zh-CN" altLang="en-US" sz="1870" dirty="0"/>
              <a:t> </a:t>
            </a:r>
            <a:r>
              <a:rPr lang="en-US" altLang="zh-CN" sz="1870" dirty="0" err="1"/>
              <a:t>lst</a:t>
            </a:r>
            <a:r>
              <a:rPr lang="en-US" altLang="zh-CN" sz="1870" dirty="0"/>
              <a:t>[n]</a:t>
            </a:r>
            <a:r>
              <a:rPr lang="zh-CN" altLang="en-US" sz="1870" dirty="0"/>
              <a:t> </a:t>
            </a:r>
            <a:r>
              <a:rPr lang="en-US" altLang="zh-CN" sz="1870" dirty="0"/>
              <a:t>to</a:t>
            </a:r>
            <a:r>
              <a:rPr lang="zh-CN" altLang="en-US" sz="1870" dirty="0"/>
              <a:t> </a:t>
            </a:r>
            <a:r>
              <a:rPr lang="en-US" altLang="zh-CN" sz="1870" dirty="0"/>
              <a:t>see</a:t>
            </a:r>
            <a:r>
              <a:rPr lang="zh-CN" altLang="en-US" sz="1870" dirty="0"/>
              <a:t> </a:t>
            </a:r>
            <a:r>
              <a:rPr lang="en-US" altLang="zh-CN" sz="1870" dirty="0"/>
              <a:t>whether</a:t>
            </a:r>
            <a:r>
              <a:rPr lang="zh-CN" altLang="en-US" sz="1870" dirty="0"/>
              <a:t> </a:t>
            </a:r>
            <a:r>
              <a:rPr lang="en-US" altLang="zh-CN" sz="1870" dirty="0" err="1"/>
              <a:t>lst</a:t>
            </a:r>
            <a:r>
              <a:rPr lang="en-US" altLang="zh-CN" sz="1870" dirty="0"/>
              <a:t>[n]</a:t>
            </a:r>
            <a:r>
              <a:rPr lang="zh-CN" altLang="en-US" sz="1870" dirty="0"/>
              <a:t> </a:t>
            </a:r>
            <a:r>
              <a:rPr lang="en-US" altLang="zh-CN" sz="1870" dirty="0"/>
              <a:t>had</a:t>
            </a:r>
            <a:r>
              <a:rPr lang="zh-CN" altLang="en-US" sz="1870" dirty="0"/>
              <a:t> </a:t>
            </a:r>
            <a:r>
              <a:rPr lang="en-US" altLang="zh-CN" sz="1870" dirty="0"/>
              <a:t>been</a:t>
            </a:r>
            <a:r>
              <a:rPr lang="zh-CN" altLang="en-US" sz="1870" dirty="0"/>
              <a:t> </a:t>
            </a:r>
            <a:r>
              <a:rPr lang="en-US" altLang="zh-CN" sz="1870" dirty="0"/>
              <a:t>computed</a:t>
            </a:r>
            <a:r>
              <a:rPr lang="zh-CN" altLang="en-US" sz="1870" dirty="0"/>
              <a:t> </a:t>
            </a:r>
            <a:r>
              <a:rPr lang="en-US" altLang="zh-CN" sz="1870" dirty="0"/>
              <a:t>before</a:t>
            </a:r>
          </a:p>
          <a:p>
            <a:pPr marL="1293785" lvl="2" indent="-342900">
              <a:buFont typeface="Wingdings" pitchFamily="2" charset="2"/>
              <a:buChar char="q"/>
            </a:pPr>
            <a:r>
              <a:rPr lang="en-US" altLang="zh-CN" sz="1870" dirty="0"/>
              <a:t>If</a:t>
            </a:r>
            <a:r>
              <a:rPr lang="zh-CN" altLang="en-US" sz="1870" dirty="0"/>
              <a:t> </a:t>
            </a:r>
            <a:r>
              <a:rPr lang="en-US" altLang="zh-CN" sz="1870" dirty="0"/>
              <a:t>so,</a:t>
            </a:r>
            <a:r>
              <a:rPr lang="zh-CN" altLang="en-US" sz="1870" dirty="0"/>
              <a:t> </a:t>
            </a:r>
            <a:r>
              <a:rPr lang="en-US" altLang="zh-CN" sz="1870" dirty="0"/>
              <a:t>just</a:t>
            </a:r>
            <a:r>
              <a:rPr lang="zh-CN" altLang="en-US" sz="1870" dirty="0"/>
              <a:t> </a:t>
            </a:r>
            <a:r>
              <a:rPr lang="en-US" altLang="zh-CN" sz="1870" dirty="0"/>
              <a:t>return</a:t>
            </a:r>
            <a:r>
              <a:rPr lang="zh-CN" altLang="en-US" sz="1870" dirty="0"/>
              <a:t> </a:t>
            </a:r>
            <a:r>
              <a:rPr lang="en-US" altLang="zh-CN" sz="1870" dirty="0"/>
              <a:t>f(n)</a:t>
            </a:r>
          </a:p>
          <a:p>
            <a:pPr marL="1293785" lvl="2" indent="-342900">
              <a:buFont typeface="Wingdings" pitchFamily="2" charset="2"/>
              <a:buChar char="q"/>
            </a:pPr>
            <a:r>
              <a:rPr lang="en-US" altLang="zh-CN" sz="1870" dirty="0"/>
              <a:t>Otherwise,</a:t>
            </a:r>
            <a:r>
              <a:rPr lang="zh-CN" altLang="en-US" sz="1870" dirty="0"/>
              <a:t> </a:t>
            </a:r>
            <a:r>
              <a:rPr lang="en-US" altLang="zh-CN" sz="1870" dirty="0"/>
              <a:t>we</a:t>
            </a:r>
            <a:r>
              <a:rPr lang="zh-CN" altLang="en-US" sz="1870" dirty="0"/>
              <a:t> </a:t>
            </a:r>
            <a:r>
              <a:rPr lang="en-US" altLang="zh-CN" sz="1870" dirty="0"/>
              <a:t>invoke</a:t>
            </a:r>
            <a:r>
              <a:rPr lang="zh-CN" altLang="en-US" sz="1870" dirty="0"/>
              <a:t> </a:t>
            </a:r>
            <a:r>
              <a:rPr lang="en-US" altLang="zh-CN" sz="1870" dirty="0"/>
              <a:t>the</a:t>
            </a:r>
            <a:r>
              <a:rPr lang="zh-CN" altLang="en-US" sz="1870" dirty="0"/>
              <a:t> </a:t>
            </a:r>
            <a:r>
              <a:rPr lang="en-US" altLang="zh-CN" sz="1870" dirty="0"/>
              <a:t>recursive</a:t>
            </a:r>
            <a:r>
              <a:rPr lang="zh-CN" altLang="en-US" sz="1870" dirty="0"/>
              <a:t> </a:t>
            </a:r>
            <a:r>
              <a:rPr lang="en-US" altLang="zh-CN" sz="1870" dirty="0"/>
              <a:t>function</a:t>
            </a:r>
            <a:r>
              <a:rPr lang="zh-CN" altLang="en-US" sz="1870" dirty="0"/>
              <a:t> </a:t>
            </a:r>
            <a:r>
              <a:rPr lang="en-US" altLang="zh-CN" sz="1870" dirty="0"/>
              <a:t>to</a:t>
            </a:r>
            <a:r>
              <a:rPr lang="zh-CN" altLang="en-US" sz="1870" dirty="0"/>
              <a:t> </a:t>
            </a:r>
            <a:r>
              <a:rPr lang="en-US" altLang="zh-CN" sz="1870" dirty="0"/>
              <a:t>compute</a:t>
            </a:r>
            <a:r>
              <a:rPr lang="zh-CN" altLang="en-US" sz="1870" dirty="0"/>
              <a:t> </a:t>
            </a:r>
            <a:r>
              <a:rPr lang="en-US" altLang="zh-CN" sz="1870" dirty="0"/>
              <a:t>f(n)</a:t>
            </a:r>
            <a:r>
              <a:rPr lang="zh-CN" altLang="en-US" sz="1870" dirty="0"/>
              <a:t> </a:t>
            </a:r>
            <a:r>
              <a:rPr lang="en-US" altLang="zh-CN" sz="1870" dirty="0"/>
              <a:t>and</a:t>
            </a:r>
            <a:r>
              <a:rPr lang="zh-CN" altLang="en-US" sz="1870" dirty="0"/>
              <a:t> </a:t>
            </a:r>
            <a:r>
              <a:rPr lang="en-US" altLang="zh-CN" sz="1870" dirty="0"/>
              <a:t>store</a:t>
            </a:r>
            <a:r>
              <a:rPr lang="zh-CN" altLang="en-US" sz="1870" dirty="0"/>
              <a:t> </a:t>
            </a:r>
            <a:r>
              <a:rPr lang="en-US" altLang="zh-CN" sz="1870" dirty="0"/>
              <a:t>it</a:t>
            </a:r>
            <a:r>
              <a:rPr lang="zh-CN" altLang="en-US" sz="1870" dirty="0"/>
              <a:t> </a:t>
            </a:r>
            <a:r>
              <a:rPr lang="en-US" altLang="zh-CN" sz="1870" dirty="0"/>
              <a:t>in</a:t>
            </a:r>
            <a:r>
              <a:rPr lang="zh-CN" altLang="en-US" sz="1870" dirty="0"/>
              <a:t> </a:t>
            </a:r>
            <a:r>
              <a:rPr lang="en-US" altLang="zh-CN" sz="1870" dirty="0" err="1"/>
              <a:t>lst</a:t>
            </a:r>
            <a:r>
              <a:rPr lang="en-US" altLang="zh-CN" sz="1870" dirty="0"/>
              <a:t>[n]</a:t>
            </a:r>
          </a:p>
        </p:txBody>
      </p:sp>
      <p:pic>
        <p:nvPicPr>
          <p:cNvPr id="8" name="Picture 7">
            <a:extLst>
              <a:ext uri="{FF2B5EF4-FFF2-40B4-BE49-F238E27FC236}">
                <a16:creationId xmlns:a16="http://schemas.microsoft.com/office/drawing/2014/main" id="{F3CE1DF7-A07A-D34A-9461-D962D8F50EEF}"/>
              </a:ext>
            </a:extLst>
          </p:cNvPr>
          <p:cNvPicPr>
            <a:picLocks noChangeAspect="1"/>
          </p:cNvPicPr>
          <p:nvPr/>
        </p:nvPicPr>
        <p:blipFill>
          <a:blip r:embed="rId2"/>
          <a:stretch>
            <a:fillRect/>
          </a:stretch>
        </p:blipFill>
        <p:spPr>
          <a:xfrm>
            <a:off x="3206666" y="3000685"/>
            <a:ext cx="6667195" cy="843478"/>
          </a:xfrm>
          <a:prstGeom prst="rect">
            <a:avLst/>
          </a:prstGeom>
        </p:spPr>
      </p:pic>
      <p:pic>
        <p:nvPicPr>
          <p:cNvPr id="12" name="Picture 11" descr="Text&#10;&#10;Description automatically generated">
            <a:extLst>
              <a:ext uri="{FF2B5EF4-FFF2-40B4-BE49-F238E27FC236}">
                <a16:creationId xmlns:a16="http://schemas.microsoft.com/office/drawing/2014/main" id="{5D654C14-43D6-41E7-90F5-423DAC2ED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52" y="2979336"/>
            <a:ext cx="2952750" cy="3819525"/>
          </a:xfrm>
          <a:prstGeom prst="rect">
            <a:avLst/>
          </a:prstGeom>
        </p:spPr>
      </p:pic>
      <p:pic>
        <p:nvPicPr>
          <p:cNvPr id="14" name="Picture 13" descr="Text&#10;&#10;Description automatically generated">
            <a:extLst>
              <a:ext uri="{FF2B5EF4-FFF2-40B4-BE49-F238E27FC236}">
                <a16:creationId xmlns:a16="http://schemas.microsoft.com/office/drawing/2014/main" id="{25160E28-5AD3-4F9D-B048-3D2B09FAAA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363" y="4204033"/>
            <a:ext cx="5257800" cy="1809750"/>
          </a:xfrm>
          <a:prstGeom prst="rect">
            <a:avLst/>
          </a:prstGeom>
        </p:spPr>
      </p:pic>
      <p:pic>
        <p:nvPicPr>
          <p:cNvPr id="16" name="Picture 15">
            <a:extLst>
              <a:ext uri="{FF2B5EF4-FFF2-40B4-BE49-F238E27FC236}">
                <a16:creationId xmlns:a16="http://schemas.microsoft.com/office/drawing/2014/main" id="{7A91AAEB-BBF5-4EA6-9072-4232530C0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6666" y="6373654"/>
            <a:ext cx="6667195" cy="403858"/>
          </a:xfrm>
          <a:prstGeom prst="rect">
            <a:avLst/>
          </a:prstGeom>
        </p:spPr>
      </p:pic>
    </p:spTree>
    <p:extLst>
      <p:ext uri="{BB962C8B-B14F-4D97-AF65-F5344CB8AC3E}">
        <p14:creationId xmlns:p14="http://schemas.microsoft.com/office/powerpoint/2010/main" val="163921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085268" cy="621837"/>
          </a:xfrm>
          <a:prstGeom prst="rect">
            <a:avLst/>
          </a:prstGeom>
          <a:noFill/>
        </p:spPr>
        <p:txBody>
          <a:bodyPr wrap="none" rtlCol="0">
            <a:spAutoFit/>
          </a:bodyPr>
          <a:lstStyle/>
          <a:p>
            <a:r>
              <a:rPr lang="en-US" altLang="zh-CN" sz="3441" dirty="0">
                <a:solidFill>
                  <a:schemeClr val="accent2">
                    <a:lumMod val="75000"/>
                  </a:schemeClr>
                </a:solidFill>
              </a:rPr>
              <a:t>World with bugs</a:t>
            </a:r>
            <a:endParaRPr lang="en-US" sz="3441" dirty="0">
              <a:solidFill>
                <a:schemeClr val="accent2">
                  <a:lumMod val="75000"/>
                </a:schemeClr>
              </a:solidFill>
            </a:endParaRPr>
          </a:p>
        </p:txBody>
      </p:sp>
      <p:sp>
        <p:nvSpPr>
          <p:cNvPr id="11" name="Rectangle 10"/>
          <p:cNvSpPr/>
          <p:nvPr/>
        </p:nvSpPr>
        <p:spPr>
          <a:xfrm>
            <a:off x="869578" y="1288033"/>
            <a:ext cx="8496944" cy="667875"/>
          </a:xfrm>
          <a:prstGeom prst="rect">
            <a:avLst/>
          </a:prstGeom>
        </p:spPr>
        <p:txBody>
          <a:bodyPr wrap="square">
            <a:spAutoFit/>
          </a:bodyPr>
          <a:lstStyle/>
          <a:p>
            <a:pPr marL="342900" indent="-342900">
              <a:buFont typeface="Wingdings" panose="05000000000000000000" pitchFamily="2" charset="2"/>
              <a:buChar char="p"/>
            </a:pPr>
            <a:r>
              <a:rPr lang="en-US" altLang="zh-CN" sz="1870" dirty="0"/>
              <a:t>The most important thing to think about when designing and implementing a program is that it should produce results that can be </a:t>
            </a:r>
            <a:r>
              <a:rPr lang="en-US" altLang="zh-CN" sz="1870" dirty="0">
                <a:solidFill>
                  <a:srgbClr val="922706"/>
                </a:solidFill>
              </a:rPr>
              <a:t>relied upon</a:t>
            </a:r>
            <a:endParaRPr lang="en-US" sz="1870" dirty="0"/>
          </a:p>
        </p:txBody>
      </p:sp>
      <p:pic>
        <p:nvPicPr>
          <p:cNvPr id="5" name="Picture 11" descr="Image result for alibaba">
            <a:extLst>
              <a:ext uri="{FF2B5EF4-FFF2-40B4-BE49-F238E27FC236}">
                <a16:creationId xmlns:a16="http://schemas.microsoft.com/office/drawing/2014/main" id="{5F8BA469-CB7E-A44E-B14E-6FE921AAF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856" y="2084313"/>
            <a:ext cx="5836059"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019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2A270B-9BAF-1F42-8C66-2483AFD98C91}"/>
              </a:ext>
            </a:extLst>
          </p:cNvPr>
          <p:cNvPicPr>
            <a:picLocks noChangeAspect="1"/>
          </p:cNvPicPr>
          <p:nvPr/>
        </p:nvPicPr>
        <p:blipFill>
          <a:blip r:embed="rId2"/>
          <a:stretch>
            <a:fillRect/>
          </a:stretch>
        </p:blipFill>
        <p:spPr>
          <a:xfrm>
            <a:off x="2688940" y="1648073"/>
            <a:ext cx="4680520" cy="2883444"/>
          </a:xfrm>
          <a:prstGeom prst="rect">
            <a:avLst/>
          </a:prstGeom>
        </p:spPr>
      </p:pic>
      <p:sp>
        <p:nvSpPr>
          <p:cNvPr id="8" name="TextBox 7">
            <a:extLst>
              <a:ext uri="{FF2B5EF4-FFF2-40B4-BE49-F238E27FC236}">
                <a16:creationId xmlns:a16="http://schemas.microsoft.com/office/drawing/2014/main" id="{B144FD02-C6A5-644E-9C1F-92B24270F7EC}"/>
              </a:ext>
            </a:extLst>
          </p:cNvPr>
          <p:cNvSpPr txBox="1"/>
          <p:nvPr/>
        </p:nvSpPr>
        <p:spPr>
          <a:xfrm>
            <a:off x="852736" y="577802"/>
            <a:ext cx="4490460" cy="621837"/>
          </a:xfrm>
          <a:prstGeom prst="rect">
            <a:avLst/>
          </a:prstGeom>
          <a:noFill/>
        </p:spPr>
        <p:txBody>
          <a:bodyPr wrap="none" rtlCol="0">
            <a:spAutoFit/>
          </a:bodyPr>
          <a:lstStyle/>
          <a:p>
            <a:r>
              <a:rPr lang="en-US" altLang="zh-CN" sz="3441" dirty="0">
                <a:solidFill>
                  <a:schemeClr val="accent2">
                    <a:lumMod val="75000"/>
                  </a:schemeClr>
                </a:solidFill>
              </a:rPr>
              <a:t>Python</a:t>
            </a:r>
            <a:r>
              <a:rPr lang="zh-CN" altLang="en-US" sz="3441" dirty="0">
                <a:solidFill>
                  <a:schemeClr val="accent2">
                    <a:lumMod val="75000"/>
                  </a:schemeClr>
                </a:solidFill>
              </a:rPr>
              <a:t> </a:t>
            </a:r>
            <a:r>
              <a:rPr lang="en-US" altLang="zh-CN" sz="3441" dirty="0">
                <a:solidFill>
                  <a:schemeClr val="accent2">
                    <a:lumMod val="75000"/>
                  </a:schemeClr>
                </a:solidFill>
              </a:rPr>
              <a:t>cache mechanism</a:t>
            </a:r>
            <a:endParaRPr lang="en-US" sz="3441" dirty="0">
              <a:solidFill>
                <a:schemeClr val="accent2">
                  <a:lumMod val="75000"/>
                </a:schemeClr>
              </a:solidFill>
            </a:endParaRPr>
          </a:p>
        </p:txBody>
      </p:sp>
      <p:pic>
        <p:nvPicPr>
          <p:cNvPr id="9" name="Picture 8">
            <a:extLst>
              <a:ext uri="{FF2B5EF4-FFF2-40B4-BE49-F238E27FC236}">
                <a16:creationId xmlns:a16="http://schemas.microsoft.com/office/drawing/2014/main" id="{03A4E359-EC41-C14D-8369-D6046DCB43CD}"/>
              </a:ext>
            </a:extLst>
          </p:cNvPr>
          <p:cNvPicPr>
            <a:picLocks noChangeAspect="1"/>
          </p:cNvPicPr>
          <p:nvPr/>
        </p:nvPicPr>
        <p:blipFill>
          <a:blip r:embed="rId3"/>
          <a:stretch>
            <a:fillRect/>
          </a:stretch>
        </p:blipFill>
        <p:spPr>
          <a:xfrm>
            <a:off x="606388" y="5111121"/>
            <a:ext cx="8845624" cy="635366"/>
          </a:xfrm>
          <a:prstGeom prst="rect">
            <a:avLst/>
          </a:prstGeom>
        </p:spPr>
      </p:pic>
      <p:sp>
        <p:nvSpPr>
          <p:cNvPr id="10" name="TextBox 9">
            <a:extLst>
              <a:ext uri="{FF2B5EF4-FFF2-40B4-BE49-F238E27FC236}">
                <a16:creationId xmlns:a16="http://schemas.microsoft.com/office/drawing/2014/main" id="{084C0F27-EB79-DB46-B7E9-C45C57215467}"/>
              </a:ext>
            </a:extLst>
          </p:cNvPr>
          <p:cNvSpPr txBox="1"/>
          <p:nvPr/>
        </p:nvSpPr>
        <p:spPr>
          <a:xfrm>
            <a:off x="6973416" y="577802"/>
            <a:ext cx="1414170" cy="380425"/>
          </a:xfrm>
          <a:prstGeom prst="rect">
            <a:avLst/>
          </a:prstGeom>
          <a:noFill/>
          <a:ln w="19050">
            <a:solidFill>
              <a:srgbClr val="7030A0"/>
            </a:solidFill>
          </a:ln>
        </p:spPr>
        <p:txBody>
          <a:bodyPr wrap="none" rtlCol="0">
            <a:spAutoFit/>
          </a:bodyPr>
          <a:lstStyle/>
          <a:p>
            <a:r>
              <a:rPr lang="en-US" dirty="0" err="1"/>
              <a:t>仅供了解</a:t>
            </a:r>
            <a:r>
              <a:rPr lang="zh-CN" altLang="en-US" dirty="0"/>
              <a:t> </a:t>
            </a:r>
            <a:r>
              <a:rPr lang="en-US" altLang="zh-CN" dirty="0">
                <a:sym typeface="Wingdings" pitchFamily="2" charset="2"/>
              </a:rPr>
              <a:t></a:t>
            </a:r>
            <a:endParaRPr lang="en-CN" dirty="0"/>
          </a:p>
        </p:txBody>
      </p:sp>
    </p:spTree>
    <p:extLst>
      <p:ext uri="{BB962C8B-B14F-4D97-AF65-F5344CB8AC3E}">
        <p14:creationId xmlns:p14="http://schemas.microsoft.com/office/powerpoint/2010/main" val="293049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852736" y="577802"/>
            <a:ext cx="1594475" cy="621837"/>
          </a:xfrm>
          <a:prstGeom prst="rect">
            <a:avLst/>
          </a:prstGeom>
          <a:noFill/>
        </p:spPr>
        <p:txBody>
          <a:bodyPr wrap="none" rtlCol="0">
            <a:spAutoFit/>
          </a:bodyPr>
          <a:lstStyle/>
          <a:p>
            <a:r>
              <a:rPr lang="en-US" altLang="zh-CN" sz="3441" dirty="0">
                <a:solidFill>
                  <a:schemeClr val="accent2">
                    <a:lumMod val="75000"/>
                  </a:schemeClr>
                </a:solidFill>
              </a:rPr>
              <a:t>Exercise</a:t>
            </a:r>
            <a:endParaRPr lang="en-US" sz="3441" dirty="0">
              <a:solidFill>
                <a:schemeClr val="accent2">
                  <a:lumMod val="75000"/>
                </a:schemeClr>
              </a:solidFill>
            </a:endParaRPr>
          </a:p>
        </p:txBody>
      </p:sp>
      <p:sp>
        <p:nvSpPr>
          <p:cNvPr id="3" name="Rectangle 2">
            <a:extLst>
              <a:ext uri="{FF2B5EF4-FFF2-40B4-BE49-F238E27FC236}">
                <a16:creationId xmlns:a16="http://schemas.microsoft.com/office/drawing/2014/main" id="{ADA0D1B9-9B8A-48B9-AE3C-ECFE68EB4889}"/>
              </a:ext>
            </a:extLst>
          </p:cNvPr>
          <p:cNvSpPr/>
          <p:nvPr/>
        </p:nvSpPr>
        <p:spPr>
          <a:xfrm>
            <a:off x="852737" y="1504057"/>
            <a:ext cx="8496944" cy="1818959"/>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Fibonacci</a:t>
            </a:r>
            <a:r>
              <a:rPr lang="zh-CN" altLang="en-US" sz="1870" dirty="0"/>
              <a:t>序列</a:t>
            </a:r>
            <a:endParaRPr lang="en-US" altLang="zh-CN" sz="1870" dirty="0"/>
          </a:p>
          <a:p>
            <a:pPr marL="342900" indent="-342900">
              <a:lnSpc>
                <a:spcPct val="100000"/>
              </a:lnSpc>
              <a:buFont typeface="Wingdings" pitchFamily="2" charset="2"/>
              <a:buChar char="q"/>
            </a:pPr>
            <a:r>
              <a:rPr lang="en-US" altLang="zh-CN" sz="1870" dirty="0" err="1"/>
              <a:t>gcd</a:t>
            </a:r>
            <a:endParaRPr lang="en-US" altLang="zh-CN" sz="1870" dirty="0"/>
          </a:p>
          <a:p>
            <a:pPr marL="342900" indent="-342900">
              <a:lnSpc>
                <a:spcPct val="100000"/>
              </a:lnSpc>
              <a:buFont typeface="Wingdings" pitchFamily="2" charset="2"/>
              <a:buChar char="q"/>
            </a:pPr>
            <a:r>
              <a:rPr lang="zh-CN" altLang="en-US" sz="1870" dirty="0"/>
              <a:t>合并两个</a:t>
            </a:r>
            <a:r>
              <a:rPr lang="en-US" altLang="zh-CN" sz="1870" dirty="0"/>
              <a:t>list</a:t>
            </a:r>
          </a:p>
          <a:p>
            <a:pPr marL="342900" indent="-342900">
              <a:lnSpc>
                <a:spcPct val="100000"/>
              </a:lnSpc>
              <a:buFont typeface="Wingdings" pitchFamily="2" charset="2"/>
              <a:buChar char="q"/>
            </a:pPr>
            <a:r>
              <a:rPr lang="zh-CN" altLang="en-US" sz="1870" dirty="0"/>
              <a:t>合并两个排序好的</a:t>
            </a:r>
            <a:r>
              <a:rPr lang="en-US" altLang="zh-CN" sz="1870" dirty="0"/>
              <a:t>list</a:t>
            </a:r>
          </a:p>
          <a:p>
            <a:pPr marL="342900" indent="-342900">
              <a:lnSpc>
                <a:spcPct val="100000"/>
              </a:lnSpc>
              <a:buFont typeface="Wingdings" pitchFamily="2" charset="2"/>
              <a:buChar char="q"/>
            </a:pPr>
            <a:r>
              <a:rPr lang="zh-CN" altLang="en-US" sz="1870" dirty="0"/>
              <a:t>测试</a:t>
            </a:r>
            <a:r>
              <a:rPr lang="en-US" altLang="zh-CN" sz="1870" dirty="0"/>
              <a:t>list,</a:t>
            </a:r>
            <a:r>
              <a:rPr lang="zh-CN" altLang="en-US" sz="1870" dirty="0"/>
              <a:t> </a:t>
            </a:r>
            <a:r>
              <a:rPr lang="en-US" altLang="zh-CN" sz="1870" dirty="0"/>
              <a:t>set</a:t>
            </a:r>
            <a:r>
              <a:rPr lang="zh-CN" altLang="en-US" sz="1870" dirty="0"/>
              <a:t>的效率</a:t>
            </a:r>
            <a:endParaRPr lang="en-US" altLang="zh-CN" sz="1870" dirty="0"/>
          </a:p>
          <a:p>
            <a:pPr marL="342900" indent="-342900">
              <a:lnSpc>
                <a:spcPct val="100000"/>
              </a:lnSpc>
              <a:buFont typeface="Wingdings" pitchFamily="2" charset="2"/>
              <a:buChar char="q"/>
            </a:pPr>
            <a:r>
              <a:rPr lang="zh-CN" altLang="en-US" sz="1870" dirty="0"/>
              <a:t>从时间复杂度可以类似的定义空间复杂度</a:t>
            </a:r>
            <a:endParaRPr lang="en-US" altLang="zh-CN" sz="1870" dirty="0"/>
          </a:p>
        </p:txBody>
      </p:sp>
    </p:spTree>
    <p:extLst>
      <p:ext uri="{BB962C8B-B14F-4D97-AF65-F5344CB8AC3E}">
        <p14:creationId xmlns:p14="http://schemas.microsoft.com/office/powerpoint/2010/main" val="4193699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descr="Image result for exception">
            <a:extLst>
              <a:ext uri="{FF2B5EF4-FFF2-40B4-BE49-F238E27FC236}">
                <a16:creationId xmlns:a16="http://schemas.microsoft.com/office/drawing/2014/main" id="{0FFCFEEB-AFFD-7644-A93A-9C7E318C0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33056" y="1864097"/>
            <a:ext cx="4486539" cy="3096344"/>
          </a:xfrm>
          <a:noFill/>
        </p:spPr>
      </p:pic>
      <p:sp>
        <p:nvSpPr>
          <p:cNvPr id="4" name="TextBox 3">
            <a:extLst>
              <a:ext uri="{FF2B5EF4-FFF2-40B4-BE49-F238E27FC236}">
                <a16:creationId xmlns:a16="http://schemas.microsoft.com/office/drawing/2014/main" id="{9F078EC3-00FC-6D4B-9336-1BB438747989}"/>
              </a:ext>
            </a:extLst>
          </p:cNvPr>
          <p:cNvSpPr txBox="1"/>
          <p:nvPr/>
        </p:nvSpPr>
        <p:spPr>
          <a:xfrm>
            <a:off x="1212776" y="2944610"/>
            <a:ext cx="1857368" cy="1151341"/>
          </a:xfrm>
          <a:prstGeom prst="rect">
            <a:avLst/>
          </a:prstGeom>
          <a:noFill/>
        </p:spPr>
        <p:txBody>
          <a:bodyPr wrap="none" rtlCol="0">
            <a:spAutoFit/>
          </a:bodyPr>
          <a:lstStyle/>
          <a:p>
            <a:r>
              <a:rPr lang="en-US" sz="3441" dirty="0">
                <a:solidFill>
                  <a:schemeClr val="accent2">
                    <a:lumMod val="75000"/>
                  </a:schemeClr>
                </a:solidFill>
              </a:rPr>
              <a:t>Exception</a:t>
            </a:r>
          </a:p>
          <a:p>
            <a:pPr algn="ctr"/>
            <a:r>
              <a:rPr lang="zh-CN" altLang="en-US" sz="3441" dirty="0">
                <a:solidFill>
                  <a:schemeClr val="accent2">
                    <a:lumMod val="75000"/>
                  </a:schemeClr>
                </a:solidFill>
              </a:rPr>
              <a:t>异常</a:t>
            </a:r>
            <a:endParaRPr lang="en-US" sz="3441" dirty="0">
              <a:solidFill>
                <a:schemeClr val="accent2">
                  <a:lumMod val="75000"/>
                </a:schemeClr>
              </a:solidFill>
            </a:endParaRPr>
          </a:p>
        </p:txBody>
      </p:sp>
    </p:spTree>
    <p:extLst>
      <p:ext uri="{BB962C8B-B14F-4D97-AF65-F5344CB8AC3E}">
        <p14:creationId xmlns:p14="http://schemas.microsoft.com/office/powerpoint/2010/main" val="1460255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518866" cy="621837"/>
          </a:xfrm>
          <a:prstGeom prst="rect">
            <a:avLst/>
          </a:prstGeom>
          <a:noFill/>
        </p:spPr>
        <p:txBody>
          <a:bodyPr wrap="none" rtlCol="0">
            <a:spAutoFit/>
          </a:bodyPr>
          <a:lstStyle/>
          <a:p>
            <a:r>
              <a:rPr lang="en-US" sz="3441" dirty="0">
                <a:solidFill>
                  <a:schemeClr val="accent2">
                    <a:lumMod val="75000"/>
                  </a:schemeClr>
                </a:solidFill>
              </a:rPr>
              <a:t>Even </a:t>
            </a:r>
            <a:r>
              <a:rPr lang="en-US" altLang="zh-CN" sz="3441" dirty="0">
                <a:solidFill>
                  <a:schemeClr val="accent2">
                    <a:lumMod val="75000"/>
                  </a:schemeClr>
                </a:solidFill>
              </a:rPr>
              <a:t>g</a:t>
            </a:r>
            <a:r>
              <a:rPr lang="en-US" sz="3441" dirty="0">
                <a:solidFill>
                  <a:schemeClr val="accent2">
                    <a:lumMod val="75000"/>
                  </a:schemeClr>
                </a:solidFill>
              </a:rPr>
              <a:t>rammar is correct</a:t>
            </a:r>
          </a:p>
        </p:txBody>
      </p:sp>
      <p:sp>
        <p:nvSpPr>
          <p:cNvPr id="11" name="Rectangle 10"/>
          <p:cNvSpPr/>
          <p:nvPr/>
        </p:nvSpPr>
        <p:spPr>
          <a:xfrm>
            <a:off x="852736" y="1384497"/>
            <a:ext cx="8496944" cy="3545586"/>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&gt;&gt;&gt; 10 * (1/0)</a:t>
            </a:r>
          </a:p>
          <a:p>
            <a:pPr>
              <a:lnSpc>
                <a:spcPct val="100000"/>
              </a:lnSpc>
            </a:pPr>
            <a:r>
              <a:rPr lang="en-US" altLang="zh-CN" sz="1870" dirty="0"/>
              <a:t>	</a:t>
            </a:r>
            <a:r>
              <a:rPr lang="en-US" altLang="zh-CN" sz="1870" dirty="0" err="1"/>
              <a:t>Traceback</a:t>
            </a:r>
            <a:r>
              <a:rPr lang="en-US" altLang="zh-CN" sz="1870" dirty="0"/>
              <a:t> (most recent call last):</a:t>
            </a:r>
          </a:p>
          <a:p>
            <a:pPr>
              <a:lnSpc>
                <a:spcPct val="100000"/>
              </a:lnSpc>
            </a:pPr>
            <a:r>
              <a:rPr lang="en-US" altLang="zh-CN" sz="1870" dirty="0"/>
              <a:t>	File "&lt;</a:t>
            </a:r>
            <a:r>
              <a:rPr lang="en-US" altLang="zh-CN" sz="1870" dirty="0" err="1"/>
              <a:t>stdin</a:t>
            </a:r>
            <a:r>
              <a:rPr lang="en-US" altLang="zh-CN" sz="1870" dirty="0"/>
              <a:t>&gt;", line 1, in &lt;module&gt;</a:t>
            </a:r>
          </a:p>
          <a:p>
            <a:pPr>
              <a:lnSpc>
                <a:spcPct val="100000"/>
              </a:lnSpc>
            </a:pPr>
            <a:r>
              <a:rPr lang="en-US" altLang="zh-CN" sz="1870" dirty="0"/>
              <a:t>	</a:t>
            </a:r>
            <a:r>
              <a:rPr lang="en-US" altLang="zh-CN" sz="1870" dirty="0" err="1"/>
              <a:t>ZeroDivisionError</a:t>
            </a:r>
            <a:r>
              <a:rPr lang="en-US" altLang="zh-CN" sz="1870" dirty="0"/>
              <a:t>: division by zero</a:t>
            </a:r>
          </a:p>
          <a:p>
            <a:pPr marL="342900" indent="-342900">
              <a:lnSpc>
                <a:spcPct val="100000"/>
              </a:lnSpc>
              <a:buFont typeface="Wingdings" pitchFamily="2" charset="2"/>
              <a:buChar char="q"/>
            </a:pPr>
            <a:r>
              <a:rPr lang="en-US" altLang="zh-CN" sz="1870" dirty="0"/>
              <a:t>&gt;&gt;&gt; 4 + spam*3</a:t>
            </a:r>
          </a:p>
          <a:p>
            <a:pPr>
              <a:lnSpc>
                <a:spcPct val="100000"/>
              </a:lnSpc>
            </a:pPr>
            <a:r>
              <a:rPr lang="en-US" altLang="zh-CN" sz="1870" dirty="0"/>
              <a:t>	</a:t>
            </a:r>
            <a:r>
              <a:rPr lang="en-US" altLang="zh-CN" sz="1870" dirty="0" err="1"/>
              <a:t>Traceback</a:t>
            </a:r>
            <a:r>
              <a:rPr lang="en-US" altLang="zh-CN" sz="1870" dirty="0"/>
              <a:t> (most recent call last):</a:t>
            </a:r>
          </a:p>
          <a:p>
            <a:pPr>
              <a:lnSpc>
                <a:spcPct val="100000"/>
              </a:lnSpc>
            </a:pPr>
            <a:r>
              <a:rPr lang="en-US" altLang="zh-CN" sz="1870" dirty="0"/>
              <a:t>	File "&lt;</a:t>
            </a:r>
            <a:r>
              <a:rPr lang="en-US" altLang="zh-CN" sz="1870" dirty="0" err="1"/>
              <a:t>stdin</a:t>
            </a:r>
            <a:r>
              <a:rPr lang="en-US" altLang="zh-CN" sz="1870" dirty="0"/>
              <a:t>&gt;", line 1, in &lt;module&gt;</a:t>
            </a:r>
          </a:p>
          <a:p>
            <a:pPr>
              <a:lnSpc>
                <a:spcPct val="100000"/>
              </a:lnSpc>
            </a:pPr>
            <a:r>
              <a:rPr lang="en-US" altLang="zh-CN" sz="1870" dirty="0"/>
              <a:t>	</a:t>
            </a:r>
            <a:r>
              <a:rPr lang="en-US" altLang="zh-CN" sz="1870" dirty="0" err="1"/>
              <a:t>NameError</a:t>
            </a:r>
            <a:r>
              <a:rPr lang="en-US" altLang="zh-CN" sz="1870" dirty="0"/>
              <a:t>: name 'spam' is not defined</a:t>
            </a:r>
          </a:p>
          <a:p>
            <a:pPr marL="342900" indent="-342900">
              <a:lnSpc>
                <a:spcPct val="100000"/>
              </a:lnSpc>
              <a:buFont typeface="Wingdings" pitchFamily="2" charset="2"/>
              <a:buChar char="q"/>
            </a:pPr>
            <a:r>
              <a:rPr lang="en-US" altLang="zh-CN" sz="1870" dirty="0"/>
              <a:t>&gt;&gt;&gt; '2' + 2</a:t>
            </a:r>
          </a:p>
          <a:p>
            <a:pPr>
              <a:lnSpc>
                <a:spcPct val="100000"/>
              </a:lnSpc>
            </a:pPr>
            <a:r>
              <a:rPr lang="en-US" altLang="zh-CN" sz="1870" dirty="0"/>
              <a:t>	</a:t>
            </a:r>
            <a:r>
              <a:rPr lang="en-US" altLang="zh-CN" sz="1870" dirty="0" err="1"/>
              <a:t>Traceback</a:t>
            </a:r>
            <a:r>
              <a:rPr lang="en-US" altLang="zh-CN" sz="1870" dirty="0"/>
              <a:t> (most recent call last):</a:t>
            </a:r>
          </a:p>
          <a:p>
            <a:pPr>
              <a:lnSpc>
                <a:spcPct val="100000"/>
              </a:lnSpc>
            </a:pPr>
            <a:r>
              <a:rPr lang="en-US" altLang="zh-CN" sz="1870" dirty="0"/>
              <a:t>	File "&lt;</a:t>
            </a:r>
            <a:r>
              <a:rPr lang="en-US" altLang="zh-CN" sz="1870" dirty="0" err="1"/>
              <a:t>stdin</a:t>
            </a:r>
            <a:r>
              <a:rPr lang="en-US" altLang="zh-CN" sz="1870" dirty="0"/>
              <a:t>&gt;", line 1, in &lt;module&gt;</a:t>
            </a:r>
          </a:p>
          <a:p>
            <a:pPr>
              <a:lnSpc>
                <a:spcPct val="100000"/>
              </a:lnSpc>
            </a:pPr>
            <a:r>
              <a:rPr lang="en-US" altLang="zh-CN" sz="1870" dirty="0"/>
              <a:t>	</a:t>
            </a:r>
            <a:r>
              <a:rPr lang="en-US" altLang="zh-CN" sz="1870" dirty="0" err="1"/>
              <a:t>TypeError</a:t>
            </a:r>
            <a:r>
              <a:rPr lang="en-US" altLang="zh-CN" sz="1870" dirty="0"/>
              <a:t>: Can't convert '</a:t>
            </a:r>
            <a:r>
              <a:rPr lang="en-US" altLang="zh-CN" sz="1870" dirty="0" err="1"/>
              <a:t>int</a:t>
            </a:r>
            <a:r>
              <a:rPr lang="en-US" altLang="zh-CN" sz="1870" dirty="0"/>
              <a:t>' object to </a:t>
            </a:r>
            <a:r>
              <a:rPr lang="en-US" altLang="zh-CN" sz="1870" dirty="0" err="1"/>
              <a:t>str</a:t>
            </a:r>
            <a:r>
              <a:rPr lang="en-US" altLang="zh-CN" sz="1870" dirty="0"/>
              <a:t> implicitly</a:t>
            </a:r>
          </a:p>
        </p:txBody>
      </p:sp>
      <p:sp>
        <p:nvSpPr>
          <p:cNvPr id="7" name="Rectangle 6">
            <a:extLst>
              <a:ext uri="{FF2B5EF4-FFF2-40B4-BE49-F238E27FC236}">
                <a16:creationId xmlns:a16="http://schemas.microsoft.com/office/drawing/2014/main" id="{496E2AB8-7FE3-A548-8861-BE11514649F1}"/>
              </a:ext>
            </a:extLst>
          </p:cNvPr>
          <p:cNvSpPr/>
          <p:nvPr/>
        </p:nvSpPr>
        <p:spPr>
          <a:xfrm>
            <a:off x="3309827" y="5248473"/>
            <a:ext cx="6039853" cy="648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 is not an </a:t>
            </a:r>
            <a:r>
              <a:rPr lang="en-US" sz="1800" b="1" dirty="0">
                <a:solidFill>
                  <a:srgbClr val="FF0000"/>
                </a:solidFill>
              </a:rPr>
              <a:t>error</a:t>
            </a:r>
            <a:r>
              <a:rPr lang="en-US" sz="1800" b="1" dirty="0">
                <a:solidFill>
                  <a:schemeClr val="tx1"/>
                </a:solidFill>
              </a:rPr>
              <a:t>. It is an </a:t>
            </a:r>
            <a:r>
              <a:rPr lang="en-US" sz="1800" b="1" dirty="0">
                <a:solidFill>
                  <a:srgbClr val="C00000"/>
                </a:solidFill>
              </a:rPr>
              <a:t>Exception</a:t>
            </a:r>
          </a:p>
          <a:p>
            <a:r>
              <a:rPr lang="en-US" altLang="zh-CN" sz="1800" b="1" dirty="0">
                <a:solidFill>
                  <a:schemeClr val="tx1"/>
                </a:solidFill>
              </a:rPr>
              <a:t>Your</a:t>
            </a:r>
            <a:r>
              <a:rPr lang="zh-CN" altLang="en-US" sz="1800" b="1" dirty="0">
                <a:solidFill>
                  <a:schemeClr val="tx1"/>
                </a:solidFill>
              </a:rPr>
              <a:t> </a:t>
            </a:r>
            <a:r>
              <a:rPr lang="en-US" altLang="zh-CN" sz="1800" b="1" dirty="0">
                <a:solidFill>
                  <a:schemeClr val="tx1"/>
                </a:solidFill>
              </a:rPr>
              <a:t>code</a:t>
            </a:r>
            <a:r>
              <a:rPr lang="zh-CN" altLang="en-US" sz="1800" b="1" dirty="0">
                <a:solidFill>
                  <a:schemeClr val="tx1"/>
                </a:solidFill>
              </a:rPr>
              <a:t> </a:t>
            </a:r>
            <a:r>
              <a:rPr lang="en-US" altLang="zh-CN" sz="1800" b="1" dirty="0">
                <a:solidFill>
                  <a:schemeClr val="tx1"/>
                </a:solidFill>
              </a:rPr>
              <a:t>is</a:t>
            </a:r>
            <a:r>
              <a:rPr lang="zh-CN" altLang="en-US" sz="1800" b="1" dirty="0">
                <a:solidFill>
                  <a:schemeClr val="tx1"/>
                </a:solidFill>
              </a:rPr>
              <a:t> </a:t>
            </a:r>
            <a:r>
              <a:rPr lang="en-US" altLang="zh-CN" sz="1800" b="1" dirty="0">
                <a:solidFill>
                  <a:schemeClr val="tx1"/>
                </a:solidFill>
              </a:rPr>
              <a:t>correct.</a:t>
            </a:r>
            <a:r>
              <a:rPr lang="zh-CN" altLang="en-US" sz="1800" b="1" dirty="0">
                <a:solidFill>
                  <a:schemeClr val="tx1"/>
                </a:solidFill>
              </a:rPr>
              <a:t> </a:t>
            </a:r>
            <a:r>
              <a:rPr lang="en-US" altLang="zh-CN" sz="1800" b="1" dirty="0">
                <a:solidFill>
                  <a:schemeClr val="tx1"/>
                </a:solidFill>
              </a:rPr>
              <a:t>Users</a:t>
            </a:r>
            <a:r>
              <a:rPr lang="zh-CN" altLang="en-US" sz="1800" b="1" dirty="0">
                <a:solidFill>
                  <a:schemeClr val="tx1"/>
                </a:solidFill>
              </a:rPr>
              <a:t> </a:t>
            </a:r>
            <a:r>
              <a:rPr lang="en-US" altLang="zh-CN" sz="1800" b="1" dirty="0">
                <a:solidFill>
                  <a:schemeClr val="tx1"/>
                </a:solidFill>
              </a:rPr>
              <a:t>do</a:t>
            </a:r>
            <a:r>
              <a:rPr lang="zh-CN" altLang="en-US" sz="1800" b="1" dirty="0">
                <a:solidFill>
                  <a:schemeClr val="tx1"/>
                </a:solidFill>
              </a:rPr>
              <a:t> </a:t>
            </a:r>
            <a:r>
              <a:rPr lang="en-US" altLang="zh-CN" sz="1800" b="1" dirty="0">
                <a:solidFill>
                  <a:schemeClr val="tx1"/>
                </a:solidFill>
              </a:rPr>
              <a:t>not</a:t>
            </a:r>
            <a:r>
              <a:rPr lang="zh-CN" altLang="en-US" sz="1800" b="1" dirty="0">
                <a:solidFill>
                  <a:schemeClr val="tx1"/>
                </a:solidFill>
              </a:rPr>
              <a:t> </a:t>
            </a:r>
            <a:r>
              <a:rPr lang="en-US" altLang="zh-CN" sz="1800" b="1" dirty="0">
                <a:solidFill>
                  <a:schemeClr val="tx1"/>
                </a:solidFill>
              </a:rPr>
              <a:t>follow</a:t>
            </a:r>
            <a:r>
              <a:rPr lang="zh-CN" altLang="en-US" sz="1800" b="1" dirty="0">
                <a:solidFill>
                  <a:schemeClr val="tx1"/>
                </a:solidFill>
              </a:rPr>
              <a:t> </a:t>
            </a:r>
            <a:r>
              <a:rPr lang="en-US" altLang="zh-CN" sz="1800" b="1" dirty="0">
                <a:solidFill>
                  <a:schemeClr val="tx1"/>
                </a:solidFill>
              </a:rPr>
              <a:t>your</a:t>
            </a:r>
            <a:r>
              <a:rPr lang="zh-CN" altLang="en-US" sz="1800" b="1" dirty="0">
                <a:solidFill>
                  <a:schemeClr val="tx1"/>
                </a:solidFill>
              </a:rPr>
              <a:t> </a:t>
            </a:r>
            <a:r>
              <a:rPr lang="en-US" altLang="zh-CN" sz="1800" b="1" dirty="0">
                <a:solidFill>
                  <a:schemeClr val="tx1"/>
                </a:solidFill>
              </a:rPr>
              <a:t>instructions.</a:t>
            </a:r>
          </a:p>
        </p:txBody>
      </p:sp>
    </p:spTree>
    <p:extLst>
      <p:ext uri="{BB962C8B-B14F-4D97-AF65-F5344CB8AC3E}">
        <p14:creationId xmlns:p14="http://schemas.microsoft.com/office/powerpoint/2010/main" val="3599862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857368" cy="621837"/>
          </a:xfrm>
          <a:prstGeom prst="rect">
            <a:avLst/>
          </a:prstGeom>
          <a:noFill/>
        </p:spPr>
        <p:txBody>
          <a:bodyPr wrap="none" rtlCol="0">
            <a:spAutoFit/>
          </a:bodyPr>
          <a:lstStyle/>
          <a:p>
            <a:r>
              <a:rPr lang="en-US" sz="3441" dirty="0">
                <a:solidFill>
                  <a:schemeClr val="accent2">
                    <a:lumMod val="75000"/>
                  </a:schemeClr>
                </a:solidFill>
              </a:rPr>
              <a:t>Exception</a:t>
            </a:r>
          </a:p>
        </p:txBody>
      </p:sp>
      <p:sp>
        <p:nvSpPr>
          <p:cNvPr id="11" name="Rectangle 10"/>
          <p:cNvSpPr/>
          <p:nvPr/>
        </p:nvSpPr>
        <p:spPr>
          <a:xfrm>
            <a:off x="780728" y="1504057"/>
            <a:ext cx="8496944" cy="2970044"/>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Even if a statement or expression is syntactically correct, it may cause an error when an attempt is made to execute it. Errors detected during execution are called exceptions and are not unconditionally fatal</a:t>
            </a:r>
          </a:p>
          <a:p>
            <a:pPr marL="342900" indent="-342900">
              <a:lnSpc>
                <a:spcPct val="100000"/>
              </a:lnSpc>
              <a:buFont typeface="Wingdings" pitchFamily="2" charset="2"/>
              <a:buChar char="q"/>
            </a:pPr>
            <a:r>
              <a:rPr lang="en-US" altLang="zh-CN" sz="1870" dirty="0"/>
              <a:t>Most exceptions are not handled by programs, however, and result in error messages as shown here</a:t>
            </a:r>
          </a:p>
          <a:p>
            <a:pPr marL="342900" indent="-342900">
              <a:lnSpc>
                <a:spcPct val="100000"/>
              </a:lnSpc>
              <a:buFont typeface="Wingdings" pitchFamily="2" charset="2"/>
              <a:buChar char="q"/>
            </a:pPr>
            <a:r>
              <a:rPr lang="en-US" altLang="zh-CN" sz="1870" dirty="0"/>
              <a:t>The last line of the error message indicates what happened. Exceptions come in different types, and the type is printed as part of the message: </a:t>
            </a:r>
          </a:p>
          <a:p>
            <a:pPr marL="818342" lvl="1" indent="-342900">
              <a:buFont typeface="Wingdings" pitchFamily="2" charset="2"/>
              <a:buChar char="q"/>
            </a:pPr>
            <a:r>
              <a:rPr lang="en-US" altLang="zh-CN" sz="1870" dirty="0"/>
              <a:t>the types in the example are </a:t>
            </a:r>
            <a:r>
              <a:rPr lang="en-US" altLang="zh-CN" sz="1870" b="1" dirty="0" err="1">
                <a:solidFill>
                  <a:srgbClr val="C00000"/>
                </a:solidFill>
                <a:effectLst>
                  <a:outerShdw blurRad="38100" dist="38100" dir="2700000" algn="tl">
                    <a:srgbClr val="000000">
                      <a:alpha val="43137"/>
                    </a:srgbClr>
                  </a:outerShdw>
                </a:effectLst>
              </a:rPr>
              <a:t>ZeroDivisionError</a:t>
            </a:r>
            <a:r>
              <a:rPr lang="en-US" altLang="zh-CN" sz="1870" b="1" dirty="0">
                <a:solidFill>
                  <a:srgbClr val="FF0000"/>
                </a:solidFill>
                <a:effectLst>
                  <a:outerShdw blurRad="38100" dist="38100" dir="2700000" algn="tl">
                    <a:srgbClr val="000000">
                      <a:alpha val="43137"/>
                    </a:srgbClr>
                  </a:outerShdw>
                </a:effectLst>
              </a:rPr>
              <a:t>, </a:t>
            </a:r>
            <a:r>
              <a:rPr lang="en-US" altLang="zh-CN" sz="1870" b="1" dirty="0" err="1">
                <a:solidFill>
                  <a:srgbClr val="C00000"/>
                </a:solidFill>
                <a:effectLst>
                  <a:outerShdw blurRad="38100" dist="38100" dir="2700000" algn="tl">
                    <a:srgbClr val="000000">
                      <a:alpha val="43137"/>
                    </a:srgbClr>
                  </a:outerShdw>
                </a:effectLst>
              </a:rPr>
              <a:t>NameError</a:t>
            </a:r>
            <a:r>
              <a:rPr lang="en-US" altLang="zh-CN" sz="1870" b="1" dirty="0">
                <a:solidFill>
                  <a:srgbClr val="FF0000"/>
                </a:solidFill>
                <a:effectLst>
                  <a:outerShdw blurRad="38100" dist="38100" dir="2700000" algn="tl">
                    <a:srgbClr val="000000">
                      <a:alpha val="43137"/>
                    </a:srgbClr>
                  </a:outerShdw>
                </a:effectLst>
              </a:rPr>
              <a:t> </a:t>
            </a:r>
            <a:r>
              <a:rPr lang="en-US" altLang="zh-CN" sz="1870" dirty="0"/>
              <a:t>and </a:t>
            </a:r>
            <a:r>
              <a:rPr lang="en-US" altLang="zh-CN" sz="1870" b="1" dirty="0" err="1">
                <a:solidFill>
                  <a:srgbClr val="C00000"/>
                </a:solidFill>
                <a:effectLst>
                  <a:outerShdw blurRad="38100" dist="38100" dir="2700000" algn="tl">
                    <a:srgbClr val="000000">
                      <a:alpha val="43137"/>
                    </a:srgbClr>
                  </a:outerShdw>
                </a:effectLst>
              </a:rPr>
              <a:t>TypeError</a:t>
            </a:r>
            <a:r>
              <a:rPr lang="en-US" altLang="zh-CN" sz="1870" dirty="0"/>
              <a:t>.</a:t>
            </a:r>
          </a:p>
          <a:p>
            <a:pPr marL="342900" indent="-342900">
              <a:lnSpc>
                <a:spcPct val="100000"/>
              </a:lnSpc>
              <a:buFont typeface="Wingdings" pitchFamily="2" charset="2"/>
              <a:buChar char="q"/>
            </a:pPr>
            <a:r>
              <a:rPr lang="en-US" altLang="zh-CN" sz="1870" dirty="0"/>
              <a:t>Built-in exceptions: </a:t>
            </a:r>
          </a:p>
          <a:p>
            <a:pPr marL="818342" lvl="1" indent="-342900">
              <a:buFont typeface="Wingdings" pitchFamily="2" charset="2"/>
              <a:buChar char="q"/>
            </a:pPr>
            <a:r>
              <a:rPr lang="en-US" altLang="zh-CN" sz="1870" dirty="0"/>
              <a:t>https://docs.python.org/3/library/exceptions.html#bltin-exceptions</a:t>
            </a:r>
          </a:p>
        </p:txBody>
      </p:sp>
    </p:spTree>
    <p:extLst>
      <p:ext uri="{BB962C8B-B14F-4D97-AF65-F5344CB8AC3E}">
        <p14:creationId xmlns:p14="http://schemas.microsoft.com/office/powerpoint/2010/main" val="2424438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612498" cy="621837"/>
          </a:xfrm>
          <a:prstGeom prst="rect">
            <a:avLst/>
          </a:prstGeom>
          <a:noFill/>
        </p:spPr>
        <p:txBody>
          <a:bodyPr wrap="none" rtlCol="0">
            <a:spAutoFit/>
          </a:bodyPr>
          <a:lstStyle/>
          <a:p>
            <a:r>
              <a:rPr lang="en-US" sz="3441" dirty="0">
                <a:solidFill>
                  <a:schemeClr val="accent2">
                    <a:lumMod val="75000"/>
                  </a:schemeClr>
                </a:solidFill>
              </a:rPr>
              <a:t>Handling Exception: Try </a:t>
            </a:r>
            <a:r>
              <a:rPr lang="en-US" altLang="zh-CN" sz="3441" dirty="0">
                <a:solidFill>
                  <a:schemeClr val="accent2">
                    <a:lumMod val="75000"/>
                  </a:schemeClr>
                </a:solidFill>
              </a:rPr>
              <a:t>except</a:t>
            </a:r>
            <a:endParaRPr lang="en-US" sz="3441" dirty="0">
              <a:solidFill>
                <a:schemeClr val="accent2">
                  <a:lumMod val="75000"/>
                </a:schemeClr>
              </a:solidFill>
            </a:endParaRPr>
          </a:p>
        </p:txBody>
      </p:sp>
      <p:sp>
        <p:nvSpPr>
          <p:cNvPr id="11" name="Rectangle 10"/>
          <p:cNvSpPr/>
          <p:nvPr/>
        </p:nvSpPr>
        <p:spPr>
          <a:xfrm>
            <a:off x="858456" y="3232249"/>
            <a:ext cx="8496944" cy="3257815"/>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Two keywords </a:t>
            </a:r>
            <a:r>
              <a:rPr lang="en-US" altLang="zh-CN" sz="1870" b="1" dirty="0">
                <a:solidFill>
                  <a:srgbClr val="C00000"/>
                </a:solidFill>
                <a:effectLst>
                  <a:outerShdw blurRad="38100" dist="38100" dir="2700000" algn="tl">
                    <a:srgbClr val="000000">
                      <a:alpha val="43137"/>
                    </a:srgbClr>
                  </a:outerShdw>
                </a:effectLst>
              </a:rPr>
              <a:t>try</a:t>
            </a:r>
            <a:r>
              <a:rPr lang="en-US" altLang="zh-CN" sz="1870" dirty="0"/>
              <a:t> and </a:t>
            </a:r>
            <a:r>
              <a:rPr lang="en-US" altLang="zh-CN" sz="1870" b="1" dirty="0">
                <a:solidFill>
                  <a:srgbClr val="C00000"/>
                </a:solidFill>
                <a:effectLst>
                  <a:outerShdw blurRad="38100" dist="38100" dir="2700000" algn="tl">
                    <a:srgbClr val="000000">
                      <a:alpha val="43137"/>
                    </a:srgbClr>
                  </a:outerShdw>
                </a:effectLst>
              </a:rPr>
              <a:t>except</a:t>
            </a:r>
          </a:p>
          <a:p>
            <a:pPr marL="818342" lvl="1" indent="-342900">
              <a:buFont typeface="Wingdings" pitchFamily="2" charset="2"/>
              <a:buChar char="q"/>
            </a:pPr>
            <a:r>
              <a:rPr lang="en-US" altLang="zh-CN" sz="1870" dirty="0"/>
              <a:t>First, </a:t>
            </a:r>
            <a:r>
              <a:rPr lang="en-US" altLang="zh-CN" sz="1870" dirty="0">
                <a:solidFill>
                  <a:srgbClr val="C00000"/>
                </a:solidFill>
              </a:rPr>
              <a:t>the try clause </a:t>
            </a:r>
            <a:r>
              <a:rPr lang="en-US" altLang="zh-CN" sz="1870" dirty="0"/>
              <a:t>(the statement(s) between the try and except keywords) is executed. If no exception occurs, the except clause is skipped and execution of the try statement is finished      </a:t>
            </a:r>
          </a:p>
          <a:p>
            <a:pPr marL="818342" lvl="1" indent="-342900">
              <a:buFont typeface="Wingdings" pitchFamily="2" charset="2"/>
              <a:buChar char="q"/>
            </a:pPr>
            <a:r>
              <a:rPr lang="en-US" altLang="zh-CN" sz="1870" dirty="0">
                <a:solidFill>
                  <a:srgbClr val="C00000"/>
                </a:solidFill>
              </a:rPr>
              <a:t>If an exception occurs </a:t>
            </a:r>
            <a:r>
              <a:rPr lang="en-US" altLang="zh-CN" sz="1870" dirty="0"/>
              <a:t>during execution of the try clause, the rest of the clause is skipped. Then if its type matches the exception named after the except keyword, the except clause is executed, and then execution continues after the try statement</a:t>
            </a:r>
          </a:p>
          <a:p>
            <a:pPr marL="818342" lvl="1" indent="-342900">
              <a:buFont typeface="Wingdings" pitchFamily="2" charset="2"/>
              <a:buChar char="q"/>
            </a:pPr>
            <a:r>
              <a:rPr lang="en-US" altLang="zh-CN" sz="1870" dirty="0">
                <a:solidFill>
                  <a:srgbClr val="C00000"/>
                </a:solidFill>
              </a:rPr>
              <a:t>If an exception occurs which does not match </a:t>
            </a:r>
            <a:r>
              <a:rPr lang="en-US" altLang="zh-CN" sz="1870" dirty="0"/>
              <a:t>the exception named in the except clause, it is passed on to outer try statements; if no handler is found, it is an unhandled exception and execution stops with a message as shown above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65" y="1350532"/>
            <a:ext cx="8162925" cy="1762125"/>
          </a:xfrm>
          <a:prstGeom prst="rect">
            <a:avLst/>
          </a:prstGeom>
        </p:spPr>
      </p:pic>
    </p:spTree>
    <p:extLst>
      <p:ext uri="{BB962C8B-B14F-4D97-AF65-F5344CB8AC3E}">
        <p14:creationId xmlns:p14="http://schemas.microsoft.com/office/powerpoint/2010/main" val="4033043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594475" cy="621837"/>
          </a:xfrm>
          <a:prstGeom prst="rect">
            <a:avLst/>
          </a:prstGeom>
          <a:noFill/>
        </p:spPr>
        <p:txBody>
          <a:bodyPr wrap="none" rtlCol="0">
            <a:spAutoFit/>
          </a:bodyPr>
          <a:lstStyle/>
          <a:p>
            <a:r>
              <a:rPr lang="en-US" sz="3441" dirty="0">
                <a:solidFill>
                  <a:schemeClr val="accent2">
                    <a:lumMod val="75000"/>
                  </a:schemeClr>
                </a:solidFill>
              </a:rPr>
              <a:t>Exercise</a:t>
            </a:r>
          </a:p>
        </p:txBody>
      </p:sp>
      <p:sp>
        <p:nvSpPr>
          <p:cNvPr id="11" name="Rectangle 10"/>
          <p:cNvSpPr/>
          <p:nvPr/>
        </p:nvSpPr>
        <p:spPr>
          <a:xfrm>
            <a:off x="869578" y="1288033"/>
            <a:ext cx="7832030" cy="3545586"/>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Find potential sources of runtime errors in this code snippet:</a:t>
            </a:r>
          </a:p>
          <a:p>
            <a:pPr marL="818342" lvl="1" indent="-342900">
              <a:buFont typeface="Wingdings" pitchFamily="2" charset="2"/>
              <a:buChar char="q"/>
            </a:pPr>
            <a:r>
              <a:rPr lang="en-US" altLang="zh-CN" sz="1870" dirty="0"/>
              <a:t>	dividend = float(input("Please enter the dividend: "))</a:t>
            </a:r>
          </a:p>
          <a:p>
            <a:pPr marL="818342" lvl="1" indent="-342900">
              <a:buFont typeface="Wingdings" pitchFamily="2" charset="2"/>
              <a:buChar char="q"/>
            </a:pPr>
            <a:r>
              <a:rPr lang="en-US" altLang="zh-CN" sz="1870" dirty="0"/>
              <a:t>	divisor = float(input("Please enter the divisor: "))</a:t>
            </a:r>
          </a:p>
          <a:p>
            <a:pPr marL="818342" lvl="1" indent="-342900">
              <a:buFont typeface="Wingdings" pitchFamily="2" charset="2"/>
              <a:buChar char="q"/>
            </a:pPr>
            <a:r>
              <a:rPr lang="en-US" altLang="zh-CN" sz="1870" dirty="0"/>
              <a:t>	quotient = dividend / divisor</a:t>
            </a:r>
          </a:p>
          <a:p>
            <a:pPr marL="818342" lvl="1" indent="-342900">
              <a:buFont typeface="Wingdings" pitchFamily="2" charset="2"/>
              <a:buChar char="q"/>
            </a:pPr>
            <a:r>
              <a:rPr lang="en-US" altLang="zh-CN" sz="1870" dirty="0"/>
              <a:t>	</a:t>
            </a:r>
            <a:r>
              <a:rPr lang="en-US" altLang="zh-CN" sz="1870" dirty="0" err="1"/>
              <a:t>quotient_rounded</a:t>
            </a:r>
            <a:r>
              <a:rPr lang="en-US" altLang="zh-CN" sz="1870" dirty="0"/>
              <a:t> = </a:t>
            </a:r>
            <a:r>
              <a:rPr lang="en-US" altLang="zh-CN" sz="1870" dirty="0" err="1"/>
              <a:t>math.round</a:t>
            </a:r>
            <a:r>
              <a:rPr lang="en-US" altLang="zh-CN" sz="1870" dirty="0"/>
              <a:t>(quotient)</a:t>
            </a:r>
          </a:p>
          <a:p>
            <a:pPr marL="342900" indent="-342900">
              <a:lnSpc>
                <a:spcPct val="100000"/>
              </a:lnSpc>
              <a:buFont typeface="Wingdings" pitchFamily="2" charset="2"/>
              <a:buChar char="q"/>
            </a:pPr>
            <a:r>
              <a:rPr lang="en-US" altLang="zh-CN" sz="1870" dirty="0"/>
              <a:t>for x in range(a, b):</a:t>
            </a:r>
          </a:p>
          <a:p>
            <a:pPr lvl="1"/>
            <a:r>
              <a:rPr lang="en-US" altLang="zh-CN" sz="1870" dirty="0"/>
              <a:t>        print("({},{}, {})“.format( </a:t>
            </a:r>
            <a:r>
              <a:rPr lang="en-US" altLang="zh-CN" sz="1870" dirty="0" err="1"/>
              <a:t>my_list</a:t>
            </a:r>
            <a:r>
              <a:rPr lang="en-US" altLang="zh-CN" sz="1870" dirty="0"/>
              <a:t>[x]))</a:t>
            </a:r>
          </a:p>
          <a:p>
            <a:pPr marL="342900" indent="-342900">
              <a:buFont typeface="Wingdings" pitchFamily="2" charset="2"/>
              <a:buChar char="q"/>
            </a:pPr>
            <a:r>
              <a:rPr lang="en-US" altLang="zh-CN" sz="1870" dirty="0"/>
              <a:t>Find potential sources of logic errors in this code snippet:</a:t>
            </a:r>
          </a:p>
          <a:p>
            <a:pPr marL="342900" indent="-342900">
              <a:buFont typeface="Wingdings" pitchFamily="2" charset="2"/>
              <a:buChar char="q"/>
            </a:pPr>
            <a:r>
              <a:rPr lang="en-US" altLang="zh-CN" sz="1870" dirty="0"/>
              <a:t>Add a try-except statement to the body of this function </a:t>
            </a:r>
          </a:p>
          <a:p>
            <a:r>
              <a:rPr lang="en-US" altLang="zh-CN" sz="1870" dirty="0"/>
              <a:t>     which handles a possible </a:t>
            </a:r>
            <a:r>
              <a:rPr lang="en-US" altLang="zh-CN" sz="1870" b="1" dirty="0" err="1">
                <a:solidFill>
                  <a:srgbClr val="C00000"/>
                </a:solidFill>
                <a:effectLst>
                  <a:outerShdw blurRad="38100" dist="38100" dir="2700000" algn="tl">
                    <a:srgbClr val="000000">
                      <a:alpha val="43137"/>
                    </a:srgbClr>
                  </a:outerShdw>
                </a:effectLst>
              </a:rPr>
              <a:t>IndexError</a:t>
            </a:r>
            <a:r>
              <a:rPr lang="en-US" altLang="zh-CN" sz="1870" dirty="0"/>
              <a:t>, which could occur if                                  </a:t>
            </a:r>
          </a:p>
          <a:p>
            <a:r>
              <a:rPr lang="en-US" altLang="zh-CN" sz="1870" dirty="0"/>
              <a:t>     the index provided exceeds the length of the list. Print an</a:t>
            </a:r>
          </a:p>
          <a:p>
            <a:r>
              <a:rPr lang="en-US" altLang="zh-CN" sz="1870" dirty="0"/>
              <a:t>     error message if this happens: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678" y="2330540"/>
            <a:ext cx="2641919" cy="31971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400" y="4833619"/>
            <a:ext cx="5191125" cy="676275"/>
          </a:xfrm>
          <a:prstGeom prst="rect">
            <a:avLst/>
          </a:prstGeom>
        </p:spPr>
      </p:pic>
    </p:spTree>
    <p:extLst>
      <p:ext uri="{BB962C8B-B14F-4D97-AF65-F5344CB8AC3E}">
        <p14:creationId xmlns:p14="http://schemas.microsoft.com/office/powerpoint/2010/main" val="322114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096710" cy="621837"/>
          </a:xfrm>
          <a:prstGeom prst="rect">
            <a:avLst/>
          </a:prstGeom>
          <a:noFill/>
        </p:spPr>
        <p:txBody>
          <a:bodyPr wrap="none" rtlCol="0">
            <a:spAutoFit/>
          </a:bodyPr>
          <a:lstStyle/>
          <a:p>
            <a:r>
              <a:rPr lang="en-US" sz="3441" dirty="0">
                <a:solidFill>
                  <a:schemeClr val="accent2">
                    <a:lumMod val="75000"/>
                  </a:schemeClr>
                </a:solidFill>
              </a:rPr>
              <a:t>Raise</a:t>
            </a:r>
          </a:p>
        </p:txBody>
      </p:sp>
      <p:sp>
        <p:nvSpPr>
          <p:cNvPr id="11" name="Rectangle 10"/>
          <p:cNvSpPr/>
          <p:nvPr/>
        </p:nvSpPr>
        <p:spPr>
          <a:xfrm>
            <a:off x="869578" y="1288033"/>
            <a:ext cx="8496944" cy="3833357"/>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The </a:t>
            </a:r>
            <a:r>
              <a:rPr lang="en-US" altLang="zh-CN" sz="1870" b="1" dirty="0">
                <a:solidFill>
                  <a:srgbClr val="C00000"/>
                </a:solidFill>
                <a:effectLst>
                  <a:outerShdw blurRad="38100" dist="38100" dir="2700000" algn="tl">
                    <a:srgbClr val="000000">
                      <a:alpha val="43137"/>
                    </a:srgbClr>
                  </a:outerShdw>
                </a:effectLst>
              </a:rPr>
              <a:t>raise</a:t>
            </a:r>
            <a:r>
              <a:rPr lang="en-US" altLang="zh-CN" sz="1870" dirty="0"/>
              <a:t> statement allows the programmer to force a specified exception to occur.</a:t>
            </a:r>
          </a:p>
          <a:p>
            <a:pPr>
              <a:lnSpc>
                <a:spcPct val="100000"/>
              </a:lnSpc>
            </a:pPr>
            <a:r>
              <a:rPr lang="en-US" altLang="zh-CN" sz="1870" dirty="0"/>
              <a:t>	&gt;&gt;&gt; raise </a:t>
            </a:r>
            <a:r>
              <a:rPr lang="en-US" altLang="zh-CN" sz="1870" dirty="0" err="1"/>
              <a:t>NameError</a:t>
            </a:r>
            <a:r>
              <a:rPr lang="en-US" altLang="zh-CN" sz="1870" dirty="0"/>
              <a:t>('</a:t>
            </a:r>
            <a:r>
              <a:rPr lang="en-US" altLang="zh-CN" sz="1870" dirty="0" err="1"/>
              <a:t>HiThere</a:t>
            </a:r>
            <a:r>
              <a:rPr lang="en-US" altLang="zh-CN" sz="1870" dirty="0"/>
              <a:t>')</a:t>
            </a:r>
          </a:p>
          <a:p>
            <a:pPr>
              <a:lnSpc>
                <a:spcPct val="100000"/>
              </a:lnSpc>
            </a:pPr>
            <a:r>
              <a:rPr lang="en-US" altLang="zh-CN" sz="1870" dirty="0"/>
              <a:t>	</a:t>
            </a:r>
            <a:r>
              <a:rPr lang="en-US" altLang="zh-CN" sz="1870" dirty="0" err="1"/>
              <a:t>Traceback</a:t>
            </a:r>
            <a:r>
              <a:rPr lang="en-US" altLang="zh-CN" sz="1870" dirty="0"/>
              <a:t> (most recent call last):</a:t>
            </a:r>
          </a:p>
          <a:p>
            <a:pPr>
              <a:lnSpc>
                <a:spcPct val="100000"/>
              </a:lnSpc>
            </a:pPr>
            <a:r>
              <a:rPr lang="en-US" altLang="zh-CN" sz="1870" dirty="0"/>
              <a:t>	File "&lt;</a:t>
            </a:r>
            <a:r>
              <a:rPr lang="en-US" altLang="zh-CN" sz="1870" dirty="0" err="1"/>
              <a:t>stdin</a:t>
            </a:r>
            <a:r>
              <a:rPr lang="en-US" altLang="zh-CN" sz="1870" dirty="0"/>
              <a:t>&gt;", line 1, in &lt;module&gt;</a:t>
            </a:r>
          </a:p>
          <a:p>
            <a:pPr>
              <a:lnSpc>
                <a:spcPct val="100000"/>
              </a:lnSpc>
            </a:pPr>
            <a:r>
              <a:rPr lang="en-US" altLang="zh-CN" sz="1870" dirty="0"/>
              <a:t>	</a:t>
            </a:r>
            <a:r>
              <a:rPr lang="en-US" altLang="zh-CN" sz="1870" dirty="0" err="1"/>
              <a:t>NameError</a:t>
            </a:r>
            <a:r>
              <a:rPr lang="en-US" altLang="zh-CN" sz="1870" dirty="0"/>
              <a:t>: </a:t>
            </a:r>
            <a:r>
              <a:rPr lang="en-US" altLang="zh-CN" sz="1870" dirty="0" err="1"/>
              <a:t>HiThere</a:t>
            </a:r>
            <a:endParaRPr lang="en-US" altLang="zh-CN" sz="1870" dirty="0"/>
          </a:p>
          <a:p>
            <a:pPr marL="342900" indent="-342900">
              <a:lnSpc>
                <a:spcPct val="100000"/>
              </a:lnSpc>
              <a:buFont typeface="Wingdings" pitchFamily="2" charset="2"/>
              <a:buChar char="q"/>
            </a:pPr>
            <a:r>
              <a:rPr lang="en-US" altLang="zh-CN" sz="1870" dirty="0"/>
              <a:t>&gt;&gt;&gt;raise </a:t>
            </a:r>
            <a:r>
              <a:rPr lang="en-US" altLang="zh-CN" sz="1870" dirty="0" err="1"/>
              <a:t>ZeroDivisionError</a:t>
            </a:r>
            <a:r>
              <a:rPr lang="en-US" altLang="zh-CN" sz="1870" dirty="0"/>
              <a:t>()</a:t>
            </a:r>
          </a:p>
          <a:p>
            <a:pPr marL="342900" indent="-342900">
              <a:lnSpc>
                <a:spcPct val="100000"/>
              </a:lnSpc>
              <a:buFont typeface="Wingdings" pitchFamily="2" charset="2"/>
              <a:buChar char="q"/>
            </a:pPr>
            <a:r>
              <a:rPr lang="en-US" altLang="zh-CN" sz="1870" dirty="0"/>
              <a:t>&gt;&gt;&gt;raise </a:t>
            </a:r>
            <a:r>
              <a:rPr lang="en-US" altLang="zh-CN" sz="1870" dirty="0" err="1"/>
              <a:t>ZeroDivisionError</a:t>
            </a:r>
            <a:endParaRPr lang="en-US" altLang="zh-CN" sz="1870" dirty="0"/>
          </a:p>
          <a:p>
            <a:pPr marL="342900" indent="-342900">
              <a:lnSpc>
                <a:spcPct val="100000"/>
              </a:lnSpc>
              <a:buFont typeface="Wingdings" pitchFamily="2" charset="2"/>
              <a:buChar char="q"/>
            </a:pPr>
            <a:r>
              <a:rPr lang="en-US" altLang="zh-CN" sz="1870" dirty="0"/>
              <a:t>&gt;&gt;&gt;raise </a:t>
            </a:r>
            <a:r>
              <a:rPr lang="en-US" altLang="zh-CN" sz="1870" dirty="0" err="1"/>
              <a:t>TypeError</a:t>
            </a:r>
            <a:endParaRPr lang="en-US" altLang="zh-CN" sz="1870" dirty="0"/>
          </a:p>
          <a:p>
            <a:pPr marL="342900" indent="-342900">
              <a:lnSpc>
                <a:spcPct val="100000"/>
              </a:lnSpc>
              <a:buFont typeface="Wingdings" pitchFamily="2" charset="2"/>
              <a:buChar char="q"/>
            </a:pPr>
            <a:r>
              <a:rPr lang="en-US" altLang="zh-CN" sz="1870" dirty="0"/>
              <a:t>&gt;&gt;&gt;raise </a:t>
            </a:r>
            <a:r>
              <a:rPr lang="en-US" altLang="zh-CN" sz="1870" dirty="0" err="1"/>
              <a:t>TypeError</a:t>
            </a:r>
            <a:r>
              <a:rPr lang="en-US" altLang="zh-CN" sz="1870" dirty="0"/>
              <a:t>()</a:t>
            </a:r>
          </a:p>
          <a:p>
            <a:pPr marL="342900" indent="-342900">
              <a:lnSpc>
                <a:spcPct val="100000"/>
              </a:lnSpc>
              <a:buFont typeface="Wingdings" pitchFamily="2" charset="2"/>
              <a:buChar char="q"/>
            </a:pPr>
            <a:r>
              <a:rPr lang="en-US" altLang="zh-CN" sz="1870" dirty="0"/>
              <a:t>&gt;&gt;&gt;raise </a:t>
            </a:r>
            <a:r>
              <a:rPr lang="en-US" altLang="zh-CN" sz="1870" dirty="0" err="1"/>
              <a:t>ValueError</a:t>
            </a:r>
            <a:endParaRPr lang="en-US" altLang="zh-CN" sz="1870" dirty="0"/>
          </a:p>
          <a:p>
            <a:pPr marL="342900" indent="-342900">
              <a:lnSpc>
                <a:spcPct val="100000"/>
              </a:lnSpc>
              <a:buFont typeface="Wingdings" pitchFamily="2" charset="2"/>
              <a:buChar char="q"/>
            </a:pPr>
            <a:r>
              <a:rPr lang="en-US" altLang="zh-CN" sz="1870" dirty="0"/>
              <a:t>If you need to determine whether an exception was raised but don’t intend to handle it, a simpler form of the raise statement allows you to re-raise the exception:</a:t>
            </a:r>
          </a:p>
          <a:p>
            <a:pPr marL="342900" indent="-342900">
              <a:lnSpc>
                <a:spcPct val="100000"/>
              </a:lnSpc>
              <a:buFont typeface="Wingdings" pitchFamily="2" charset="2"/>
              <a:buChar char="q"/>
            </a:pPr>
            <a:endParaRPr lang="en-US" altLang="zh-CN" sz="187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040" y="5197241"/>
            <a:ext cx="6048672" cy="710366"/>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0E587C6D-8A96-46BB-88AB-A5F119003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28" y="5091845"/>
            <a:ext cx="2592288" cy="921159"/>
          </a:xfrm>
          <a:prstGeom prst="rect">
            <a:avLst/>
          </a:prstGeom>
        </p:spPr>
      </p:pic>
    </p:spTree>
    <p:extLst>
      <p:ext uri="{BB962C8B-B14F-4D97-AF65-F5344CB8AC3E}">
        <p14:creationId xmlns:p14="http://schemas.microsoft.com/office/powerpoint/2010/main" val="3976045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251485" cy="621837"/>
          </a:xfrm>
          <a:prstGeom prst="rect">
            <a:avLst/>
          </a:prstGeom>
          <a:noFill/>
        </p:spPr>
        <p:txBody>
          <a:bodyPr wrap="none" rtlCol="0">
            <a:spAutoFit/>
          </a:bodyPr>
          <a:lstStyle/>
          <a:p>
            <a:r>
              <a:rPr lang="en-US" sz="3441" dirty="0">
                <a:solidFill>
                  <a:schemeClr val="accent2">
                    <a:lumMod val="75000"/>
                  </a:schemeClr>
                </a:solidFill>
              </a:rPr>
              <a:t>Clean up: try … finally</a:t>
            </a:r>
          </a:p>
        </p:txBody>
      </p:sp>
      <p:sp>
        <p:nvSpPr>
          <p:cNvPr id="11" name="Rectangle 10"/>
          <p:cNvSpPr/>
          <p:nvPr/>
        </p:nvSpPr>
        <p:spPr>
          <a:xfrm>
            <a:off x="564704" y="1232949"/>
            <a:ext cx="9001000" cy="5559984"/>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The try statement has another optional clause which is intended to define clean-up actions that </a:t>
            </a:r>
            <a:r>
              <a:rPr lang="en-US" altLang="zh-CN" sz="1870" dirty="0">
                <a:solidFill>
                  <a:srgbClr val="C00000"/>
                </a:solidFill>
              </a:rPr>
              <a:t>must be executed under all circumstances</a:t>
            </a:r>
            <a:r>
              <a:rPr lang="en-US" altLang="zh-CN" sz="1870" dirty="0"/>
              <a:t>. </a:t>
            </a:r>
          </a:p>
          <a:p>
            <a:pPr marL="342900" indent="-342900">
              <a:lnSpc>
                <a:spcPct val="100000"/>
              </a:lnSpc>
              <a:buFont typeface="Wingdings" pitchFamily="2" charset="2"/>
              <a:buChar char="q"/>
            </a:pPr>
            <a:endParaRPr lang="en-US" altLang="zh-CN" sz="1870" dirty="0"/>
          </a:p>
          <a:p>
            <a:pPr marL="342900" indent="-342900">
              <a:lnSpc>
                <a:spcPct val="100000"/>
              </a:lnSpc>
              <a:buFont typeface="Wingdings" pitchFamily="2" charset="2"/>
              <a:buChar char="q"/>
            </a:pPr>
            <a:endParaRPr lang="en-US" altLang="zh-CN" sz="1870" dirty="0"/>
          </a:p>
          <a:p>
            <a:pPr marL="342900" indent="-342900">
              <a:lnSpc>
                <a:spcPct val="100000"/>
              </a:lnSpc>
              <a:buFont typeface="Wingdings" pitchFamily="2" charset="2"/>
              <a:buChar char="q"/>
            </a:pPr>
            <a:endParaRPr lang="en-US" altLang="zh-CN" sz="1870" dirty="0"/>
          </a:p>
          <a:p>
            <a:pPr marL="342900" indent="-342900">
              <a:lnSpc>
                <a:spcPct val="100000"/>
              </a:lnSpc>
              <a:buFont typeface="Wingdings" pitchFamily="2" charset="2"/>
              <a:buChar char="q"/>
            </a:pPr>
            <a:endParaRPr lang="en-US" altLang="zh-CN" sz="1870" dirty="0"/>
          </a:p>
          <a:p>
            <a:pPr marL="342900" indent="-342900">
              <a:lnSpc>
                <a:spcPct val="100000"/>
              </a:lnSpc>
              <a:buFont typeface="Wingdings" pitchFamily="2" charset="2"/>
              <a:buChar char="q"/>
            </a:pPr>
            <a:r>
              <a:rPr lang="en-US" altLang="zh-CN" sz="1870" dirty="0"/>
              <a:t>A finally clause is always executed before leaving the try statement, whether an exception has occurred or not. </a:t>
            </a:r>
          </a:p>
          <a:p>
            <a:pPr marL="342900" indent="-342900">
              <a:lnSpc>
                <a:spcPct val="100000"/>
              </a:lnSpc>
              <a:buFont typeface="Wingdings" pitchFamily="2" charset="2"/>
              <a:buChar char="q"/>
            </a:pPr>
            <a:r>
              <a:rPr lang="en-US" altLang="zh-CN" sz="1870" dirty="0"/>
              <a:t>When an exception has occurred in the try clause and has not been handled by an except clause (or it has occurred in an except or else clause), it is re-raised after the finally clause has been executed. </a:t>
            </a:r>
          </a:p>
          <a:p>
            <a:pPr marL="342900" indent="-342900">
              <a:lnSpc>
                <a:spcPct val="100000"/>
              </a:lnSpc>
              <a:buFont typeface="Wingdings" pitchFamily="2" charset="2"/>
              <a:buChar char="q"/>
            </a:pPr>
            <a:r>
              <a:rPr lang="en-US" altLang="zh-CN" sz="1870" dirty="0"/>
              <a:t>The finally clause is also executed “on the way out” when any other clause of the try statement is left via a </a:t>
            </a:r>
            <a:r>
              <a:rPr lang="en-US" altLang="zh-CN" sz="1870" dirty="0">
                <a:solidFill>
                  <a:srgbClr val="C00000"/>
                </a:solidFill>
              </a:rPr>
              <a:t>break, continue or return </a:t>
            </a:r>
            <a:r>
              <a:rPr lang="en-US" altLang="zh-CN" sz="1870" dirty="0"/>
              <a:t>statement. </a:t>
            </a:r>
          </a:p>
          <a:p>
            <a:pPr marL="342900" indent="-342900">
              <a:lnSpc>
                <a:spcPct val="100000"/>
              </a:lnSpc>
              <a:buFont typeface="Wingdings" pitchFamily="2" charset="2"/>
              <a:buChar char="q"/>
            </a:pPr>
            <a:r>
              <a:rPr lang="en-US" altLang="zh-CN" sz="1870" dirty="0"/>
              <a:t>As you can see, the finally clause is executed in any event. The </a:t>
            </a:r>
            <a:r>
              <a:rPr lang="en-US" altLang="zh-CN" sz="1870" dirty="0" err="1"/>
              <a:t>TypeError</a:t>
            </a:r>
            <a:r>
              <a:rPr lang="en-US" altLang="zh-CN" sz="1870" dirty="0"/>
              <a:t> raised by dividing two strings is not handled by the except clause and therefore re-raised after the finally clause has been executed.</a:t>
            </a:r>
          </a:p>
          <a:p>
            <a:pPr marL="342900" indent="-342900">
              <a:lnSpc>
                <a:spcPct val="100000"/>
              </a:lnSpc>
              <a:buFont typeface="Wingdings" pitchFamily="2" charset="2"/>
              <a:buChar char="q"/>
            </a:pPr>
            <a:r>
              <a:rPr lang="en-US" altLang="zh-CN" sz="1870" dirty="0"/>
              <a:t>In real world applications, the finally clause is useful for releasing external resources (such as files or network connections), regardless of whether the use of the resource was successful.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942" y="1918141"/>
            <a:ext cx="3384376" cy="10153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192" y="1918141"/>
            <a:ext cx="3634084" cy="1025743"/>
          </a:xfrm>
          <a:prstGeom prst="rect">
            <a:avLst/>
          </a:prstGeom>
        </p:spPr>
      </p:pic>
    </p:spTree>
    <p:extLst>
      <p:ext uri="{BB962C8B-B14F-4D97-AF65-F5344CB8AC3E}">
        <p14:creationId xmlns:p14="http://schemas.microsoft.com/office/powerpoint/2010/main" val="2507085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235109-89E2-43B9-9ADF-3E5CC6C83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812" y="2440161"/>
            <a:ext cx="3914775" cy="1990725"/>
          </a:xfrm>
          <a:prstGeom prst="rect">
            <a:avLst/>
          </a:prstGeom>
        </p:spPr>
      </p:pic>
    </p:spTree>
    <p:extLst>
      <p:ext uri="{BB962C8B-B14F-4D97-AF65-F5344CB8AC3E}">
        <p14:creationId xmlns:p14="http://schemas.microsoft.com/office/powerpoint/2010/main" val="109968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316648" cy="621837"/>
          </a:xfrm>
          <a:prstGeom prst="rect">
            <a:avLst/>
          </a:prstGeom>
          <a:noFill/>
        </p:spPr>
        <p:txBody>
          <a:bodyPr wrap="none" rtlCol="0">
            <a:spAutoFit/>
          </a:bodyPr>
          <a:lstStyle/>
          <a:p>
            <a:r>
              <a:rPr lang="en-US" sz="3441" dirty="0">
                <a:solidFill>
                  <a:schemeClr val="accent2">
                    <a:lumMod val="75000"/>
                  </a:schemeClr>
                </a:solidFill>
              </a:rPr>
              <a:t>Correctness and Performance</a:t>
            </a:r>
          </a:p>
        </p:txBody>
      </p:sp>
      <p:sp>
        <p:nvSpPr>
          <p:cNvPr id="11" name="Rectangle 10"/>
          <p:cNvSpPr/>
          <p:nvPr/>
        </p:nvSpPr>
        <p:spPr>
          <a:xfrm>
            <a:off x="869578" y="1288033"/>
            <a:ext cx="8496944" cy="1243417"/>
          </a:xfrm>
          <a:prstGeom prst="rect">
            <a:avLst/>
          </a:prstGeom>
        </p:spPr>
        <p:txBody>
          <a:bodyPr wrap="square">
            <a:spAutoFit/>
          </a:bodyPr>
          <a:lstStyle/>
          <a:p>
            <a:pPr marL="342900" indent="-342900">
              <a:lnSpc>
                <a:spcPct val="100000"/>
              </a:lnSpc>
              <a:buFont typeface="Wingdings" panose="05000000000000000000" pitchFamily="2" charset="2"/>
              <a:buChar char="p"/>
              <a:defRPr/>
            </a:pPr>
            <a:r>
              <a:rPr lang="en-US" altLang="zh-CN" sz="1870" dirty="0"/>
              <a:t>Sometimes </a:t>
            </a:r>
            <a:r>
              <a:rPr lang="en-US" altLang="zh-CN" sz="1870" dirty="0">
                <a:solidFill>
                  <a:srgbClr val="922706"/>
                </a:solidFill>
              </a:rPr>
              <a:t>performance</a:t>
            </a:r>
            <a:r>
              <a:rPr lang="en-US" altLang="zh-CN" sz="1870" dirty="0"/>
              <a:t> is an important aspect of </a:t>
            </a:r>
            <a:r>
              <a:rPr lang="en-US" altLang="zh-CN" sz="1870" dirty="0">
                <a:solidFill>
                  <a:srgbClr val="922706"/>
                </a:solidFill>
              </a:rPr>
              <a:t>correctness</a:t>
            </a:r>
            <a:r>
              <a:rPr lang="en-US" altLang="zh-CN" sz="1870" dirty="0"/>
              <a:t>. This is most obvious for programs that need to run in real time. A program that warns airplanes of potential obstructions needs to issue the warning before the obstructions are encountered.</a:t>
            </a:r>
          </a:p>
        </p:txBody>
      </p:sp>
      <p:pic>
        <p:nvPicPr>
          <p:cNvPr id="6" name="Picture 2" descr="Image result for stock market">
            <a:extLst>
              <a:ext uri="{FF2B5EF4-FFF2-40B4-BE49-F238E27FC236}">
                <a16:creationId xmlns:a16="http://schemas.microsoft.com/office/drawing/2014/main" id="{E9C542C3-D116-1849-B6DE-4568C7A6C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912" y="2619844"/>
            <a:ext cx="5151671" cy="289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815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857368" cy="621837"/>
          </a:xfrm>
          <a:prstGeom prst="rect">
            <a:avLst/>
          </a:prstGeom>
          <a:noFill/>
        </p:spPr>
        <p:txBody>
          <a:bodyPr wrap="none" rtlCol="0">
            <a:spAutoFit/>
          </a:bodyPr>
          <a:lstStyle/>
          <a:p>
            <a:r>
              <a:rPr lang="en-US" sz="3441" dirty="0">
                <a:solidFill>
                  <a:schemeClr val="accent2">
                    <a:lumMod val="75000"/>
                  </a:schemeClr>
                </a:solidFill>
              </a:rPr>
              <a:t>Exception</a:t>
            </a:r>
          </a:p>
        </p:txBody>
      </p:sp>
      <p:sp>
        <p:nvSpPr>
          <p:cNvPr id="11" name="Rectangle 10"/>
          <p:cNvSpPr/>
          <p:nvPr/>
        </p:nvSpPr>
        <p:spPr>
          <a:xfrm>
            <a:off x="457092" y="1203750"/>
            <a:ext cx="9180619" cy="2106731"/>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The try … except statement has an optional </a:t>
            </a:r>
            <a:r>
              <a:rPr lang="en-US" altLang="zh-CN" sz="1870" dirty="0">
                <a:solidFill>
                  <a:srgbClr val="C00000"/>
                </a:solidFill>
              </a:rPr>
              <a:t>else clause</a:t>
            </a:r>
            <a:r>
              <a:rPr lang="en-US" altLang="zh-CN" sz="1870" dirty="0"/>
              <a:t>, which, when present, </a:t>
            </a:r>
            <a:r>
              <a:rPr lang="en-US" altLang="zh-CN" sz="1870" dirty="0">
                <a:solidFill>
                  <a:srgbClr val="C00000"/>
                </a:solidFill>
              </a:rPr>
              <a:t>must follow all except clauses</a:t>
            </a:r>
            <a:r>
              <a:rPr lang="en-US" altLang="zh-CN" sz="1870" dirty="0"/>
              <a:t>. It is useful for code that must be executed if the try clause does not raise an exception. </a:t>
            </a:r>
          </a:p>
          <a:p>
            <a:pPr marL="342900" indent="-342900">
              <a:lnSpc>
                <a:spcPct val="100000"/>
              </a:lnSpc>
              <a:buFont typeface="Wingdings" pitchFamily="2" charset="2"/>
              <a:buChar char="q"/>
            </a:pPr>
            <a:r>
              <a:rPr lang="en-US" altLang="zh-CN" sz="1870" dirty="0"/>
              <a:t>The use of the else clause is better than adding additional code to the try clause because it avoids accidentally catching an exception that wasn’t raised by the code being protected by the try … except statement.</a:t>
            </a:r>
          </a:p>
          <a:p>
            <a:pPr marL="342900" indent="-342900">
              <a:lnSpc>
                <a:spcPct val="100000"/>
              </a:lnSpc>
              <a:buFont typeface="Wingdings" pitchFamily="2" charset="2"/>
              <a:buChar char="q"/>
            </a:pPr>
            <a:r>
              <a:rPr lang="en-US" altLang="zh-CN" sz="1870" b="1" dirty="0">
                <a:solidFill>
                  <a:srgbClr val="C00000"/>
                </a:solidFill>
                <a:effectLst>
                  <a:outerShdw blurRad="38100" dist="38100" dir="2700000" algn="tl">
                    <a:srgbClr val="000000">
                      <a:alpha val="43137"/>
                    </a:srgbClr>
                  </a:outerShdw>
                </a:effectLst>
              </a:rPr>
              <a:t>else</a:t>
            </a:r>
            <a:r>
              <a:rPr lang="en-US" altLang="zh-CN" sz="1870" dirty="0"/>
              <a:t> will be executed only if the try clause doesn’t raise an exception</a:t>
            </a:r>
          </a:p>
        </p:txBody>
      </p:sp>
      <p:pic>
        <p:nvPicPr>
          <p:cNvPr id="3" name="Picture 2">
            <a:extLst>
              <a:ext uri="{FF2B5EF4-FFF2-40B4-BE49-F238E27FC236}">
                <a16:creationId xmlns:a16="http://schemas.microsoft.com/office/drawing/2014/main" id="{68EF5F4F-B758-4631-9677-3E5D55F37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96" y="3620981"/>
            <a:ext cx="4212869" cy="2629411"/>
          </a:xfrm>
          <a:prstGeom prst="rect">
            <a:avLst/>
          </a:prstGeom>
        </p:spPr>
      </p:pic>
      <p:pic>
        <p:nvPicPr>
          <p:cNvPr id="6" name="Picture 5">
            <a:extLst>
              <a:ext uri="{FF2B5EF4-FFF2-40B4-BE49-F238E27FC236}">
                <a16:creationId xmlns:a16="http://schemas.microsoft.com/office/drawing/2014/main" id="{8B4F2B66-FD3B-4486-8E69-30907C97E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4026687"/>
            <a:ext cx="4654513" cy="1817998"/>
          </a:xfrm>
          <a:prstGeom prst="rect">
            <a:avLst/>
          </a:prstGeom>
        </p:spPr>
      </p:pic>
    </p:spTree>
    <p:extLst>
      <p:ext uri="{BB962C8B-B14F-4D97-AF65-F5344CB8AC3E}">
        <p14:creationId xmlns:p14="http://schemas.microsoft.com/office/powerpoint/2010/main" val="1645217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69578" y="545067"/>
            <a:ext cx="5206875" cy="621837"/>
          </a:xfrm>
          <a:prstGeom prst="rect">
            <a:avLst/>
          </a:prstGeom>
          <a:noFill/>
        </p:spPr>
        <p:txBody>
          <a:bodyPr wrap="none" rtlCol="0">
            <a:spAutoFit/>
          </a:bodyPr>
          <a:lstStyle/>
          <a:p>
            <a:r>
              <a:rPr lang="en-US" sz="3441" dirty="0">
                <a:solidFill>
                  <a:schemeClr val="accent2">
                    <a:lumMod val="75000"/>
                  </a:schemeClr>
                </a:solidFill>
              </a:rPr>
              <a:t>Predefined Clean-up Actions</a:t>
            </a:r>
          </a:p>
        </p:txBody>
      </p:sp>
      <p:sp>
        <p:nvSpPr>
          <p:cNvPr id="11" name="Rectangle 10"/>
          <p:cNvSpPr/>
          <p:nvPr/>
        </p:nvSpPr>
        <p:spPr>
          <a:xfrm>
            <a:off x="869578" y="1288033"/>
            <a:ext cx="8496944" cy="4984441"/>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Some objects define standard clean-up actions to be undertaken when the object is no longer needed, regardless of whether or not the operation using the object succeeded or failed. Look at the following example, which tries to open a file and print its contents to the screen.</a:t>
            </a:r>
          </a:p>
          <a:p>
            <a:pPr algn="ctr">
              <a:lnSpc>
                <a:spcPct val="100000"/>
              </a:lnSpc>
            </a:pPr>
            <a:r>
              <a:rPr lang="en-US" altLang="zh-CN" sz="1870" dirty="0">
                <a:solidFill>
                  <a:srgbClr val="C00000"/>
                </a:solidFill>
              </a:rPr>
              <a:t>for line in open("myfile.txt"):</a:t>
            </a:r>
          </a:p>
          <a:p>
            <a:pPr algn="ctr">
              <a:lnSpc>
                <a:spcPct val="100000"/>
              </a:lnSpc>
            </a:pPr>
            <a:r>
              <a:rPr lang="en-US" altLang="zh-CN" sz="1870" dirty="0">
                <a:solidFill>
                  <a:srgbClr val="C00000"/>
                </a:solidFill>
              </a:rPr>
              <a:t>            print(line, end="")</a:t>
            </a:r>
          </a:p>
          <a:p>
            <a:pPr marL="342900" indent="-342900">
              <a:lnSpc>
                <a:spcPct val="100000"/>
              </a:lnSpc>
              <a:buFont typeface="Wingdings" pitchFamily="2" charset="2"/>
              <a:buChar char="q"/>
            </a:pPr>
            <a:r>
              <a:rPr lang="en-US" altLang="zh-CN" sz="1870" dirty="0"/>
              <a:t>The problem with this code is that it leaves the file open for an indeterminate amount of time after this part of the code has finished executing. This is not an issue in simple scripts, but can be a problem for larger applications.</a:t>
            </a:r>
          </a:p>
          <a:p>
            <a:pPr marL="342900" indent="-342900">
              <a:lnSpc>
                <a:spcPct val="100000"/>
              </a:lnSpc>
              <a:buFont typeface="Wingdings" pitchFamily="2" charset="2"/>
              <a:buChar char="q"/>
            </a:pPr>
            <a:r>
              <a:rPr lang="en-US" altLang="zh-CN" sz="1870" dirty="0"/>
              <a:t>The </a:t>
            </a:r>
            <a:r>
              <a:rPr lang="en-US" altLang="zh-CN" sz="1870" dirty="0">
                <a:solidFill>
                  <a:srgbClr val="C00000"/>
                </a:solidFill>
              </a:rPr>
              <a:t>with statement </a:t>
            </a:r>
            <a:r>
              <a:rPr lang="en-US" altLang="zh-CN" sz="1870" dirty="0"/>
              <a:t>allows objects like files to be used in a way that ensures they are always cleaned up promptly and correctly.</a:t>
            </a:r>
          </a:p>
          <a:p>
            <a:pPr>
              <a:lnSpc>
                <a:spcPct val="100000"/>
              </a:lnSpc>
            </a:pPr>
            <a:r>
              <a:rPr lang="en-US" altLang="zh-CN" sz="1870" b="1" dirty="0">
                <a:solidFill>
                  <a:srgbClr val="C00000"/>
                </a:solidFill>
                <a:effectLst>
                  <a:outerShdw blurRad="38100" dist="38100" dir="2700000" algn="tl">
                    <a:srgbClr val="000000">
                      <a:alpha val="43137"/>
                    </a:srgbClr>
                  </a:outerShdw>
                </a:effectLst>
              </a:rPr>
              <a:t>	with open("myfile.txt") as f:</a:t>
            </a:r>
          </a:p>
          <a:p>
            <a:pPr>
              <a:lnSpc>
                <a:spcPct val="100000"/>
              </a:lnSpc>
            </a:pPr>
            <a:r>
              <a:rPr lang="en-US" altLang="zh-CN" sz="1870" b="1" dirty="0">
                <a:solidFill>
                  <a:srgbClr val="C00000"/>
                </a:solidFill>
                <a:effectLst>
                  <a:outerShdw blurRad="38100" dist="38100" dir="2700000" algn="tl">
                    <a:srgbClr val="000000">
                      <a:alpha val="43137"/>
                    </a:srgbClr>
                  </a:outerShdw>
                </a:effectLst>
              </a:rPr>
              <a:t>	        for line in f:</a:t>
            </a:r>
          </a:p>
          <a:p>
            <a:pPr>
              <a:lnSpc>
                <a:spcPct val="100000"/>
              </a:lnSpc>
            </a:pPr>
            <a:r>
              <a:rPr lang="en-US" altLang="zh-CN" sz="1870" b="1" dirty="0">
                <a:solidFill>
                  <a:srgbClr val="C00000"/>
                </a:solidFill>
                <a:effectLst>
                  <a:outerShdw blurRad="38100" dist="38100" dir="2700000" algn="tl">
                    <a:srgbClr val="000000">
                      <a:alpha val="43137"/>
                    </a:srgbClr>
                  </a:outerShdw>
                </a:effectLst>
              </a:rPr>
              <a:t>	             print(line, end="")</a:t>
            </a:r>
          </a:p>
          <a:p>
            <a:pPr marL="342900" indent="-342900">
              <a:lnSpc>
                <a:spcPct val="100000"/>
              </a:lnSpc>
              <a:buFont typeface="Wingdings" pitchFamily="2" charset="2"/>
              <a:buChar char="q"/>
            </a:pPr>
            <a:r>
              <a:rPr lang="en-US" altLang="zh-CN" sz="1870" dirty="0"/>
              <a:t>After the statement is executed, the file f is always closed, even if a problem was encountered while processing the lines. Objects which, like files, provide predefined clean-up actions will indicate this in their documentation</a:t>
            </a:r>
          </a:p>
        </p:txBody>
      </p:sp>
    </p:spTree>
    <p:extLst>
      <p:ext uri="{BB962C8B-B14F-4D97-AF65-F5344CB8AC3E}">
        <p14:creationId xmlns:p14="http://schemas.microsoft.com/office/powerpoint/2010/main" val="895267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362541" cy="621837"/>
          </a:xfrm>
          <a:prstGeom prst="rect">
            <a:avLst/>
          </a:prstGeom>
          <a:noFill/>
        </p:spPr>
        <p:txBody>
          <a:bodyPr wrap="none" rtlCol="0">
            <a:spAutoFit/>
          </a:bodyPr>
          <a:lstStyle/>
          <a:p>
            <a:r>
              <a:rPr lang="en-US" sz="3441" dirty="0">
                <a:solidFill>
                  <a:schemeClr val="accent2">
                    <a:lumMod val="75000"/>
                  </a:schemeClr>
                </a:solidFill>
              </a:rPr>
              <a:t>More on try and except</a:t>
            </a:r>
          </a:p>
        </p:txBody>
      </p:sp>
      <p:sp>
        <p:nvSpPr>
          <p:cNvPr id="11" name="Rectangle 10"/>
          <p:cNvSpPr/>
          <p:nvPr/>
        </p:nvSpPr>
        <p:spPr>
          <a:xfrm>
            <a:off x="869578" y="1288033"/>
            <a:ext cx="8496944" cy="4696670"/>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A try statement may have more than one except clause, to specify handlers for different exceptions. </a:t>
            </a:r>
          </a:p>
          <a:p>
            <a:pPr marL="342900" indent="-342900">
              <a:lnSpc>
                <a:spcPct val="100000"/>
              </a:lnSpc>
              <a:buFont typeface="Wingdings" pitchFamily="2" charset="2"/>
              <a:buChar char="q"/>
            </a:pPr>
            <a:r>
              <a:rPr lang="en-US" altLang="zh-CN" sz="1870" dirty="0"/>
              <a:t>At most one handler will be executed. Handlers only handle exceptions that occur in the corresponding try clause, not in other handlers of the same try statement. </a:t>
            </a:r>
          </a:p>
          <a:p>
            <a:pPr marL="342900" indent="-342900">
              <a:lnSpc>
                <a:spcPct val="100000"/>
              </a:lnSpc>
              <a:buFont typeface="Wingdings" pitchFamily="2" charset="2"/>
              <a:buChar char="q"/>
            </a:pPr>
            <a:r>
              <a:rPr lang="en-US" altLang="zh-CN" sz="1870" dirty="0"/>
              <a:t>An except clause may name multiple exceptions as a parenthesized tuple, for example:</a:t>
            </a:r>
          </a:p>
          <a:p>
            <a:pPr lvl="1"/>
            <a:r>
              <a:rPr lang="en-US" altLang="zh-CN" sz="1870" dirty="0"/>
              <a:t>... except (</a:t>
            </a:r>
            <a:r>
              <a:rPr lang="en-US" altLang="zh-CN" sz="1870" dirty="0" err="1"/>
              <a:t>RuntimeError</a:t>
            </a:r>
            <a:r>
              <a:rPr lang="en-US" altLang="zh-CN" sz="1870" dirty="0"/>
              <a:t>, </a:t>
            </a:r>
            <a:r>
              <a:rPr lang="en-US" altLang="zh-CN" sz="1870" dirty="0" err="1"/>
              <a:t>TypeError</a:t>
            </a:r>
            <a:r>
              <a:rPr lang="en-US" altLang="zh-CN" sz="1870" dirty="0"/>
              <a:t>, </a:t>
            </a:r>
            <a:r>
              <a:rPr lang="en-US" altLang="zh-CN" sz="1870" dirty="0" err="1"/>
              <a:t>NameError</a:t>
            </a:r>
            <a:r>
              <a:rPr lang="en-US" altLang="zh-CN" sz="1870" dirty="0"/>
              <a:t>):</a:t>
            </a:r>
          </a:p>
          <a:p>
            <a:pPr lvl="1"/>
            <a:r>
              <a:rPr lang="en-US" altLang="zh-CN" sz="1870" dirty="0"/>
              <a:t>...     pass    #do nothing</a:t>
            </a:r>
          </a:p>
          <a:p>
            <a:pPr marL="342900" indent="-342900">
              <a:lnSpc>
                <a:spcPct val="100000"/>
              </a:lnSpc>
              <a:buFont typeface="Wingdings" pitchFamily="2" charset="2"/>
              <a:buChar char="q"/>
            </a:pPr>
            <a:r>
              <a:rPr lang="en-US" altLang="zh-CN" sz="1870" dirty="0"/>
              <a:t>pass: It is used when a statement is required syntactically but you do not want any command or code to execute. The pass statement is a null operation; nothing happens when it executes. The pass is also useful in places where your code will eventually go, but has not been written yet </a:t>
            </a:r>
          </a:p>
          <a:p>
            <a:pPr marL="342900" indent="-342900">
              <a:lnSpc>
                <a:spcPct val="100000"/>
              </a:lnSpc>
              <a:buFont typeface="Wingdings" pitchFamily="2" charset="2"/>
              <a:buChar char="q"/>
            </a:pPr>
            <a:r>
              <a:rPr lang="en-US" altLang="zh-CN" sz="1870" dirty="0"/>
              <a:t>The last except clause may omit the exception name(s), to serve as a wildcard. Use this with extreme caution, since it is easy to mask a real programming error in this way! It can also be used to print an error message and then re-raise the exception (allowing a caller to handle the exception as well):</a:t>
            </a:r>
          </a:p>
        </p:txBody>
      </p:sp>
    </p:spTree>
    <p:extLst>
      <p:ext uri="{BB962C8B-B14F-4D97-AF65-F5344CB8AC3E}">
        <p14:creationId xmlns:p14="http://schemas.microsoft.com/office/powerpoint/2010/main" val="1833866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497" y="1864097"/>
            <a:ext cx="4423406" cy="2304256"/>
          </a:xfrm>
          <a:prstGeom prst="rect">
            <a:avLst/>
          </a:prstGeom>
        </p:spPr>
      </p:pic>
    </p:spTree>
    <p:extLst>
      <p:ext uri="{BB962C8B-B14F-4D97-AF65-F5344CB8AC3E}">
        <p14:creationId xmlns:p14="http://schemas.microsoft.com/office/powerpoint/2010/main" val="649124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69578" y="545067"/>
            <a:ext cx="4273093" cy="621837"/>
          </a:xfrm>
          <a:prstGeom prst="rect">
            <a:avLst/>
          </a:prstGeom>
          <a:noFill/>
        </p:spPr>
        <p:txBody>
          <a:bodyPr wrap="none" rtlCol="0">
            <a:spAutoFit/>
          </a:bodyPr>
          <a:lstStyle/>
          <a:p>
            <a:r>
              <a:rPr lang="en-US" sz="3441" dirty="0">
                <a:solidFill>
                  <a:schemeClr val="accent2">
                    <a:lumMod val="75000"/>
                  </a:schemeClr>
                </a:solidFill>
              </a:rPr>
              <a:t>User Defined Exception</a:t>
            </a:r>
          </a:p>
        </p:txBody>
      </p:sp>
      <p:sp>
        <p:nvSpPr>
          <p:cNvPr id="11" name="Rectangle 10"/>
          <p:cNvSpPr/>
          <p:nvPr/>
        </p:nvSpPr>
        <p:spPr>
          <a:xfrm>
            <a:off x="492696" y="1202086"/>
            <a:ext cx="4447654" cy="5272213"/>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Programs may name their own exceptions by creating a new exception class (see Classes for more about Python classes). Exceptions should typically be derived from the Exception class, either directly or indirectly.</a:t>
            </a:r>
          </a:p>
          <a:p>
            <a:pPr marL="342900" indent="-342900">
              <a:lnSpc>
                <a:spcPct val="100000"/>
              </a:lnSpc>
              <a:buFont typeface="Wingdings" pitchFamily="2" charset="2"/>
              <a:buChar char="q"/>
            </a:pPr>
            <a:r>
              <a:rPr lang="en-US" altLang="zh-CN" sz="1870" dirty="0"/>
              <a:t>Exception classes can be defined which do anything any other class can do, but are usually kept simple, often only offering a number of attributes that allow information about the error to be extracted by handlers for the exception. </a:t>
            </a:r>
          </a:p>
          <a:p>
            <a:pPr marL="342900" indent="-342900">
              <a:lnSpc>
                <a:spcPct val="100000"/>
              </a:lnSpc>
              <a:buFont typeface="Wingdings" pitchFamily="2" charset="2"/>
              <a:buChar char="q"/>
            </a:pPr>
            <a:r>
              <a:rPr lang="en-US" altLang="zh-CN" sz="1870" dirty="0"/>
              <a:t>When creating a module that can raise several distinct errors, a common practice is to create a base class for exceptions defined by that module, and subclass that to create specific exception classes for different error conditions: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350" y="1202086"/>
            <a:ext cx="4193306" cy="316251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783" y="4528393"/>
            <a:ext cx="4165873" cy="2222178"/>
          </a:xfrm>
          <a:prstGeom prst="rect">
            <a:avLst/>
          </a:prstGeom>
        </p:spPr>
      </p:pic>
      <p:sp>
        <p:nvSpPr>
          <p:cNvPr id="3" name="TextBox 2">
            <a:extLst>
              <a:ext uri="{FF2B5EF4-FFF2-40B4-BE49-F238E27FC236}">
                <a16:creationId xmlns:a16="http://schemas.microsoft.com/office/drawing/2014/main" id="{648B8290-6242-4DFB-86F5-4545C227C5D7}"/>
              </a:ext>
            </a:extLst>
          </p:cNvPr>
          <p:cNvSpPr txBox="1"/>
          <p:nvPr/>
        </p:nvSpPr>
        <p:spPr>
          <a:xfrm>
            <a:off x="6973416" y="577802"/>
            <a:ext cx="1414170" cy="380425"/>
          </a:xfrm>
          <a:prstGeom prst="rect">
            <a:avLst/>
          </a:prstGeom>
          <a:noFill/>
          <a:ln w="19050">
            <a:solidFill>
              <a:srgbClr val="7030A0"/>
            </a:solidFill>
          </a:ln>
        </p:spPr>
        <p:txBody>
          <a:bodyPr wrap="none" rtlCol="0">
            <a:spAutoFit/>
          </a:bodyPr>
          <a:lstStyle/>
          <a:p>
            <a:r>
              <a:rPr lang="en-US" dirty="0" err="1"/>
              <a:t>仅供了解</a:t>
            </a:r>
            <a:r>
              <a:rPr lang="zh-CN" altLang="en-US" dirty="0"/>
              <a:t> </a:t>
            </a:r>
            <a:r>
              <a:rPr lang="en-US" altLang="zh-CN" dirty="0">
                <a:sym typeface="Wingdings" pitchFamily="2" charset="2"/>
              </a:rPr>
              <a:t></a:t>
            </a:r>
            <a:endParaRPr lang="en-CN" dirty="0"/>
          </a:p>
        </p:txBody>
      </p:sp>
    </p:spTree>
    <p:extLst>
      <p:ext uri="{BB962C8B-B14F-4D97-AF65-F5344CB8AC3E}">
        <p14:creationId xmlns:p14="http://schemas.microsoft.com/office/powerpoint/2010/main" val="4116099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6177204" cy="621837"/>
          </a:xfrm>
          <a:prstGeom prst="rect">
            <a:avLst/>
          </a:prstGeom>
          <a:noFill/>
        </p:spPr>
        <p:txBody>
          <a:bodyPr wrap="none" rtlCol="0">
            <a:spAutoFit/>
          </a:bodyPr>
          <a:lstStyle/>
          <a:p>
            <a:r>
              <a:rPr lang="en-US" sz="3441" dirty="0">
                <a:solidFill>
                  <a:schemeClr val="accent2">
                    <a:lumMod val="75000"/>
                  </a:schemeClr>
                </a:solidFill>
              </a:rPr>
              <a:t>Error checks vs exception handling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391" y="1536468"/>
            <a:ext cx="4392488" cy="20079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433" y="3952329"/>
            <a:ext cx="4400967" cy="1865627"/>
          </a:xfrm>
          <a:prstGeom prst="rect">
            <a:avLst/>
          </a:prstGeom>
        </p:spPr>
      </p:pic>
    </p:spTree>
    <p:extLst>
      <p:ext uri="{BB962C8B-B14F-4D97-AF65-F5344CB8AC3E}">
        <p14:creationId xmlns:p14="http://schemas.microsoft.com/office/powerpoint/2010/main" val="1493364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1594475" cy="621837"/>
          </a:xfrm>
          <a:prstGeom prst="rect">
            <a:avLst/>
          </a:prstGeom>
          <a:noFill/>
        </p:spPr>
        <p:txBody>
          <a:bodyPr wrap="none" rtlCol="0">
            <a:spAutoFit/>
          </a:bodyPr>
          <a:lstStyle/>
          <a:p>
            <a:r>
              <a:rPr lang="en-US" sz="3441" dirty="0">
                <a:solidFill>
                  <a:schemeClr val="accent2">
                    <a:lumMod val="75000"/>
                  </a:schemeClr>
                </a:solidFill>
              </a:rPr>
              <a:t>Exercise</a:t>
            </a:r>
          </a:p>
        </p:txBody>
      </p:sp>
      <p:sp>
        <p:nvSpPr>
          <p:cNvPr id="11" name="Rectangle 10"/>
          <p:cNvSpPr/>
          <p:nvPr/>
        </p:nvSpPr>
        <p:spPr>
          <a:xfrm>
            <a:off x="869578" y="1288033"/>
            <a:ext cx="8496944" cy="1243417"/>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This function adds an element to a list inside a </a:t>
            </a:r>
            <a:r>
              <a:rPr lang="en-US" altLang="zh-CN" sz="1870" dirty="0" err="1"/>
              <a:t>dict</a:t>
            </a:r>
            <a:r>
              <a:rPr lang="en-US" altLang="zh-CN" sz="1870" dirty="0"/>
              <a:t> of lists. Rewrite it to use a try-except statement which handles a possible </a:t>
            </a:r>
            <a:r>
              <a:rPr lang="en-US" altLang="zh-CN" sz="1870" dirty="0" err="1"/>
              <a:t>KeyError</a:t>
            </a:r>
            <a:r>
              <a:rPr lang="en-US" altLang="zh-CN" sz="1870" dirty="0"/>
              <a:t> if the list with the name provided doesn’t exist in the dictionary yet, instead of checking beforehand whether it does. Include else and finally clauses in your try-except block:</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760" y="3016225"/>
            <a:ext cx="7788051" cy="2604613"/>
          </a:xfrm>
          <a:prstGeom prst="rect">
            <a:avLst/>
          </a:prstGeom>
        </p:spPr>
      </p:pic>
    </p:spTree>
    <p:extLst>
      <p:ext uri="{BB962C8B-B14F-4D97-AF65-F5344CB8AC3E}">
        <p14:creationId xmlns:p14="http://schemas.microsoft.com/office/powerpoint/2010/main" val="31393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382884" cy="621837"/>
          </a:xfrm>
          <a:prstGeom prst="rect">
            <a:avLst/>
          </a:prstGeom>
          <a:noFill/>
        </p:spPr>
        <p:txBody>
          <a:bodyPr wrap="none" rtlCol="0">
            <a:spAutoFit/>
          </a:bodyPr>
          <a:lstStyle/>
          <a:p>
            <a:r>
              <a:rPr lang="en-US" sz="3441" dirty="0">
                <a:solidFill>
                  <a:schemeClr val="accent2">
                    <a:lumMod val="75000"/>
                  </a:schemeClr>
                </a:solidFill>
              </a:rPr>
              <a:t>How to measure performance</a:t>
            </a:r>
          </a:p>
        </p:txBody>
      </p:sp>
      <p:sp>
        <p:nvSpPr>
          <p:cNvPr id="11" name="Rectangle 10"/>
          <p:cNvSpPr/>
          <p:nvPr/>
        </p:nvSpPr>
        <p:spPr>
          <a:xfrm>
            <a:off x="869578" y="1288033"/>
            <a:ext cx="8496944" cy="1531188"/>
          </a:xfrm>
          <a:prstGeom prst="rect">
            <a:avLst/>
          </a:prstGeom>
        </p:spPr>
        <p:txBody>
          <a:bodyPr wrap="square">
            <a:spAutoFit/>
          </a:bodyPr>
          <a:lstStyle/>
          <a:p>
            <a:pPr marL="342900" indent="-342900">
              <a:lnSpc>
                <a:spcPct val="100000"/>
              </a:lnSpc>
              <a:buFont typeface="Wingdings" pitchFamily="2" charset="2"/>
              <a:buChar char="q"/>
            </a:pPr>
            <a:r>
              <a:rPr lang="en-US" altLang="zh-CN" sz="1870" b="1" dirty="0">
                <a:solidFill>
                  <a:srgbClr val="C00000"/>
                </a:solidFill>
                <a:effectLst>
                  <a:outerShdw blurRad="38100" dist="38100" dir="2700000" algn="tl">
                    <a:srgbClr val="000000">
                      <a:alpha val="43137"/>
                    </a:srgbClr>
                  </a:outerShdw>
                </a:effectLst>
              </a:rPr>
              <a:t>Program = Algorithm + Data Structure</a:t>
            </a:r>
          </a:p>
          <a:p>
            <a:pPr marL="818342" lvl="1" indent="-342900">
              <a:buFont typeface="Wingdings" pitchFamily="2" charset="2"/>
              <a:buChar char="q"/>
            </a:pPr>
            <a:r>
              <a:rPr lang="en-US" altLang="zh-CN" sz="1870" dirty="0"/>
              <a:t>How to design efficient algorithm?</a:t>
            </a:r>
          </a:p>
          <a:p>
            <a:pPr marL="818342" lvl="1" indent="-342900">
              <a:buFont typeface="Wingdings" pitchFamily="2" charset="2"/>
              <a:buChar char="q"/>
            </a:pPr>
            <a:r>
              <a:rPr lang="en-US" altLang="zh-CN" sz="1870" dirty="0"/>
              <a:t>How to measure the complexity of Algorithm?</a:t>
            </a:r>
          </a:p>
          <a:p>
            <a:pPr marL="342900" indent="-342900">
              <a:buFont typeface="Wingdings" pitchFamily="2" charset="2"/>
              <a:buChar char="q"/>
            </a:pPr>
            <a:r>
              <a:rPr lang="en-US" altLang="zh-CN" sz="1870" dirty="0"/>
              <a:t>In Python, we can use the </a:t>
            </a:r>
            <a:r>
              <a:rPr lang="en-US" altLang="zh-CN" sz="1870" dirty="0">
                <a:solidFill>
                  <a:srgbClr val="922706"/>
                </a:solidFill>
              </a:rPr>
              <a:t>time module </a:t>
            </a:r>
            <a:r>
              <a:rPr lang="en-US" altLang="zh-CN" sz="1870" dirty="0"/>
              <a:t>to study the running time of a program:</a:t>
            </a:r>
          </a:p>
          <a:p>
            <a:r>
              <a:rPr lang="en-US" altLang="zh-CN" sz="1870" dirty="0"/>
              <a:t>      </a:t>
            </a:r>
            <a:r>
              <a:rPr lang="en-US" altLang="zh-CN" sz="1870" dirty="0">
                <a:hlinkClick r:id="rId2"/>
              </a:rPr>
              <a:t>https://docs.python.org/3/library/time.html</a:t>
            </a:r>
            <a:endParaRPr lang="en-US" altLang="zh-CN" sz="1870" dirty="0"/>
          </a:p>
        </p:txBody>
      </p:sp>
      <p:sp>
        <p:nvSpPr>
          <p:cNvPr id="7" name="Rectangle 6">
            <a:extLst>
              <a:ext uri="{FF2B5EF4-FFF2-40B4-BE49-F238E27FC236}">
                <a16:creationId xmlns:a16="http://schemas.microsoft.com/office/drawing/2014/main" id="{496E2AB8-7FE3-A548-8861-BE11514649F1}"/>
              </a:ext>
            </a:extLst>
          </p:cNvPr>
          <p:cNvSpPr/>
          <p:nvPr/>
        </p:nvSpPr>
        <p:spPr>
          <a:xfrm>
            <a:off x="3710354" y="4918292"/>
            <a:ext cx="5993506" cy="12441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508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1870" b="0" i="0" u="none" strike="noStrike" kern="1200" cap="none" spc="0" normalizeH="0" baseline="0" noProof="0" dirty="0">
                <a:ln>
                  <a:noFill/>
                </a:ln>
                <a:solidFill>
                  <a:prstClr val="black"/>
                </a:solidFill>
                <a:effectLst/>
                <a:uLnTx/>
                <a:uFillTx/>
                <a:latin typeface="Tw Cen MT"/>
                <a:ea typeface="华文仿宋" panose="02010600040101010101" pitchFamily="2" charset="-122"/>
                <a:cs typeface="+mn-cs"/>
              </a:rPr>
              <a:t>The time depends on the machine and system. How to measure its running time in theory?</a:t>
            </a:r>
          </a:p>
          <a:p>
            <a:pPr marL="342900" indent="-342900">
              <a:buFont typeface="Wingdings" panose="05000000000000000000" pitchFamily="2" charset="2"/>
              <a:buChar char="n"/>
              <a:defRPr/>
            </a:pPr>
            <a:r>
              <a:rPr lang="en-US" altLang="zh-CN" sz="1870" dirty="0">
                <a:solidFill>
                  <a:prstClr val="black"/>
                </a:solidFill>
                <a:latin typeface="Tw Cen MT"/>
                <a:ea typeface="华文仿宋" panose="02010600040101010101" pitchFamily="2" charset="-122"/>
              </a:rPr>
              <a:t>It is cumbersome to use </a:t>
            </a:r>
            <a:r>
              <a:rPr lang="en-US" altLang="zh-CN" sz="1870" dirty="0" err="1">
                <a:solidFill>
                  <a:prstClr val="black"/>
                </a:solidFill>
                <a:latin typeface="Tw Cen MT"/>
                <a:ea typeface="华文仿宋" panose="02010600040101010101" pitchFamily="2" charset="-122"/>
              </a:rPr>
              <a:t>time.time</a:t>
            </a:r>
            <a:r>
              <a:rPr lang="en-US" altLang="zh-CN" sz="1870" dirty="0">
                <a:solidFill>
                  <a:prstClr val="black"/>
                </a:solidFill>
                <a:latin typeface="Tw Cen MT"/>
                <a:ea typeface="华文仿宋" panose="02010600040101010101" pitchFamily="2" charset="-122"/>
              </a:rPr>
              <a:t>() or</a:t>
            </a:r>
            <a:r>
              <a:rPr lang="zh-CN" altLang="en-US" sz="1870" dirty="0">
                <a:solidFill>
                  <a:prstClr val="black"/>
                </a:solidFill>
                <a:latin typeface="Tw Cen MT"/>
                <a:ea typeface="华文仿宋" panose="02010600040101010101" pitchFamily="2" charset="-122"/>
              </a:rPr>
              <a:t> </a:t>
            </a:r>
            <a:r>
              <a:rPr lang="en-US" altLang="zh-CN" sz="1870" dirty="0" err="1">
                <a:solidFill>
                  <a:prstClr val="black"/>
                </a:solidFill>
                <a:latin typeface="Tw Cen MT"/>
                <a:ea typeface="华文仿宋" panose="02010600040101010101" pitchFamily="2" charset="-122"/>
              </a:rPr>
              <a:t>timeit.timeit</a:t>
            </a:r>
            <a:r>
              <a:rPr lang="en-US" altLang="zh-CN" sz="1870" dirty="0">
                <a:solidFill>
                  <a:prstClr val="black"/>
                </a:solidFill>
                <a:latin typeface="Tw Cen MT"/>
                <a:ea typeface="华文仿宋" panose="02010600040101010101" pitchFamily="2" charset="-122"/>
              </a:rPr>
              <a:t>()</a:t>
            </a:r>
          </a:p>
          <a:p>
            <a:pPr marL="342900" marR="0" lvl="0" indent="-342900" algn="l" defTabSz="9508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1870" b="0" i="0" u="none" strike="noStrike" kern="1200" cap="none" spc="0" normalizeH="0" baseline="0" noProof="0" dirty="0">
                <a:ln>
                  <a:noFill/>
                </a:ln>
                <a:solidFill>
                  <a:prstClr val="black"/>
                </a:solidFill>
                <a:effectLst/>
                <a:uLnTx/>
                <a:uFillTx/>
                <a:latin typeface="Tw Cen MT"/>
                <a:ea typeface="华文仿宋" panose="02010600040101010101" pitchFamily="2" charset="-122"/>
                <a:cs typeface="+mn-cs"/>
              </a:rPr>
              <a:t>We need a theory</a:t>
            </a:r>
            <a:r>
              <a:rPr lang="en-US" altLang="zh-CN" sz="1870" dirty="0">
                <a:solidFill>
                  <a:prstClr val="black"/>
                </a:solidFill>
                <a:latin typeface="Tw Cen MT"/>
                <a:ea typeface="华文仿宋" panose="02010600040101010101" pitchFamily="2" charset="-122"/>
              </a:rPr>
              <a:t> to predict the future</a:t>
            </a:r>
          </a:p>
        </p:txBody>
      </p:sp>
      <p:pic>
        <p:nvPicPr>
          <p:cNvPr id="5" name="Picture 4" descr="Text&#10;&#10;Description automatically generated">
            <a:extLst>
              <a:ext uri="{FF2B5EF4-FFF2-40B4-BE49-F238E27FC236}">
                <a16:creationId xmlns:a16="http://schemas.microsoft.com/office/drawing/2014/main" id="{6F1E7CBC-57F5-48AD-BA60-7D3B2A22C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30" y="2907615"/>
            <a:ext cx="2752725" cy="3467100"/>
          </a:xfrm>
          <a:prstGeom prst="rect">
            <a:avLst/>
          </a:prstGeom>
        </p:spPr>
      </p:pic>
      <p:pic>
        <p:nvPicPr>
          <p:cNvPr id="9" name="Picture 8">
            <a:extLst>
              <a:ext uri="{FF2B5EF4-FFF2-40B4-BE49-F238E27FC236}">
                <a16:creationId xmlns:a16="http://schemas.microsoft.com/office/drawing/2014/main" id="{AD41D69F-F6ED-4F2B-B091-B61E2BB0E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1" y="6581127"/>
            <a:ext cx="4619625" cy="247650"/>
          </a:xfrm>
          <a:prstGeom prst="rect">
            <a:avLst/>
          </a:prstGeom>
        </p:spPr>
      </p:pic>
      <p:sp>
        <p:nvSpPr>
          <p:cNvPr id="13" name="TextBox 12">
            <a:extLst>
              <a:ext uri="{FF2B5EF4-FFF2-40B4-BE49-F238E27FC236}">
                <a16:creationId xmlns:a16="http://schemas.microsoft.com/office/drawing/2014/main" id="{33C5DC08-CE8E-4DC5-AA91-AE7A068CADB0}"/>
              </a:ext>
            </a:extLst>
          </p:cNvPr>
          <p:cNvSpPr txBox="1"/>
          <p:nvPr/>
        </p:nvSpPr>
        <p:spPr>
          <a:xfrm>
            <a:off x="3200955" y="2892921"/>
            <a:ext cx="7012305" cy="1818959"/>
          </a:xfrm>
          <a:prstGeom prst="rect">
            <a:avLst/>
          </a:prstGeom>
          <a:noFill/>
        </p:spPr>
        <p:txBody>
          <a:bodyPr wrap="square">
            <a:spAutoFit/>
          </a:bodyPr>
          <a:lstStyle/>
          <a:p>
            <a:pPr marL="342900" indent="-342900">
              <a:lnSpc>
                <a:spcPct val="100000"/>
              </a:lnSpc>
              <a:buFont typeface="Wingdings" pitchFamily="2" charset="2"/>
              <a:buChar char="q"/>
            </a:pPr>
            <a:r>
              <a:rPr lang="en-US" altLang="zh-CN" sz="1870" dirty="0"/>
              <a:t>We could run the program on some input and time it. But that wouldn’t be particularly informative because the result would depend upon</a:t>
            </a:r>
          </a:p>
          <a:p>
            <a:pPr marL="818342" lvl="1" indent="-342900">
              <a:buFont typeface="Wingdings" pitchFamily="2" charset="2"/>
              <a:buChar char="q"/>
            </a:pPr>
            <a:r>
              <a:rPr lang="en-US" altLang="zh-CN" sz="1870" dirty="0"/>
              <a:t>the speed of the computer on which it is run</a:t>
            </a:r>
          </a:p>
          <a:p>
            <a:pPr marL="818342" lvl="1" indent="-342900">
              <a:buFont typeface="Wingdings" pitchFamily="2" charset="2"/>
              <a:buChar char="q"/>
            </a:pPr>
            <a:r>
              <a:rPr lang="en-US" altLang="zh-CN" sz="1870" dirty="0"/>
              <a:t>the efficiency of the Python implementation on that machine</a:t>
            </a:r>
          </a:p>
          <a:p>
            <a:pPr marL="818342" lvl="1" indent="-342900">
              <a:buFont typeface="Wingdings" pitchFamily="2" charset="2"/>
              <a:buChar char="q"/>
            </a:pPr>
            <a:r>
              <a:rPr lang="en-US" altLang="zh-CN" sz="1870" dirty="0"/>
              <a:t>the value of the input</a:t>
            </a:r>
          </a:p>
        </p:txBody>
      </p:sp>
    </p:spTree>
    <p:extLst>
      <p:ext uri="{BB962C8B-B14F-4D97-AF65-F5344CB8AC3E}">
        <p14:creationId xmlns:p14="http://schemas.microsoft.com/office/powerpoint/2010/main" val="50268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5382884" cy="621837"/>
          </a:xfrm>
          <a:prstGeom prst="rect">
            <a:avLst/>
          </a:prstGeom>
          <a:noFill/>
        </p:spPr>
        <p:txBody>
          <a:bodyPr wrap="none" rtlCol="0">
            <a:spAutoFit/>
          </a:bodyPr>
          <a:lstStyle/>
          <a:p>
            <a:r>
              <a:rPr lang="en-US" sz="3441" dirty="0">
                <a:solidFill>
                  <a:schemeClr val="accent2">
                    <a:lumMod val="75000"/>
                  </a:schemeClr>
                </a:solidFill>
              </a:rPr>
              <a:t>How to measure performance</a:t>
            </a:r>
          </a:p>
        </p:txBody>
      </p:sp>
      <p:sp>
        <p:nvSpPr>
          <p:cNvPr id="11" name="Rectangle 10"/>
          <p:cNvSpPr/>
          <p:nvPr/>
        </p:nvSpPr>
        <p:spPr>
          <a:xfrm>
            <a:off x="503249" y="1413290"/>
            <a:ext cx="9051902" cy="2106731"/>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solidFill>
                  <a:srgbClr val="C00000"/>
                </a:solidFill>
              </a:rPr>
              <a:t>Idea</a:t>
            </a:r>
            <a:r>
              <a:rPr lang="en-US" altLang="zh-CN" sz="1870" dirty="0"/>
              <a:t>: computer programs consists of fundamental instructions like</a:t>
            </a:r>
          </a:p>
          <a:p>
            <a:pPr marL="818342" lvl="1" indent="-342900">
              <a:buFont typeface="Wingdings" pitchFamily="2" charset="2"/>
              <a:buChar char="q"/>
            </a:pPr>
            <a:r>
              <a:rPr lang="en-US" altLang="zh-CN" sz="1870" dirty="0"/>
              <a:t>+, -, *, /, //, %, if, =, print, input……</a:t>
            </a:r>
          </a:p>
          <a:p>
            <a:pPr marL="818342" lvl="1" indent="-342900">
              <a:buFont typeface="Wingdings" pitchFamily="2" charset="2"/>
              <a:buChar char="q"/>
            </a:pPr>
            <a:r>
              <a:rPr lang="en-US" altLang="zh-CN" sz="1870" dirty="0"/>
              <a:t>Regarded the running time of these instructions as “1” </a:t>
            </a:r>
          </a:p>
          <a:p>
            <a:pPr marL="818342" lvl="1" indent="-342900">
              <a:buFont typeface="Wingdings" pitchFamily="2" charset="2"/>
              <a:buChar char="q"/>
            </a:pPr>
            <a:r>
              <a:rPr lang="en-US" altLang="zh-CN" sz="1870" dirty="0"/>
              <a:t>For each program, just </a:t>
            </a:r>
            <a:r>
              <a:rPr lang="en-US" altLang="zh-CN" sz="1870" dirty="0">
                <a:solidFill>
                  <a:srgbClr val="C00000"/>
                </a:solidFill>
              </a:rPr>
              <a:t>count how many fundamental instructions </a:t>
            </a:r>
            <a:r>
              <a:rPr lang="en-US" altLang="zh-CN" sz="1870" dirty="0"/>
              <a:t>it contains</a:t>
            </a:r>
          </a:p>
          <a:p>
            <a:pPr marL="342900" indent="-342900">
              <a:lnSpc>
                <a:spcPct val="100000"/>
              </a:lnSpc>
              <a:buFont typeface="Wingdings" pitchFamily="2" charset="2"/>
              <a:buChar char="q"/>
            </a:pPr>
            <a:r>
              <a:rPr lang="en-US" altLang="zh-CN" sz="1870" dirty="0">
                <a:solidFill>
                  <a:srgbClr val="C00000"/>
                </a:solidFill>
              </a:rPr>
              <a:t>A step </a:t>
            </a:r>
            <a:r>
              <a:rPr lang="en-US" altLang="zh-CN" sz="1870" dirty="0"/>
              <a:t>is an operation that takes a fixed amount of time, such as binding a variable to an object, making a comparison, executing an arithmetic operation, or accessing an object in memory</a:t>
            </a:r>
          </a:p>
        </p:txBody>
      </p:sp>
      <p:sp>
        <p:nvSpPr>
          <p:cNvPr id="7" name="Rectangle 6">
            <a:extLst>
              <a:ext uri="{FF2B5EF4-FFF2-40B4-BE49-F238E27FC236}">
                <a16:creationId xmlns:a16="http://schemas.microsoft.com/office/drawing/2014/main" id="{496E2AB8-7FE3-A548-8861-BE11514649F1}"/>
              </a:ext>
            </a:extLst>
          </p:cNvPr>
          <p:cNvSpPr/>
          <p:nvPr/>
        </p:nvSpPr>
        <p:spPr>
          <a:xfrm>
            <a:off x="5173216" y="4628471"/>
            <a:ext cx="3312368" cy="5323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rPr>
              <a:t>the number of steps may depend on the input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531" y="3755849"/>
            <a:ext cx="3057316" cy="2604747"/>
          </a:xfrm>
          <a:prstGeom prst="rect">
            <a:avLst/>
          </a:prstGeom>
        </p:spPr>
      </p:pic>
    </p:spTree>
    <p:extLst>
      <p:ext uri="{BB962C8B-B14F-4D97-AF65-F5344CB8AC3E}">
        <p14:creationId xmlns:p14="http://schemas.microsoft.com/office/powerpoint/2010/main" val="150378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4543167" cy="621837"/>
          </a:xfrm>
          <a:prstGeom prst="rect">
            <a:avLst/>
          </a:prstGeom>
          <a:noFill/>
        </p:spPr>
        <p:txBody>
          <a:bodyPr wrap="none" rtlCol="0">
            <a:spAutoFit/>
          </a:bodyPr>
          <a:lstStyle/>
          <a:p>
            <a:r>
              <a:rPr lang="en-US" sz="3441" dirty="0">
                <a:solidFill>
                  <a:schemeClr val="accent2">
                    <a:lumMod val="75000"/>
                  </a:schemeClr>
                </a:solidFill>
              </a:rPr>
              <a:t>Worst-case Running Time</a:t>
            </a:r>
          </a:p>
        </p:txBody>
      </p:sp>
      <p:sp>
        <p:nvSpPr>
          <p:cNvPr id="11" name="Rectangle 10"/>
          <p:cNvSpPr/>
          <p:nvPr/>
        </p:nvSpPr>
        <p:spPr>
          <a:xfrm>
            <a:off x="338617" y="3849711"/>
            <a:ext cx="9381165" cy="1531188"/>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Both L and x will affect the running time</a:t>
            </a:r>
          </a:p>
          <a:p>
            <a:pPr marL="342900" indent="-342900">
              <a:lnSpc>
                <a:spcPct val="100000"/>
              </a:lnSpc>
              <a:buFont typeface="Wingdings" pitchFamily="2" charset="2"/>
              <a:buChar char="q"/>
            </a:pPr>
            <a:r>
              <a:rPr lang="en-US" altLang="zh-CN" sz="1870" b="1" dirty="0">
                <a:solidFill>
                  <a:srgbClr val="C00000"/>
                </a:solidFill>
                <a:effectLst>
                  <a:outerShdw blurRad="38100" dist="38100" dir="2700000" algn="tl">
                    <a:srgbClr val="000000">
                      <a:alpha val="43137"/>
                    </a:srgbClr>
                  </a:outerShdw>
                </a:effectLst>
              </a:rPr>
              <a:t>Best-case running time</a:t>
            </a:r>
            <a:r>
              <a:rPr lang="en-US" altLang="zh-CN" sz="1870" dirty="0"/>
              <a:t>: the minimum running time over all the possible inputs of a given size</a:t>
            </a:r>
          </a:p>
          <a:p>
            <a:pPr marL="342900" indent="-342900">
              <a:lnSpc>
                <a:spcPct val="100000"/>
              </a:lnSpc>
              <a:buFont typeface="Wingdings" pitchFamily="2" charset="2"/>
              <a:buChar char="q"/>
            </a:pPr>
            <a:r>
              <a:rPr lang="en-US" altLang="zh-CN" sz="1870" b="1" dirty="0">
                <a:solidFill>
                  <a:srgbClr val="C00000"/>
                </a:solidFill>
                <a:effectLst>
                  <a:outerShdw blurRad="38100" dist="38100" dir="2700000" algn="tl">
                    <a:srgbClr val="000000">
                      <a:alpha val="43137"/>
                    </a:srgbClr>
                  </a:outerShdw>
                </a:effectLst>
              </a:rPr>
              <a:t>Worst-case running time</a:t>
            </a:r>
            <a:r>
              <a:rPr lang="en-US" altLang="zh-CN" sz="1870" dirty="0"/>
              <a:t>: the maximum running time over all the possible inputs of a given size</a:t>
            </a:r>
          </a:p>
          <a:p>
            <a:pPr marL="342900" indent="-342900">
              <a:lnSpc>
                <a:spcPct val="100000"/>
              </a:lnSpc>
              <a:buFont typeface="Wingdings" pitchFamily="2" charset="2"/>
              <a:buChar char="q"/>
            </a:pPr>
            <a:r>
              <a:rPr lang="en-US" altLang="zh-CN" sz="1870" b="1" dirty="0">
                <a:solidFill>
                  <a:srgbClr val="C00000"/>
                </a:solidFill>
                <a:effectLst>
                  <a:outerShdw blurRad="38100" dist="38100" dir="2700000" algn="tl">
                    <a:srgbClr val="000000">
                      <a:alpha val="43137"/>
                    </a:srgbClr>
                  </a:outerShdw>
                </a:effectLst>
              </a:rPr>
              <a:t>Average-case running time</a:t>
            </a:r>
            <a:r>
              <a:rPr lang="en-US" altLang="zh-CN" sz="1870" dirty="0"/>
              <a:t>: the average running time over all possible inputs of a given size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016" y="1804990"/>
            <a:ext cx="3153215" cy="1733792"/>
          </a:xfrm>
          <a:prstGeom prst="rect">
            <a:avLst/>
          </a:prstGeom>
        </p:spPr>
      </p:pic>
    </p:spTree>
    <p:extLst>
      <p:ext uri="{BB962C8B-B14F-4D97-AF65-F5344CB8AC3E}">
        <p14:creationId xmlns:p14="http://schemas.microsoft.com/office/powerpoint/2010/main" val="379952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719288" cy="621837"/>
          </a:xfrm>
          <a:prstGeom prst="rect">
            <a:avLst/>
          </a:prstGeom>
          <a:noFill/>
        </p:spPr>
        <p:txBody>
          <a:bodyPr wrap="none" rtlCol="0">
            <a:spAutoFit/>
          </a:bodyPr>
          <a:lstStyle/>
          <a:p>
            <a:r>
              <a:rPr lang="en-US" sz="3441" dirty="0">
                <a:solidFill>
                  <a:schemeClr val="accent2">
                    <a:lumMod val="75000"/>
                  </a:schemeClr>
                </a:solidFill>
              </a:rPr>
              <a:t>Asymptotic Notation</a:t>
            </a:r>
          </a:p>
        </p:txBody>
      </p:sp>
      <p:sp>
        <p:nvSpPr>
          <p:cNvPr id="11" name="Rectangle 10"/>
          <p:cNvSpPr/>
          <p:nvPr/>
        </p:nvSpPr>
        <p:spPr>
          <a:xfrm>
            <a:off x="497280" y="1199639"/>
            <a:ext cx="9381165" cy="3257815"/>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Observations: When n is large, </a:t>
            </a:r>
          </a:p>
          <a:p>
            <a:pPr marL="818342" lvl="1" indent="-342900">
              <a:buFont typeface="Wingdings" pitchFamily="2" charset="2"/>
              <a:buChar char="q"/>
            </a:pPr>
            <a:r>
              <a:rPr lang="en-US" altLang="zh-CN" sz="1870" dirty="0"/>
              <a:t>5n and 5n+2 are very close</a:t>
            </a:r>
          </a:p>
          <a:p>
            <a:pPr marL="818342" lvl="1" indent="-342900">
              <a:buFont typeface="Wingdings" pitchFamily="2" charset="2"/>
              <a:buChar char="q"/>
            </a:pPr>
            <a:r>
              <a:rPr lang="en-US" altLang="zh-CN" sz="1870" dirty="0"/>
              <a:t>1000000n and n</a:t>
            </a:r>
            <a:r>
              <a:rPr lang="en-US" altLang="zh-CN" sz="1870" baseline="30000" dirty="0"/>
              <a:t>2</a:t>
            </a:r>
            <a:r>
              <a:rPr lang="en-US" altLang="zh-CN" sz="1870" dirty="0"/>
              <a:t> are very far away</a:t>
            </a:r>
          </a:p>
          <a:p>
            <a:pPr marL="342900" indent="-342900">
              <a:buFont typeface="Wingdings" pitchFamily="2" charset="2"/>
              <a:buChar char="q"/>
            </a:pPr>
            <a:r>
              <a:rPr lang="en-US" altLang="zh-CN" sz="1870" dirty="0"/>
              <a:t>We are concerned with </a:t>
            </a:r>
            <a:r>
              <a:rPr lang="en-US" altLang="zh-CN" sz="1870" dirty="0">
                <a:solidFill>
                  <a:srgbClr val="C00000"/>
                </a:solidFill>
              </a:rPr>
              <a:t>n</a:t>
            </a:r>
            <a:r>
              <a:rPr lang="en-US" altLang="zh-CN" sz="1870" dirty="0"/>
              <a:t> is very large in theory: </a:t>
            </a:r>
            <a:r>
              <a:rPr lang="en-US" altLang="zh-CN" sz="1870" dirty="0">
                <a:solidFill>
                  <a:srgbClr val="C00000"/>
                </a:solidFill>
              </a:rPr>
              <a:t>the order</a:t>
            </a:r>
            <a:r>
              <a:rPr lang="zh-CN" altLang="en-US" sz="1870" dirty="0">
                <a:solidFill>
                  <a:srgbClr val="C00000"/>
                </a:solidFill>
              </a:rPr>
              <a:t>（阶数）</a:t>
            </a:r>
            <a:r>
              <a:rPr lang="en-US" altLang="zh-CN" sz="1870" dirty="0">
                <a:solidFill>
                  <a:srgbClr val="C00000"/>
                </a:solidFill>
              </a:rPr>
              <a:t> </a:t>
            </a:r>
            <a:r>
              <a:rPr lang="en-US" altLang="zh-CN" sz="1870" dirty="0"/>
              <a:t>is more important</a:t>
            </a:r>
          </a:p>
          <a:p>
            <a:pPr marL="342900" indent="-342900">
              <a:lnSpc>
                <a:spcPct val="100000"/>
              </a:lnSpc>
              <a:buFont typeface="Wingdings" pitchFamily="2" charset="2"/>
              <a:buChar char="q"/>
            </a:pPr>
            <a:r>
              <a:rPr lang="en-US" altLang="zh-CN" sz="1870" dirty="0">
                <a:solidFill>
                  <a:srgbClr val="C00000"/>
                </a:solidFill>
              </a:rPr>
              <a:t>asymptotic notation:  </a:t>
            </a:r>
            <a:r>
              <a:rPr lang="en-US" altLang="zh-CN" sz="1870" dirty="0"/>
              <a:t>a formal way to talk about the relationship between the running time of an algorithm and the size of its inputs. </a:t>
            </a:r>
          </a:p>
          <a:p>
            <a:pPr marL="818342" lvl="1" indent="-342900">
              <a:buFont typeface="Wingdings" pitchFamily="2" charset="2"/>
              <a:buChar char="q"/>
            </a:pPr>
            <a:r>
              <a:rPr lang="en-US" altLang="zh-CN" sz="1870" dirty="0"/>
              <a:t>The underlying motivation is that almost any algorithm is sufficiently efficient when run on small inputs</a:t>
            </a:r>
          </a:p>
          <a:p>
            <a:pPr marL="818342" lvl="1" indent="-342900">
              <a:buFont typeface="Wingdings" pitchFamily="2" charset="2"/>
              <a:buChar char="q"/>
            </a:pPr>
            <a:r>
              <a:rPr lang="en-US" altLang="zh-CN" sz="1870" dirty="0"/>
              <a:t>What we typically need to worry about is the efficiency of the algorithm when run on very large inputs. As a proxy for “very large,” asymptotic notation describes the complexity of an algorithm as </a:t>
            </a:r>
            <a:r>
              <a:rPr lang="en-US" altLang="zh-CN" sz="1870" dirty="0">
                <a:solidFill>
                  <a:srgbClr val="C00000"/>
                </a:solidFill>
              </a:rPr>
              <a:t>the size of its inputs approaches infinity</a:t>
            </a:r>
          </a:p>
        </p:txBody>
      </p:sp>
      <p:sp>
        <p:nvSpPr>
          <p:cNvPr id="2" name="Rectangle 1">
            <a:extLst>
              <a:ext uri="{FF2B5EF4-FFF2-40B4-BE49-F238E27FC236}">
                <a16:creationId xmlns:a16="http://schemas.microsoft.com/office/drawing/2014/main" id="{CFA2E3F2-EC8B-4A7D-821A-899D64D50273}"/>
              </a:ext>
            </a:extLst>
          </p:cNvPr>
          <p:cNvSpPr/>
          <p:nvPr/>
        </p:nvSpPr>
        <p:spPr>
          <a:xfrm>
            <a:off x="674937" y="4457454"/>
            <a:ext cx="9025850" cy="229900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50885" rtl="0" eaLnBrk="1" fontAlgn="auto" latinLnBrk="0" hangingPunct="1">
              <a:lnSpc>
                <a:spcPct val="100000"/>
              </a:lnSpc>
              <a:spcBef>
                <a:spcPts val="0"/>
              </a:spcBef>
              <a:spcAft>
                <a:spcPts val="0"/>
              </a:spcAft>
              <a:buClrTx/>
              <a:buSzTx/>
              <a:tabLst/>
              <a:defRPr/>
            </a:pPr>
            <a:r>
              <a:rPr kumimoji="0" lang="en-US" altLang="zh-CN" sz="1870" b="0" i="0" u="none" strike="noStrike" kern="1200" cap="none" spc="0" normalizeH="0" baseline="0" noProof="0" dirty="0">
                <a:ln>
                  <a:noFill/>
                </a:ln>
                <a:solidFill>
                  <a:srgbClr val="C00000"/>
                </a:solidFill>
                <a:effectLst/>
                <a:uLnTx/>
                <a:uFillTx/>
                <a:latin typeface="Tw Cen MT"/>
                <a:ea typeface="华文仿宋" panose="02010600040101010101" pitchFamily="2" charset="-122"/>
                <a:cs typeface="+mn-cs"/>
              </a:rPr>
              <a:t>Summary</a:t>
            </a:r>
          </a:p>
          <a:p>
            <a:pPr marL="342900" marR="0" lvl="0" indent="-342900" algn="l" defTabSz="9508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1870" b="0" i="0" u="none" strike="noStrike" kern="1200" cap="none" spc="0" normalizeH="0" baseline="0" noProof="0" dirty="0">
                <a:ln>
                  <a:noFill/>
                </a:ln>
                <a:solidFill>
                  <a:prstClr val="black"/>
                </a:solidFill>
                <a:effectLst/>
                <a:uLnTx/>
                <a:uFillTx/>
                <a:latin typeface="Tw Cen MT"/>
                <a:ea typeface="华文仿宋" panose="02010600040101010101" pitchFamily="2" charset="-122"/>
                <a:cs typeface="+mn-cs"/>
              </a:rPr>
              <a:t>Not real time consumed by algorithms</a:t>
            </a:r>
          </a:p>
          <a:p>
            <a:pPr marL="342900" marR="0" lvl="0" indent="-342900" algn="l" defTabSz="9508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1870" b="0" i="0" u="none" strike="noStrike" kern="1200" cap="none" spc="0" normalizeH="0" baseline="0" noProof="0" dirty="0">
                <a:ln>
                  <a:noFill/>
                </a:ln>
                <a:solidFill>
                  <a:prstClr val="black"/>
                </a:solidFill>
                <a:effectLst/>
                <a:uLnTx/>
                <a:uFillTx/>
                <a:latin typeface="Tw Cen MT"/>
                <a:ea typeface="华文仿宋" panose="02010600040101010101" pitchFamily="2" charset="-122"/>
                <a:cs typeface="+mn-cs"/>
              </a:rPr>
              <a:t>Time approximated by steps. </a:t>
            </a:r>
          </a:p>
          <a:p>
            <a:pPr marL="342900" marR="0" lvl="0" indent="-342900" algn="l" defTabSz="9508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1870" b="0" i="0" u="none" strike="noStrike" kern="1200" cap="none" spc="0" normalizeH="0" baseline="0" noProof="0" dirty="0">
                <a:ln>
                  <a:noFill/>
                </a:ln>
                <a:solidFill>
                  <a:prstClr val="black"/>
                </a:solidFill>
                <a:effectLst/>
                <a:uLnTx/>
                <a:uFillTx/>
                <a:latin typeface="Tw Cen MT"/>
                <a:ea typeface="华文仿宋" panose="02010600040101010101" pitchFamily="2" charset="-122"/>
                <a:cs typeface="+mn-cs"/>
              </a:rPr>
              <a:t>If the size of input is large enough, asymptotic time complexity is accurate to compare the time complexity of algorithms</a:t>
            </a:r>
          </a:p>
          <a:p>
            <a:pPr marL="342900" marR="0" lvl="0" indent="-342900" algn="l" defTabSz="9508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1870" b="0" i="0" u="none" strike="noStrike" kern="1200" cap="none" spc="0" normalizeH="0" baseline="0" noProof="0" dirty="0">
                <a:ln>
                  <a:noFill/>
                </a:ln>
                <a:solidFill>
                  <a:prstClr val="black"/>
                </a:solidFill>
                <a:effectLst/>
                <a:uLnTx/>
                <a:uFillTx/>
                <a:latin typeface="Tw Cen MT"/>
                <a:ea typeface="华文仿宋" panose="02010600040101010101" pitchFamily="2" charset="-122"/>
                <a:cs typeface="+mn-cs"/>
              </a:rPr>
              <a:t>Understand time complexity is the foundation of computer science and engineering</a:t>
            </a:r>
          </a:p>
          <a:p>
            <a:pPr marL="342900" marR="0" lvl="0" indent="-342900" algn="l" defTabSz="950885"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1870" b="0" i="0" u="none" strike="noStrike" kern="1200" cap="none" spc="0" normalizeH="0" baseline="0" noProof="0" dirty="0">
                <a:ln>
                  <a:noFill/>
                </a:ln>
                <a:solidFill>
                  <a:prstClr val="black"/>
                </a:solidFill>
                <a:effectLst/>
                <a:uLnTx/>
                <a:uFillTx/>
                <a:latin typeface="Tw Cen MT"/>
                <a:ea typeface="华文仿宋" panose="02010600040101010101" pitchFamily="2" charset="-122"/>
                <a:cs typeface="+mn-cs"/>
              </a:rPr>
              <a:t>From now on, when you write a program, you should be Very </a:t>
            </a:r>
            <a:r>
              <a:rPr kumimoji="0" lang="en-US" altLang="zh-CN" sz="1870" b="0" i="0" u="none" strike="noStrike" kern="1200" cap="none" spc="0" normalizeH="0" baseline="0" noProof="0" dirty="0" err="1">
                <a:ln>
                  <a:noFill/>
                </a:ln>
                <a:solidFill>
                  <a:prstClr val="black"/>
                </a:solidFill>
                <a:effectLst/>
                <a:uLnTx/>
                <a:uFillTx/>
                <a:latin typeface="Tw Cen MT"/>
                <a:ea typeface="华文仿宋" panose="02010600040101010101" pitchFamily="2" charset="-122"/>
                <a:cs typeface="+mn-cs"/>
              </a:rPr>
              <a:t>Very</a:t>
            </a:r>
            <a:r>
              <a:rPr kumimoji="0" lang="en-US" altLang="zh-CN" sz="1870" b="0" i="0" u="none" strike="noStrike" kern="1200" cap="none" spc="0" normalizeH="0" baseline="0" noProof="0" dirty="0">
                <a:ln>
                  <a:noFill/>
                </a:ln>
                <a:solidFill>
                  <a:prstClr val="black"/>
                </a:solidFill>
                <a:effectLst/>
                <a:uLnTx/>
                <a:uFillTx/>
                <a:latin typeface="Tw Cen MT"/>
                <a:ea typeface="华文仿宋" panose="02010600040101010101" pitchFamily="2" charset="-122"/>
                <a:cs typeface="+mn-cs"/>
              </a:rPr>
              <a:t> sensitive to the time complexity of your algorithm </a:t>
            </a:r>
          </a:p>
        </p:txBody>
      </p:sp>
    </p:spTree>
    <p:extLst>
      <p:ext uri="{BB962C8B-B14F-4D97-AF65-F5344CB8AC3E}">
        <p14:creationId xmlns:p14="http://schemas.microsoft.com/office/powerpoint/2010/main" val="286096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079689" cy="621837"/>
          </a:xfrm>
          <a:prstGeom prst="rect">
            <a:avLst/>
          </a:prstGeom>
          <a:noFill/>
        </p:spPr>
        <p:txBody>
          <a:bodyPr wrap="none" rtlCol="0">
            <a:spAutoFit/>
          </a:bodyPr>
          <a:lstStyle/>
          <a:p>
            <a:r>
              <a:rPr lang="en-US" sz="3441" dirty="0">
                <a:solidFill>
                  <a:schemeClr val="accent2">
                    <a:lumMod val="75000"/>
                  </a:schemeClr>
                </a:solidFill>
              </a:rPr>
              <a:t>“Big O” notation</a:t>
            </a:r>
          </a:p>
        </p:txBody>
      </p:sp>
      <p:sp>
        <p:nvSpPr>
          <p:cNvPr id="11" name="Rectangle 10"/>
          <p:cNvSpPr/>
          <p:nvPr/>
        </p:nvSpPr>
        <p:spPr>
          <a:xfrm>
            <a:off x="492696" y="1432049"/>
            <a:ext cx="9381165" cy="4408899"/>
          </a:xfrm>
          <a:prstGeom prst="rect">
            <a:avLst/>
          </a:prstGeom>
        </p:spPr>
        <p:txBody>
          <a:bodyPr wrap="square">
            <a:spAutoFit/>
          </a:bodyPr>
          <a:lstStyle/>
          <a:p>
            <a:pPr marL="342900" indent="-342900">
              <a:lnSpc>
                <a:spcPct val="100000"/>
              </a:lnSpc>
              <a:buFont typeface="Wingdings" pitchFamily="2" charset="2"/>
              <a:buChar char="q"/>
            </a:pPr>
            <a:r>
              <a:rPr lang="en-US" altLang="zh-CN" sz="1870" dirty="0"/>
              <a:t>The order of complexity is much more important</a:t>
            </a:r>
          </a:p>
          <a:p>
            <a:pPr marL="342900" indent="-342900">
              <a:lnSpc>
                <a:spcPct val="100000"/>
              </a:lnSpc>
              <a:buFont typeface="Wingdings" pitchFamily="2" charset="2"/>
              <a:buChar char="q"/>
            </a:pPr>
            <a:r>
              <a:rPr lang="en-US" altLang="zh-CN" sz="1870" dirty="0"/>
              <a:t>The asymptotic complexity of an algorithm:</a:t>
            </a:r>
          </a:p>
          <a:p>
            <a:pPr marL="818342" lvl="1" indent="-342900">
              <a:buFont typeface="Wingdings" pitchFamily="2" charset="2"/>
              <a:buChar char="q"/>
            </a:pPr>
            <a:r>
              <a:rPr lang="en-US" altLang="zh-CN" sz="1870" dirty="0"/>
              <a:t>If the running time is the sum of multiple terms, keep the one with the largest growth rate, and drop the others</a:t>
            </a:r>
          </a:p>
          <a:p>
            <a:pPr marL="818342" lvl="1" indent="-342900">
              <a:buFont typeface="Wingdings" pitchFamily="2" charset="2"/>
              <a:buChar char="q"/>
            </a:pPr>
            <a:r>
              <a:rPr lang="en-US" altLang="zh-CN" sz="1870" dirty="0"/>
              <a:t>If the remaining term is a product, </a:t>
            </a:r>
            <a:r>
              <a:rPr lang="en-US" altLang="zh-CN" sz="1870" dirty="0">
                <a:solidFill>
                  <a:srgbClr val="C00000"/>
                </a:solidFill>
              </a:rPr>
              <a:t>drop any constants</a:t>
            </a:r>
            <a:endParaRPr lang="en-US" altLang="zh-CN" sz="1870" dirty="0"/>
          </a:p>
          <a:p>
            <a:pPr marL="342900" indent="-342900">
              <a:lnSpc>
                <a:spcPct val="100000"/>
              </a:lnSpc>
              <a:buFont typeface="Wingdings" pitchFamily="2" charset="2"/>
              <a:buChar char="q"/>
            </a:pPr>
            <a:r>
              <a:rPr lang="en-US" altLang="zh-CN" sz="1870" dirty="0"/>
              <a:t>The most commonly used asymptotic notation is called “Big O” notation. Big O notation is used to give an upper bound on the asymptotic growth (often called the order of growth) of a function</a:t>
            </a:r>
          </a:p>
          <a:p>
            <a:pPr marL="818342" lvl="1" indent="-342900">
              <a:buFont typeface="Wingdings" pitchFamily="2" charset="2"/>
              <a:buChar char="q"/>
            </a:pPr>
            <a:r>
              <a:rPr lang="en-US" altLang="zh-CN" sz="1870" dirty="0">
                <a:solidFill>
                  <a:srgbClr val="C00000"/>
                </a:solidFill>
              </a:rPr>
              <a:t>O(1) </a:t>
            </a:r>
            <a:r>
              <a:rPr lang="en-US" altLang="zh-CN" sz="1870" dirty="0"/>
              <a:t>denotes constant running time</a:t>
            </a:r>
          </a:p>
          <a:p>
            <a:pPr marL="818342" lvl="1" indent="-342900">
              <a:buFont typeface="Wingdings" pitchFamily="2" charset="2"/>
              <a:buChar char="q"/>
            </a:pPr>
            <a:r>
              <a:rPr lang="en-US" altLang="zh-CN" sz="1870" dirty="0">
                <a:solidFill>
                  <a:srgbClr val="C00000"/>
                </a:solidFill>
              </a:rPr>
              <a:t>O(log n) </a:t>
            </a:r>
            <a:r>
              <a:rPr lang="en-US" altLang="zh-CN" sz="1870" dirty="0"/>
              <a:t>denotes logarithmic running time</a:t>
            </a:r>
          </a:p>
          <a:p>
            <a:pPr marL="818342" lvl="1" indent="-342900">
              <a:buFont typeface="Wingdings" pitchFamily="2" charset="2"/>
              <a:buChar char="q"/>
            </a:pPr>
            <a:r>
              <a:rPr lang="en-US" altLang="zh-CN" sz="1870" dirty="0">
                <a:solidFill>
                  <a:srgbClr val="C00000"/>
                </a:solidFill>
              </a:rPr>
              <a:t>O(n) </a:t>
            </a:r>
            <a:r>
              <a:rPr lang="en-US" altLang="zh-CN" sz="1870" dirty="0"/>
              <a:t>denotes linear running time</a:t>
            </a:r>
          </a:p>
          <a:p>
            <a:pPr marL="818342" lvl="1" indent="-342900">
              <a:buFont typeface="Wingdings" pitchFamily="2" charset="2"/>
              <a:buChar char="q"/>
            </a:pPr>
            <a:r>
              <a:rPr lang="en-US" altLang="zh-CN" sz="1870" dirty="0">
                <a:solidFill>
                  <a:srgbClr val="C00000"/>
                </a:solidFill>
              </a:rPr>
              <a:t>O(n log n) </a:t>
            </a:r>
            <a:r>
              <a:rPr lang="en-US" altLang="zh-CN" sz="1870" dirty="0"/>
              <a:t>denotes log-linear running time</a:t>
            </a:r>
          </a:p>
          <a:p>
            <a:pPr marL="818342" lvl="1" indent="-342900">
              <a:buFont typeface="Wingdings" pitchFamily="2" charset="2"/>
              <a:buChar char="q"/>
            </a:pPr>
            <a:r>
              <a:rPr lang="en-US" altLang="zh-CN" sz="1870" dirty="0">
                <a:solidFill>
                  <a:srgbClr val="C00000"/>
                </a:solidFill>
              </a:rPr>
              <a:t>O(</a:t>
            </a:r>
            <a:r>
              <a:rPr lang="en-US" altLang="zh-CN" sz="1870" dirty="0" err="1">
                <a:solidFill>
                  <a:srgbClr val="C00000"/>
                </a:solidFill>
              </a:rPr>
              <a:t>n</a:t>
            </a:r>
            <a:r>
              <a:rPr lang="en-US" altLang="zh-CN" sz="1870" baseline="30000" dirty="0" err="1">
                <a:solidFill>
                  <a:srgbClr val="C00000"/>
                </a:solidFill>
              </a:rPr>
              <a:t>k</a:t>
            </a:r>
            <a:r>
              <a:rPr lang="en-US" altLang="zh-CN" sz="1870" dirty="0">
                <a:solidFill>
                  <a:srgbClr val="C00000"/>
                </a:solidFill>
              </a:rPr>
              <a:t>) </a:t>
            </a:r>
            <a:r>
              <a:rPr lang="en-US" altLang="zh-CN" sz="1870" dirty="0"/>
              <a:t>denotes polynomial running time. Notice that k is a constant</a:t>
            </a:r>
          </a:p>
          <a:p>
            <a:pPr marL="818342" lvl="1" indent="-342900">
              <a:buFont typeface="Wingdings" pitchFamily="2" charset="2"/>
              <a:buChar char="q"/>
            </a:pPr>
            <a:r>
              <a:rPr lang="en-US" altLang="zh-CN" sz="1870" dirty="0">
                <a:solidFill>
                  <a:srgbClr val="C00000"/>
                </a:solidFill>
              </a:rPr>
              <a:t>O(</a:t>
            </a:r>
            <a:r>
              <a:rPr lang="en-US" altLang="zh-CN" sz="1870" dirty="0" err="1">
                <a:solidFill>
                  <a:srgbClr val="C00000"/>
                </a:solidFill>
              </a:rPr>
              <a:t>c</a:t>
            </a:r>
            <a:r>
              <a:rPr lang="en-US" altLang="zh-CN" sz="1870" baseline="30000" dirty="0" err="1">
                <a:solidFill>
                  <a:srgbClr val="C00000"/>
                </a:solidFill>
              </a:rPr>
              <a:t>n</a:t>
            </a:r>
            <a:r>
              <a:rPr lang="en-US" altLang="zh-CN" sz="1870" dirty="0">
                <a:solidFill>
                  <a:srgbClr val="C00000"/>
                </a:solidFill>
              </a:rPr>
              <a:t>) </a:t>
            </a:r>
            <a:r>
              <a:rPr lang="en-US" altLang="zh-CN" sz="1870" dirty="0"/>
              <a:t>denotes exponential running time. Here a constant is being raised to a power based on the size of the input</a:t>
            </a:r>
          </a:p>
        </p:txBody>
      </p:sp>
    </p:spTree>
    <p:extLst>
      <p:ext uri="{BB962C8B-B14F-4D97-AF65-F5344CB8AC3E}">
        <p14:creationId xmlns:p14="http://schemas.microsoft.com/office/powerpoint/2010/main" val="1852007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78757</TotalTime>
  <Words>3710</Words>
  <Application>Microsoft Macintosh PowerPoint</Application>
  <PresentationFormat>Custom</PresentationFormat>
  <Paragraphs>407</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华文仿宋</vt:lpstr>
      <vt:lpstr>Arial</vt:lpstr>
      <vt:lpstr>Calibri</vt:lpstr>
      <vt:lpstr>Cambria Math</vt:lpstr>
      <vt:lpstr>Tw Cen MT</vt:lpstr>
      <vt:lpstr>Wingdings</vt:lpstr>
      <vt:lpstr>Wingdings 2</vt:lpstr>
      <vt:lpstr>HDOfficeLightV0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Nisheeth Vishnoi</dc:creator>
  <cp:lastModifiedBy>Fan Cheng</cp:lastModifiedBy>
  <cp:revision>4203</cp:revision>
  <cp:lastPrinted>2018-02-19T20:12:03Z</cp:lastPrinted>
  <dcterms:created xsi:type="dcterms:W3CDTF">2012-11-18T11:25:02Z</dcterms:created>
  <dcterms:modified xsi:type="dcterms:W3CDTF">2022-11-28T23:52:29Z</dcterms:modified>
</cp:coreProperties>
</file>