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628" r:id="rId2"/>
    <p:sldId id="928" r:id="rId3"/>
    <p:sldId id="929" r:id="rId4"/>
    <p:sldId id="775" r:id="rId5"/>
    <p:sldId id="932" r:id="rId6"/>
    <p:sldId id="933" r:id="rId7"/>
    <p:sldId id="867" r:id="rId8"/>
    <p:sldId id="847" r:id="rId9"/>
    <p:sldId id="931" r:id="rId10"/>
    <p:sldId id="871" r:id="rId11"/>
    <p:sldId id="848" r:id="rId12"/>
    <p:sldId id="868" r:id="rId13"/>
    <p:sldId id="849" r:id="rId14"/>
    <p:sldId id="850" r:id="rId15"/>
    <p:sldId id="938" r:id="rId16"/>
    <p:sldId id="851" r:id="rId17"/>
    <p:sldId id="1047" r:id="rId18"/>
    <p:sldId id="869" r:id="rId19"/>
    <p:sldId id="870" r:id="rId20"/>
    <p:sldId id="872" r:id="rId21"/>
    <p:sldId id="930" r:id="rId22"/>
    <p:sldId id="910" r:id="rId23"/>
    <p:sldId id="934" r:id="rId24"/>
    <p:sldId id="912" r:id="rId25"/>
    <p:sldId id="925" r:id="rId26"/>
    <p:sldId id="918" r:id="rId27"/>
    <p:sldId id="935" r:id="rId28"/>
    <p:sldId id="852" r:id="rId29"/>
    <p:sldId id="873" r:id="rId30"/>
    <p:sldId id="897" r:id="rId31"/>
    <p:sldId id="899" r:id="rId32"/>
    <p:sldId id="927" r:id="rId33"/>
    <p:sldId id="901" r:id="rId34"/>
    <p:sldId id="936" r:id="rId35"/>
    <p:sldId id="937" r:id="rId36"/>
  </p:sldIdLst>
  <p:sldSz cx="10058400" cy="7040563"/>
  <p:notesSz cx="6858000" cy="9144000"/>
  <p:custDataLst>
    <p:tags r:id="rId38"/>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A6E1E-5AA8-4291-B9B6-F8FC30A35FBE}" v="2" dt="2022-09-10T14:22:06.6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70" autoAdjust="0"/>
    <p:restoredTop sz="91892" autoAdjust="0"/>
  </p:normalViewPr>
  <p:slideViewPr>
    <p:cSldViewPr showGuides="1">
      <p:cViewPr varScale="1">
        <p:scale>
          <a:sx n="99" d="100"/>
          <a:sy n="99" d="100"/>
        </p:scale>
        <p:origin x="724" y="60"/>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Fan" userId="73b39abba4055029" providerId="LiveId" clId="{073A6E1E-5AA8-4291-B9B6-F8FC30A35FBE}"/>
    <pc:docChg chg="modSld">
      <pc:chgData name="Cheng Fan" userId="73b39abba4055029" providerId="LiveId" clId="{073A6E1E-5AA8-4291-B9B6-F8FC30A35FBE}" dt="2022-09-10T14:22:06.645" v="3" actId="113"/>
      <pc:docMkLst>
        <pc:docMk/>
      </pc:docMkLst>
      <pc:sldChg chg="modSp mod">
        <pc:chgData name="Cheng Fan" userId="73b39abba4055029" providerId="LiveId" clId="{073A6E1E-5AA8-4291-B9B6-F8FC30A35FBE}" dt="2022-09-10T14:18:41.184" v="1" actId="20577"/>
        <pc:sldMkLst>
          <pc:docMk/>
          <pc:sldMk cId="2040243274" sldId="628"/>
        </pc:sldMkLst>
        <pc:spChg chg="mod">
          <ac:chgData name="Cheng Fan" userId="73b39abba4055029" providerId="LiveId" clId="{073A6E1E-5AA8-4291-B9B6-F8FC30A35FBE}" dt="2022-09-10T14:18:41.184" v="1" actId="20577"/>
          <ac:spMkLst>
            <pc:docMk/>
            <pc:sldMk cId="2040243274" sldId="628"/>
            <ac:spMk id="5" creationId="{0C494AC4-83F7-A546-AA32-D9C97D2A9A6A}"/>
          </ac:spMkLst>
        </pc:spChg>
      </pc:sldChg>
      <pc:sldChg chg="modSp">
        <pc:chgData name="Cheng Fan" userId="73b39abba4055029" providerId="LiveId" clId="{073A6E1E-5AA8-4291-B9B6-F8FC30A35FBE}" dt="2022-09-10T14:22:06.645" v="3" actId="113"/>
        <pc:sldMkLst>
          <pc:docMk/>
          <pc:sldMk cId="823378965" sldId="851"/>
        </pc:sldMkLst>
        <pc:spChg chg="mod">
          <ac:chgData name="Cheng Fan" userId="73b39abba4055029" providerId="LiveId" clId="{073A6E1E-5AA8-4291-B9B6-F8FC30A35FBE}" dt="2022-09-10T14:22:06.645" v="3" actId="113"/>
          <ac:spMkLst>
            <pc:docMk/>
            <pc:sldMk cId="823378965" sldId="851"/>
            <ac:spMk id="5" creationId="{3E85C2C6-5B9B-48BB-B588-D9285CC61AE5}"/>
          </ac:spMkLst>
        </pc:spChg>
      </pc:sldChg>
    </pc:docChg>
  </pc:docChgLst>
  <pc:docChgLst>
    <pc:chgData name="Cheng Fan" userId="73b39abba4055029" providerId="LiveId" clId="{2DD44A13-3621-FB4D-A92B-1103E9D1BD41}"/>
    <pc:docChg chg="custSel modSld">
      <pc:chgData name="Cheng Fan" userId="73b39abba4055029" providerId="LiveId" clId="{2DD44A13-3621-FB4D-A92B-1103E9D1BD41}" dt="2021-09-26T08:57:38.355" v="49" actId="20577"/>
      <pc:docMkLst>
        <pc:docMk/>
      </pc:docMkLst>
      <pc:sldChg chg="delSp modSp mod">
        <pc:chgData name="Cheng Fan" userId="73b39abba4055029" providerId="LiveId" clId="{2DD44A13-3621-FB4D-A92B-1103E9D1BD41}" dt="2021-09-26T08:57:38.355" v="49" actId="20577"/>
        <pc:sldMkLst>
          <pc:docMk/>
          <pc:sldMk cId="223560295" sldId="852"/>
        </pc:sldMkLst>
        <pc:spChg chg="del">
          <ac:chgData name="Cheng Fan" userId="73b39abba4055029" providerId="LiveId" clId="{2DD44A13-3621-FB4D-A92B-1103E9D1BD41}" dt="2021-09-26T08:56:40.457" v="14" actId="478"/>
          <ac:spMkLst>
            <pc:docMk/>
            <pc:sldMk cId="223560295" sldId="852"/>
            <ac:spMk id="6" creationId="{6483E525-3558-49FD-8A48-28FE2BA53B0C}"/>
          </ac:spMkLst>
        </pc:spChg>
        <pc:graphicFrameChg chg="modGraphic">
          <ac:chgData name="Cheng Fan" userId="73b39abba4055029" providerId="LiveId" clId="{2DD44A13-3621-FB4D-A92B-1103E9D1BD41}" dt="2021-09-26T08:57:38.355" v="49" actId="20577"/>
          <ac:graphicFrameMkLst>
            <pc:docMk/>
            <pc:sldMk cId="223560295" sldId="852"/>
            <ac:graphicFrameMk id="3" creationId="{68CE91F4-98CE-4BB4-BBE3-77A0FF7C9B35}"/>
          </ac:graphicFrameMkLst>
        </pc:graphicFrameChg>
      </pc:sldChg>
      <pc:sldChg chg="modSp mod">
        <pc:chgData name="Cheng Fan" userId="73b39abba4055029" providerId="LiveId" clId="{2DD44A13-3621-FB4D-A92B-1103E9D1BD41}" dt="2021-09-26T08:50:01.474" v="7" actId="20577"/>
        <pc:sldMkLst>
          <pc:docMk/>
          <pc:sldMk cId="1910844883" sldId="873"/>
        </pc:sldMkLst>
        <pc:spChg chg="mod">
          <ac:chgData name="Cheng Fan" userId="73b39abba4055029" providerId="LiveId" clId="{2DD44A13-3621-FB4D-A92B-1103E9D1BD41}" dt="2021-09-26T08:50:01.474" v="7" actId="20577"/>
          <ac:spMkLst>
            <pc:docMk/>
            <pc:sldMk cId="1910844883" sldId="873"/>
            <ac:spMk id="6" creationId="{00000000-0000-0000-0000-000000000000}"/>
          </ac:spMkLst>
        </pc:spChg>
      </pc:sldChg>
      <pc:sldChg chg="delSp modSp mod">
        <pc:chgData name="Cheng Fan" userId="73b39abba4055029" providerId="LiveId" clId="{2DD44A13-3621-FB4D-A92B-1103E9D1BD41}" dt="2021-09-26T08:56:18.075" v="13" actId="1076"/>
        <pc:sldMkLst>
          <pc:docMk/>
          <pc:sldMk cId="2485764038" sldId="918"/>
        </pc:sldMkLst>
        <pc:spChg chg="del">
          <ac:chgData name="Cheng Fan" userId="73b39abba4055029" providerId="LiveId" clId="{2DD44A13-3621-FB4D-A92B-1103E9D1BD41}" dt="2021-09-26T08:56:05.971" v="9" actId="478"/>
          <ac:spMkLst>
            <pc:docMk/>
            <pc:sldMk cId="2485764038" sldId="918"/>
            <ac:spMk id="11" creationId="{D7B12816-635B-D249-BE4E-A4969E8EEF6E}"/>
          </ac:spMkLst>
        </pc:spChg>
        <pc:spChg chg="mod">
          <ac:chgData name="Cheng Fan" userId="73b39abba4055029" providerId="LiveId" clId="{2DD44A13-3621-FB4D-A92B-1103E9D1BD41}" dt="2021-09-26T08:56:16.321" v="12" actId="1076"/>
          <ac:spMkLst>
            <pc:docMk/>
            <pc:sldMk cId="2485764038" sldId="918"/>
            <ac:spMk id="14" creationId="{00000000-0000-0000-0000-000000000000}"/>
          </ac:spMkLst>
        </pc:spChg>
        <pc:graphicFrameChg chg="del">
          <ac:chgData name="Cheng Fan" userId="73b39abba4055029" providerId="LiveId" clId="{2DD44A13-3621-FB4D-A92B-1103E9D1BD41}" dt="2021-09-26T08:56:03.918" v="8" actId="478"/>
          <ac:graphicFrameMkLst>
            <pc:docMk/>
            <pc:sldMk cId="2485764038" sldId="918"/>
            <ac:graphicFrameMk id="3" creationId="{4DACB787-8A42-485E-B69A-2B9714D8BFD9}"/>
          </ac:graphicFrameMkLst>
        </pc:graphicFrameChg>
        <pc:picChg chg="mod">
          <ac:chgData name="Cheng Fan" userId="73b39abba4055029" providerId="LiveId" clId="{2DD44A13-3621-FB4D-A92B-1103E9D1BD41}" dt="2021-09-26T08:56:18.075" v="13" actId="1076"/>
          <ac:picMkLst>
            <pc:docMk/>
            <pc:sldMk cId="2485764038" sldId="918"/>
            <ac:picMk id="1034" creationId="{00000000-0000-0000-0000-000000000000}"/>
          </ac:picMkLst>
        </pc:picChg>
      </pc:sldChg>
      <pc:sldChg chg="modSp mod">
        <pc:chgData name="Cheng Fan" userId="73b39abba4055029" providerId="LiveId" clId="{2DD44A13-3621-FB4D-A92B-1103E9D1BD41}" dt="2021-09-26T07:59:04.838" v="6" actId="20577"/>
        <pc:sldMkLst>
          <pc:docMk/>
          <pc:sldMk cId="3797124155" sldId="932"/>
        </pc:sldMkLst>
        <pc:spChg chg="mod">
          <ac:chgData name="Cheng Fan" userId="73b39abba4055029" providerId="LiveId" clId="{2DD44A13-3621-FB4D-A92B-1103E9D1BD41}" dt="2021-09-26T07:59:04.838" v="6" actId="20577"/>
          <ac:spMkLst>
            <pc:docMk/>
            <pc:sldMk cId="3797124155" sldId="932"/>
            <ac:spMk id="8" creationId="{8423FC41-5567-4C04-B85D-649154662493}"/>
          </ac:spMkLst>
        </pc:spChg>
      </pc:sldChg>
    </pc:docChg>
  </pc:docChgLst>
  <pc:docChgLst>
    <pc:chgData name="Fan" userId="73b39abba4055029" providerId="LiveId" clId="{0E425068-402D-4633-BA8B-763C2A7EC2A2}"/>
    <pc:docChg chg="undo custSel addSld delSld modSld">
      <pc:chgData name="Fan" userId="73b39abba4055029" providerId="LiveId" clId="{0E425068-402D-4633-BA8B-763C2A7EC2A2}" dt="2021-12-18T08:44:11.873" v="1593" actId="1076"/>
      <pc:docMkLst>
        <pc:docMk/>
      </pc:docMkLst>
      <pc:sldChg chg="modSp mod">
        <pc:chgData name="Fan" userId="73b39abba4055029" providerId="LiveId" clId="{0E425068-402D-4633-BA8B-763C2A7EC2A2}" dt="2021-11-29T01:40:45.226" v="1260" actId="1076"/>
        <pc:sldMkLst>
          <pc:docMk/>
          <pc:sldMk cId="543443255" sldId="847"/>
        </pc:sldMkLst>
        <pc:spChg chg="mod">
          <ac:chgData name="Fan" userId="73b39abba4055029" providerId="LiveId" clId="{0E425068-402D-4633-BA8B-763C2A7EC2A2}" dt="2021-11-29T01:40:45.226" v="1260" actId="1076"/>
          <ac:spMkLst>
            <pc:docMk/>
            <pc:sldMk cId="543443255" sldId="847"/>
            <ac:spMk id="2" creationId="{DE4DD4C5-FF70-4349-ACBF-4BD36221E2F0}"/>
          </ac:spMkLst>
        </pc:spChg>
        <pc:spChg chg="mod">
          <ac:chgData name="Fan" userId="73b39abba4055029" providerId="LiveId" clId="{0E425068-402D-4633-BA8B-763C2A7EC2A2}" dt="2021-11-29T01:40:25.574" v="1259" actId="1076"/>
          <ac:spMkLst>
            <pc:docMk/>
            <pc:sldMk cId="543443255" sldId="847"/>
            <ac:spMk id="27" creationId="{D7B12816-635B-D249-BE4E-A4969E8EEF6E}"/>
          </ac:spMkLst>
        </pc:spChg>
      </pc:sldChg>
      <pc:sldChg chg="addSp delSp modSp mod">
        <pc:chgData name="Fan" userId="73b39abba4055029" providerId="LiveId" clId="{0E425068-402D-4633-BA8B-763C2A7EC2A2}" dt="2021-11-29T01:57:49.615" v="1370" actId="1076"/>
        <pc:sldMkLst>
          <pc:docMk/>
          <pc:sldMk cId="3853972999" sldId="850"/>
        </pc:sldMkLst>
        <pc:spChg chg="mod">
          <ac:chgData name="Fan" userId="73b39abba4055029" providerId="LiveId" clId="{0E425068-402D-4633-BA8B-763C2A7EC2A2}" dt="2021-11-29T01:54:58.322" v="1350" actId="20577"/>
          <ac:spMkLst>
            <pc:docMk/>
            <pc:sldMk cId="3853972999" sldId="850"/>
            <ac:spMk id="8" creationId="{00000000-0000-0000-0000-000000000000}"/>
          </ac:spMkLst>
        </pc:spChg>
        <pc:picChg chg="del mod">
          <ac:chgData name="Fan" userId="73b39abba4055029" providerId="LiveId" clId="{0E425068-402D-4633-BA8B-763C2A7EC2A2}" dt="2021-11-29T01:53:50.023" v="1263" actId="478"/>
          <ac:picMkLst>
            <pc:docMk/>
            <pc:sldMk cId="3853972999" sldId="850"/>
            <ac:picMk id="3" creationId="{00000000-0000-0000-0000-000000000000}"/>
          </ac:picMkLst>
        </pc:picChg>
        <pc:picChg chg="del">
          <ac:chgData name="Fan" userId="73b39abba4055029" providerId="LiveId" clId="{0E425068-402D-4633-BA8B-763C2A7EC2A2}" dt="2021-11-29T01:53:52.614" v="1264" actId="478"/>
          <ac:picMkLst>
            <pc:docMk/>
            <pc:sldMk cId="3853972999" sldId="850"/>
            <ac:picMk id="4" creationId="{00000000-0000-0000-0000-000000000000}"/>
          </ac:picMkLst>
        </pc:picChg>
        <pc:picChg chg="add mod">
          <ac:chgData name="Fan" userId="73b39abba4055029" providerId="LiveId" clId="{0E425068-402D-4633-BA8B-763C2A7EC2A2}" dt="2021-11-29T01:55:14.557" v="1353" actId="1076"/>
          <ac:picMkLst>
            <pc:docMk/>
            <pc:sldMk cId="3853972999" sldId="850"/>
            <ac:picMk id="5" creationId="{8F5B35D5-05C5-4356-B17F-E3ECC228E463}"/>
          </ac:picMkLst>
        </pc:picChg>
        <pc:picChg chg="add mod">
          <ac:chgData name="Fan" userId="73b39abba4055029" providerId="LiveId" clId="{0E425068-402D-4633-BA8B-763C2A7EC2A2}" dt="2021-11-29T01:55:53.299" v="1359" actId="962"/>
          <ac:picMkLst>
            <pc:docMk/>
            <pc:sldMk cId="3853972999" sldId="850"/>
            <ac:picMk id="9" creationId="{AFAC52D1-A02B-44CC-B6D0-708A17674F0F}"/>
          </ac:picMkLst>
        </pc:picChg>
        <pc:picChg chg="mod">
          <ac:chgData name="Fan" userId="73b39abba4055029" providerId="LiveId" clId="{0E425068-402D-4633-BA8B-763C2A7EC2A2}" dt="2021-11-29T01:57:49.615" v="1370" actId="1076"/>
          <ac:picMkLst>
            <pc:docMk/>
            <pc:sldMk cId="3853972999" sldId="850"/>
            <ac:picMk id="10" creationId="{00000000-0000-0000-0000-000000000000}"/>
          </ac:picMkLst>
        </pc:picChg>
        <pc:picChg chg="mod">
          <ac:chgData name="Fan" userId="73b39abba4055029" providerId="LiveId" clId="{0E425068-402D-4633-BA8B-763C2A7EC2A2}" dt="2021-11-29T01:57:45.769" v="1369" actId="1076"/>
          <ac:picMkLst>
            <pc:docMk/>
            <pc:sldMk cId="3853972999" sldId="850"/>
            <ac:picMk id="11" creationId="{00000000-0000-0000-0000-000000000000}"/>
          </ac:picMkLst>
        </pc:picChg>
        <pc:picChg chg="add mod">
          <ac:chgData name="Fan" userId="73b39abba4055029" providerId="LiveId" clId="{0E425068-402D-4633-BA8B-763C2A7EC2A2}" dt="2021-11-29T01:56:56.827" v="1363" actId="1076"/>
          <ac:picMkLst>
            <pc:docMk/>
            <pc:sldMk cId="3853972999" sldId="850"/>
            <ac:picMk id="13" creationId="{CB4B526F-6194-45B7-A5C4-9748FAAC7E07}"/>
          </ac:picMkLst>
        </pc:picChg>
        <pc:picChg chg="add mod">
          <ac:chgData name="Fan" userId="73b39abba4055029" providerId="LiveId" clId="{0E425068-402D-4633-BA8B-763C2A7EC2A2}" dt="2021-11-29T01:57:13.270" v="1365" actId="1076"/>
          <ac:picMkLst>
            <pc:docMk/>
            <pc:sldMk cId="3853972999" sldId="850"/>
            <ac:picMk id="15" creationId="{A8A9A4E5-7594-447D-A14D-7137FCA174A9}"/>
          </ac:picMkLst>
        </pc:picChg>
      </pc:sldChg>
      <pc:sldChg chg="addSp modSp mod">
        <pc:chgData name="Fan" userId="73b39abba4055029" providerId="LiveId" clId="{0E425068-402D-4633-BA8B-763C2A7EC2A2}" dt="2021-12-18T08:44:11.873" v="1593" actId="1076"/>
        <pc:sldMkLst>
          <pc:docMk/>
          <pc:sldMk cId="823378965" sldId="851"/>
        </pc:sldMkLst>
        <pc:spChg chg="add mod">
          <ac:chgData name="Fan" userId="73b39abba4055029" providerId="LiveId" clId="{0E425068-402D-4633-BA8B-763C2A7EC2A2}" dt="2021-11-29T02:14:50.541" v="1581" actId="20577"/>
          <ac:spMkLst>
            <pc:docMk/>
            <pc:sldMk cId="823378965" sldId="851"/>
            <ac:spMk id="5" creationId="{3E85C2C6-5B9B-48BB-B588-D9285CC61AE5}"/>
          </ac:spMkLst>
        </pc:spChg>
        <pc:picChg chg="add mod">
          <ac:chgData name="Fan" userId="73b39abba4055029" providerId="LiveId" clId="{0E425068-402D-4633-BA8B-763C2A7EC2A2}" dt="2021-12-18T08:43:53.740" v="1591" actId="1076"/>
          <ac:picMkLst>
            <pc:docMk/>
            <pc:sldMk cId="823378965" sldId="851"/>
            <ac:picMk id="7" creationId="{47C7EDEA-E4E2-4E19-8442-8013DAB9F61A}"/>
          </ac:picMkLst>
        </pc:picChg>
        <pc:picChg chg="add mod">
          <ac:chgData name="Fan" userId="73b39abba4055029" providerId="LiveId" clId="{0E425068-402D-4633-BA8B-763C2A7EC2A2}" dt="2021-12-18T08:44:11.873" v="1593" actId="1076"/>
          <ac:picMkLst>
            <pc:docMk/>
            <pc:sldMk cId="823378965" sldId="851"/>
            <ac:picMk id="13" creationId="{8392C29B-CB41-4FAC-9B7A-57FD17A6E5E7}"/>
          </ac:picMkLst>
        </pc:picChg>
      </pc:sldChg>
      <pc:sldChg chg="delSp modSp mod">
        <pc:chgData name="Fan" userId="73b39abba4055029" providerId="LiveId" clId="{0E425068-402D-4633-BA8B-763C2A7EC2A2}" dt="2021-09-27T09:56:52.651" v="672" actId="20577"/>
        <pc:sldMkLst>
          <pc:docMk/>
          <pc:sldMk cId="223560295" sldId="852"/>
        </pc:sldMkLst>
        <pc:spChg chg="mod">
          <ac:chgData name="Fan" userId="73b39abba4055029" providerId="LiveId" clId="{0E425068-402D-4633-BA8B-763C2A7EC2A2}" dt="2021-09-27T09:56:52.651" v="672" actId="20577"/>
          <ac:spMkLst>
            <pc:docMk/>
            <pc:sldMk cId="223560295" sldId="852"/>
            <ac:spMk id="14" creationId="{00000000-0000-0000-0000-000000000000}"/>
          </ac:spMkLst>
        </pc:spChg>
        <pc:grpChg chg="del mod">
          <ac:chgData name="Fan" userId="73b39abba4055029" providerId="LiveId" clId="{0E425068-402D-4633-BA8B-763C2A7EC2A2}" dt="2021-09-27T09:52:59.528" v="429" actId="478"/>
          <ac:grpSpMkLst>
            <pc:docMk/>
            <pc:sldMk cId="223560295" sldId="852"/>
            <ac:grpSpMk id="2" creationId="{1D5F050D-3106-4F1D-8C51-43E2592D4A3A}"/>
          </ac:grpSpMkLst>
        </pc:grpChg>
        <pc:graphicFrameChg chg="del">
          <ac:chgData name="Fan" userId="73b39abba4055029" providerId="LiveId" clId="{0E425068-402D-4633-BA8B-763C2A7EC2A2}" dt="2021-09-27T09:53:00.794" v="430" actId="478"/>
          <ac:graphicFrameMkLst>
            <pc:docMk/>
            <pc:sldMk cId="223560295" sldId="852"/>
            <ac:graphicFrameMk id="3" creationId="{68CE91F4-98CE-4BB4-BBE3-77A0FF7C9B35}"/>
          </ac:graphicFrameMkLst>
        </pc:graphicFrameChg>
      </pc:sldChg>
      <pc:sldChg chg="addSp modSp mod">
        <pc:chgData name="Fan" userId="73b39abba4055029" providerId="LiveId" clId="{0E425068-402D-4633-BA8B-763C2A7EC2A2}" dt="2021-09-27T09:56:37.982" v="662" actId="14100"/>
        <pc:sldMkLst>
          <pc:docMk/>
          <pc:sldMk cId="1910844883" sldId="873"/>
        </pc:sldMkLst>
        <pc:spChg chg="mod">
          <ac:chgData name="Fan" userId="73b39abba4055029" providerId="LiveId" clId="{0E425068-402D-4633-BA8B-763C2A7EC2A2}" dt="2021-09-27T09:55:48.647" v="567" actId="20577"/>
          <ac:spMkLst>
            <pc:docMk/>
            <pc:sldMk cId="1910844883" sldId="873"/>
            <ac:spMk id="5" creationId="{9F078EC3-00FC-6D4B-9336-1BB438747989}"/>
          </ac:spMkLst>
        </pc:spChg>
        <pc:spChg chg="mod">
          <ac:chgData name="Fan" userId="73b39abba4055029" providerId="LiveId" clId="{0E425068-402D-4633-BA8B-763C2A7EC2A2}" dt="2021-09-27T09:53:15.181" v="432" actId="21"/>
          <ac:spMkLst>
            <pc:docMk/>
            <pc:sldMk cId="1910844883" sldId="873"/>
            <ac:spMk id="6" creationId="{00000000-0000-0000-0000-000000000000}"/>
          </ac:spMkLst>
        </pc:spChg>
        <pc:spChg chg="mod">
          <ac:chgData name="Fan" userId="73b39abba4055029" providerId="LiveId" clId="{0E425068-402D-4633-BA8B-763C2A7EC2A2}" dt="2021-09-27T09:55:44.311" v="557" actId="1076"/>
          <ac:spMkLst>
            <pc:docMk/>
            <pc:sldMk cId="1910844883" sldId="873"/>
            <ac:spMk id="7" creationId="{A769FA6D-63BB-2049-B3CC-A3243E97C4F5}"/>
          </ac:spMkLst>
        </pc:spChg>
        <pc:spChg chg="add mod">
          <ac:chgData name="Fan" userId="73b39abba4055029" providerId="LiveId" clId="{0E425068-402D-4633-BA8B-763C2A7EC2A2}" dt="2021-09-27T09:56:37.982" v="662" actId="14100"/>
          <ac:spMkLst>
            <pc:docMk/>
            <pc:sldMk cId="1910844883" sldId="873"/>
            <ac:spMk id="8" creationId="{F7A96D78-BD8C-4D40-B1B7-D1D4A0FED206}"/>
          </ac:spMkLst>
        </pc:spChg>
      </pc:sldChg>
      <pc:sldChg chg="addSp delSp modSp mod">
        <pc:chgData name="Fan" userId="73b39abba4055029" providerId="LiveId" clId="{0E425068-402D-4633-BA8B-763C2A7EC2A2}" dt="2021-09-27T10:02:27.364" v="902" actId="1076"/>
        <pc:sldMkLst>
          <pc:docMk/>
          <pc:sldMk cId="3480029578" sldId="897"/>
        </pc:sldMkLst>
        <pc:spChg chg="del mod">
          <ac:chgData name="Fan" userId="73b39abba4055029" providerId="LiveId" clId="{0E425068-402D-4633-BA8B-763C2A7EC2A2}" dt="2021-09-27T09:42:03.565" v="137" actId="21"/>
          <ac:spMkLst>
            <pc:docMk/>
            <pc:sldMk cId="3480029578" sldId="897"/>
            <ac:spMk id="2" creationId="{3368F8C3-EA17-4A9F-8952-BD62140D67BA}"/>
          </ac:spMkLst>
        </pc:spChg>
        <pc:spChg chg="mod">
          <ac:chgData name="Fan" userId="73b39abba4055029" providerId="LiveId" clId="{0E425068-402D-4633-BA8B-763C2A7EC2A2}" dt="2021-09-27T10:00:42.584" v="887" actId="20577"/>
          <ac:spMkLst>
            <pc:docMk/>
            <pc:sldMk cId="3480029578" sldId="897"/>
            <ac:spMk id="5" creationId="{00000000-0000-0000-0000-000000000000}"/>
          </ac:spMkLst>
        </pc:spChg>
        <pc:spChg chg="del mod">
          <ac:chgData name="Fan" userId="73b39abba4055029" providerId="LiveId" clId="{0E425068-402D-4633-BA8B-763C2A7EC2A2}" dt="2021-09-27T09:39:58.583" v="16" actId="478"/>
          <ac:spMkLst>
            <pc:docMk/>
            <pc:sldMk cId="3480029578" sldId="897"/>
            <ac:spMk id="6" creationId="{D7B12816-635B-D249-BE4E-A4969E8EEF6E}"/>
          </ac:spMkLst>
        </pc:spChg>
        <pc:spChg chg="add mod">
          <ac:chgData name="Fan" userId="73b39abba4055029" providerId="LiveId" clId="{0E425068-402D-4633-BA8B-763C2A7EC2A2}" dt="2021-09-27T10:02:27.364" v="902" actId="1076"/>
          <ac:spMkLst>
            <pc:docMk/>
            <pc:sldMk cId="3480029578" sldId="897"/>
            <ac:spMk id="7" creationId="{4F2C4F77-231A-4D90-BF1E-46F7A5E1F7B0}"/>
          </ac:spMkLst>
        </pc:spChg>
      </pc:sldChg>
      <pc:sldChg chg="delSp modSp mod">
        <pc:chgData name="Fan" userId="73b39abba4055029" providerId="LiveId" clId="{0E425068-402D-4633-BA8B-763C2A7EC2A2}" dt="2021-09-27T09:43:52.770" v="292" actId="1076"/>
        <pc:sldMkLst>
          <pc:docMk/>
          <pc:sldMk cId="137005807" sldId="899"/>
        </pc:sldMkLst>
        <pc:spChg chg="del">
          <ac:chgData name="Fan" userId="73b39abba4055029" providerId="LiveId" clId="{0E425068-402D-4633-BA8B-763C2A7EC2A2}" dt="2021-09-27T09:41:59.449" v="136" actId="478"/>
          <ac:spMkLst>
            <pc:docMk/>
            <pc:sldMk cId="137005807" sldId="899"/>
            <ac:spMk id="2" creationId="{64C7715E-5822-4655-A5F6-2857C5D97A48}"/>
          </ac:spMkLst>
        </pc:spChg>
        <pc:spChg chg="mod">
          <ac:chgData name="Fan" userId="73b39abba4055029" providerId="LiveId" clId="{0E425068-402D-4633-BA8B-763C2A7EC2A2}" dt="2021-09-27T09:42:57.724" v="180" actId="1076"/>
          <ac:spMkLst>
            <pc:docMk/>
            <pc:sldMk cId="137005807" sldId="899"/>
            <ac:spMk id="10" creationId="{D7B12816-635B-D249-BE4E-A4969E8EEF6E}"/>
          </ac:spMkLst>
        </pc:spChg>
        <pc:picChg chg="mod">
          <ac:chgData name="Fan" userId="73b39abba4055029" providerId="LiveId" clId="{0E425068-402D-4633-BA8B-763C2A7EC2A2}" dt="2021-09-27T09:43:45.192" v="291" actId="1076"/>
          <ac:picMkLst>
            <pc:docMk/>
            <pc:sldMk cId="137005807" sldId="899"/>
            <ac:picMk id="7" creationId="{00000000-0000-0000-0000-000000000000}"/>
          </ac:picMkLst>
        </pc:picChg>
        <pc:picChg chg="mod">
          <ac:chgData name="Fan" userId="73b39abba4055029" providerId="LiveId" clId="{0E425068-402D-4633-BA8B-763C2A7EC2A2}" dt="2021-09-27T09:43:52.770" v="292" actId="1076"/>
          <ac:picMkLst>
            <pc:docMk/>
            <pc:sldMk cId="137005807" sldId="899"/>
            <ac:picMk id="9" creationId="{00000000-0000-0000-0000-000000000000}"/>
          </ac:picMkLst>
        </pc:picChg>
      </pc:sldChg>
      <pc:sldChg chg="addSp modSp mod">
        <pc:chgData name="Fan" userId="73b39abba4055029" providerId="LiveId" clId="{0E425068-402D-4633-BA8B-763C2A7EC2A2}" dt="2021-09-27T10:00:22.095" v="869" actId="1076"/>
        <pc:sldMkLst>
          <pc:docMk/>
          <pc:sldMk cId="4291225286" sldId="927"/>
        </pc:sldMkLst>
        <pc:spChg chg="mod">
          <ac:chgData name="Fan" userId="73b39abba4055029" providerId="LiveId" clId="{0E425068-402D-4633-BA8B-763C2A7EC2A2}" dt="2021-09-27T09:39:29.769" v="8" actId="207"/>
          <ac:spMkLst>
            <pc:docMk/>
            <pc:sldMk cId="4291225286" sldId="927"/>
            <ac:spMk id="8" creationId="{DD37FEC4-EDC7-4799-82EB-A10E536E8EA9}"/>
          </ac:spMkLst>
        </pc:spChg>
        <pc:spChg chg="add mod">
          <ac:chgData name="Fan" userId="73b39abba4055029" providerId="LiveId" clId="{0E425068-402D-4633-BA8B-763C2A7EC2A2}" dt="2021-09-27T10:00:22.095" v="869" actId="1076"/>
          <ac:spMkLst>
            <pc:docMk/>
            <pc:sldMk cId="4291225286" sldId="927"/>
            <ac:spMk id="10" creationId="{8BC317EF-212D-4B20-A21E-02A3750AEC64}"/>
          </ac:spMkLst>
        </pc:spChg>
      </pc:sldChg>
      <pc:sldChg chg="modSp">
        <pc:chgData name="Fan" userId="73b39abba4055029" providerId="LiveId" clId="{0E425068-402D-4633-BA8B-763C2A7EC2A2}" dt="2021-09-25T09:52:34.711" v="1" actId="1076"/>
        <pc:sldMkLst>
          <pc:docMk/>
          <pc:sldMk cId="3076193301" sldId="931"/>
        </pc:sldMkLst>
        <pc:spChg chg="mod">
          <ac:chgData name="Fan" userId="73b39abba4055029" providerId="LiveId" clId="{0E425068-402D-4633-BA8B-763C2A7EC2A2}" dt="2021-09-25T09:52:22.812" v="0"/>
          <ac:spMkLst>
            <pc:docMk/>
            <pc:sldMk cId="3076193301" sldId="931"/>
            <ac:spMk id="20" creationId="{00000000-0000-0000-0000-000000000000}"/>
          </ac:spMkLst>
        </pc:spChg>
        <pc:picChg chg="mod">
          <ac:chgData name="Fan" userId="73b39abba4055029" providerId="LiveId" clId="{0E425068-402D-4633-BA8B-763C2A7EC2A2}" dt="2021-09-25T09:52:34.711" v="1" actId="1076"/>
          <ac:picMkLst>
            <pc:docMk/>
            <pc:sldMk cId="3076193301" sldId="931"/>
            <ac:picMk id="1026" creationId="{0959EF96-868E-46AE-97E8-B35DF2144200}"/>
          </ac:picMkLst>
        </pc:picChg>
      </pc:sldChg>
      <pc:sldChg chg="new del">
        <pc:chgData name="Fan" userId="73b39abba4055029" providerId="LiveId" clId="{0E425068-402D-4633-BA8B-763C2A7EC2A2}" dt="2021-09-27T09:44:29.504" v="294" actId="47"/>
        <pc:sldMkLst>
          <pc:docMk/>
          <pc:sldMk cId="2719853436" sldId="936"/>
        </pc:sldMkLst>
      </pc:sldChg>
      <pc:sldChg chg="addSp delSp modSp add mod">
        <pc:chgData name="Fan" userId="73b39abba4055029" providerId="LiveId" clId="{0E425068-402D-4633-BA8B-763C2A7EC2A2}" dt="2021-11-28T02:44:11.049" v="1253" actId="1076"/>
        <pc:sldMkLst>
          <pc:docMk/>
          <pc:sldMk cId="3574788172" sldId="936"/>
        </pc:sldMkLst>
        <pc:spChg chg="del">
          <ac:chgData name="Fan" userId="73b39abba4055029" providerId="LiveId" clId="{0E425068-402D-4633-BA8B-763C2A7EC2A2}" dt="2021-09-27T09:44:34.868" v="297" actId="478"/>
          <ac:spMkLst>
            <pc:docMk/>
            <pc:sldMk cId="3574788172" sldId="936"/>
            <ac:spMk id="2" creationId="{05C9C612-7663-483E-A72A-B6EEDD664C92}"/>
          </ac:spMkLst>
        </pc:spChg>
        <pc:spChg chg="mod">
          <ac:chgData name="Fan" userId="73b39abba4055029" providerId="LiveId" clId="{0E425068-402D-4633-BA8B-763C2A7EC2A2}" dt="2021-09-27T09:44:46.436" v="321" actId="20577"/>
          <ac:spMkLst>
            <pc:docMk/>
            <pc:sldMk cId="3574788172" sldId="936"/>
            <ac:spMk id="5" creationId="{9F078EC3-00FC-6D4B-9336-1BB438747989}"/>
          </ac:spMkLst>
        </pc:spChg>
        <pc:spChg chg="del">
          <ac:chgData name="Fan" userId="73b39abba4055029" providerId="LiveId" clId="{0E425068-402D-4633-BA8B-763C2A7EC2A2}" dt="2021-09-27T09:44:37.999" v="301" actId="478"/>
          <ac:spMkLst>
            <pc:docMk/>
            <pc:sldMk cId="3574788172" sldId="936"/>
            <ac:spMk id="12" creationId="{00000000-0000-0000-0000-000000000000}"/>
          </ac:spMkLst>
        </pc:spChg>
        <pc:spChg chg="del">
          <ac:chgData name="Fan" userId="73b39abba4055029" providerId="LiveId" clId="{0E425068-402D-4633-BA8B-763C2A7EC2A2}" dt="2021-09-27T09:44:39.729" v="303" actId="478"/>
          <ac:spMkLst>
            <pc:docMk/>
            <pc:sldMk cId="3574788172" sldId="936"/>
            <ac:spMk id="15" creationId="{D7B12816-635B-D249-BE4E-A4969E8EEF6E}"/>
          </ac:spMkLst>
        </pc:spChg>
        <pc:spChg chg="add mod">
          <ac:chgData name="Fan" userId="73b39abba4055029" providerId="LiveId" clId="{0E425068-402D-4633-BA8B-763C2A7EC2A2}" dt="2021-09-27T09:47:25.102" v="373" actId="255"/>
          <ac:spMkLst>
            <pc:docMk/>
            <pc:sldMk cId="3574788172" sldId="936"/>
            <ac:spMk id="16" creationId="{F87B96FA-BC25-482E-A2D3-01A386985F23}"/>
          </ac:spMkLst>
        </pc:spChg>
        <pc:spChg chg="add mod">
          <ac:chgData name="Fan" userId="73b39abba4055029" providerId="LiveId" clId="{0E425068-402D-4633-BA8B-763C2A7EC2A2}" dt="2021-09-27T09:46:56.160" v="334" actId="14100"/>
          <ac:spMkLst>
            <pc:docMk/>
            <pc:sldMk cId="3574788172" sldId="936"/>
            <ac:spMk id="18" creationId="{F8B90CD5-467E-479F-BAA7-2144E7B6E138}"/>
          </ac:spMkLst>
        </pc:spChg>
        <pc:spChg chg="add mod">
          <ac:chgData name="Fan" userId="73b39abba4055029" providerId="LiveId" clId="{0E425068-402D-4633-BA8B-763C2A7EC2A2}" dt="2021-09-27T09:48:22.676" v="422" actId="1076"/>
          <ac:spMkLst>
            <pc:docMk/>
            <pc:sldMk cId="3574788172" sldId="936"/>
            <ac:spMk id="19" creationId="{F6E6A9F8-F2A7-458E-BCB9-EE4054D3DC15}"/>
          </ac:spMkLst>
        </pc:spChg>
        <pc:picChg chg="del">
          <ac:chgData name="Fan" userId="73b39abba4055029" providerId="LiveId" clId="{0E425068-402D-4633-BA8B-763C2A7EC2A2}" dt="2021-09-27T09:44:33.231" v="296" actId="478"/>
          <ac:picMkLst>
            <pc:docMk/>
            <pc:sldMk cId="3574788172" sldId="936"/>
            <ac:picMk id="3" creationId="{00000000-0000-0000-0000-000000000000}"/>
          </ac:picMkLst>
        </pc:picChg>
        <pc:picChg chg="del">
          <ac:chgData name="Fan" userId="73b39abba4055029" providerId="LiveId" clId="{0E425068-402D-4633-BA8B-763C2A7EC2A2}" dt="2021-09-27T09:44:35.548" v="298" actId="478"/>
          <ac:picMkLst>
            <pc:docMk/>
            <pc:sldMk cId="3574788172" sldId="936"/>
            <ac:picMk id="4" creationId="{00000000-0000-0000-0000-000000000000}"/>
          </ac:picMkLst>
        </pc:picChg>
        <pc:picChg chg="add mod">
          <ac:chgData name="Fan" userId="73b39abba4055029" providerId="LiveId" clId="{0E425068-402D-4633-BA8B-763C2A7EC2A2}" dt="2021-09-27T09:46:58.410" v="335" actId="1076"/>
          <ac:picMkLst>
            <pc:docMk/>
            <pc:sldMk cId="3574788172" sldId="936"/>
            <ac:picMk id="7" creationId="{E0336035-0165-4F9E-8165-F07C406B7991}"/>
          </ac:picMkLst>
        </pc:picChg>
        <pc:picChg chg="del">
          <ac:chgData name="Fan" userId="73b39abba4055029" providerId="LiveId" clId="{0E425068-402D-4633-BA8B-763C2A7EC2A2}" dt="2021-09-27T09:44:36.007" v="299" actId="478"/>
          <ac:picMkLst>
            <pc:docMk/>
            <pc:sldMk cId="3574788172" sldId="936"/>
            <ac:picMk id="8" creationId="{00000000-0000-0000-0000-000000000000}"/>
          </ac:picMkLst>
        </pc:picChg>
        <pc:picChg chg="add mod">
          <ac:chgData name="Fan" userId="73b39abba4055029" providerId="LiveId" clId="{0E425068-402D-4633-BA8B-763C2A7EC2A2}" dt="2021-09-27T09:47:00.645" v="336" actId="1076"/>
          <ac:picMkLst>
            <pc:docMk/>
            <pc:sldMk cId="3574788172" sldId="936"/>
            <ac:picMk id="10" creationId="{6B9BE9B0-9AEF-49E9-A18E-88C6078E3AFE}"/>
          </ac:picMkLst>
        </pc:picChg>
        <pc:picChg chg="del">
          <ac:chgData name="Fan" userId="73b39abba4055029" providerId="LiveId" clId="{0E425068-402D-4633-BA8B-763C2A7EC2A2}" dt="2021-09-27T09:44:36.622" v="300" actId="478"/>
          <ac:picMkLst>
            <pc:docMk/>
            <pc:sldMk cId="3574788172" sldId="936"/>
            <ac:picMk id="11" creationId="{00000000-0000-0000-0000-000000000000}"/>
          </ac:picMkLst>
        </pc:picChg>
        <pc:picChg chg="del">
          <ac:chgData name="Fan" userId="73b39abba4055029" providerId="LiveId" clId="{0E425068-402D-4633-BA8B-763C2A7EC2A2}" dt="2021-09-27T09:44:38.429" v="302" actId="478"/>
          <ac:picMkLst>
            <pc:docMk/>
            <pc:sldMk cId="3574788172" sldId="936"/>
            <ac:picMk id="13" creationId="{00000000-0000-0000-0000-000000000000}"/>
          </ac:picMkLst>
        </pc:picChg>
        <pc:picChg chg="del">
          <ac:chgData name="Fan" userId="73b39abba4055029" providerId="LiveId" clId="{0E425068-402D-4633-BA8B-763C2A7EC2A2}" dt="2021-09-27T09:44:40.447" v="304" actId="478"/>
          <ac:picMkLst>
            <pc:docMk/>
            <pc:sldMk cId="3574788172" sldId="936"/>
            <ac:picMk id="14" creationId="{00000000-0000-0000-0000-000000000000}"/>
          </ac:picMkLst>
        </pc:picChg>
        <pc:picChg chg="add mod">
          <ac:chgData name="Fan" userId="73b39abba4055029" providerId="LiveId" clId="{0E425068-402D-4633-BA8B-763C2A7EC2A2}" dt="2021-09-27T09:49:18.773" v="424" actId="1076"/>
          <ac:picMkLst>
            <pc:docMk/>
            <pc:sldMk cId="3574788172" sldId="936"/>
            <ac:picMk id="21" creationId="{C5DD134A-25A0-4DBA-84FD-7547E14FC44D}"/>
          </ac:picMkLst>
        </pc:picChg>
        <pc:picChg chg="add mod">
          <ac:chgData name="Fan" userId="73b39abba4055029" providerId="LiveId" clId="{0E425068-402D-4633-BA8B-763C2A7EC2A2}" dt="2021-11-28T02:44:11.049" v="1253" actId="1076"/>
          <ac:picMkLst>
            <pc:docMk/>
            <pc:sldMk cId="3574788172" sldId="936"/>
            <ac:picMk id="23" creationId="{AC1B5DD6-B0B4-405D-A6B3-4A914F6057B0}"/>
          </ac:picMkLst>
        </pc:picChg>
      </pc:sldChg>
      <pc:sldChg chg="modSp add mod">
        <pc:chgData name="Fan" userId="73b39abba4055029" providerId="LiveId" clId="{0E425068-402D-4633-BA8B-763C2A7EC2A2}" dt="2021-09-27T10:03:46.254" v="964" actId="14100"/>
        <pc:sldMkLst>
          <pc:docMk/>
          <pc:sldMk cId="4192054462" sldId="937"/>
        </pc:sldMkLst>
        <pc:spChg chg="mod">
          <ac:chgData name="Fan" userId="73b39abba4055029" providerId="LiveId" clId="{0E425068-402D-4633-BA8B-763C2A7EC2A2}" dt="2021-09-27T09:58:49.785" v="776" actId="20577"/>
          <ac:spMkLst>
            <pc:docMk/>
            <pc:sldMk cId="4192054462" sldId="937"/>
            <ac:spMk id="4" creationId="{9F078EC3-00FC-6D4B-9336-1BB438747989}"/>
          </ac:spMkLst>
        </pc:spChg>
        <pc:spChg chg="mod">
          <ac:chgData name="Fan" userId="73b39abba4055029" providerId="LiveId" clId="{0E425068-402D-4633-BA8B-763C2A7EC2A2}" dt="2021-09-27T10:03:20.713" v="961" actId="20577"/>
          <ac:spMkLst>
            <pc:docMk/>
            <pc:sldMk cId="4192054462" sldId="937"/>
            <ac:spMk id="14" creationId="{00000000-0000-0000-0000-000000000000}"/>
          </ac:spMkLst>
        </pc:spChg>
        <pc:grpChg chg="mod">
          <ac:chgData name="Fan" userId="73b39abba4055029" providerId="LiveId" clId="{0E425068-402D-4633-BA8B-763C2A7EC2A2}" dt="2021-09-27T10:03:46.254" v="964" actId="14100"/>
          <ac:grpSpMkLst>
            <pc:docMk/>
            <pc:sldMk cId="4192054462" sldId="937"/>
            <ac:grpSpMk id="2" creationId="{1D5F050D-3106-4F1D-8C51-43E2592D4A3A}"/>
          </ac:grpSpMkLst>
        </pc:grpChg>
        <pc:graphicFrameChg chg="mod">
          <ac:chgData name="Fan" userId="73b39abba4055029" providerId="LiveId" clId="{0E425068-402D-4633-BA8B-763C2A7EC2A2}" dt="2021-09-27T10:03:38.008" v="963" actId="1076"/>
          <ac:graphicFrameMkLst>
            <pc:docMk/>
            <pc:sldMk cId="4192054462" sldId="937"/>
            <ac:graphicFrameMk id="3" creationId="{68CE91F4-98CE-4BB4-BBE3-77A0FF7C9B35}"/>
          </ac:graphicFrameMkLst>
        </pc:graphicFrameChg>
      </pc:sldChg>
      <pc:sldChg chg="addSp delSp modSp add mod">
        <pc:chgData name="Fan" userId="73b39abba4055029" providerId="LiveId" clId="{0E425068-402D-4633-BA8B-763C2A7EC2A2}" dt="2021-11-29T06:24:47.515" v="1589" actId="1076"/>
        <pc:sldMkLst>
          <pc:docMk/>
          <pc:sldMk cId="490186285" sldId="938"/>
        </pc:sldMkLst>
        <pc:spChg chg="mod">
          <ac:chgData name="Fan" userId="73b39abba4055029" providerId="LiveId" clId="{0E425068-402D-4633-BA8B-763C2A7EC2A2}" dt="2021-11-29T02:13:09.115" v="1458" actId="20577"/>
          <ac:spMkLst>
            <pc:docMk/>
            <pc:sldMk cId="490186285" sldId="938"/>
            <ac:spMk id="8" creationId="{00000000-0000-0000-0000-000000000000}"/>
          </ac:spMkLst>
        </pc:spChg>
        <pc:picChg chg="add mod">
          <ac:chgData name="Fan" userId="73b39abba4055029" providerId="LiveId" clId="{0E425068-402D-4633-BA8B-763C2A7EC2A2}" dt="2021-11-29T06:24:28.156" v="1586" actId="1076"/>
          <ac:picMkLst>
            <pc:docMk/>
            <pc:sldMk cId="490186285" sldId="938"/>
            <ac:picMk id="3" creationId="{8FCB75C2-7F2B-4E6A-AD2F-2AA3E632132E}"/>
          </ac:picMkLst>
        </pc:picChg>
        <pc:picChg chg="add mod">
          <ac:chgData name="Fan" userId="73b39abba4055029" providerId="LiveId" clId="{0E425068-402D-4633-BA8B-763C2A7EC2A2}" dt="2021-11-29T06:24:26.403" v="1585" actId="1076"/>
          <ac:picMkLst>
            <pc:docMk/>
            <pc:sldMk cId="490186285" sldId="938"/>
            <ac:picMk id="4" creationId="{02AF9BCF-53DF-4CF3-BAAC-3CBF20F90563}"/>
          </ac:picMkLst>
        </pc:picChg>
        <pc:picChg chg="add mod">
          <ac:chgData name="Fan" userId="73b39abba4055029" providerId="LiveId" clId="{0E425068-402D-4633-BA8B-763C2A7EC2A2}" dt="2021-11-29T06:24:31.206" v="1587" actId="1076"/>
          <ac:picMkLst>
            <pc:docMk/>
            <pc:sldMk cId="490186285" sldId="938"/>
            <ac:picMk id="5" creationId="{D5E3ECDD-8FE8-4A61-8E1D-20BCBB9DBB36}"/>
          </ac:picMkLst>
        </pc:picChg>
        <pc:picChg chg="add mod">
          <ac:chgData name="Fan" userId="73b39abba4055029" providerId="LiveId" clId="{0E425068-402D-4633-BA8B-763C2A7EC2A2}" dt="2021-11-29T06:24:47.515" v="1589" actId="1076"/>
          <ac:picMkLst>
            <pc:docMk/>
            <pc:sldMk cId="490186285" sldId="938"/>
            <ac:picMk id="9" creationId="{48491186-84F2-46C4-80A7-F2AC904936B3}"/>
          </ac:picMkLst>
        </pc:picChg>
        <pc:picChg chg="del mod">
          <ac:chgData name="Fan" userId="73b39abba4055029" providerId="LiveId" clId="{0E425068-402D-4633-BA8B-763C2A7EC2A2}" dt="2021-11-29T02:17:18.131" v="1582" actId="478"/>
          <ac:picMkLst>
            <pc:docMk/>
            <pc:sldMk cId="490186285" sldId="938"/>
            <ac:picMk id="13" creationId="{BB502070-3979-47CD-9B87-670E39C54CE1}"/>
          </ac:picMkLst>
        </pc:picChg>
        <pc:picChg chg="del mod">
          <ac:chgData name="Fan" userId="73b39abba4055029" providerId="LiveId" clId="{0E425068-402D-4633-BA8B-763C2A7EC2A2}" dt="2021-11-29T02:17:18.897" v="1583" actId="478"/>
          <ac:picMkLst>
            <pc:docMk/>
            <pc:sldMk cId="490186285" sldId="938"/>
            <ac:picMk id="15" creationId="{862623BF-A56B-41F7-8B20-1224A0DDF2BD}"/>
          </ac:picMkLst>
        </pc:picChg>
      </pc:sldChg>
      <pc:sldChg chg="addSp delSp modSp add del mod">
        <pc:chgData name="Fan" userId="73b39abba4055029" providerId="LiveId" clId="{0E425068-402D-4633-BA8B-763C2A7EC2A2}" dt="2021-11-28T02:34:23.093" v="1125" actId="2696"/>
        <pc:sldMkLst>
          <pc:docMk/>
          <pc:sldMk cId="1045127376" sldId="938"/>
        </pc:sldMkLst>
        <pc:spChg chg="mod">
          <ac:chgData name="Fan" userId="73b39abba4055029" providerId="LiveId" clId="{0E425068-402D-4633-BA8B-763C2A7EC2A2}" dt="2021-11-28T02:28:43.940" v="998" actId="20577"/>
          <ac:spMkLst>
            <pc:docMk/>
            <pc:sldMk cId="1045127376" sldId="938"/>
            <ac:spMk id="6" creationId="{9F078EC3-00FC-6D4B-9336-1BB438747989}"/>
          </ac:spMkLst>
        </pc:spChg>
        <pc:spChg chg="mod">
          <ac:chgData name="Fan" userId="73b39abba4055029" providerId="LiveId" clId="{0E425068-402D-4633-BA8B-763C2A7EC2A2}" dt="2021-11-28T02:29:23.470" v="1109" actId="20577"/>
          <ac:spMkLst>
            <pc:docMk/>
            <pc:sldMk cId="1045127376" sldId="938"/>
            <ac:spMk id="8" creationId="{00000000-0000-0000-0000-000000000000}"/>
          </ac:spMkLst>
        </pc:spChg>
        <pc:picChg chg="del">
          <ac:chgData name="Fan" userId="73b39abba4055029" providerId="LiveId" clId="{0E425068-402D-4633-BA8B-763C2A7EC2A2}" dt="2021-11-28T02:28:47.286" v="999" actId="478"/>
          <ac:picMkLst>
            <pc:docMk/>
            <pc:sldMk cId="1045127376" sldId="938"/>
            <ac:picMk id="3" creationId="{00000000-0000-0000-0000-000000000000}"/>
          </ac:picMkLst>
        </pc:picChg>
        <pc:picChg chg="del">
          <ac:chgData name="Fan" userId="73b39abba4055029" providerId="LiveId" clId="{0E425068-402D-4633-BA8B-763C2A7EC2A2}" dt="2021-11-28T02:28:47.881" v="1000" actId="478"/>
          <ac:picMkLst>
            <pc:docMk/>
            <pc:sldMk cId="1045127376" sldId="938"/>
            <ac:picMk id="4" creationId="{00000000-0000-0000-0000-000000000000}"/>
          </ac:picMkLst>
        </pc:picChg>
        <pc:picChg chg="add del mod">
          <ac:chgData name="Fan" userId="73b39abba4055029" providerId="LiveId" clId="{0E425068-402D-4633-BA8B-763C2A7EC2A2}" dt="2021-11-28T02:32:01.387" v="1115" actId="478"/>
          <ac:picMkLst>
            <pc:docMk/>
            <pc:sldMk cId="1045127376" sldId="938"/>
            <ac:picMk id="5" creationId="{18F50F13-E453-473E-AD3D-4270295EB979}"/>
          </ac:picMkLst>
        </pc:picChg>
        <pc:picChg chg="add del mod">
          <ac:chgData name="Fan" userId="73b39abba4055029" providerId="LiveId" clId="{0E425068-402D-4633-BA8B-763C2A7EC2A2}" dt="2021-11-28T02:32:14.413" v="1119" actId="478"/>
          <ac:picMkLst>
            <pc:docMk/>
            <pc:sldMk cId="1045127376" sldId="938"/>
            <ac:picMk id="9" creationId="{B3B0678D-9D52-4D82-96CD-BFA12E6346D5}"/>
          </ac:picMkLst>
        </pc:picChg>
        <pc:picChg chg="del">
          <ac:chgData name="Fan" userId="73b39abba4055029" providerId="LiveId" clId="{0E425068-402D-4633-BA8B-763C2A7EC2A2}" dt="2021-11-28T02:28:48.583" v="1001" actId="478"/>
          <ac:picMkLst>
            <pc:docMk/>
            <pc:sldMk cId="1045127376" sldId="938"/>
            <ac:picMk id="10" creationId="{00000000-0000-0000-0000-000000000000}"/>
          </ac:picMkLst>
        </pc:picChg>
        <pc:picChg chg="del">
          <ac:chgData name="Fan" userId="73b39abba4055029" providerId="LiveId" clId="{0E425068-402D-4633-BA8B-763C2A7EC2A2}" dt="2021-11-28T02:28:49.098" v="1002" actId="478"/>
          <ac:picMkLst>
            <pc:docMk/>
            <pc:sldMk cId="1045127376" sldId="938"/>
            <ac:picMk id="11" creationId="{00000000-0000-0000-0000-000000000000}"/>
          </ac:picMkLst>
        </pc:picChg>
        <pc:picChg chg="add mod">
          <ac:chgData name="Fan" userId="73b39abba4055029" providerId="LiveId" clId="{0E425068-402D-4633-BA8B-763C2A7EC2A2}" dt="2021-11-28T02:32:03.702" v="1118" actId="1076"/>
          <ac:picMkLst>
            <pc:docMk/>
            <pc:sldMk cId="1045127376" sldId="938"/>
            <ac:picMk id="13" creationId="{BB502070-3979-47CD-9B87-670E39C54CE1}"/>
          </ac:picMkLst>
        </pc:picChg>
        <pc:picChg chg="add mod">
          <ac:chgData name="Fan" userId="73b39abba4055029" providerId="LiveId" clId="{0E425068-402D-4633-BA8B-763C2A7EC2A2}" dt="2021-11-28T02:32:38.760" v="1123" actId="1076"/>
          <ac:picMkLst>
            <pc:docMk/>
            <pc:sldMk cId="1045127376" sldId="938"/>
            <ac:picMk id="15" creationId="{862623BF-A56B-41F7-8B20-1224A0DDF2BD}"/>
          </ac:picMkLst>
        </pc:picChg>
      </pc:sldChg>
      <pc:sldChg chg="modSp add mod">
        <pc:chgData name="Fan" userId="73b39abba4055029" providerId="LiveId" clId="{0E425068-402D-4633-BA8B-763C2A7EC2A2}" dt="2021-11-28T02:36:49.380" v="1252" actId="20577"/>
        <pc:sldMkLst>
          <pc:docMk/>
          <pc:sldMk cId="158063644" sldId="1047"/>
        </pc:sldMkLst>
        <pc:spChg chg="mod">
          <ac:chgData name="Fan" userId="73b39abba4055029" providerId="LiveId" clId="{0E425068-402D-4633-BA8B-763C2A7EC2A2}" dt="2021-11-28T02:36:49.380" v="1252" actId="20577"/>
          <ac:spMkLst>
            <pc:docMk/>
            <pc:sldMk cId="158063644" sldId="1047"/>
            <ac:spMk id="3" creationId="{D5FACB8C-E4C4-4BB3-8A2F-9B15218F5CAD}"/>
          </ac:spMkLst>
        </pc:spChg>
      </pc:sldChg>
    </pc:docChg>
  </pc:docChgLst>
  <pc:docChgLst>
    <pc:chgData name="Fan Cheng" userId="73b39abba4055029" providerId="LiveId" clId="{B266636A-D569-4AE4-9417-9F43F49312C1}"/>
    <pc:docChg chg="undo custSel addSld delSld modSld sldOrd">
      <pc:chgData name="Fan Cheng" userId="73b39abba4055029" providerId="LiveId" clId="{B266636A-D569-4AE4-9417-9F43F49312C1}" dt="2018-07-30T08:05:33.267" v="8427" actId="20577"/>
      <pc:docMkLst>
        <pc:docMk/>
      </pc:docMkLst>
      <pc:sldChg chg="del">
        <pc:chgData name="Fan Cheng" userId="73b39abba4055029" providerId="LiveId" clId="{B266636A-D569-4AE4-9417-9F43F49312C1}" dt="2018-07-29T21:10:49.646" v="6838" actId="2696"/>
        <pc:sldMkLst>
          <pc:docMk/>
          <pc:sldMk cId="844665580" sldId="258"/>
        </pc:sldMkLst>
      </pc:sldChg>
      <pc:sldChg chg="del">
        <pc:chgData name="Fan Cheng" userId="73b39abba4055029" providerId="LiveId" clId="{B266636A-D569-4AE4-9417-9F43F49312C1}" dt="2018-07-29T21:10:50.237" v="6841" actId="2696"/>
        <pc:sldMkLst>
          <pc:docMk/>
          <pc:sldMk cId="2012767092" sldId="263"/>
        </pc:sldMkLst>
      </pc:sldChg>
      <pc:sldChg chg="del">
        <pc:chgData name="Fan Cheng" userId="73b39abba4055029" providerId="LiveId" clId="{B266636A-D569-4AE4-9417-9F43F49312C1}" dt="2018-07-29T21:10:47.955" v="6829" actId="2696"/>
        <pc:sldMkLst>
          <pc:docMk/>
          <pc:sldMk cId="3808521123" sldId="266"/>
        </pc:sldMkLst>
      </pc:sldChg>
      <pc:sldChg chg="del">
        <pc:chgData name="Fan Cheng" userId="73b39abba4055029" providerId="LiveId" clId="{B266636A-D569-4AE4-9417-9F43F49312C1}" dt="2018-07-29T21:10:50.664" v="6843" actId="2696"/>
        <pc:sldMkLst>
          <pc:docMk/>
          <pc:sldMk cId="2486728610" sldId="267"/>
        </pc:sldMkLst>
      </pc:sldChg>
      <pc:sldChg chg="del">
        <pc:chgData name="Fan Cheng" userId="73b39abba4055029" providerId="LiveId" clId="{B266636A-D569-4AE4-9417-9F43F49312C1}" dt="2018-07-29T21:10:50.875" v="6844" actId="2696"/>
        <pc:sldMkLst>
          <pc:docMk/>
          <pc:sldMk cId="512884373" sldId="268"/>
        </pc:sldMkLst>
      </pc:sldChg>
      <pc:sldChg chg="del">
        <pc:chgData name="Fan Cheng" userId="73b39abba4055029" providerId="LiveId" clId="{B266636A-D569-4AE4-9417-9F43F49312C1}" dt="2018-07-29T21:10:48.146" v="6830" actId="2696"/>
        <pc:sldMkLst>
          <pc:docMk/>
          <pc:sldMk cId="3453302971" sldId="271"/>
        </pc:sldMkLst>
      </pc:sldChg>
      <pc:sldChg chg="add del">
        <pc:chgData name="Fan Cheng" userId="73b39abba4055029" providerId="LiveId" clId="{B266636A-D569-4AE4-9417-9F43F49312C1}" dt="2018-07-29T21:20:31.072" v="7199" actId="2696"/>
        <pc:sldMkLst>
          <pc:docMk/>
          <pc:sldMk cId="2213919360" sldId="278"/>
        </pc:sldMkLst>
      </pc:sldChg>
      <pc:sldChg chg="addSp delSp modSp add modAnim modNotesTx">
        <pc:chgData name="Fan Cheng" userId="73b39abba4055029" providerId="LiveId" clId="{B266636A-D569-4AE4-9417-9F43F49312C1}" dt="2018-07-30T08:05:33.267" v="8427" actId="20577"/>
        <pc:sldMkLst>
          <pc:docMk/>
          <pc:sldMk cId="3529519353" sldId="278"/>
        </pc:sldMkLst>
        <pc:spChg chg="add del">
          <ac:chgData name="Fan Cheng" userId="73b39abba4055029" providerId="LiveId" clId="{B266636A-D569-4AE4-9417-9F43F49312C1}" dt="2018-07-30T00:31:29.914" v="7448" actId="478"/>
          <ac:spMkLst>
            <pc:docMk/>
            <pc:sldMk cId="3529519353" sldId="278"/>
            <ac:spMk id="2" creationId="{00000000-0000-0000-0000-000000000000}"/>
          </ac:spMkLst>
        </pc:spChg>
        <pc:spChg chg="del">
          <ac:chgData name="Fan Cheng" userId="73b39abba4055029" providerId="LiveId" clId="{B266636A-D569-4AE4-9417-9F43F49312C1}" dt="2018-07-30T00:30:51.185" v="7434" actId="478"/>
          <ac:spMkLst>
            <pc:docMk/>
            <pc:sldMk cId="3529519353" sldId="278"/>
            <ac:spMk id="3" creationId="{00000000-0000-0000-0000-000000000000}"/>
          </ac:spMkLst>
        </pc:spChg>
        <pc:spChg chg="add del mod">
          <ac:chgData name="Fan Cheng" userId="73b39abba4055029" providerId="LiveId" clId="{B266636A-D569-4AE4-9417-9F43F49312C1}" dt="2018-07-30T02:19:26.957" v="8416" actId="20577"/>
          <ac:spMkLst>
            <pc:docMk/>
            <pc:sldMk cId="3529519353" sldId="278"/>
            <ac:spMk id="6" creationId="{5364887B-0B78-284B-8760-C9813904624A}"/>
          </ac:spMkLst>
        </pc:spChg>
        <pc:spChg chg="del">
          <ac:chgData name="Fan Cheng" userId="73b39abba4055029" providerId="LiveId" clId="{B266636A-D569-4AE4-9417-9F43F49312C1}" dt="2018-07-30T00:31:06.491" v="7442" actId="478"/>
          <ac:spMkLst>
            <pc:docMk/>
            <pc:sldMk cId="3529519353" sldId="278"/>
            <ac:spMk id="7" creationId="{5DC5172B-4DD5-0442-ACD6-74DA9611A927}"/>
          </ac:spMkLst>
        </pc:spChg>
        <pc:spChg chg="add del mod">
          <ac:chgData name="Fan Cheng" userId="73b39abba4055029" providerId="LiveId" clId="{B266636A-D569-4AE4-9417-9F43F49312C1}" dt="2018-07-30T00:31:29.914" v="7448" actId="478"/>
          <ac:spMkLst>
            <pc:docMk/>
            <pc:sldMk cId="3529519353" sldId="278"/>
            <ac:spMk id="8" creationId="{56DE2CA6-CC5F-4013-8227-E318EA8238F9}"/>
          </ac:spMkLst>
        </pc:spChg>
        <pc:spChg chg="del">
          <ac:chgData name="Fan Cheng" userId="73b39abba4055029" providerId="LiveId" clId="{B266636A-D569-4AE4-9417-9F43F49312C1}" dt="2018-07-30T00:31:03.302" v="7441" actId="478"/>
          <ac:spMkLst>
            <pc:docMk/>
            <pc:sldMk cId="3529519353" sldId="278"/>
            <ac:spMk id="14" creationId="{00000000-0000-0000-0000-000000000000}"/>
          </ac:spMkLst>
        </pc:spChg>
        <pc:spChg chg="del">
          <ac:chgData name="Fan Cheng" userId="73b39abba4055029" providerId="LiveId" clId="{B266636A-D569-4AE4-9417-9F43F49312C1}" dt="2018-07-30T00:31:17.452" v="7446" actId="478"/>
          <ac:spMkLst>
            <pc:docMk/>
            <pc:sldMk cId="3529519353" sldId="278"/>
            <ac:spMk id="15" creationId="{00000000-0000-0000-0000-000000000000}"/>
          </ac:spMkLst>
        </pc:spChg>
        <pc:spChg chg="add mod">
          <ac:chgData name="Fan Cheng" userId="73b39abba4055029" providerId="LiveId" clId="{B266636A-D569-4AE4-9417-9F43F49312C1}" dt="2018-07-30T08:05:33.267" v="8427" actId="20577"/>
          <ac:spMkLst>
            <pc:docMk/>
            <pc:sldMk cId="3529519353" sldId="278"/>
            <ac:spMk id="19" creationId="{8004D104-C37C-4745-9D3E-52AB98DD0C1A}"/>
          </ac:spMkLst>
        </pc:spChg>
        <pc:spChg chg="del mod">
          <ac:chgData name="Fan Cheng" userId="73b39abba4055029" providerId="LiveId" clId="{B266636A-D569-4AE4-9417-9F43F49312C1}" dt="2018-07-30T00:30:56.018" v="7435" actId="478"/>
          <ac:spMkLst>
            <pc:docMk/>
            <pc:sldMk cId="3529519353" sldId="278"/>
            <ac:spMk id="29" creationId="{00000000-0000-0000-0000-000000000000}"/>
          </ac:spMkLst>
        </pc:spChg>
        <pc:spChg chg="del">
          <ac:chgData name="Fan Cheng" userId="73b39abba4055029" providerId="LiveId" clId="{B266636A-D569-4AE4-9417-9F43F49312C1}" dt="2018-07-30T00:31:09.521" v="7443" actId="478"/>
          <ac:spMkLst>
            <pc:docMk/>
            <pc:sldMk cId="3529519353" sldId="278"/>
            <ac:spMk id="30" creationId="{00000000-0000-0000-0000-000000000000}"/>
          </ac:spMkLst>
        </pc:spChg>
        <pc:grpChg chg="del">
          <ac:chgData name="Fan Cheng" userId="73b39abba4055029" providerId="LiveId" clId="{B266636A-D569-4AE4-9417-9F43F49312C1}" dt="2018-07-29T21:20:57.962" v="7262" actId="478"/>
          <ac:grpSpMkLst>
            <pc:docMk/>
            <pc:sldMk cId="3529519353" sldId="278"/>
            <ac:grpSpMk id="39" creationId="{5E45BE03-FA55-3D47-9020-6868EBEB93FA}"/>
          </ac:grpSpMkLst>
        </pc:grpChg>
        <pc:grpChg chg="del">
          <ac:chgData name="Fan Cheng" userId="73b39abba4055029" providerId="LiveId" clId="{B266636A-D569-4AE4-9417-9F43F49312C1}" dt="2018-07-29T21:20:56.052" v="7261" actId="478"/>
          <ac:grpSpMkLst>
            <pc:docMk/>
            <pc:sldMk cId="3529519353" sldId="278"/>
            <ac:grpSpMk id="49" creationId="{5A8C3A22-26ED-504E-A65A-F96B3736B08E}"/>
          </ac:grpSpMkLst>
        </pc:grpChg>
        <pc:picChg chg="del mod">
          <ac:chgData name="Fan Cheng" userId="73b39abba4055029" providerId="LiveId" clId="{B266636A-D569-4AE4-9417-9F43F49312C1}" dt="2018-07-30T00:31:13.917" v="7445" actId="478"/>
          <ac:picMkLst>
            <pc:docMk/>
            <pc:sldMk cId="3529519353" sldId="278"/>
            <ac:picMk id="5" creationId="{00000000-0000-0000-0000-000000000000}"/>
          </ac:picMkLst>
        </pc:picChg>
        <pc:picChg chg="add del mod">
          <ac:chgData name="Fan Cheng" userId="73b39abba4055029" providerId="LiveId" clId="{B266636A-D569-4AE4-9417-9F43F49312C1}" dt="2018-07-30T00:43:29.112" v="8161"/>
          <ac:picMkLst>
            <pc:docMk/>
            <pc:sldMk cId="3529519353" sldId="278"/>
            <ac:picMk id="1026" creationId="{C13F42EA-069C-4825-B886-33600E0EBF8B}"/>
          </ac:picMkLst>
        </pc:picChg>
        <pc:picChg chg="add mod">
          <ac:chgData name="Fan Cheng" userId="73b39abba4055029" providerId="LiveId" clId="{B266636A-D569-4AE4-9417-9F43F49312C1}" dt="2018-07-30T00:50:00.847" v="8213" actId="1038"/>
          <ac:picMkLst>
            <pc:docMk/>
            <pc:sldMk cId="3529519353" sldId="278"/>
            <ac:picMk id="1028" creationId="{E0CDCCBE-E937-444C-8C3C-95674205BF4D}"/>
          </ac:picMkLst>
        </pc:picChg>
        <pc:picChg chg="add mod">
          <ac:chgData name="Fan Cheng" userId="73b39abba4055029" providerId="LiveId" clId="{B266636A-D569-4AE4-9417-9F43F49312C1}" dt="2018-07-30T00:49:52.708" v="8198" actId="1037"/>
          <ac:picMkLst>
            <pc:docMk/>
            <pc:sldMk cId="3529519353" sldId="278"/>
            <ac:picMk id="1030" creationId="{439149F2-3458-435E-AF9F-D7107A0CAFB0}"/>
          </ac:picMkLst>
        </pc:picChg>
        <pc:picChg chg="add mod">
          <ac:chgData name="Fan Cheng" userId="73b39abba4055029" providerId="LiveId" clId="{B266636A-D569-4AE4-9417-9F43F49312C1}" dt="2018-07-30T00:49:57.999" v="8210" actId="1037"/>
          <ac:picMkLst>
            <pc:docMk/>
            <pc:sldMk cId="3529519353" sldId="278"/>
            <ac:picMk id="1032" creationId="{E97BBE4B-7183-45D6-92CD-720024F7A477}"/>
          </ac:picMkLst>
        </pc:picChg>
      </pc:sldChg>
      <pc:sldChg chg="del">
        <pc:chgData name="Fan Cheng" userId="73b39abba4055029" providerId="LiveId" clId="{B266636A-D569-4AE4-9417-9F43F49312C1}" dt="2018-07-29T21:10:46.477" v="6821" actId="2696"/>
        <pc:sldMkLst>
          <pc:docMk/>
          <pc:sldMk cId="2432937344" sldId="279"/>
        </pc:sldMkLst>
      </pc:sldChg>
      <pc:sldChg chg="del">
        <pc:chgData name="Fan Cheng" userId="73b39abba4055029" providerId="LiveId" clId="{B266636A-D569-4AE4-9417-9F43F49312C1}" dt="2018-07-29T21:10:51.518" v="6847" actId="2696"/>
        <pc:sldMkLst>
          <pc:docMk/>
          <pc:sldMk cId="4122175973" sldId="280"/>
        </pc:sldMkLst>
      </pc:sldChg>
      <pc:sldChg chg="del">
        <pc:chgData name="Fan Cheng" userId="73b39abba4055029" providerId="LiveId" clId="{B266636A-D569-4AE4-9417-9F43F49312C1}" dt="2018-07-29T21:10:47.209" v="6825" actId="2696"/>
        <pc:sldMkLst>
          <pc:docMk/>
          <pc:sldMk cId="159402455" sldId="288"/>
        </pc:sldMkLst>
      </pc:sldChg>
      <pc:sldChg chg="del">
        <pc:chgData name="Fan Cheng" userId="73b39abba4055029" providerId="LiveId" clId="{B266636A-D569-4AE4-9417-9F43F49312C1}" dt="2018-07-29T21:10:47.768" v="6828" actId="2696"/>
        <pc:sldMkLst>
          <pc:docMk/>
          <pc:sldMk cId="2450602495" sldId="289"/>
        </pc:sldMkLst>
      </pc:sldChg>
      <pc:sldChg chg="del">
        <pc:chgData name="Fan Cheng" userId="73b39abba4055029" providerId="LiveId" clId="{B266636A-D569-4AE4-9417-9F43F49312C1}" dt="2018-07-29T21:10:44.752" v="6811" actId="2696"/>
        <pc:sldMkLst>
          <pc:docMk/>
          <pc:sldMk cId="4156828831" sldId="406"/>
        </pc:sldMkLst>
      </pc:sldChg>
      <pc:sldChg chg="del">
        <pc:chgData name="Fan Cheng" userId="73b39abba4055029" providerId="LiveId" clId="{B266636A-D569-4AE4-9417-9F43F49312C1}" dt="2018-07-29T21:10:44.873" v="6812" actId="2696"/>
        <pc:sldMkLst>
          <pc:docMk/>
          <pc:sldMk cId="3202255490" sldId="421"/>
        </pc:sldMkLst>
      </pc:sldChg>
      <pc:sldChg chg="modSp">
        <pc:chgData name="Fan Cheng" userId="73b39abba4055029" providerId="LiveId" clId="{B266636A-D569-4AE4-9417-9F43F49312C1}" dt="2018-07-30T00:27:29.506" v="7376" actId="113"/>
        <pc:sldMkLst>
          <pc:docMk/>
          <pc:sldMk cId="2040243274" sldId="628"/>
        </pc:sldMkLst>
        <pc:spChg chg="mod">
          <ac:chgData name="Fan Cheng" userId="73b39abba4055029" providerId="LiveId" clId="{B266636A-D569-4AE4-9417-9F43F49312C1}" dt="2018-07-30T00:27:29.506" v="7376" actId="113"/>
          <ac:spMkLst>
            <pc:docMk/>
            <pc:sldMk cId="2040243274" sldId="628"/>
            <ac:spMk id="6" creationId="{50CF6249-A30E-1C4B-8788-87183A84F3D8}"/>
          </ac:spMkLst>
        </pc:spChg>
      </pc:sldChg>
      <pc:sldChg chg="del">
        <pc:chgData name="Fan Cheng" userId="73b39abba4055029" providerId="LiveId" clId="{B266636A-D569-4AE4-9417-9F43F49312C1}" dt="2018-07-29T21:10:52.777" v="6852" actId="2696"/>
        <pc:sldMkLst>
          <pc:docMk/>
          <pc:sldMk cId="2479631001" sldId="671"/>
        </pc:sldMkLst>
      </pc:sldChg>
      <pc:sldChg chg="delSp modSp modAnim">
        <pc:chgData name="Fan Cheng" userId="73b39abba4055029" providerId="LiveId" clId="{B266636A-D569-4AE4-9417-9F43F49312C1}" dt="2018-07-30T00:09:32.419" v="7272"/>
        <pc:sldMkLst>
          <pc:docMk/>
          <pc:sldMk cId="4133409235" sldId="672"/>
        </pc:sldMkLst>
        <pc:spChg chg="del">
          <ac:chgData name="Fan Cheng" userId="73b39abba4055029" providerId="LiveId" clId="{B266636A-D569-4AE4-9417-9F43F49312C1}" dt="2018-07-30T00:07:58.526" v="7265" actId="478"/>
          <ac:spMkLst>
            <pc:docMk/>
            <pc:sldMk cId="4133409235" sldId="672"/>
            <ac:spMk id="2" creationId="{3EFDDB95-FA73-7C4B-8921-33D4485D9450}"/>
          </ac:spMkLst>
        </pc:spChg>
        <pc:spChg chg="mod">
          <ac:chgData name="Fan Cheng" userId="73b39abba4055029" providerId="LiveId" clId="{B266636A-D569-4AE4-9417-9F43F49312C1}" dt="2018-07-30T00:08:49.527" v="7269" actId="14100"/>
          <ac:spMkLst>
            <pc:docMk/>
            <pc:sldMk cId="4133409235" sldId="672"/>
            <ac:spMk id="7" creationId="{EEE7B5CA-233C-5F41-B466-1FD90B03C9F2}"/>
          </ac:spMkLst>
        </pc:spChg>
        <pc:spChg chg="mod">
          <ac:chgData name="Fan Cheng" userId="73b39abba4055029" providerId="LiveId" clId="{B266636A-D569-4AE4-9417-9F43F49312C1}" dt="2018-07-28T08:37:43.439" v="507" actId="339"/>
          <ac:spMkLst>
            <pc:docMk/>
            <pc:sldMk cId="4133409235" sldId="672"/>
            <ac:spMk id="19" creationId="{CC26EB1F-44AA-BD48-B827-44A1BA17836A}"/>
          </ac:spMkLst>
        </pc:spChg>
        <pc:picChg chg="mod">
          <ac:chgData name="Fan Cheng" userId="73b39abba4055029" providerId="LiveId" clId="{B266636A-D569-4AE4-9417-9F43F49312C1}" dt="2018-07-30T00:08:16.355" v="7266" actId="1036"/>
          <ac:picMkLst>
            <pc:docMk/>
            <pc:sldMk cId="4133409235" sldId="672"/>
            <ac:picMk id="1028" creationId="{00000000-0000-0000-0000-000000000000}"/>
          </ac:picMkLst>
        </pc:picChg>
      </pc:sldChg>
      <pc:sldChg chg="delSp modSp modAnim modNotesTx">
        <pc:chgData name="Fan Cheng" userId="73b39abba4055029" providerId="LiveId" clId="{B266636A-D569-4AE4-9417-9F43F49312C1}" dt="2018-07-30T00:14:26.187" v="7313" actId="20577"/>
        <pc:sldMkLst>
          <pc:docMk/>
          <pc:sldMk cId="4246714972" sldId="673"/>
        </pc:sldMkLst>
        <pc:spChg chg="mod">
          <ac:chgData name="Fan Cheng" userId="73b39abba4055029" providerId="LiveId" clId="{B266636A-D569-4AE4-9417-9F43F49312C1}" dt="2018-07-28T08:30:20.124" v="249" actId="1076"/>
          <ac:spMkLst>
            <pc:docMk/>
            <pc:sldMk cId="4246714972" sldId="673"/>
            <ac:spMk id="2" creationId="{58D755A0-4630-3144-9FCC-B25CBEB5453A}"/>
          </ac:spMkLst>
        </pc:spChg>
        <pc:spChg chg="del mod">
          <ac:chgData name="Fan Cheng" userId="73b39abba4055029" providerId="LiveId" clId="{B266636A-D569-4AE4-9417-9F43F49312C1}" dt="2018-07-30T00:10:18.611" v="7274" actId="478"/>
          <ac:spMkLst>
            <pc:docMk/>
            <pc:sldMk cId="4246714972" sldId="673"/>
            <ac:spMk id="7" creationId="{00000000-0000-0000-0000-000000000000}"/>
          </ac:spMkLst>
        </pc:spChg>
        <pc:spChg chg="mod">
          <ac:chgData name="Fan Cheng" userId="73b39abba4055029" providerId="LiveId" clId="{B266636A-D569-4AE4-9417-9F43F49312C1}" dt="2018-07-28T08:30:14.864" v="248" actId="339"/>
          <ac:spMkLst>
            <pc:docMk/>
            <pc:sldMk cId="4246714972" sldId="673"/>
            <ac:spMk id="11" creationId="{A769FA6D-63BB-2049-B3CC-A3243E97C4F5}"/>
          </ac:spMkLst>
        </pc:spChg>
        <pc:spChg chg="mod">
          <ac:chgData name="Fan Cheng" userId="73b39abba4055029" providerId="LiveId" clId="{B266636A-D569-4AE4-9417-9F43F49312C1}" dt="2018-07-28T06:27:24.122" v="118" actId="14100"/>
          <ac:spMkLst>
            <pc:docMk/>
            <pc:sldMk cId="4246714972" sldId="673"/>
            <ac:spMk id="19" creationId="{A769FA6D-63BB-2049-B3CC-A3243E97C4F5}"/>
          </ac:spMkLst>
        </pc:spChg>
        <pc:spChg chg="mod">
          <ac:chgData name="Fan Cheng" userId="73b39abba4055029" providerId="LiveId" clId="{B266636A-D569-4AE4-9417-9F43F49312C1}" dt="2018-07-28T06:26:35.973" v="88"/>
          <ac:spMkLst>
            <pc:docMk/>
            <pc:sldMk cId="4246714972" sldId="673"/>
            <ac:spMk id="37" creationId="{A769FA6D-63BB-2049-B3CC-A3243E97C4F5}"/>
          </ac:spMkLst>
        </pc:spChg>
        <pc:spChg chg="mod">
          <ac:chgData name="Fan Cheng" userId="73b39abba4055029" providerId="LiveId" clId="{B266636A-D569-4AE4-9417-9F43F49312C1}" dt="2018-07-28T06:25:45.446" v="81" actId="1038"/>
          <ac:spMkLst>
            <pc:docMk/>
            <pc:sldMk cId="4246714972" sldId="673"/>
            <ac:spMk id="46" creationId="{A769FA6D-63BB-2049-B3CC-A3243E97C4F5}"/>
          </ac:spMkLst>
        </pc:spChg>
        <pc:cxnChg chg="mod">
          <ac:chgData name="Fan Cheng" userId="73b39abba4055029" providerId="LiveId" clId="{B266636A-D569-4AE4-9417-9F43F49312C1}" dt="2018-07-28T06:27:24.122" v="118" actId="14100"/>
          <ac:cxnSpMkLst>
            <pc:docMk/>
            <pc:sldMk cId="4246714972" sldId="673"/>
            <ac:cxnSpMk id="26" creationId="{00000000-0000-0000-0000-000000000000}"/>
          </ac:cxnSpMkLst>
        </pc:cxnChg>
        <pc:cxnChg chg="mod">
          <ac:chgData name="Fan Cheng" userId="73b39abba4055029" providerId="LiveId" clId="{B266636A-D569-4AE4-9417-9F43F49312C1}" dt="2018-07-28T06:27:24.122" v="118" actId="14100"/>
          <ac:cxnSpMkLst>
            <pc:docMk/>
            <pc:sldMk cId="4246714972" sldId="673"/>
            <ac:cxnSpMk id="32" creationId="{00000000-0000-0000-0000-000000000000}"/>
          </ac:cxnSpMkLst>
        </pc:cxnChg>
        <pc:cxnChg chg="mod">
          <ac:chgData name="Fan Cheng" userId="73b39abba4055029" providerId="LiveId" clId="{B266636A-D569-4AE4-9417-9F43F49312C1}" dt="2018-07-28T06:25:49.818" v="87" actId="1037"/>
          <ac:cxnSpMkLst>
            <pc:docMk/>
            <pc:sldMk cId="4246714972" sldId="673"/>
            <ac:cxnSpMk id="49" creationId="{00000000-0000-0000-0000-000000000000}"/>
          </ac:cxnSpMkLst>
        </pc:cxnChg>
      </pc:sldChg>
      <pc:sldChg chg="del">
        <pc:chgData name="Fan Cheng" userId="73b39abba4055029" providerId="LiveId" clId="{B266636A-D569-4AE4-9417-9F43F49312C1}" dt="2018-07-29T21:10:36.913" v="6783" actId="2696"/>
        <pc:sldMkLst>
          <pc:docMk/>
          <pc:sldMk cId="3196902210" sldId="674"/>
        </pc:sldMkLst>
      </pc:sldChg>
      <pc:sldChg chg="del">
        <pc:chgData name="Fan Cheng" userId="73b39abba4055029" providerId="LiveId" clId="{B266636A-D569-4AE4-9417-9F43F49312C1}" dt="2018-07-29T21:10:37.653" v="6786" actId="2696"/>
        <pc:sldMkLst>
          <pc:docMk/>
          <pc:sldMk cId="1598426150" sldId="676"/>
        </pc:sldMkLst>
      </pc:sldChg>
      <pc:sldChg chg="del">
        <pc:chgData name="Fan Cheng" userId="73b39abba4055029" providerId="LiveId" clId="{B266636A-D569-4AE4-9417-9F43F49312C1}" dt="2018-07-29T21:10:39.024" v="6788" actId="2696"/>
        <pc:sldMkLst>
          <pc:docMk/>
          <pc:sldMk cId="3475428166" sldId="678"/>
        </pc:sldMkLst>
      </pc:sldChg>
      <pc:sldChg chg="del">
        <pc:chgData name="Fan Cheng" userId="73b39abba4055029" providerId="LiveId" clId="{B266636A-D569-4AE4-9417-9F43F49312C1}" dt="2018-07-29T21:10:40.595" v="6794" actId="2696"/>
        <pc:sldMkLst>
          <pc:docMk/>
          <pc:sldMk cId="690531132" sldId="680"/>
        </pc:sldMkLst>
      </pc:sldChg>
      <pc:sldChg chg="del">
        <pc:chgData name="Fan Cheng" userId="73b39abba4055029" providerId="LiveId" clId="{B266636A-D569-4AE4-9417-9F43F49312C1}" dt="2018-07-29T21:10:41.398" v="6798" actId="2696"/>
        <pc:sldMkLst>
          <pc:docMk/>
          <pc:sldMk cId="991693992" sldId="682"/>
        </pc:sldMkLst>
      </pc:sldChg>
      <pc:sldChg chg="del">
        <pc:chgData name="Fan Cheng" userId="73b39abba4055029" providerId="LiveId" clId="{B266636A-D569-4AE4-9417-9F43F49312C1}" dt="2018-07-29T21:10:41.958" v="6801" actId="2696"/>
        <pc:sldMkLst>
          <pc:docMk/>
          <pc:sldMk cId="2695214918" sldId="683"/>
        </pc:sldMkLst>
      </pc:sldChg>
      <pc:sldChg chg="del">
        <pc:chgData name="Fan Cheng" userId="73b39abba4055029" providerId="LiveId" clId="{B266636A-D569-4AE4-9417-9F43F49312C1}" dt="2018-07-29T21:10:44.152" v="6808" actId="2696"/>
        <pc:sldMkLst>
          <pc:docMk/>
          <pc:sldMk cId="2089896870" sldId="685"/>
        </pc:sldMkLst>
      </pc:sldChg>
      <pc:sldChg chg="del">
        <pc:chgData name="Fan Cheng" userId="73b39abba4055029" providerId="LiveId" clId="{B266636A-D569-4AE4-9417-9F43F49312C1}" dt="2018-07-29T21:10:44.637" v="6810" actId="2696"/>
        <pc:sldMkLst>
          <pc:docMk/>
          <pc:sldMk cId="678625565" sldId="687"/>
        </pc:sldMkLst>
      </pc:sldChg>
      <pc:sldChg chg="del">
        <pc:chgData name="Fan Cheng" userId="73b39abba4055029" providerId="LiveId" clId="{B266636A-D569-4AE4-9417-9F43F49312C1}" dt="2018-07-29T21:10:45.559" v="6816" actId="2696"/>
        <pc:sldMkLst>
          <pc:docMk/>
          <pc:sldMk cId="307759433" sldId="691"/>
        </pc:sldMkLst>
      </pc:sldChg>
      <pc:sldChg chg="del">
        <pc:chgData name="Fan Cheng" userId="73b39abba4055029" providerId="LiveId" clId="{B266636A-D569-4AE4-9417-9F43F49312C1}" dt="2018-07-29T21:10:45.376" v="6815" actId="2696"/>
        <pc:sldMkLst>
          <pc:docMk/>
          <pc:sldMk cId="1432325454" sldId="692"/>
        </pc:sldMkLst>
      </pc:sldChg>
      <pc:sldChg chg="del">
        <pc:chgData name="Fan Cheng" userId="73b39abba4055029" providerId="LiveId" clId="{B266636A-D569-4AE4-9417-9F43F49312C1}" dt="2018-07-29T21:10:46.123" v="6818" actId="2696"/>
        <pc:sldMkLst>
          <pc:docMk/>
          <pc:sldMk cId="1201194930" sldId="704"/>
        </pc:sldMkLst>
      </pc:sldChg>
      <pc:sldChg chg="del">
        <pc:chgData name="Fan Cheng" userId="73b39abba4055029" providerId="LiveId" clId="{B266636A-D569-4AE4-9417-9F43F49312C1}" dt="2018-07-29T21:10:46.151" v="6819" actId="2696"/>
        <pc:sldMkLst>
          <pc:docMk/>
          <pc:sldMk cId="1350815810" sldId="705"/>
        </pc:sldMkLst>
      </pc:sldChg>
      <pc:sldChg chg="del">
        <pc:chgData name="Fan Cheng" userId="73b39abba4055029" providerId="LiveId" clId="{B266636A-D569-4AE4-9417-9F43F49312C1}" dt="2018-07-29T21:10:43.960" v="6807" actId="2696"/>
        <pc:sldMkLst>
          <pc:docMk/>
          <pc:sldMk cId="3406723724" sldId="710"/>
        </pc:sldMkLst>
      </pc:sldChg>
      <pc:sldChg chg="del">
        <pc:chgData name="Fan Cheng" userId="73b39abba4055029" providerId="LiveId" clId="{B266636A-D569-4AE4-9417-9F43F49312C1}" dt="2018-07-29T21:10:44.376" v="6809" actId="2696"/>
        <pc:sldMkLst>
          <pc:docMk/>
          <pc:sldMk cId="3300569897" sldId="712"/>
        </pc:sldMkLst>
      </pc:sldChg>
      <pc:sldChg chg="delSp modSp">
        <pc:chgData name="Fan Cheng" userId="73b39abba4055029" providerId="LiveId" clId="{B266636A-D569-4AE4-9417-9F43F49312C1}" dt="2018-07-30T00:27:15.933" v="7375" actId="478"/>
        <pc:sldMkLst>
          <pc:docMk/>
          <pc:sldMk cId="765016515" sldId="714"/>
        </pc:sldMkLst>
        <pc:spChg chg="del mod">
          <ac:chgData name="Fan Cheng" userId="73b39abba4055029" providerId="LiveId" clId="{B266636A-D569-4AE4-9417-9F43F49312C1}" dt="2018-07-30T00:27:15.933" v="7375" actId="478"/>
          <ac:spMkLst>
            <pc:docMk/>
            <pc:sldMk cId="765016515" sldId="714"/>
            <ac:spMk id="2" creationId="{5AA6DA4A-64F4-5E40-8692-B8301F252BAA}"/>
          </ac:spMkLst>
        </pc:spChg>
        <pc:spChg chg="mod">
          <ac:chgData name="Fan Cheng" userId="73b39abba4055029" providerId="LiveId" clId="{B266636A-D569-4AE4-9417-9F43F49312C1}" dt="2018-07-28T09:26:42.430" v="2647" actId="207"/>
          <ac:spMkLst>
            <pc:docMk/>
            <pc:sldMk cId="765016515" sldId="714"/>
            <ac:spMk id="16" creationId="{2E1B5D41-A6B9-F647-8E65-45FD042F75A8}"/>
          </ac:spMkLst>
        </pc:spChg>
      </pc:sldChg>
      <pc:sldChg chg="del">
        <pc:chgData name="Fan Cheng" userId="73b39abba4055029" providerId="LiveId" clId="{B266636A-D569-4AE4-9417-9F43F49312C1}" dt="2018-07-29T21:10:37.344" v="6785" actId="2696"/>
        <pc:sldMkLst>
          <pc:docMk/>
          <pc:sldMk cId="463544354" sldId="717"/>
        </pc:sldMkLst>
      </pc:sldChg>
      <pc:sldChg chg="del">
        <pc:chgData name="Fan Cheng" userId="73b39abba4055029" providerId="LiveId" clId="{B266636A-D569-4AE4-9417-9F43F49312C1}" dt="2018-07-29T21:10:39.477" v="6789" actId="2696"/>
        <pc:sldMkLst>
          <pc:docMk/>
          <pc:sldMk cId="3980079467" sldId="719"/>
        </pc:sldMkLst>
      </pc:sldChg>
      <pc:sldChg chg="del">
        <pc:chgData name="Fan Cheng" userId="73b39abba4055029" providerId="LiveId" clId="{B266636A-D569-4AE4-9417-9F43F49312C1}" dt="2018-07-29T21:10:40.155" v="6791" actId="2696"/>
        <pc:sldMkLst>
          <pc:docMk/>
          <pc:sldMk cId="3832363900" sldId="720"/>
        </pc:sldMkLst>
      </pc:sldChg>
      <pc:sldChg chg="del">
        <pc:chgData name="Fan Cheng" userId="73b39abba4055029" providerId="LiveId" clId="{B266636A-D569-4AE4-9417-9F43F49312C1}" dt="2018-07-29T21:10:40.217" v="6792" actId="2696"/>
        <pc:sldMkLst>
          <pc:docMk/>
          <pc:sldMk cId="2224409064" sldId="722"/>
        </pc:sldMkLst>
      </pc:sldChg>
      <pc:sldChg chg="del">
        <pc:chgData name="Fan Cheng" userId="73b39abba4055029" providerId="LiveId" clId="{B266636A-D569-4AE4-9417-9F43F49312C1}" dt="2018-07-29T21:10:40.823" v="6795" actId="2696"/>
        <pc:sldMkLst>
          <pc:docMk/>
          <pc:sldMk cId="2979311999" sldId="725"/>
        </pc:sldMkLst>
      </pc:sldChg>
      <pc:sldChg chg="del">
        <pc:chgData name="Fan Cheng" userId="73b39abba4055029" providerId="LiveId" clId="{B266636A-D569-4AE4-9417-9F43F49312C1}" dt="2018-07-29T21:10:45.886" v="6817" actId="2696"/>
        <pc:sldMkLst>
          <pc:docMk/>
          <pc:sldMk cId="1476763009" sldId="727"/>
        </pc:sldMkLst>
      </pc:sldChg>
      <pc:sldChg chg="del">
        <pc:chgData name="Fan Cheng" userId="73b39abba4055029" providerId="LiveId" clId="{B266636A-D569-4AE4-9417-9F43F49312C1}" dt="2018-07-29T21:10:37.151" v="6784" actId="2696"/>
        <pc:sldMkLst>
          <pc:docMk/>
          <pc:sldMk cId="1029563914" sldId="728"/>
        </pc:sldMkLst>
      </pc:sldChg>
      <pc:sldChg chg="del">
        <pc:chgData name="Fan Cheng" userId="73b39abba4055029" providerId="LiveId" clId="{B266636A-D569-4AE4-9417-9F43F49312C1}" dt="2018-07-29T21:10:41.264" v="6797" actId="2696"/>
        <pc:sldMkLst>
          <pc:docMk/>
          <pc:sldMk cId="2008979929" sldId="729"/>
        </pc:sldMkLst>
      </pc:sldChg>
      <pc:sldChg chg="del">
        <pc:chgData name="Fan Cheng" userId="73b39abba4055029" providerId="LiveId" clId="{B266636A-D569-4AE4-9417-9F43F49312C1}" dt="2018-07-29T21:10:41.597" v="6799" actId="2696"/>
        <pc:sldMkLst>
          <pc:docMk/>
          <pc:sldMk cId="3353635924" sldId="730"/>
        </pc:sldMkLst>
      </pc:sldChg>
      <pc:sldChg chg="del">
        <pc:chgData name="Fan Cheng" userId="73b39abba4055029" providerId="LiveId" clId="{B266636A-D569-4AE4-9417-9F43F49312C1}" dt="2018-07-29T21:10:41.018" v="6796" actId="2696"/>
        <pc:sldMkLst>
          <pc:docMk/>
          <pc:sldMk cId="915763240" sldId="731"/>
        </pc:sldMkLst>
      </pc:sldChg>
      <pc:sldChg chg="del">
        <pc:chgData name="Fan Cheng" userId="73b39abba4055029" providerId="LiveId" clId="{B266636A-D569-4AE4-9417-9F43F49312C1}" dt="2018-07-29T21:10:41.793" v="6800" actId="2696"/>
        <pc:sldMkLst>
          <pc:docMk/>
          <pc:sldMk cId="1444969200" sldId="732"/>
        </pc:sldMkLst>
      </pc:sldChg>
      <pc:sldChg chg="del">
        <pc:chgData name="Fan Cheng" userId="73b39abba4055029" providerId="LiveId" clId="{B266636A-D569-4AE4-9417-9F43F49312C1}" dt="2018-07-29T21:10:42.328" v="6803" actId="2696"/>
        <pc:sldMkLst>
          <pc:docMk/>
          <pc:sldMk cId="2327578560" sldId="734"/>
        </pc:sldMkLst>
      </pc:sldChg>
      <pc:sldChg chg="del">
        <pc:chgData name="Fan Cheng" userId="73b39abba4055029" providerId="LiveId" clId="{B266636A-D569-4AE4-9417-9F43F49312C1}" dt="2018-07-29T21:10:42.515" v="6804" actId="2696"/>
        <pc:sldMkLst>
          <pc:docMk/>
          <pc:sldMk cId="3038078901" sldId="735"/>
        </pc:sldMkLst>
      </pc:sldChg>
      <pc:sldChg chg="del">
        <pc:chgData name="Fan Cheng" userId="73b39abba4055029" providerId="LiveId" clId="{B266636A-D569-4AE4-9417-9F43F49312C1}" dt="2018-07-29T21:10:42.145" v="6802" actId="2696"/>
        <pc:sldMkLst>
          <pc:docMk/>
          <pc:sldMk cId="2552851046" sldId="737"/>
        </pc:sldMkLst>
      </pc:sldChg>
      <pc:sldChg chg="del">
        <pc:chgData name="Fan Cheng" userId="73b39abba4055029" providerId="LiveId" clId="{B266636A-D569-4AE4-9417-9F43F49312C1}" dt="2018-07-29T21:10:45.044" v="6813" actId="2696"/>
        <pc:sldMkLst>
          <pc:docMk/>
          <pc:sldMk cId="1430327927" sldId="738"/>
        </pc:sldMkLst>
      </pc:sldChg>
      <pc:sldChg chg="del">
        <pc:chgData name="Fan Cheng" userId="73b39abba4055029" providerId="LiveId" clId="{B266636A-D569-4AE4-9417-9F43F49312C1}" dt="2018-07-29T21:10:45.213" v="6814" actId="2696"/>
        <pc:sldMkLst>
          <pc:docMk/>
          <pc:sldMk cId="1683936349" sldId="739"/>
        </pc:sldMkLst>
      </pc:sldChg>
      <pc:sldChg chg="del">
        <pc:chgData name="Fan Cheng" userId="73b39abba4055029" providerId="LiveId" clId="{B266636A-D569-4AE4-9417-9F43F49312C1}" dt="2018-07-29T21:10:46.638" v="6822" actId="2696"/>
        <pc:sldMkLst>
          <pc:docMk/>
          <pc:sldMk cId="2830126924" sldId="740"/>
        </pc:sldMkLst>
      </pc:sldChg>
      <pc:sldChg chg="del">
        <pc:chgData name="Fan Cheng" userId="73b39abba4055029" providerId="LiveId" clId="{B266636A-D569-4AE4-9417-9F43F49312C1}" dt="2018-07-29T21:10:48.881" v="6834" actId="2696"/>
        <pc:sldMkLst>
          <pc:docMk/>
          <pc:sldMk cId="2507856836" sldId="741"/>
        </pc:sldMkLst>
      </pc:sldChg>
      <pc:sldChg chg="del">
        <pc:chgData name="Fan Cheng" userId="73b39abba4055029" providerId="LiveId" clId="{B266636A-D569-4AE4-9417-9F43F49312C1}" dt="2018-07-29T21:10:46.824" v="6823" actId="2696"/>
        <pc:sldMkLst>
          <pc:docMk/>
          <pc:sldMk cId="1128661890" sldId="742"/>
        </pc:sldMkLst>
      </pc:sldChg>
      <pc:sldChg chg="del">
        <pc:chgData name="Fan Cheng" userId="73b39abba4055029" providerId="LiveId" clId="{B266636A-D569-4AE4-9417-9F43F49312C1}" dt="2018-07-29T21:10:47.012" v="6824" actId="2696"/>
        <pc:sldMkLst>
          <pc:docMk/>
          <pc:sldMk cId="1458400242" sldId="744"/>
        </pc:sldMkLst>
      </pc:sldChg>
      <pc:sldChg chg="del">
        <pc:chgData name="Fan Cheng" userId="73b39abba4055029" providerId="LiveId" clId="{B266636A-D569-4AE4-9417-9F43F49312C1}" dt="2018-07-29T21:10:47.394" v="6826" actId="2696"/>
        <pc:sldMkLst>
          <pc:docMk/>
          <pc:sldMk cId="3423358979" sldId="745"/>
        </pc:sldMkLst>
      </pc:sldChg>
      <pc:sldChg chg="del">
        <pc:chgData name="Fan Cheng" userId="73b39abba4055029" providerId="LiveId" clId="{B266636A-D569-4AE4-9417-9F43F49312C1}" dt="2018-07-29T21:10:47.583" v="6827" actId="2696"/>
        <pc:sldMkLst>
          <pc:docMk/>
          <pc:sldMk cId="3287165624" sldId="747"/>
        </pc:sldMkLst>
      </pc:sldChg>
      <pc:sldChg chg="del">
        <pc:chgData name="Fan Cheng" userId="73b39abba4055029" providerId="LiveId" clId="{B266636A-D569-4AE4-9417-9F43F49312C1}" dt="2018-07-29T21:10:48.371" v="6831" actId="2696"/>
        <pc:sldMkLst>
          <pc:docMk/>
          <pc:sldMk cId="2415889972" sldId="748"/>
        </pc:sldMkLst>
      </pc:sldChg>
      <pc:sldChg chg="del">
        <pc:chgData name="Fan Cheng" userId="73b39abba4055029" providerId="LiveId" clId="{B266636A-D569-4AE4-9417-9F43F49312C1}" dt="2018-07-29T21:10:46.299" v="6820" actId="2696"/>
        <pc:sldMkLst>
          <pc:docMk/>
          <pc:sldMk cId="4132981171" sldId="749"/>
        </pc:sldMkLst>
      </pc:sldChg>
      <pc:sldChg chg="del">
        <pc:chgData name="Fan Cheng" userId="73b39abba4055029" providerId="LiveId" clId="{B266636A-D569-4AE4-9417-9F43F49312C1}" dt="2018-07-29T21:10:49.268" v="6836" actId="2696"/>
        <pc:sldMkLst>
          <pc:docMk/>
          <pc:sldMk cId="1368722884" sldId="750"/>
        </pc:sldMkLst>
      </pc:sldChg>
      <pc:sldChg chg="del">
        <pc:chgData name="Fan Cheng" userId="73b39abba4055029" providerId="LiveId" clId="{B266636A-D569-4AE4-9417-9F43F49312C1}" dt="2018-07-29T21:10:49.852" v="6839" actId="2696"/>
        <pc:sldMkLst>
          <pc:docMk/>
          <pc:sldMk cId="426365667" sldId="751"/>
        </pc:sldMkLst>
      </pc:sldChg>
      <pc:sldChg chg="del">
        <pc:chgData name="Fan Cheng" userId="73b39abba4055029" providerId="LiveId" clId="{B266636A-D569-4AE4-9417-9F43F49312C1}" dt="2018-07-29T21:10:50.048" v="6840" actId="2696"/>
        <pc:sldMkLst>
          <pc:docMk/>
          <pc:sldMk cId="898866621" sldId="752"/>
        </pc:sldMkLst>
      </pc:sldChg>
      <pc:sldChg chg="del">
        <pc:chgData name="Fan Cheng" userId="73b39abba4055029" providerId="LiveId" clId="{B266636A-D569-4AE4-9417-9F43F49312C1}" dt="2018-07-29T21:10:50.493" v="6842" actId="2696"/>
        <pc:sldMkLst>
          <pc:docMk/>
          <pc:sldMk cId="4092933937" sldId="753"/>
        </pc:sldMkLst>
      </pc:sldChg>
      <pc:sldChg chg="del">
        <pc:chgData name="Fan Cheng" userId="73b39abba4055029" providerId="LiveId" clId="{B266636A-D569-4AE4-9417-9F43F49312C1}" dt="2018-07-29T21:10:51.116" v="6845" actId="2696"/>
        <pc:sldMkLst>
          <pc:docMk/>
          <pc:sldMk cId="1413404944" sldId="755"/>
        </pc:sldMkLst>
      </pc:sldChg>
      <pc:sldChg chg="del">
        <pc:chgData name="Fan Cheng" userId="73b39abba4055029" providerId="LiveId" clId="{B266636A-D569-4AE4-9417-9F43F49312C1}" dt="2018-07-29T21:10:51.322" v="6846" actId="2696"/>
        <pc:sldMkLst>
          <pc:docMk/>
          <pc:sldMk cId="2173188643" sldId="756"/>
        </pc:sldMkLst>
      </pc:sldChg>
      <pc:sldChg chg="del">
        <pc:chgData name="Fan Cheng" userId="73b39abba4055029" providerId="LiveId" clId="{B266636A-D569-4AE4-9417-9F43F49312C1}" dt="2018-07-29T21:10:52.591" v="6851" actId="2696"/>
        <pc:sldMkLst>
          <pc:docMk/>
          <pc:sldMk cId="3907199544" sldId="757"/>
        </pc:sldMkLst>
      </pc:sldChg>
      <pc:sldChg chg="del">
        <pc:chgData name="Fan Cheng" userId="73b39abba4055029" providerId="LiveId" clId="{B266636A-D569-4AE4-9417-9F43F49312C1}" dt="2018-07-29T21:10:51.716" v="6848" actId="2696"/>
        <pc:sldMkLst>
          <pc:docMk/>
          <pc:sldMk cId="910138413" sldId="759"/>
        </pc:sldMkLst>
      </pc:sldChg>
      <pc:sldChg chg="del">
        <pc:chgData name="Fan Cheng" userId="73b39abba4055029" providerId="LiveId" clId="{B266636A-D569-4AE4-9417-9F43F49312C1}" dt="2018-07-29T21:10:52.393" v="6850" actId="2696"/>
        <pc:sldMkLst>
          <pc:docMk/>
          <pc:sldMk cId="1578591941" sldId="761"/>
        </pc:sldMkLst>
      </pc:sldChg>
      <pc:sldChg chg="del">
        <pc:chgData name="Fan Cheng" userId="73b39abba4055029" providerId="LiveId" clId="{B266636A-D569-4AE4-9417-9F43F49312C1}" dt="2018-07-29T21:10:42.704" v="6805" actId="2696"/>
        <pc:sldMkLst>
          <pc:docMk/>
          <pc:sldMk cId="3502445554" sldId="763"/>
        </pc:sldMkLst>
      </pc:sldChg>
      <pc:sldChg chg="del">
        <pc:chgData name="Fan Cheng" userId="73b39abba4055029" providerId="LiveId" clId="{B266636A-D569-4AE4-9417-9F43F49312C1}" dt="2018-07-29T21:10:42.909" v="6806" actId="2696"/>
        <pc:sldMkLst>
          <pc:docMk/>
          <pc:sldMk cId="3661140546" sldId="764"/>
        </pc:sldMkLst>
      </pc:sldChg>
      <pc:sldChg chg="del">
        <pc:chgData name="Fan Cheng" userId="73b39abba4055029" providerId="LiveId" clId="{B266636A-D569-4AE4-9417-9F43F49312C1}" dt="2018-07-29T21:10:48.508" v="6832" actId="2696"/>
        <pc:sldMkLst>
          <pc:docMk/>
          <pc:sldMk cId="3679531105" sldId="765"/>
        </pc:sldMkLst>
      </pc:sldChg>
      <pc:sldChg chg="del">
        <pc:chgData name="Fan Cheng" userId="73b39abba4055029" providerId="LiveId" clId="{B266636A-D569-4AE4-9417-9F43F49312C1}" dt="2018-07-29T21:10:48.699" v="6833" actId="2696"/>
        <pc:sldMkLst>
          <pc:docMk/>
          <pc:sldMk cId="1615419248" sldId="766"/>
        </pc:sldMkLst>
      </pc:sldChg>
      <pc:sldChg chg="del">
        <pc:chgData name="Fan Cheng" userId="73b39abba4055029" providerId="LiveId" clId="{B266636A-D569-4AE4-9417-9F43F49312C1}" dt="2018-07-29T21:10:49.080" v="6835" actId="2696"/>
        <pc:sldMkLst>
          <pc:docMk/>
          <pc:sldMk cId="3075729642" sldId="767"/>
        </pc:sldMkLst>
      </pc:sldChg>
      <pc:sldChg chg="delSp modSp add modAnim">
        <pc:chgData name="Fan Cheng" userId="73b39abba4055029" providerId="LiveId" clId="{B266636A-D569-4AE4-9417-9F43F49312C1}" dt="2018-07-30T00:17:53.404" v="7335" actId="478"/>
        <pc:sldMkLst>
          <pc:docMk/>
          <pc:sldMk cId="4263252921" sldId="768"/>
        </pc:sldMkLst>
        <pc:spChg chg="del">
          <ac:chgData name="Fan Cheng" userId="73b39abba4055029" providerId="LiveId" clId="{B266636A-D569-4AE4-9417-9F43F49312C1}" dt="2018-07-30T00:17:53.404" v="7335" actId="478"/>
          <ac:spMkLst>
            <pc:docMk/>
            <pc:sldMk cId="4263252921" sldId="768"/>
            <ac:spMk id="2" creationId="{BCCE447B-456C-0D4D-B8DE-C097E3DD2BA0}"/>
          </ac:spMkLst>
        </pc:spChg>
        <pc:spChg chg="del">
          <ac:chgData name="Fan Cheng" userId="73b39abba4055029" providerId="LiveId" clId="{B266636A-D569-4AE4-9417-9F43F49312C1}" dt="2018-07-30T00:17:49.328" v="7334" actId="478"/>
          <ac:spMkLst>
            <pc:docMk/>
            <pc:sldMk cId="4263252921" sldId="768"/>
            <ac:spMk id="3" creationId="{53490DAB-AE6D-3243-8E78-A5D769104FE5}"/>
          </ac:spMkLst>
        </pc:spChg>
        <pc:spChg chg="mod ord">
          <ac:chgData name="Fan Cheng" userId="73b39abba4055029" providerId="LiveId" clId="{B266636A-D569-4AE4-9417-9F43F49312C1}" dt="2018-07-30T00:17:44.247" v="7333" actId="167"/>
          <ac:spMkLst>
            <pc:docMk/>
            <pc:sldMk cId="4263252921" sldId="768"/>
            <ac:spMk id="17" creationId="{58565A15-ABE8-4DEB-A44B-A70BEF46F671}"/>
          </ac:spMkLst>
        </pc:spChg>
        <pc:picChg chg="mod">
          <ac:chgData name="Fan Cheng" userId="73b39abba4055029" providerId="LiveId" clId="{B266636A-D569-4AE4-9417-9F43F49312C1}" dt="2018-07-29T00:04:06.621" v="3375" actId="1076"/>
          <ac:picMkLst>
            <pc:docMk/>
            <pc:sldMk cId="4263252921" sldId="768"/>
            <ac:picMk id="6" creationId="{E59C3F81-9B97-4AA7-8D02-71F279B39DEC}"/>
          </ac:picMkLst>
        </pc:picChg>
      </pc:sldChg>
      <pc:sldChg chg="del">
        <pc:chgData name="Fan Cheng" userId="73b39abba4055029" providerId="LiveId" clId="{B266636A-D569-4AE4-9417-9F43F49312C1}" dt="2018-07-29T21:10:38.361" v="6787" actId="2696"/>
        <pc:sldMkLst>
          <pc:docMk/>
          <pc:sldMk cId="407891598" sldId="769"/>
        </pc:sldMkLst>
      </pc:sldChg>
      <pc:sldChg chg="del">
        <pc:chgData name="Fan Cheng" userId="73b39abba4055029" providerId="LiveId" clId="{B266636A-D569-4AE4-9417-9F43F49312C1}" dt="2018-07-29T21:10:39.931" v="6790" actId="2696"/>
        <pc:sldMkLst>
          <pc:docMk/>
          <pc:sldMk cId="3310198780" sldId="770"/>
        </pc:sldMkLst>
      </pc:sldChg>
      <pc:sldChg chg="del">
        <pc:chgData name="Fan Cheng" userId="73b39abba4055029" providerId="LiveId" clId="{B266636A-D569-4AE4-9417-9F43F49312C1}" dt="2018-07-29T21:10:40.400" v="6793" actId="2696"/>
        <pc:sldMkLst>
          <pc:docMk/>
          <pc:sldMk cId="1470130683" sldId="771"/>
        </pc:sldMkLst>
      </pc:sldChg>
      <pc:sldChg chg="del">
        <pc:chgData name="Fan Cheng" userId="73b39abba4055029" providerId="LiveId" clId="{B266636A-D569-4AE4-9417-9F43F49312C1}" dt="2018-07-29T21:10:51.907" v="6849" actId="2696"/>
        <pc:sldMkLst>
          <pc:docMk/>
          <pc:sldMk cId="3510775812" sldId="772"/>
        </pc:sldMkLst>
      </pc:sldChg>
      <pc:sldChg chg="del">
        <pc:chgData name="Fan Cheng" userId="73b39abba4055029" providerId="LiveId" clId="{B266636A-D569-4AE4-9417-9F43F49312C1}" dt="2018-07-29T21:10:49.470" v="6837" actId="2696"/>
        <pc:sldMkLst>
          <pc:docMk/>
          <pc:sldMk cId="3004722129" sldId="773"/>
        </pc:sldMkLst>
      </pc:sldChg>
      <pc:sldChg chg="del">
        <pc:chgData name="Fan Cheng" userId="73b39abba4055029" providerId="LiveId" clId="{B266636A-D569-4AE4-9417-9F43F49312C1}" dt="2018-07-29T21:10:52.979" v="6853" actId="2696"/>
        <pc:sldMkLst>
          <pc:docMk/>
          <pc:sldMk cId="3283359640" sldId="774"/>
        </pc:sldMkLst>
      </pc:sldChg>
      <pc:sldChg chg="delSp">
        <pc:chgData name="Fan Cheng" userId="73b39abba4055029" providerId="LiveId" clId="{B266636A-D569-4AE4-9417-9F43F49312C1}" dt="2018-07-30T00:07:50.464" v="7264" actId="478"/>
        <pc:sldMkLst>
          <pc:docMk/>
          <pc:sldMk cId="2267203452" sldId="775"/>
        </pc:sldMkLst>
        <pc:spChg chg="del">
          <ac:chgData name="Fan Cheng" userId="73b39abba4055029" providerId="LiveId" clId="{B266636A-D569-4AE4-9417-9F43F49312C1}" dt="2018-07-30T00:07:50.464" v="7264" actId="478"/>
          <ac:spMkLst>
            <pc:docMk/>
            <pc:sldMk cId="2267203452" sldId="775"/>
            <ac:spMk id="2" creationId="{AAEB9BF2-BF75-6149-A2DA-CFAFEB8E6C42}"/>
          </ac:spMkLst>
        </pc:spChg>
      </pc:sldChg>
      <pc:sldChg chg="delSp">
        <pc:chgData name="Fan Cheng" userId="73b39abba4055029" providerId="LiveId" clId="{B266636A-D569-4AE4-9417-9F43F49312C1}" dt="2018-07-30T00:27:10.306" v="7373" actId="478"/>
        <pc:sldMkLst>
          <pc:docMk/>
          <pc:sldMk cId="1420691045" sldId="776"/>
        </pc:sldMkLst>
        <pc:spChg chg="del">
          <ac:chgData name="Fan Cheng" userId="73b39abba4055029" providerId="LiveId" clId="{B266636A-D569-4AE4-9417-9F43F49312C1}" dt="2018-07-30T00:27:10.306" v="7373" actId="478"/>
          <ac:spMkLst>
            <pc:docMk/>
            <pc:sldMk cId="1420691045" sldId="776"/>
            <ac:spMk id="2" creationId="{3114FC1B-BEDE-894C-8D18-E7A0DA146D05}"/>
          </ac:spMkLst>
        </pc:spChg>
      </pc:sldChg>
      <pc:sldChg chg="delSp modSp modAnim">
        <pc:chgData name="Fan Cheng" userId="73b39abba4055029" providerId="LiveId" clId="{B266636A-D569-4AE4-9417-9F43F49312C1}" dt="2018-07-30T00:15:59.285" v="7324" actId="478"/>
        <pc:sldMkLst>
          <pc:docMk/>
          <pc:sldMk cId="3323820259" sldId="777"/>
        </pc:sldMkLst>
        <pc:spChg chg="del mod">
          <ac:chgData name="Fan Cheng" userId="73b39abba4055029" providerId="LiveId" clId="{B266636A-D569-4AE4-9417-9F43F49312C1}" dt="2018-07-30T00:15:59.285" v="7324" actId="478"/>
          <ac:spMkLst>
            <pc:docMk/>
            <pc:sldMk cId="3323820259" sldId="777"/>
            <ac:spMk id="2" creationId="{3114FC1B-BEDE-894C-8D18-E7A0DA146D05}"/>
          </ac:spMkLst>
        </pc:spChg>
        <pc:spChg chg="mod">
          <ac:chgData name="Fan Cheng" userId="73b39abba4055029" providerId="LiveId" clId="{B266636A-D569-4AE4-9417-9F43F49312C1}" dt="2018-07-30T00:15:07.394" v="7319" actId="1076"/>
          <ac:spMkLst>
            <pc:docMk/>
            <pc:sldMk cId="3323820259" sldId="777"/>
            <ac:spMk id="4" creationId="{CF7E8939-CF59-0941-8869-AE51A30533F9}"/>
          </ac:spMkLst>
        </pc:spChg>
        <pc:spChg chg="mod ord">
          <ac:chgData name="Fan Cheng" userId="73b39abba4055029" providerId="LiveId" clId="{B266636A-D569-4AE4-9417-9F43F49312C1}" dt="2018-07-30T00:15:51.338" v="7323" actId="167"/>
          <ac:spMkLst>
            <pc:docMk/>
            <pc:sldMk cId="3323820259" sldId="777"/>
            <ac:spMk id="26" creationId="{CEFBA2F9-BFBF-FA46-954F-C217D5B596B5}"/>
          </ac:spMkLst>
        </pc:spChg>
      </pc:sldChg>
      <pc:sldChg chg="addSp delSp modSp add del ord delAnim modAnim modNotesTx">
        <pc:chgData name="Fan Cheng" userId="73b39abba4055029" providerId="LiveId" clId="{B266636A-D569-4AE4-9417-9F43F49312C1}" dt="2018-07-30T00:55:39.206" v="8263" actId="1076"/>
        <pc:sldMkLst>
          <pc:docMk/>
          <pc:sldMk cId="1172330317" sldId="778"/>
        </pc:sldMkLst>
        <pc:spChg chg="mod">
          <ac:chgData name="Fan Cheng" userId="73b39abba4055029" providerId="LiveId" clId="{B266636A-D569-4AE4-9417-9F43F49312C1}" dt="2018-07-28T08:28:06.808" v="183" actId="20577"/>
          <ac:spMkLst>
            <pc:docMk/>
            <pc:sldMk cId="1172330317" sldId="778"/>
            <ac:spMk id="2" creationId="{58D755A0-4630-3144-9FCC-B25CBEB5453A}"/>
          </ac:spMkLst>
        </pc:spChg>
        <pc:spChg chg="add mod">
          <ac:chgData name="Fan Cheng" userId="73b39abba4055029" providerId="LiveId" clId="{B266636A-D569-4AE4-9417-9F43F49312C1}" dt="2018-07-30T00:14:04.135" v="7304" actId="1038"/>
          <ac:spMkLst>
            <pc:docMk/>
            <pc:sldMk cId="1172330317" sldId="778"/>
            <ac:spMk id="5" creationId="{182BC512-7C62-4924-98C7-340F03EB15A5}"/>
          </ac:spMkLst>
        </pc:spChg>
        <pc:spChg chg="add del mod">
          <ac:chgData name="Fan Cheng" userId="73b39abba4055029" providerId="LiveId" clId="{B266636A-D569-4AE4-9417-9F43F49312C1}" dt="2018-07-28T08:38:55.379" v="536" actId="478"/>
          <ac:spMkLst>
            <pc:docMk/>
            <pc:sldMk cId="1172330317" sldId="778"/>
            <ac:spMk id="6" creationId="{F39F7613-F762-4672-841E-7C82426A0FE8}"/>
          </ac:spMkLst>
        </pc:spChg>
        <pc:spChg chg="add mod">
          <ac:chgData name="Fan Cheng" userId="73b39abba4055029" providerId="LiveId" clId="{B266636A-D569-4AE4-9417-9F43F49312C1}" dt="2018-07-30T00:13:58.454" v="7300" actId="1038"/>
          <ac:spMkLst>
            <pc:docMk/>
            <pc:sldMk cId="1172330317" sldId="778"/>
            <ac:spMk id="7" creationId="{B0B730AC-320D-4886-AA3C-20FD7D0E9ACA}"/>
          </ac:spMkLst>
        </pc:spChg>
        <pc:spChg chg="del mod">
          <ac:chgData name="Fan Cheng" userId="73b39abba4055029" providerId="LiveId" clId="{B266636A-D569-4AE4-9417-9F43F49312C1}" dt="2018-07-30T00:26:57.154" v="7372" actId="478"/>
          <ac:spMkLst>
            <pc:docMk/>
            <pc:sldMk cId="1172330317" sldId="778"/>
            <ac:spMk id="8" creationId="{6E879F26-E314-CC45-B2D9-46FE36A5B831}"/>
          </ac:spMkLst>
        </pc:spChg>
        <pc:spChg chg="del">
          <ac:chgData name="Fan Cheng" userId="73b39abba4055029" providerId="LiveId" clId="{B266636A-D569-4AE4-9417-9F43F49312C1}" dt="2018-07-30T00:14:20.271" v="7312" actId="478"/>
          <ac:spMkLst>
            <pc:docMk/>
            <pc:sldMk cId="1172330317" sldId="778"/>
            <ac:spMk id="9" creationId="{DA707E49-834F-1E48-8455-36210EDB7178}"/>
          </ac:spMkLst>
        </pc:spChg>
        <pc:spChg chg="add mod">
          <ac:chgData name="Fan Cheng" userId="73b39abba4055029" providerId="LiveId" clId="{B266636A-D569-4AE4-9417-9F43F49312C1}" dt="2018-07-30T00:14:02.004" v="7302" actId="1037"/>
          <ac:spMkLst>
            <pc:docMk/>
            <pc:sldMk cId="1172330317" sldId="778"/>
            <ac:spMk id="10" creationId="{F2C82A12-515C-45A2-89E4-D001DF86936E}"/>
          </ac:spMkLst>
        </pc:spChg>
        <pc:spChg chg="add mod">
          <ac:chgData name="Fan Cheng" userId="73b39abba4055029" providerId="LiveId" clId="{B266636A-D569-4AE4-9417-9F43F49312C1}" dt="2018-07-30T00:14:06.734" v="7306" actId="1037"/>
          <ac:spMkLst>
            <pc:docMk/>
            <pc:sldMk cId="1172330317" sldId="778"/>
            <ac:spMk id="11" creationId="{F2C55F48-C770-4A68-B397-E2B1CAC19AC2}"/>
          </ac:spMkLst>
        </pc:spChg>
        <pc:spChg chg="add del mod">
          <ac:chgData name="Fan Cheng" userId="73b39abba4055029" providerId="LiveId" clId="{B266636A-D569-4AE4-9417-9F43F49312C1}" dt="2018-07-28T08:45:09.096" v="873"/>
          <ac:spMkLst>
            <pc:docMk/>
            <pc:sldMk cId="1172330317" sldId="778"/>
            <ac:spMk id="12" creationId="{28B657BB-7EBA-4AA4-989A-EC63C1B845B6}"/>
          </ac:spMkLst>
        </pc:spChg>
        <pc:spChg chg="add del mod">
          <ac:chgData name="Fan Cheng" userId="73b39abba4055029" providerId="LiveId" clId="{B266636A-D569-4AE4-9417-9F43F49312C1}" dt="2018-07-28T08:51:59.045" v="1223" actId="478"/>
          <ac:spMkLst>
            <pc:docMk/>
            <pc:sldMk cId="1172330317" sldId="778"/>
            <ac:spMk id="13" creationId="{B20772B5-FB8F-4095-8CF4-2B715A594EA0}"/>
          </ac:spMkLst>
        </pc:spChg>
        <pc:spChg chg="add mod">
          <ac:chgData name="Fan Cheng" userId="73b39abba4055029" providerId="LiveId" clId="{B266636A-D569-4AE4-9417-9F43F49312C1}" dt="2018-07-30T00:14:09.034" v="7308" actId="1038"/>
          <ac:spMkLst>
            <pc:docMk/>
            <pc:sldMk cId="1172330317" sldId="778"/>
            <ac:spMk id="14" creationId="{37F4F984-E807-45BC-9C05-8A657B603568}"/>
          </ac:spMkLst>
        </pc:spChg>
        <pc:spChg chg="add mod">
          <ac:chgData name="Fan Cheng" userId="73b39abba4055029" providerId="LiveId" clId="{B266636A-D569-4AE4-9417-9F43F49312C1}" dt="2018-07-30T00:14:11.775" v="7310" actId="1037"/>
          <ac:spMkLst>
            <pc:docMk/>
            <pc:sldMk cId="1172330317" sldId="778"/>
            <ac:spMk id="15" creationId="{DB5A1644-864B-4D4C-8076-F5CC607C9F05}"/>
          </ac:spMkLst>
        </pc:spChg>
        <pc:spChg chg="add del mod">
          <ac:chgData name="Fan Cheng" userId="73b39abba4055029" providerId="LiveId" clId="{B266636A-D569-4AE4-9417-9F43F49312C1}" dt="2018-07-28T09:09:29.145" v="1906"/>
          <ac:spMkLst>
            <pc:docMk/>
            <pc:sldMk cId="1172330317" sldId="778"/>
            <ac:spMk id="16" creationId="{9E6529BC-8388-4FB0-899F-21C051E0071D}"/>
          </ac:spMkLst>
        </pc:spChg>
        <pc:spChg chg="add mod">
          <ac:chgData name="Fan Cheng" userId="73b39abba4055029" providerId="LiveId" clId="{B266636A-D569-4AE4-9417-9F43F49312C1}" dt="2018-07-30T00:55:32.469" v="8262" actId="1076"/>
          <ac:spMkLst>
            <pc:docMk/>
            <pc:sldMk cId="1172330317" sldId="778"/>
            <ac:spMk id="17" creationId="{22D57689-A078-4B2F-8A36-B718E04DA6ED}"/>
          </ac:spMkLst>
        </pc:spChg>
        <pc:spChg chg="add mod">
          <ac:chgData name="Fan Cheng" userId="73b39abba4055029" providerId="LiveId" clId="{B266636A-D569-4AE4-9417-9F43F49312C1}" dt="2018-07-30T00:55:39.206" v="8263" actId="1076"/>
          <ac:spMkLst>
            <pc:docMk/>
            <pc:sldMk cId="1172330317" sldId="778"/>
            <ac:spMk id="18" creationId="{E3DA6A2D-7CBF-42E7-8776-0C2A4836515F}"/>
          </ac:spMkLst>
        </pc:spChg>
      </pc:sldChg>
      <pc:sldChg chg="delSp modSp add del">
        <pc:chgData name="Fan Cheng" userId="73b39abba4055029" providerId="LiveId" clId="{B266636A-D569-4AE4-9417-9F43F49312C1}" dt="2018-07-30T00:53:36.582" v="8259" actId="1038"/>
        <pc:sldMkLst>
          <pc:docMk/>
          <pc:sldMk cId="4278037971" sldId="779"/>
        </pc:sldMkLst>
        <pc:spChg chg="del">
          <ac:chgData name="Fan Cheng" userId="73b39abba4055029" providerId="LiveId" clId="{B266636A-D569-4AE4-9417-9F43F49312C1}" dt="2018-07-29T21:11:12.892" v="6863" actId="478"/>
          <ac:spMkLst>
            <pc:docMk/>
            <pc:sldMk cId="4278037971" sldId="779"/>
            <ac:spMk id="2" creationId="{00000000-0000-0000-0000-000000000000}"/>
          </ac:spMkLst>
        </pc:spChg>
        <pc:spChg chg="del">
          <ac:chgData name="Fan Cheng" userId="73b39abba4055029" providerId="LiveId" clId="{B266636A-D569-4AE4-9417-9F43F49312C1}" dt="2018-07-29T21:11:08.959" v="6862" actId="478"/>
          <ac:spMkLst>
            <pc:docMk/>
            <pc:sldMk cId="4278037971" sldId="779"/>
            <ac:spMk id="3" creationId="{00000000-0000-0000-0000-000000000000}"/>
          </ac:spMkLst>
        </pc:spChg>
        <pc:picChg chg="mod">
          <ac:chgData name="Fan Cheng" userId="73b39abba4055029" providerId="LiveId" clId="{B266636A-D569-4AE4-9417-9F43F49312C1}" dt="2018-07-30T00:53:36.582" v="8259" actId="1038"/>
          <ac:picMkLst>
            <pc:docMk/>
            <pc:sldMk cId="4278037971" sldId="779"/>
            <ac:picMk id="1028" creationId="{F3EEE4A4-567A-4CEC-BE9E-2D10F201DA78}"/>
          </ac:picMkLst>
        </pc:picChg>
      </pc:sldChg>
      <pc:sldChg chg="del">
        <pc:chgData name="Fan Cheng" userId="73b39abba4055029" providerId="LiveId" clId="{B266636A-D569-4AE4-9417-9F43F49312C1}" dt="2018-07-29T21:10:35.987" v="6782" actId="2696"/>
        <pc:sldMkLst>
          <pc:docMk/>
          <pc:sldMk cId="1554900990" sldId="780"/>
        </pc:sldMkLst>
      </pc:sldChg>
      <pc:sldChg chg="addSp delSp modSp add ord delAnim modAnim modNotesTx">
        <pc:chgData name="Fan Cheng" userId="73b39abba4055029" providerId="LiveId" clId="{B266636A-D569-4AE4-9417-9F43F49312C1}" dt="2018-07-30T00:59:32.554" v="8385" actId="1076"/>
        <pc:sldMkLst>
          <pc:docMk/>
          <pc:sldMk cId="4041864598" sldId="781"/>
        </pc:sldMkLst>
        <pc:spChg chg="mod">
          <ac:chgData name="Fan Cheng" userId="73b39abba4055029" providerId="LiveId" clId="{B266636A-D569-4AE4-9417-9F43F49312C1}" dt="2018-07-28T08:45:49.663" v="940" actId="20577"/>
          <ac:spMkLst>
            <pc:docMk/>
            <pc:sldMk cId="4041864598" sldId="781"/>
            <ac:spMk id="2" creationId="{58D755A0-4630-3144-9FCC-B25CBEB5453A}"/>
          </ac:spMkLst>
        </pc:spChg>
        <pc:spChg chg="del mod">
          <ac:chgData name="Fan Cheng" userId="73b39abba4055029" providerId="LiveId" clId="{B266636A-D569-4AE4-9417-9F43F49312C1}" dt="2018-07-28T09:03:59.984" v="1659" actId="478"/>
          <ac:spMkLst>
            <pc:docMk/>
            <pc:sldMk cId="4041864598" sldId="781"/>
            <ac:spMk id="7" creationId="{00000000-0000-0000-0000-000000000000}"/>
          </ac:spMkLst>
        </pc:spChg>
        <pc:spChg chg="add mod">
          <ac:chgData name="Fan Cheng" userId="73b39abba4055029" providerId="LiveId" clId="{B266636A-D569-4AE4-9417-9F43F49312C1}" dt="2018-07-30T00:58:39.082" v="8363" actId="1076"/>
          <ac:spMkLst>
            <pc:docMk/>
            <pc:sldMk cId="4041864598" sldId="781"/>
            <ac:spMk id="7" creationId="{47948202-4FF5-4E89-AE60-2F5D497FE6B2}"/>
          </ac:spMkLst>
        </pc:spChg>
        <pc:spChg chg="del">
          <ac:chgData name="Fan Cheng" userId="73b39abba4055029" providerId="LiveId" clId="{B266636A-D569-4AE4-9417-9F43F49312C1}" dt="2018-07-28T08:45:56.949" v="941" actId="478"/>
          <ac:spMkLst>
            <pc:docMk/>
            <pc:sldMk cId="4041864598" sldId="781"/>
            <ac:spMk id="10" creationId="{A769FA6D-63BB-2049-B3CC-A3243E97C4F5}"/>
          </ac:spMkLst>
        </pc:spChg>
        <pc:spChg chg="del">
          <ac:chgData name="Fan Cheng" userId="73b39abba4055029" providerId="LiveId" clId="{B266636A-D569-4AE4-9417-9F43F49312C1}" dt="2018-07-28T08:45:59.591" v="942" actId="478"/>
          <ac:spMkLst>
            <pc:docMk/>
            <pc:sldMk cId="4041864598" sldId="781"/>
            <ac:spMk id="11" creationId="{A769FA6D-63BB-2049-B3CC-A3243E97C4F5}"/>
          </ac:spMkLst>
        </pc:spChg>
        <pc:spChg chg="del">
          <ac:chgData name="Fan Cheng" userId="73b39abba4055029" providerId="LiveId" clId="{B266636A-D569-4AE4-9417-9F43F49312C1}" dt="2018-07-28T08:46:09.781" v="945" actId="478"/>
          <ac:spMkLst>
            <pc:docMk/>
            <pc:sldMk cId="4041864598" sldId="781"/>
            <ac:spMk id="19" creationId="{A769FA6D-63BB-2049-B3CC-A3243E97C4F5}"/>
          </ac:spMkLst>
        </pc:spChg>
        <pc:spChg chg="add mod">
          <ac:chgData name="Fan Cheng" userId="73b39abba4055029" providerId="LiveId" clId="{B266636A-D569-4AE4-9417-9F43F49312C1}" dt="2018-07-30T00:57:29.783" v="8316" actId="1036"/>
          <ac:spMkLst>
            <pc:docMk/>
            <pc:sldMk cId="4041864598" sldId="781"/>
            <ac:spMk id="22" creationId="{F5E0C472-F530-4890-AB0D-8A722F8F12F2}"/>
          </ac:spMkLst>
        </pc:spChg>
        <pc:spChg chg="add mod">
          <ac:chgData name="Fan Cheng" userId="73b39abba4055029" providerId="LiveId" clId="{B266636A-D569-4AE4-9417-9F43F49312C1}" dt="2018-07-30T00:59:32.554" v="8385" actId="1076"/>
          <ac:spMkLst>
            <pc:docMk/>
            <pc:sldMk cId="4041864598" sldId="781"/>
            <ac:spMk id="23" creationId="{016856A8-712C-46AE-9DFE-EDEF6F4842DC}"/>
          </ac:spMkLst>
        </pc:spChg>
        <pc:spChg chg="del">
          <ac:chgData name="Fan Cheng" userId="73b39abba4055029" providerId="LiveId" clId="{B266636A-D569-4AE4-9417-9F43F49312C1}" dt="2018-07-28T09:04:09.336" v="1664" actId="478"/>
          <ac:spMkLst>
            <pc:docMk/>
            <pc:sldMk cId="4041864598" sldId="781"/>
            <ac:spMk id="28" creationId="{A769FA6D-63BB-2049-B3CC-A3243E97C4F5}"/>
          </ac:spMkLst>
        </pc:spChg>
        <pc:spChg chg="del">
          <ac:chgData name="Fan Cheng" userId="73b39abba4055029" providerId="LiveId" clId="{B266636A-D569-4AE4-9417-9F43F49312C1}" dt="2018-07-28T09:04:12.770" v="1666" actId="478"/>
          <ac:spMkLst>
            <pc:docMk/>
            <pc:sldMk cId="4041864598" sldId="781"/>
            <ac:spMk id="33" creationId="{A769FA6D-63BB-2049-B3CC-A3243E97C4F5}"/>
          </ac:spMkLst>
        </pc:spChg>
        <pc:spChg chg="del">
          <ac:chgData name="Fan Cheng" userId="73b39abba4055029" providerId="LiveId" clId="{B266636A-D569-4AE4-9417-9F43F49312C1}" dt="2018-07-28T08:46:07.451" v="944" actId="478"/>
          <ac:spMkLst>
            <pc:docMk/>
            <pc:sldMk cId="4041864598" sldId="781"/>
            <ac:spMk id="37" creationId="{A769FA6D-63BB-2049-B3CC-A3243E97C4F5}"/>
          </ac:spMkLst>
        </pc:spChg>
        <pc:spChg chg="mod">
          <ac:chgData name="Fan Cheng" userId="73b39abba4055029" providerId="LiveId" clId="{B266636A-D569-4AE4-9417-9F43F49312C1}" dt="2018-07-30T00:57:52.813" v="8356" actId="14100"/>
          <ac:spMkLst>
            <pc:docMk/>
            <pc:sldMk cId="4041864598" sldId="781"/>
            <ac:spMk id="46" creationId="{A769FA6D-63BB-2049-B3CC-A3243E97C4F5}"/>
          </ac:spMkLst>
        </pc:spChg>
        <pc:spChg chg="del">
          <ac:chgData name="Fan Cheng" userId="73b39abba4055029" providerId="LiveId" clId="{B266636A-D569-4AE4-9417-9F43F49312C1}" dt="2018-07-28T08:46:04.611" v="943" actId="478"/>
          <ac:spMkLst>
            <pc:docMk/>
            <pc:sldMk cId="4041864598" sldId="781"/>
            <ac:spMk id="51" creationId="{D7B12816-635B-D249-BE4E-A4969E8EEF6E}"/>
          </ac:spMkLst>
        </pc:spChg>
        <pc:picChg chg="add mod">
          <ac:chgData name="Fan Cheng" userId="73b39abba4055029" providerId="LiveId" clId="{B266636A-D569-4AE4-9417-9F43F49312C1}" dt="2018-07-30T00:57:55.333" v="8357" actId="1076"/>
          <ac:picMkLst>
            <pc:docMk/>
            <pc:sldMk cId="4041864598" sldId="781"/>
            <ac:picMk id="2050" creationId="{71104BF8-A534-48F9-91A2-0FCE890A67D3}"/>
          </ac:picMkLst>
        </pc:picChg>
        <pc:cxnChg chg="del mod">
          <ac:chgData name="Fan Cheng" userId="73b39abba4055029" providerId="LiveId" clId="{B266636A-D569-4AE4-9417-9F43F49312C1}" dt="2018-07-28T09:04:03.411" v="1661" actId="478"/>
          <ac:cxnSpMkLst>
            <pc:docMk/>
            <pc:sldMk cId="4041864598" sldId="781"/>
            <ac:cxnSpMk id="6" creationId="{00000000-0000-0000-0000-000000000000}"/>
          </ac:cxnSpMkLst>
        </pc:cxnChg>
        <pc:cxnChg chg="del mod">
          <ac:chgData name="Fan Cheng" userId="73b39abba4055029" providerId="LiveId" clId="{B266636A-D569-4AE4-9417-9F43F49312C1}" dt="2018-07-28T09:04:05.018" v="1662" actId="478"/>
          <ac:cxnSpMkLst>
            <pc:docMk/>
            <pc:sldMk cId="4041864598" sldId="781"/>
            <ac:cxnSpMk id="26" creationId="{00000000-0000-0000-0000-000000000000}"/>
          </ac:cxnSpMkLst>
        </pc:cxnChg>
        <pc:cxnChg chg="del mod">
          <ac:chgData name="Fan Cheng" userId="73b39abba4055029" providerId="LiveId" clId="{B266636A-D569-4AE4-9417-9F43F49312C1}" dt="2018-07-28T09:04:07.147" v="1663" actId="478"/>
          <ac:cxnSpMkLst>
            <pc:docMk/>
            <pc:sldMk cId="4041864598" sldId="781"/>
            <ac:cxnSpMk id="32" creationId="{00000000-0000-0000-0000-000000000000}"/>
          </ac:cxnSpMkLst>
        </pc:cxnChg>
        <pc:cxnChg chg="del mod">
          <ac:chgData name="Fan Cheng" userId="73b39abba4055029" providerId="LiveId" clId="{B266636A-D569-4AE4-9417-9F43F49312C1}" dt="2018-07-28T09:04:11.269" v="1665" actId="478"/>
          <ac:cxnSpMkLst>
            <pc:docMk/>
            <pc:sldMk cId="4041864598" sldId="781"/>
            <ac:cxnSpMk id="36" creationId="{00000000-0000-0000-0000-000000000000}"/>
          </ac:cxnSpMkLst>
        </pc:cxnChg>
        <pc:cxnChg chg="del mod">
          <ac:chgData name="Fan Cheng" userId="73b39abba4055029" providerId="LiveId" clId="{B266636A-D569-4AE4-9417-9F43F49312C1}" dt="2018-07-28T09:04:02.050" v="1660" actId="478"/>
          <ac:cxnSpMkLst>
            <pc:docMk/>
            <pc:sldMk cId="4041864598" sldId="781"/>
            <ac:cxnSpMk id="39" creationId="{00000000-0000-0000-0000-000000000000}"/>
          </ac:cxnSpMkLst>
        </pc:cxnChg>
        <pc:cxnChg chg="del mod">
          <ac:chgData name="Fan Cheng" userId="73b39abba4055029" providerId="LiveId" clId="{B266636A-D569-4AE4-9417-9F43F49312C1}" dt="2018-07-28T09:04:14.872" v="1667" actId="478"/>
          <ac:cxnSpMkLst>
            <pc:docMk/>
            <pc:sldMk cId="4041864598" sldId="781"/>
            <ac:cxnSpMk id="41" creationId="{00000000-0000-0000-0000-000000000000}"/>
          </ac:cxnSpMkLst>
        </pc:cxnChg>
        <pc:cxnChg chg="del">
          <ac:chgData name="Fan Cheng" userId="73b39abba4055029" providerId="LiveId" clId="{B266636A-D569-4AE4-9417-9F43F49312C1}" dt="2018-07-28T09:03:55.473" v="1657" actId="478"/>
          <ac:cxnSpMkLst>
            <pc:docMk/>
            <pc:sldMk cId="4041864598" sldId="781"/>
            <ac:cxnSpMk id="49" creationId="{00000000-0000-0000-0000-000000000000}"/>
          </ac:cxnSpMkLst>
        </pc:cxnChg>
      </pc:sldChg>
      <pc:sldChg chg="addSp delSp modSp add ord delAnim modAnim modNotesTx">
        <pc:chgData name="Fan Cheng" userId="73b39abba4055029" providerId="LiveId" clId="{B266636A-D569-4AE4-9417-9F43F49312C1}" dt="2018-07-30T00:58:47.436" v="8380" actId="20577"/>
        <pc:sldMkLst>
          <pc:docMk/>
          <pc:sldMk cId="341362353" sldId="782"/>
        </pc:sldMkLst>
        <pc:spChg chg="mod">
          <ac:chgData name="Fan Cheng" userId="73b39abba4055029" providerId="LiveId" clId="{B266636A-D569-4AE4-9417-9F43F49312C1}" dt="2018-07-28T08:47:57.950" v="1099" actId="20577"/>
          <ac:spMkLst>
            <pc:docMk/>
            <pc:sldMk cId="341362353" sldId="782"/>
            <ac:spMk id="2" creationId="{58D755A0-4630-3144-9FCC-B25CBEB5453A}"/>
          </ac:spMkLst>
        </pc:spChg>
        <pc:spChg chg="del">
          <ac:chgData name="Fan Cheng" userId="73b39abba4055029" providerId="LiveId" clId="{B266636A-D569-4AE4-9417-9F43F49312C1}" dt="2018-07-28T08:48:09.686" v="1104" actId="478"/>
          <ac:spMkLst>
            <pc:docMk/>
            <pc:sldMk cId="341362353" sldId="782"/>
            <ac:spMk id="7" creationId="{00000000-0000-0000-0000-000000000000}"/>
          </ac:spMkLst>
        </pc:spChg>
        <pc:spChg chg="add mod">
          <ac:chgData name="Fan Cheng" userId="73b39abba4055029" providerId="LiveId" clId="{B266636A-D569-4AE4-9417-9F43F49312C1}" dt="2018-07-30T00:58:47.436" v="8380" actId="20577"/>
          <ac:spMkLst>
            <pc:docMk/>
            <pc:sldMk cId="341362353" sldId="782"/>
            <ac:spMk id="16" creationId="{83C11962-4285-4230-BA70-1F051EF8EAF3}"/>
          </ac:spMkLst>
        </pc:spChg>
        <pc:spChg chg="del">
          <ac:chgData name="Fan Cheng" userId="73b39abba4055029" providerId="LiveId" clId="{B266636A-D569-4AE4-9417-9F43F49312C1}" dt="2018-07-28T08:48:16.508" v="1106" actId="478"/>
          <ac:spMkLst>
            <pc:docMk/>
            <pc:sldMk cId="341362353" sldId="782"/>
            <ac:spMk id="28" creationId="{A769FA6D-63BB-2049-B3CC-A3243E97C4F5}"/>
          </ac:spMkLst>
        </pc:spChg>
        <pc:spChg chg="del">
          <ac:chgData name="Fan Cheng" userId="73b39abba4055029" providerId="LiveId" clId="{B266636A-D569-4AE4-9417-9F43F49312C1}" dt="2018-07-28T08:48:19.451" v="1107" actId="478"/>
          <ac:spMkLst>
            <pc:docMk/>
            <pc:sldMk cId="341362353" sldId="782"/>
            <ac:spMk id="33" creationId="{A769FA6D-63BB-2049-B3CC-A3243E97C4F5}"/>
          </ac:spMkLst>
        </pc:spChg>
        <pc:spChg chg="del">
          <ac:chgData name="Fan Cheng" userId="73b39abba4055029" providerId="LiveId" clId="{B266636A-D569-4AE4-9417-9F43F49312C1}" dt="2018-07-28T08:48:27.354" v="1110" actId="478"/>
          <ac:spMkLst>
            <pc:docMk/>
            <pc:sldMk cId="341362353" sldId="782"/>
            <ac:spMk id="46" creationId="{A769FA6D-63BB-2049-B3CC-A3243E97C4F5}"/>
          </ac:spMkLst>
        </pc:spChg>
        <pc:picChg chg="add mod">
          <ac:chgData name="Fan Cheng" userId="73b39abba4055029" providerId="LiveId" clId="{B266636A-D569-4AE4-9417-9F43F49312C1}" dt="2018-07-28T08:49:14.467" v="1116" actId="1076"/>
          <ac:picMkLst>
            <pc:docMk/>
            <pc:sldMk cId="341362353" sldId="782"/>
            <ac:picMk id="4" creationId="{9A4DE220-C2E1-403E-8389-2D73B0CD6658}"/>
          </ac:picMkLst>
        </pc:picChg>
        <pc:cxnChg chg="del">
          <ac:chgData name="Fan Cheng" userId="73b39abba4055029" providerId="LiveId" clId="{B266636A-D569-4AE4-9417-9F43F49312C1}" dt="2018-07-28T08:48:06.252" v="1103" actId="478"/>
          <ac:cxnSpMkLst>
            <pc:docMk/>
            <pc:sldMk cId="341362353" sldId="782"/>
            <ac:cxnSpMk id="6" creationId="{00000000-0000-0000-0000-000000000000}"/>
          </ac:cxnSpMkLst>
        </pc:cxnChg>
        <pc:cxnChg chg="del">
          <ac:chgData name="Fan Cheng" userId="73b39abba4055029" providerId="LiveId" clId="{B266636A-D569-4AE4-9417-9F43F49312C1}" dt="2018-07-28T08:48:14.617" v="1105" actId="478"/>
          <ac:cxnSpMkLst>
            <pc:docMk/>
            <pc:sldMk cId="341362353" sldId="782"/>
            <ac:cxnSpMk id="26" creationId="{00000000-0000-0000-0000-000000000000}"/>
          </ac:cxnSpMkLst>
        </pc:cxnChg>
        <pc:cxnChg chg="del mod">
          <ac:chgData name="Fan Cheng" userId="73b39abba4055029" providerId="LiveId" clId="{B266636A-D569-4AE4-9417-9F43F49312C1}" dt="2018-07-28T08:48:24.926" v="1109" actId="478"/>
          <ac:cxnSpMkLst>
            <pc:docMk/>
            <pc:sldMk cId="341362353" sldId="782"/>
            <ac:cxnSpMk id="32" creationId="{00000000-0000-0000-0000-000000000000}"/>
          </ac:cxnSpMkLst>
        </pc:cxnChg>
        <pc:cxnChg chg="del mod">
          <ac:chgData name="Fan Cheng" userId="73b39abba4055029" providerId="LiveId" clId="{B266636A-D569-4AE4-9417-9F43F49312C1}" dt="2018-07-28T08:48:21.951" v="1108" actId="478"/>
          <ac:cxnSpMkLst>
            <pc:docMk/>
            <pc:sldMk cId="341362353" sldId="782"/>
            <ac:cxnSpMk id="36" creationId="{00000000-0000-0000-0000-000000000000}"/>
          </ac:cxnSpMkLst>
        </pc:cxnChg>
        <pc:cxnChg chg="del mod">
          <ac:chgData name="Fan Cheng" userId="73b39abba4055029" providerId="LiveId" clId="{B266636A-D569-4AE4-9417-9F43F49312C1}" dt="2018-07-28T08:48:02.140" v="1101" actId="478"/>
          <ac:cxnSpMkLst>
            <pc:docMk/>
            <pc:sldMk cId="341362353" sldId="782"/>
            <ac:cxnSpMk id="39" creationId="{00000000-0000-0000-0000-000000000000}"/>
          </ac:cxnSpMkLst>
        </pc:cxnChg>
        <pc:cxnChg chg="del mod">
          <ac:chgData name="Fan Cheng" userId="73b39abba4055029" providerId="LiveId" clId="{B266636A-D569-4AE4-9417-9F43F49312C1}" dt="2018-07-28T08:48:14.617" v="1105" actId="478"/>
          <ac:cxnSpMkLst>
            <pc:docMk/>
            <pc:sldMk cId="341362353" sldId="782"/>
            <ac:cxnSpMk id="41" creationId="{00000000-0000-0000-0000-000000000000}"/>
          </ac:cxnSpMkLst>
        </pc:cxnChg>
        <pc:cxnChg chg="del">
          <ac:chgData name="Fan Cheng" userId="73b39abba4055029" providerId="LiveId" clId="{B266636A-D569-4AE4-9417-9F43F49312C1}" dt="2018-07-28T08:48:04.091" v="1102" actId="478"/>
          <ac:cxnSpMkLst>
            <pc:docMk/>
            <pc:sldMk cId="341362353" sldId="782"/>
            <ac:cxnSpMk id="49" creationId="{00000000-0000-0000-0000-000000000000}"/>
          </ac:cxnSpMkLst>
        </pc:cxnChg>
      </pc:sldChg>
      <pc:sldChg chg="add del">
        <pc:chgData name="Fan Cheng" userId="73b39abba4055029" providerId="LiveId" clId="{B266636A-D569-4AE4-9417-9F43F49312C1}" dt="2018-07-29T00:05:08.854" v="3377" actId="2696"/>
        <pc:sldMkLst>
          <pc:docMk/>
          <pc:sldMk cId="3040484588" sldId="783"/>
        </pc:sldMkLst>
      </pc:sldChg>
      <pc:sldChg chg="addSp delSp modSp add delAnim modAnim">
        <pc:chgData name="Fan Cheng" userId="73b39abba4055029" providerId="LiveId" clId="{B266636A-D569-4AE4-9417-9F43F49312C1}" dt="2018-07-30T00:18:45.234" v="7343"/>
        <pc:sldMkLst>
          <pc:docMk/>
          <pc:sldMk cId="3263216650" sldId="783"/>
        </pc:sldMkLst>
        <pc:spChg chg="del">
          <ac:chgData name="Fan Cheng" userId="73b39abba4055029" providerId="LiveId" clId="{B266636A-D569-4AE4-9417-9F43F49312C1}" dt="2018-07-29T13:23:57.612" v="3801" actId="478"/>
          <ac:spMkLst>
            <pc:docMk/>
            <pc:sldMk cId="3263216650" sldId="783"/>
            <ac:spMk id="2" creationId="{E85DBC8E-9A84-C44D-A01A-EBB14C60341B}"/>
          </ac:spMkLst>
        </pc:spChg>
        <pc:spChg chg="del">
          <ac:chgData name="Fan Cheng" userId="73b39abba4055029" providerId="LiveId" clId="{B266636A-D569-4AE4-9417-9F43F49312C1}" dt="2018-07-29T13:23:54.192" v="3800" actId="478"/>
          <ac:spMkLst>
            <pc:docMk/>
            <pc:sldMk cId="3263216650" sldId="783"/>
            <ac:spMk id="3" creationId="{AA289AC3-CE56-BE42-89CB-C6D2581CECCA}"/>
          </ac:spMkLst>
        </pc:spChg>
        <pc:spChg chg="add del mod">
          <ac:chgData name="Fan Cheng" userId="73b39abba4055029" providerId="LiveId" clId="{B266636A-D569-4AE4-9417-9F43F49312C1}" dt="2018-07-29T00:07:01.271" v="3435" actId="20577"/>
          <ac:spMkLst>
            <pc:docMk/>
            <pc:sldMk cId="3263216650" sldId="783"/>
            <ac:spMk id="4" creationId="{3627424D-6C4C-A640-8E4A-CA28BBD7ECFF}"/>
          </ac:spMkLst>
        </pc:spChg>
        <pc:spChg chg="add mod">
          <ac:chgData name="Fan Cheng" userId="73b39abba4055029" providerId="LiveId" clId="{B266636A-D569-4AE4-9417-9F43F49312C1}" dt="2018-07-30T00:18:36.552" v="7340" actId="14100"/>
          <ac:spMkLst>
            <pc:docMk/>
            <pc:sldMk cId="3263216650" sldId="783"/>
            <ac:spMk id="8" creationId="{5129EF3D-F96C-43E0-B189-D4D14F101E81}"/>
          </ac:spMkLst>
        </pc:spChg>
        <pc:spChg chg="add mod">
          <ac:chgData name="Fan Cheng" userId="73b39abba4055029" providerId="LiveId" clId="{B266636A-D569-4AE4-9417-9F43F49312C1}" dt="2018-07-29T20:32:19.627" v="5461" actId="14100"/>
          <ac:spMkLst>
            <pc:docMk/>
            <pc:sldMk cId="3263216650" sldId="783"/>
            <ac:spMk id="9" creationId="{D550B558-B8E7-4708-92A5-01505EE04A84}"/>
          </ac:spMkLst>
        </pc:spChg>
        <pc:spChg chg="add mod">
          <ac:chgData name="Fan Cheng" userId="73b39abba4055029" providerId="LiveId" clId="{B266636A-D569-4AE4-9417-9F43F49312C1}" dt="2018-07-29T20:32:22.305" v="5465" actId="1036"/>
          <ac:spMkLst>
            <pc:docMk/>
            <pc:sldMk cId="3263216650" sldId="783"/>
            <ac:spMk id="10" creationId="{CE6905C3-6A14-4896-848A-62612124E238}"/>
          </ac:spMkLst>
        </pc:spChg>
        <pc:spChg chg="add mod">
          <ac:chgData name="Fan Cheng" userId="73b39abba4055029" providerId="LiveId" clId="{B266636A-D569-4AE4-9417-9F43F49312C1}" dt="2018-07-29T20:32:27.898" v="5475" actId="1038"/>
          <ac:spMkLst>
            <pc:docMk/>
            <pc:sldMk cId="3263216650" sldId="783"/>
            <ac:spMk id="11" creationId="{A8BF332F-3ED8-4287-A81F-D2458CC26FBF}"/>
          </ac:spMkLst>
        </pc:spChg>
        <pc:spChg chg="mod">
          <ac:chgData name="Fan Cheng" userId="73b39abba4055029" providerId="LiveId" clId="{B266636A-D569-4AE4-9417-9F43F49312C1}" dt="2018-07-30T00:18:31.636" v="7338" actId="14100"/>
          <ac:spMkLst>
            <pc:docMk/>
            <pc:sldMk cId="3263216650" sldId="783"/>
            <ac:spMk id="15" creationId="{675A6F90-3637-3F42-8F52-85EECC56594B}"/>
          </ac:spMkLst>
        </pc:spChg>
        <pc:spChg chg="del">
          <ac:chgData name="Fan Cheng" userId="73b39abba4055029" providerId="LiveId" clId="{B266636A-D569-4AE4-9417-9F43F49312C1}" dt="2018-07-29T00:07:13.891" v="3437" actId="478"/>
          <ac:spMkLst>
            <pc:docMk/>
            <pc:sldMk cId="3263216650" sldId="783"/>
            <ac:spMk id="17" creationId="{628CB698-64F0-4D47-BDC0-8E93D79A6936}"/>
          </ac:spMkLst>
        </pc:spChg>
        <pc:picChg chg="del">
          <ac:chgData name="Fan Cheng" userId="73b39abba4055029" providerId="LiveId" clId="{B266636A-D569-4AE4-9417-9F43F49312C1}" dt="2018-07-29T00:07:06.856" v="3436" actId="478"/>
          <ac:picMkLst>
            <pc:docMk/>
            <pc:sldMk cId="3263216650" sldId="783"/>
            <ac:picMk id="12" creationId="{4BB97E20-D4DD-5144-BA48-E850D6070D94}"/>
          </ac:picMkLst>
        </pc:picChg>
      </pc:sldChg>
      <pc:sldChg chg="add del">
        <pc:chgData name="Fan Cheng" userId="73b39abba4055029" providerId="LiveId" clId="{B266636A-D569-4AE4-9417-9F43F49312C1}" dt="2018-07-29T13:36:57.187" v="4307" actId="2696"/>
        <pc:sldMkLst>
          <pc:docMk/>
          <pc:sldMk cId="1667521227" sldId="784"/>
        </pc:sldMkLst>
      </pc:sldChg>
      <pc:sldChg chg="addSp delSp modSp add delAnim modAnim">
        <pc:chgData name="Fan Cheng" userId="73b39abba4055029" providerId="LiveId" clId="{B266636A-D569-4AE4-9417-9F43F49312C1}" dt="2018-07-30T00:20:02.330" v="7346"/>
        <pc:sldMkLst>
          <pc:docMk/>
          <pc:sldMk cId="2057387513" sldId="784"/>
        </pc:sldMkLst>
        <pc:spChg chg="del">
          <ac:chgData name="Fan Cheng" userId="73b39abba4055029" providerId="LiveId" clId="{B266636A-D569-4AE4-9417-9F43F49312C1}" dt="2018-07-29T13:38:03.310" v="4382" actId="478"/>
          <ac:spMkLst>
            <pc:docMk/>
            <pc:sldMk cId="2057387513" sldId="784"/>
            <ac:spMk id="2" creationId="{8FC5682C-A8E2-B742-BB5B-9ED520D2836B}"/>
          </ac:spMkLst>
        </pc:spChg>
        <pc:spChg chg="mod">
          <ac:chgData name="Fan Cheng" userId="73b39abba4055029" providerId="LiveId" clId="{B266636A-D569-4AE4-9417-9F43F49312C1}" dt="2018-07-29T20:39:19.500" v="5598" actId="20577"/>
          <ac:spMkLst>
            <pc:docMk/>
            <pc:sldMk cId="2057387513" sldId="784"/>
            <ac:spMk id="4" creationId="{CC2434E4-16B7-E540-A13C-960B63D56793}"/>
          </ac:spMkLst>
        </pc:spChg>
        <pc:spChg chg="del">
          <ac:chgData name="Fan Cheng" userId="73b39abba4055029" providerId="LiveId" clId="{B266636A-D569-4AE4-9417-9F43F49312C1}" dt="2018-07-29T13:37:55.605" v="4380" actId="478"/>
          <ac:spMkLst>
            <pc:docMk/>
            <pc:sldMk cId="2057387513" sldId="784"/>
            <ac:spMk id="5" creationId="{1C4B17DC-8FD1-F746-9D01-FEBCD6B03E04}"/>
          </ac:spMkLst>
        </pc:spChg>
        <pc:spChg chg="del mod">
          <ac:chgData name="Fan Cheng" userId="73b39abba4055029" providerId="LiveId" clId="{B266636A-D569-4AE4-9417-9F43F49312C1}" dt="2018-07-29T13:37:45.760" v="4376" actId="478"/>
          <ac:spMkLst>
            <pc:docMk/>
            <pc:sldMk cId="2057387513" sldId="784"/>
            <ac:spMk id="9" creationId="{650435D3-0CE3-E449-A099-92E93160EF05}"/>
          </ac:spMkLst>
        </pc:spChg>
        <pc:spChg chg="del">
          <ac:chgData name="Fan Cheng" userId="73b39abba4055029" providerId="LiveId" clId="{B266636A-D569-4AE4-9417-9F43F49312C1}" dt="2018-07-29T13:37:28.198" v="4369" actId="478"/>
          <ac:spMkLst>
            <pc:docMk/>
            <pc:sldMk cId="2057387513" sldId="784"/>
            <ac:spMk id="11" creationId="{D4E4FE95-1852-F442-8B35-E061E552ABB1}"/>
          </ac:spMkLst>
        </pc:spChg>
        <pc:spChg chg="del">
          <ac:chgData name="Fan Cheng" userId="73b39abba4055029" providerId="LiveId" clId="{B266636A-D569-4AE4-9417-9F43F49312C1}" dt="2018-07-29T13:37:51.308" v="4378" actId="478"/>
          <ac:spMkLst>
            <pc:docMk/>
            <pc:sldMk cId="2057387513" sldId="784"/>
            <ac:spMk id="14" creationId="{E48BC3E7-66D1-B64E-BB10-D3F47A5F8276}"/>
          </ac:spMkLst>
        </pc:spChg>
        <pc:spChg chg="del">
          <ac:chgData name="Fan Cheng" userId="73b39abba4055029" providerId="LiveId" clId="{B266636A-D569-4AE4-9417-9F43F49312C1}" dt="2018-07-29T13:37:37.006" v="4372" actId="478"/>
          <ac:spMkLst>
            <pc:docMk/>
            <pc:sldMk cId="2057387513" sldId="784"/>
            <ac:spMk id="15" creationId="{5CB0C712-D47C-D543-8727-17D2F313945B}"/>
          </ac:spMkLst>
        </pc:spChg>
        <pc:spChg chg="del mod">
          <ac:chgData name="Fan Cheng" userId="73b39abba4055029" providerId="LiveId" clId="{B266636A-D569-4AE4-9417-9F43F49312C1}" dt="2018-07-29T13:37:31.877" v="4371" actId="478"/>
          <ac:spMkLst>
            <pc:docMk/>
            <pc:sldMk cId="2057387513" sldId="784"/>
            <ac:spMk id="16" creationId="{FE27D3B3-9C6D-B148-9594-271C6F747B83}"/>
          </ac:spMkLst>
        </pc:spChg>
        <pc:spChg chg="del">
          <ac:chgData name="Fan Cheng" userId="73b39abba4055029" providerId="LiveId" clId="{B266636A-D569-4AE4-9417-9F43F49312C1}" dt="2018-07-29T13:37:59.086" v="4381" actId="478"/>
          <ac:spMkLst>
            <pc:docMk/>
            <pc:sldMk cId="2057387513" sldId="784"/>
            <ac:spMk id="17" creationId="{25B229AC-31A7-494E-A8EA-648F30ED0398}"/>
          </ac:spMkLst>
        </pc:spChg>
        <pc:spChg chg="add mod">
          <ac:chgData name="Fan Cheng" userId="73b39abba4055029" providerId="LiveId" clId="{B266636A-D569-4AE4-9417-9F43F49312C1}" dt="2018-07-29T20:30:15.477" v="5458" actId="20577"/>
          <ac:spMkLst>
            <pc:docMk/>
            <pc:sldMk cId="2057387513" sldId="784"/>
            <ac:spMk id="18" creationId="{5C99E7C7-BA1E-483A-BFDC-5D705485D0A1}"/>
          </ac:spMkLst>
        </pc:spChg>
        <pc:spChg chg="add mod">
          <ac:chgData name="Fan Cheng" userId="73b39abba4055029" providerId="LiveId" clId="{B266636A-D569-4AE4-9417-9F43F49312C1}" dt="2018-07-29T14:12:47.673" v="5390" actId="1076"/>
          <ac:spMkLst>
            <pc:docMk/>
            <pc:sldMk cId="2057387513" sldId="784"/>
            <ac:spMk id="21" creationId="{B203DD52-E742-4843-A632-9D5E1137D6D7}"/>
          </ac:spMkLst>
        </pc:spChg>
        <pc:spChg chg="add del mod">
          <ac:chgData name="Fan Cheng" userId="73b39abba4055029" providerId="LiveId" clId="{B266636A-D569-4AE4-9417-9F43F49312C1}" dt="2018-07-29T14:04:41.250" v="4812" actId="478"/>
          <ac:spMkLst>
            <pc:docMk/>
            <pc:sldMk cId="2057387513" sldId="784"/>
            <ac:spMk id="22" creationId="{6BE4D048-861E-4987-AF72-F3F8E2B43119}"/>
          </ac:spMkLst>
        </pc:spChg>
        <pc:spChg chg="add mod">
          <ac:chgData name="Fan Cheng" userId="73b39abba4055029" providerId="LiveId" clId="{B266636A-D569-4AE4-9417-9F43F49312C1}" dt="2018-07-29T20:41:21.188" v="5641" actId="20577"/>
          <ac:spMkLst>
            <pc:docMk/>
            <pc:sldMk cId="2057387513" sldId="784"/>
            <ac:spMk id="23" creationId="{9FCA2354-4F8F-4321-ADF5-9B17B89D903E}"/>
          </ac:spMkLst>
        </pc:spChg>
        <pc:spChg chg="add mod">
          <ac:chgData name="Fan Cheng" userId="73b39abba4055029" providerId="LiveId" clId="{B266636A-D569-4AE4-9417-9F43F49312C1}" dt="2018-07-29T14:12:54.837" v="5392" actId="1076"/>
          <ac:spMkLst>
            <pc:docMk/>
            <pc:sldMk cId="2057387513" sldId="784"/>
            <ac:spMk id="24" creationId="{573C8B0A-F17C-4862-9955-7B24491C7CEC}"/>
          </ac:spMkLst>
        </pc:spChg>
        <pc:grpChg chg="del mod">
          <ac:chgData name="Fan Cheng" userId="73b39abba4055029" providerId="LiveId" clId="{B266636A-D569-4AE4-9417-9F43F49312C1}" dt="2018-07-29T13:37:41.675" v="4374" actId="478"/>
          <ac:grpSpMkLst>
            <pc:docMk/>
            <pc:sldMk cId="2057387513" sldId="784"/>
            <ac:grpSpMk id="8" creationId="{A39476BF-928D-F141-9344-50B50B16D68D}"/>
          </ac:grpSpMkLst>
        </pc:grpChg>
        <pc:picChg chg="del">
          <ac:chgData name="Fan Cheng" userId="73b39abba4055029" providerId="LiveId" clId="{B266636A-D569-4AE4-9417-9F43F49312C1}" dt="2018-07-29T13:37:23.499" v="4368" actId="478"/>
          <ac:picMkLst>
            <pc:docMk/>
            <pc:sldMk cId="2057387513" sldId="784"/>
            <ac:picMk id="3" creationId="{3A8D979B-797D-D444-9221-707255DF27D0}"/>
          </ac:picMkLst>
        </pc:picChg>
        <pc:picChg chg="del">
          <ac:chgData name="Fan Cheng" userId="73b39abba4055029" providerId="LiveId" clId="{B266636A-D569-4AE4-9417-9F43F49312C1}" dt="2018-07-29T13:37:47.934" v="4377" actId="478"/>
          <ac:picMkLst>
            <pc:docMk/>
            <pc:sldMk cId="2057387513" sldId="784"/>
            <ac:picMk id="13" creationId="{F4501DB7-1E19-5B42-9ACA-2994423B3984}"/>
          </ac:picMkLst>
        </pc:picChg>
        <pc:picChg chg="del">
          <ac:chgData name="Fan Cheng" userId="73b39abba4055029" providerId="LiveId" clId="{B266636A-D569-4AE4-9417-9F43F49312C1}" dt="2018-07-29T13:37:21.555" v="4367" actId="478"/>
          <ac:picMkLst>
            <pc:docMk/>
            <pc:sldMk cId="2057387513" sldId="784"/>
            <ac:picMk id="20" creationId="{AAAB8EF3-8407-524A-9757-5178E9A80F8B}"/>
          </ac:picMkLst>
        </pc:picChg>
        <pc:cxnChg chg="del">
          <ac:chgData name="Fan Cheng" userId="73b39abba4055029" providerId="LiveId" clId="{B266636A-D569-4AE4-9417-9F43F49312C1}" dt="2018-07-29T13:37:53.325" v="4379" actId="478"/>
          <ac:cxnSpMkLst>
            <pc:docMk/>
            <pc:sldMk cId="2057387513" sldId="784"/>
            <ac:cxnSpMk id="19" creationId="{0EB25BC6-F7C6-6F4E-A9EA-A776A719855B}"/>
          </ac:cxnSpMkLst>
        </pc:cxnChg>
      </pc:sldChg>
      <pc:sldChg chg="addSp delSp modSp add delAnim modAnim">
        <pc:chgData name="Fan Cheng" userId="73b39abba4055029" providerId="LiveId" clId="{B266636A-D569-4AE4-9417-9F43F49312C1}" dt="2018-07-30T00:21:26.057" v="7350"/>
        <pc:sldMkLst>
          <pc:docMk/>
          <pc:sldMk cId="1569407979" sldId="785"/>
        </pc:sldMkLst>
        <pc:spChg chg="mod">
          <ac:chgData name="Fan Cheng" userId="73b39abba4055029" providerId="LiveId" clId="{B266636A-D569-4AE4-9417-9F43F49312C1}" dt="2018-07-29T20:39:27.564" v="5616" actId="20577"/>
          <ac:spMkLst>
            <pc:docMk/>
            <pc:sldMk cId="1569407979" sldId="785"/>
            <ac:spMk id="4" creationId="{CC2434E4-16B7-E540-A13C-960B63D56793}"/>
          </ac:spMkLst>
        </pc:spChg>
        <pc:spChg chg="add mod">
          <ac:chgData name="Fan Cheng" userId="73b39abba4055029" providerId="LiveId" clId="{B266636A-D569-4AE4-9417-9F43F49312C1}" dt="2018-07-29T20:53:59.598" v="6380" actId="207"/>
          <ac:spMkLst>
            <pc:docMk/>
            <pc:sldMk cId="1569407979" sldId="785"/>
            <ac:spMk id="9" creationId="{CF4988F6-FEEF-4A37-A1FC-461875D5FF26}"/>
          </ac:spMkLst>
        </pc:spChg>
        <pc:spChg chg="mod">
          <ac:chgData name="Fan Cheng" userId="73b39abba4055029" providerId="LiveId" clId="{B266636A-D569-4AE4-9417-9F43F49312C1}" dt="2018-07-29T20:44:19.483" v="5742" actId="20577"/>
          <ac:spMkLst>
            <pc:docMk/>
            <pc:sldMk cId="1569407979" sldId="785"/>
            <ac:spMk id="18" creationId="{5C99E7C7-BA1E-483A-BFDC-5D705485D0A1}"/>
          </ac:spMkLst>
        </pc:spChg>
        <pc:spChg chg="del">
          <ac:chgData name="Fan Cheng" userId="73b39abba4055029" providerId="LiveId" clId="{B266636A-D569-4AE4-9417-9F43F49312C1}" dt="2018-07-29T20:39:41.504" v="5617" actId="478"/>
          <ac:spMkLst>
            <pc:docMk/>
            <pc:sldMk cId="1569407979" sldId="785"/>
            <ac:spMk id="21" creationId="{B203DD52-E742-4843-A632-9D5E1137D6D7}"/>
          </ac:spMkLst>
        </pc:spChg>
        <pc:spChg chg="del">
          <ac:chgData name="Fan Cheng" userId="73b39abba4055029" providerId="LiveId" clId="{B266636A-D569-4AE4-9417-9F43F49312C1}" dt="2018-07-29T20:39:44.695" v="5618" actId="478"/>
          <ac:spMkLst>
            <pc:docMk/>
            <pc:sldMk cId="1569407979" sldId="785"/>
            <ac:spMk id="23" creationId="{9FCA2354-4F8F-4321-ADF5-9B17B89D903E}"/>
          </ac:spMkLst>
        </pc:spChg>
        <pc:spChg chg="del">
          <ac:chgData name="Fan Cheng" userId="73b39abba4055029" providerId="LiveId" clId="{B266636A-D569-4AE4-9417-9F43F49312C1}" dt="2018-07-29T20:39:47.504" v="5619" actId="478"/>
          <ac:spMkLst>
            <pc:docMk/>
            <pc:sldMk cId="1569407979" sldId="785"/>
            <ac:spMk id="24" creationId="{573C8B0A-F17C-4862-9955-7B24491C7CEC}"/>
          </ac:spMkLst>
        </pc:spChg>
        <pc:picChg chg="add mod">
          <ac:chgData name="Fan Cheng" userId="73b39abba4055029" providerId="LiveId" clId="{B266636A-D569-4AE4-9417-9F43F49312C1}" dt="2018-07-29T20:44:03.219" v="5741" actId="14100"/>
          <ac:picMkLst>
            <pc:docMk/>
            <pc:sldMk cId="1569407979" sldId="785"/>
            <ac:picMk id="3" creationId="{C1ECE484-7A08-4EC4-8932-214E15DE353B}"/>
          </ac:picMkLst>
        </pc:picChg>
      </pc:sldChg>
      <pc:sldChg chg="add del">
        <pc:chgData name="Fan Cheng" userId="73b39abba4055029" providerId="LiveId" clId="{B266636A-D569-4AE4-9417-9F43F49312C1}" dt="2018-07-29T13:36:59.558" v="4308" actId="2696"/>
        <pc:sldMkLst>
          <pc:docMk/>
          <pc:sldMk cId="2128640788" sldId="785"/>
        </pc:sldMkLst>
      </pc:sldChg>
      <pc:sldChg chg="add del">
        <pc:chgData name="Fan Cheng" userId="73b39abba4055029" providerId="LiveId" clId="{B266636A-D569-4AE4-9417-9F43F49312C1}" dt="2018-07-29T20:52:47.424" v="6310" actId="2696"/>
        <pc:sldMkLst>
          <pc:docMk/>
          <pc:sldMk cId="472410041" sldId="786"/>
        </pc:sldMkLst>
      </pc:sldChg>
      <pc:sldChg chg="addSp delSp modSp add ord delAnim modAnim">
        <pc:chgData name="Fan Cheng" userId="73b39abba4055029" providerId="LiveId" clId="{B266636A-D569-4AE4-9417-9F43F49312C1}" dt="2018-07-30T00:22:13.896" v="7353"/>
        <pc:sldMkLst>
          <pc:docMk/>
          <pc:sldMk cId="2581164331" sldId="786"/>
        </pc:sldMkLst>
        <pc:spChg chg="mod">
          <ac:chgData name="Fan Cheng" userId="73b39abba4055029" providerId="LiveId" clId="{B266636A-D569-4AE4-9417-9F43F49312C1}" dt="2018-07-29T20:53:05.346" v="6335" actId="20577"/>
          <ac:spMkLst>
            <pc:docMk/>
            <pc:sldMk cId="2581164331" sldId="786"/>
            <ac:spMk id="4" creationId="{CC2434E4-16B7-E540-A13C-960B63D56793}"/>
          </ac:spMkLst>
        </pc:spChg>
        <pc:spChg chg="del">
          <ac:chgData name="Fan Cheng" userId="73b39abba4055029" providerId="LiveId" clId="{B266636A-D569-4AE4-9417-9F43F49312C1}" dt="2018-07-29T20:54:08.326" v="6381" actId="478"/>
          <ac:spMkLst>
            <pc:docMk/>
            <pc:sldMk cId="2581164331" sldId="786"/>
            <ac:spMk id="9" creationId="{CF4988F6-FEEF-4A37-A1FC-461875D5FF26}"/>
          </ac:spMkLst>
        </pc:spChg>
        <pc:spChg chg="mod">
          <ac:chgData name="Fan Cheng" userId="73b39abba4055029" providerId="LiveId" clId="{B266636A-D569-4AE4-9417-9F43F49312C1}" dt="2018-07-29T20:54:40.356" v="6440" actId="20577"/>
          <ac:spMkLst>
            <pc:docMk/>
            <pc:sldMk cId="2581164331" sldId="786"/>
            <ac:spMk id="18" creationId="{5C99E7C7-BA1E-483A-BFDC-5D705485D0A1}"/>
          </ac:spMkLst>
        </pc:spChg>
        <pc:picChg chg="del mod">
          <ac:chgData name="Fan Cheng" userId="73b39abba4055029" providerId="LiveId" clId="{B266636A-D569-4AE4-9417-9F43F49312C1}" dt="2018-07-29T20:53:08.634" v="6337" actId="478"/>
          <ac:picMkLst>
            <pc:docMk/>
            <pc:sldMk cId="2581164331" sldId="786"/>
            <ac:picMk id="3" creationId="{C1ECE484-7A08-4EC4-8932-214E15DE353B}"/>
          </ac:picMkLst>
        </pc:picChg>
        <pc:picChg chg="add mod">
          <ac:chgData name="Fan Cheng" userId="73b39abba4055029" providerId="LiveId" clId="{B266636A-D569-4AE4-9417-9F43F49312C1}" dt="2018-07-29T20:57:24.583" v="6445" actId="1076"/>
          <ac:picMkLst>
            <pc:docMk/>
            <pc:sldMk cId="2581164331" sldId="786"/>
            <ac:picMk id="5" creationId="{0D50DD1F-B088-4D93-B858-525B3D42058F}"/>
          </ac:picMkLst>
        </pc:picChg>
        <pc:picChg chg="add mod">
          <ac:chgData name="Fan Cheng" userId="73b39abba4055029" providerId="LiveId" clId="{B266636A-D569-4AE4-9417-9F43F49312C1}" dt="2018-07-29T20:58:48.730" v="6461" actId="1076"/>
          <ac:picMkLst>
            <pc:docMk/>
            <pc:sldMk cId="2581164331" sldId="786"/>
            <ac:picMk id="7" creationId="{01A70360-9BD5-4B91-8A33-E03B291B1348}"/>
          </ac:picMkLst>
        </pc:picChg>
      </pc:sldChg>
      <pc:sldChg chg="addSp delSp modSp add del modAnim">
        <pc:chgData name="Fan Cheng" userId="73b39abba4055029" providerId="LiveId" clId="{B266636A-D569-4AE4-9417-9F43F49312C1}" dt="2018-07-30T00:23:05.653" v="7359"/>
        <pc:sldMkLst>
          <pc:docMk/>
          <pc:sldMk cId="2950708944" sldId="787"/>
        </pc:sldMkLst>
        <pc:spChg chg="del">
          <ac:chgData name="Fan Cheng" userId="73b39abba4055029" providerId="LiveId" clId="{B266636A-D569-4AE4-9417-9F43F49312C1}" dt="2018-07-29T21:00:08.614" v="6467" actId="478"/>
          <ac:spMkLst>
            <pc:docMk/>
            <pc:sldMk cId="2950708944" sldId="787"/>
            <ac:spMk id="2" creationId="{680927B1-9F5D-4D9F-A65E-52DCDD140D70}"/>
          </ac:spMkLst>
        </pc:spChg>
        <pc:spChg chg="del">
          <ac:chgData name="Fan Cheng" userId="73b39abba4055029" providerId="LiveId" clId="{B266636A-D569-4AE4-9417-9F43F49312C1}" dt="2018-07-29T21:00:04.365" v="6466" actId="478"/>
          <ac:spMkLst>
            <pc:docMk/>
            <pc:sldMk cId="2950708944" sldId="787"/>
            <ac:spMk id="3" creationId="{D7EA70C3-5625-426E-94EE-32B0B8CA39F7}"/>
          </ac:spMkLst>
        </pc:spChg>
        <pc:picChg chg="add mod">
          <ac:chgData name="Fan Cheng" userId="73b39abba4055029" providerId="LiveId" clId="{B266636A-D569-4AE4-9417-9F43F49312C1}" dt="2018-07-29T21:00:40.021" v="6474" actId="1076"/>
          <ac:picMkLst>
            <pc:docMk/>
            <pc:sldMk cId="2950708944" sldId="787"/>
            <ac:picMk id="5" creationId="{EDFE4446-57AE-4831-9A96-19DE0D145186}"/>
          </ac:picMkLst>
        </pc:picChg>
      </pc:sldChg>
      <pc:sldChg chg="addSp delSp modSp add del delAnim modAnim">
        <pc:chgData name="Fan Cheng" userId="73b39abba4055029" providerId="LiveId" clId="{B266636A-D569-4AE4-9417-9F43F49312C1}" dt="2018-07-30T00:26:28.146" v="7369" actId="20577"/>
        <pc:sldMkLst>
          <pc:docMk/>
          <pc:sldMk cId="3462453705" sldId="788"/>
        </pc:sldMkLst>
        <pc:spChg chg="mod">
          <ac:chgData name="Fan Cheng" userId="73b39abba4055029" providerId="LiveId" clId="{B266636A-D569-4AE4-9417-9F43F49312C1}" dt="2018-07-29T21:02:05.097" v="6520" actId="20577"/>
          <ac:spMkLst>
            <pc:docMk/>
            <pc:sldMk cId="3462453705" sldId="788"/>
            <ac:spMk id="4" creationId="{CC2434E4-16B7-E540-A13C-960B63D56793}"/>
          </ac:spMkLst>
        </pc:spChg>
        <pc:spChg chg="add del mod">
          <ac:chgData name="Fan Cheng" userId="73b39abba4055029" providerId="LiveId" clId="{B266636A-D569-4AE4-9417-9F43F49312C1}" dt="2018-07-29T21:08:13.962" v="6665" actId="767"/>
          <ac:spMkLst>
            <pc:docMk/>
            <pc:sldMk cId="3462453705" sldId="788"/>
            <ac:spMk id="7" creationId="{512E0AE6-3911-4179-8593-2685A1C52FB8}"/>
          </ac:spMkLst>
        </pc:spChg>
        <pc:spChg chg="add mod">
          <ac:chgData name="Fan Cheng" userId="73b39abba4055029" providerId="LiveId" clId="{B266636A-D569-4AE4-9417-9F43F49312C1}" dt="2018-07-30T00:26:01.396" v="7363" actId="1076"/>
          <ac:spMkLst>
            <pc:docMk/>
            <pc:sldMk cId="3462453705" sldId="788"/>
            <ac:spMk id="12" creationId="{D2BA42B0-A3C0-471B-911B-08EB81BBFA5D}"/>
          </ac:spMkLst>
        </pc:spChg>
        <pc:spChg chg="del">
          <ac:chgData name="Fan Cheng" userId="73b39abba4055029" providerId="LiveId" clId="{B266636A-D569-4AE4-9417-9F43F49312C1}" dt="2018-07-29T21:01:20.496" v="6476" actId="478"/>
          <ac:spMkLst>
            <pc:docMk/>
            <pc:sldMk cId="3462453705" sldId="788"/>
            <ac:spMk id="18" creationId="{5C99E7C7-BA1E-483A-BFDC-5D705485D0A1}"/>
          </ac:spMkLst>
        </pc:spChg>
        <pc:spChg chg="mod">
          <ac:chgData name="Fan Cheng" userId="73b39abba4055029" providerId="LiveId" clId="{B266636A-D569-4AE4-9417-9F43F49312C1}" dt="2018-07-30T00:26:28.146" v="7369" actId="20577"/>
          <ac:spMkLst>
            <pc:docMk/>
            <pc:sldMk cId="3462453705" sldId="788"/>
            <ac:spMk id="21" creationId="{B203DD52-E742-4843-A632-9D5E1137D6D7}"/>
          </ac:spMkLst>
        </pc:spChg>
        <pc:spChg chg="del mod">
          <ac:chgData name="Fan Cheng" userId="73b39abba4055029" providerId="LiveId" clId="{B266636A-D569-4AE4-9417-9F43F49312C1}" dt="2018-07-29T21:02:16.842" v="6522" actId="478"/>
          <ac:spMkLst>
            <pc:docMk/>
            <pc:sldMk cId="3462453705" sldId="788"/>
            <ac:spMk id="23" creationId="{9FCA2354-4F8F-4321-ADF5-9B17B89D903E}"/>
          </ac:spMkLst>
        </pc:spChg>
        <pc:spChg chg="mod">
          <ac:chgData name="Fan Cheng" userId="73b39abba4055029" providerId="LiveId" clId="{B266636A-D569-4AE4-9417-9F43F49312C1}" dt="2018-07-29T21:05:34.888" v="6641" actId="14100"/>
          <ac:spMkLst>
            <pc:docMk/>
            <pc:sldMk cId="3462453705" sldId="788"/>
            <ac:spMk id="24" creationId="{573C8B0A-F17C-4862-9955-7B24491C7CEC}"/>
          </ac:spMkLst>
        </pc:spChg>
        <pc:picChg chg="add mod">
          <ac:chgData name="Fan Cheng" userId="73b39abba4055029" providerId="LiveId" clId="{B266636A-D569-4AE4-9417-9F43F49312C1}" dt="2018-07-30T00:26:08.267" v="7365" actId="1076"/>
          <ac:picMkLst>
            <pc:docMk/>
            <pc:sldMk cId="3462453705" sldId="788"/>
            <ac:picMk id="3" creationId="{8C7C73A5-DD68-4F06-860D-68917D4F3A27}"/>
          </ac:picMkLst>
        </pc:picChg>
        <pc:picChg chg="add mod">
          <ac:chgData name="Fan Cheng" userId="73b39abba4055029" providerId="LiveId" clId="{B266636A-D569-4AE4-9417-9F43F49312C1}" dt="2018-07-30T00:26:10.148" v="7366" actId="1076"/>
          <ac:picMkLst>
            <pc:docMk/>
            <pc:sldMk cId="3462453705" sldId="788"/>
            <ac:picMk id="6" creationId="{9883A548-B4F2-44DE-B367-EFA1859F49B3}"/>
          </ac:picMkLst>
        </pc:picChg>
      </pc:sldChg>
      <pc:sldChg chg="add del">
        <pc:chgData name="Fan Cheng" userId="73b39abba4055029" providerId="LiveId" clId="{B266636A-D569-4AE4-9417-9F43F49312C1}" dt="2018-07-29T21:11:51.015" v="6865" actId="2696"/>
        <pc:sldMkLst>
          <pc:docMk/>
          <pc:sldMk cId="33999181" sldId="789"/>
        </pc:sldMkLst>
      </pc:sldChg>
      <pc:sldChg chg="addSp delSp modSp add delAnim modAnim modNotesTx">
        <pc:chgData name="Fan Cheng" userId="73b39abba4055029" providerId="LiveId" clId="{B266636A-D569-4AE4-9417-9F43F49312C1}" dt="2018-07-30T00:30:22.470" v="7433"/>
        <pc:sldMkLst>
          <pc:docMk/>
          <pc:sldMk cId="161811125" sldId="789"/>
        </pc:sldMkLst>
        <pc:spChg chg="del">
          <ac:chgData name="Fan Cheng" userId="73b39abba4055029" providerId="LiveId" clId="{B266636A-D569-4AE4-9417-9F43F49312C1}" dt="2018-07-29T21:13:16.984" v="6945" actId="478"/>
          <ac:spMkLst>
            <pc:docMk/>
            <pc:sldMk cId="161811125" sldId="789"/>
            <ac:spMk id="3" creationId="{00000000-0000-0000-0000-000000000000}"/>
          </ac:spMkLst>
        </pc:spChg>
        <pc:spChg chg="mod">
          <ac:chgData name="Fan Cheng" userId="73b39abba4055029" providerId="LiveId" clId="{B266636A-D569-4AE4-9417-9F43F49312C1}" dt="2018-07-29T21:12:15.485" v="6942" actId="20577"/>
          <ac:spMkLst>
            <pc:docMk/>
            <pc:sldMk cId="161811125" sldId="789"/>
            <ac:spMk id="6" creationId="{5364887B-0B78-284B-8760-C9813904624A}"/>
          </ac:spMkLst>
        </pc:spChg>
        <pc:spChg chg="del">
          <ac:chgData name="Fan Cheng" userId="73b39abba4055029" providerId="LiveId" clId="{B266636A-D569-4AE4-9417-9F43F49312C1}" dt="2018-07-29T21:13:31.617" v="6949" actId="478"/>
          <ac:spMkLst>
            <pc:docMk/>
            <pc:sldMk cId="161811125" sldId="789"/>
            <ac:spMk id="7" creationId="{5DC5172B-4DD5-0442-ACD6-74DA9611A927}"/>
          </ac:spMkLst>
        </pc:spChg>
        <pc:spChg chg="del mod">
          <ac:chgData name="Fan Cheng" userId="73b39abba4055029" providerId="LiveId" clId="{B266636A-D569-4AE4-9417-9F43F49312C1}" dt="2018-07-29T21:13:28.295" v="6948" actId="478"/>
          <ac:spMkLst>
            <pc:docMk/>
            <pc:sldMk cId="161811125" sldId="789"/>
            <ac:spMk id="14" creationId="{00000000-0000-0000-0000-000000000000}"/>
          </ac:spMkLst>
        </pc:spChg>
        <pc:spChg chg="del">
          <ac:chgData name="Fan Cheng" userId="73b39abba4055029" providerId="LiveId" clId="{B266636A-D569-4AE4-9417-9F43F49312C1}" dt="2018-07-29T21:13:39.994" v="6952" actId="478"/>
          <ac:spMkLst>
            <pc:docMk/>
            <pc:sldMk cId="161811125" sldId="789"/>
            <ac:spMk id="15" creationId="{00000000-0000-0000-0000-000000000000}"/>
          </ac:spMkLst>
        </pc:spChg>
        <pc:spChg chg="add mod">
          <ac:chgData name="Fan Cheng" userId="73b39abba4055029" providerId="LiveId" clId="{B266636A-D569-4AE4-9417-9F43F49312C1}" dt="2018-07-29T21:17:54.192" v="7069" actId="14100"/>
          <ac:spMkLst>
            <pc:docMk/>
            <pc:sldMk cId="161811125" sldId="789"/>
            <ac:spMk id="19" creationId="{B8CB6552-FF23-40F4-A2BB-A07D299ACD86}"/>
          </ac:spMkLst>
        </pc:spChg>
        <pc:spChg chg="add mod">
          <ac:chgData name="Fan Cheng" userId="73b39abba4055029" providerId="LiveId" clId="{B266636A-D569-4AE4-9417-9F43F49312C1}" dt="2018-07-29T21:19:45.494" v="7198" actId="1036"/>
          <ac:spMkLst>
            <pc:docMk/>
            <pc:sldMk cId="161811125" sldId="789"/>
            <ac:spMk id="24" creationId="{CD31FA90-6E9E-4413-99A9-59BCAD6E85EC}"/>
          </ac:spMkLst>
        </pc:spChg>
        <pc:spChg chg="del">
          <ac:chgData name="Fan Cheng" userId="73b39abba4055029" providerId="LiveId" clId="{B266636A-D569-4AE4-9417-9F43F49312C1}" dt="2018-07-29T21:13:23.153" v="6946" actId="478"/>
          <ac:spMkLst>
            <pc:docMk/>
            <pc:sldMk cId="161811125" sldId="789"/>
            <ac:spMk id="29" creationId="{00000000-0000-0000-0000-000000000000}"/>
          </ac:spMkLst>
        </pc:spChg>
        <pc:spChg chg="del">
          <ac:chgData name="Fan Cheng" userId="73b39abba4055029" providerId="LiveId" clId="{B266636A-D569-4AE4-9417-9F43F49312C1}" dt="2018-07-29T21:13:34.444" v="6950" actId="478"/>
          <ac:spMkLst>
            <pc:docMk/>
            <pc:sldMk cId="161811125" sldId="789"/>
            <ac:spMk id="30" creationId="{00000000-0000-0000-0000-000000000000}"/>
          </ac:spMkLst>
        </pc:spChg>
        <pc:grpChg chg="del">
          <ac:chgData name="Fan Cheng" userId="73b39abba4055029" providerId="LiveId" clId="{B266636A-D569-4AE4-9417-9F43F49312C1}" dt="2018-07-29T21:12:27.236" v="6944" actId="478"/>
          <ac:grpSpMkLst>
            <pc:docMk/>
            <pc:sldMk cId="161811125" sldId="789"/>
            <ac:grpSpMk id="39" creationId="{5E45BE03-FA55-3D47-9020-6868EBEB93FA}"/>
          </ac:grpSpMkLst>
        </pc:grpChg>
        <pc:grpChg chg="del">
          <ac:chgData name="Fan Cheng" userId="73b39abba4055029" providerId="LiveId" clId="{B266636A-D569-4AE4-9417-9F43F49312C1}" dt="2018-07-29T21:12:25.217" v="6943" actId="478"/>
          <ac:grpSpMkLst>
            <pc:docMk/>
            <pc:sldMk cId="161811125" sldId="789"/>
            <ac:grpSpMk id="49" creationId="{5A8C3A22-26ED-504E-A65A-F96B3736B08E}"/>
          </ac:grpSpMkLst>
        </pc:grpChg>
        <pc:picChg chg="del">
          <ac:chgData name="Fan Cheng" userId="73b39abba4055029" providerId="LiveId" clId="{B266636A-D569-4AE4-9417-9F43F49312C1}" dt="2018-07-29T21:13:36.885" v="6951" actId="478"/>
          <ac:picMkLst>
            <pc:docMk/>
            <pc:sldMk cId="161811125" sldId="789"/>
            <ac:picMk id="5" creationId="{00000000-0000-0000-0000-000000000000}"/>
          </ac:picMkLst>
        </pc:picChg>
        <pc:picChg chg="add mod">
          <ac:chgData name="Fan Cheng" userId="73b39abba4055029" providerId="LiveId" clId="{B266636A-D569-4AE4-9417-9F43F49312C1}" dt="2018-07-29T21:14:21.257" v="6961" actId="1076"/>
          <ac:picMkLst>
            <pc:docMk/>
            <pc:sldMk cId="161811125" sldId="789"/>
            <ac:picMk id="8" creationId="{BFEEC70A-B788-4387-8D57-AB543DF2FD66}"/>
          </ac:picMkLst>
        </pc:picChg>
        <pc:picChg chg="add mod">
          <ac:chgData name="Fan Cheng" userId="73b39abba4055029" providerId="LiveId" clId="{B266636A-D569-4AE4-9417-9F43F49312C1}" dt="2018-07-29T21:17:57.521" v="7070" actId="1076"/>
          <ac:picMkLst>
            <pc:docMk/>
            <pc:sldMk cId="161811125" sldId="789"/>
            <ac:picMk id="10" creationId="{B4932AB7-04F3-4890-899C-091BA7D8B7C3}"/>
          </ac:picMkLst>
        </pc:picChg>
        <pc:picChg chg="add del mod">
          <ac:chgData name="Fan Cheng" userId="73b39abba4055029" providerId="LiveId" clId="{B266636A-D569-4AE4-9417-9F43F49312C1}" dt="2018-07-29T21:18:29.446" v="7072"/>
          <ac:picMkLst>
            <pc:docMk/>
            <pc:sldMk cId="161811125" sldId="789"/>
            <ac:picMk id="12" creationId="{C8D908EF-4CF5-42D1-841B-BEF8BC448FA2}"/>
          </ac:picMkLst>
        </pc:picChg>
      </pc:sldChg>
      <pc:sldChg chg="add del">
        <pc:chgData name="Fan Cheng" userId="73b39abba4055029" providerId="LiveId" clId="{B266636A-D569-4AE4-9417-9F43F49312C1}" dt="2018-07-29T21:20:35.407" v="7201" actId="2696"/>
        <pc:sldMkLst>
          <pc:docMk/>
          <pc:sldMk cId="2646755815" sldId="790"/>
        </pc:sldMkLst>
      </pc:sldChg>
    </pc:docChg>
  </pc:docChgLst>
  <pc:docChgLst>
    <pc:chgData name="Cheng Fan" userId="73b39abba4055029" providerId="LiveId" clId="{32597A28-965D-4A94-94B6-25A3E9AF3A55}"/>
    <pc:docChg chg="undo custSel addSld modSld sldOrd">
      <pc:chgData name="Cheng Fan" userId="73b39abba4055029" providerId="LiveId" clId="{32597A28-965D-4A94-94B6-25A3E9AF3A55}" dt="2021-09-25T12:50:52.813" v="2627" actId="207"/>
      <pc:docMkLst>
        <pc:docMk/>
      </pc:docMkLst>
      <pc:sldChg chg="modSp mod">
        <pc:chgData name="Cheng Fan" userId="73b39abba4055029" providerId="LiveId" clId="{32597A28-965D-4A94-94B6-25A3E9AF3A55}" dt="2021-09-25T11:04:44.687" v="1" actId="20577"/>
        <pc:sldMkLst>
          <pc:docMk/>
          <pc:sldMk cId="2040243274" sldId="628"/>
        </pc:sldMkLst>
        <pc:spChg chg="mod">
          <ac:chgData name="Cheng Fan" userId="73b39abba4055029" providerId="LiveId" clId="{32597A28-965D-4A94-94B6-25A3E9AF3A55}" dt="2021-09-25T11:04:44.687" v="1" actId="20577"/>
          <ac:spMkLst>
            <pc:docMk/>
            <pc:sldMk cId="2040243274" sldId="628"/>
            <ac:spMk id="5" creationId="{0C494AC4-83F7-A546-AA32-D9C97D2A9A6A}"/>
          </ac:spMkLst>
        </pc:spChg>
      </pc:sldChg>
      <pc:sldChg chg="addSp delSp modSp mod">
        <pc:chgData name="Cheng Fan" userId="73b39abba4055029" providerId="LiveId" clId="{32597A28-965D-4A94-94B6-25A3E9AF3A55}" dt="2021-09-25T12:18:32.539" v="1906" actId="1076"/>
        <pc:sldMkLst>
          <pc:docMk/>
          <pc:sldMk cId="543443255" sldId="847"/>
        </pc:sldMkLst>
        <pc:spChg chg="add del mod">
          <ac:chgData name="Cheng Fan" userId="73b39abba4055029" providerId="LiveId" clId="{32597A28-965D-4A94-94B6-25A3E9AF3A55}" dt="2021-09-25T12:17:45.771" v="1897" actId="478"/>
          <ac:spMkLst>
            <pc:docMk/>
            <pc:sldMk cId="543443255" sldId="847"/>
            <ac:spMk id="8" creationId="{79A536D8-35A0-47E7-B90F-B68CB255AECF}"/>
          </ac:spMkLst>
        </pc:spChg>
        <pc:spChg chg="mod">
          <ac:chgData name="Cheng Fan" userId="73b39abba4055029" providerId="LiveId" clId="{32597A28-965D-4A94-94B6-25A3E9AF3A55}" dt="2021-09-25T12:18:32.539" v="1906" actId="1076"/>
          <ac:spMkLst>
            <pc:docMk/>
            <pc:sldMk cId="543443255" sldId="847"/>
            <ac:spMk id="27" creationId="{D7B12816-635B-D249-BE4E-A4969E8EEF6E}"/>
          </ac:spMkLst>
        </pc:spChg>
        <pc:picChg chg="mod">
          <ac:chgData name="Cheng Fan" userId="73b39abba4055029" providerId="LiveId" clId="{32597A28-965D-4A94-94B6-25A3E9AF3A55}" dt="2021-09-25T12:18:06.037" v="1904" actId="1076"/>
          <ac:picMkLst>
            <pc:docMk/>
            <pc:sldMk cId="543443255" sldId="847"/>
            <ac:picMk id="2050" creationId="{00000000-0000-0000-0000-000000000000}"/>
          </ac:picMkLst>
        </pc:picChg>
      </pc:sldChg>
      <pc:sldChg chg="modSp mod">
        <pc:chgData name="Cheng Fan" userId="73b39abba4055029" providerId="LiveId" clId="{32597A28-965D-4A94-94B6-25A3E9AF3A55}" dt="2021-09-25T12:19:36.521" v="1925" actId="20577"/>
        <pc:sldMkLst>
          <pc:docMk/>
          <pc:sldMk cId="1353743294" sldId="848"/>
        </pc:sldMkLst>
        <pc:spChg chg="mod">
          <ac:chgData name="Cheng Fan" userId="73b39abba4055029" providerId="LiveId" clId="{32597A28-965D-4A94-94B6-25A3E9AF3A55}" dt="2021-09-25T12:16:46.497" v="1893" actId="20577"/>
          <ac:spMkLst>
            <pc:docMk/>
            <pc:sldMk cId="1353743294" sldId="848"/>
            <ac:spMk id="4" creationId="{00000000-0000-0000-0000-000000000000}"/>
          </ac:spMkLst>
        </pc:spChg>
        <pc:spChg chg="mod">
          <ac:chgData name="Cheng Fan" userId="73b39abba4055029" providerId="LiveId" clId="{32597A28-965D-4A94-94B6-25A3E9AF3A55}" dt="2021-09-25T12:19:36.521" v="1925" actId="20577"/>
          <ac:spMkLst>
            <pc:docMk/>
            <pc:sldMk cId="1353743294" sldId="848"/>
            <ac:spMk id="12" creationId="{D7B12816-635B-D249-BE4E-A4969E8EEF6E}"/>
          </ac:spMkLst>
        </pc:spChg>
      </pc:sldChg>
      <pc:sldChg chg="delSp modSp mod">
        <pc:chgData name="Cheng Fan" userId="73b39abba4055029" providerId="LiveId" clId="{32597A28-965D-4A94-94B6-25A3E9AF3A55}" dt="2021-09-25T11:44:57.122" v="1593" actId="20577"/>
        <pc:sldMkLst>
          <pc:docMk/>
          <pc:sldMk cId="2104784330" sldId="867"/>
        </pc:sldMkLst>
        <pc:spChg chg="mod">
          <ac:chgData name="Cheng Fan" userId="73b39abba4055029" providerId="LiveId" clId="{32597A28-965D-4A94-94B6-25A3E9AF3A55}" dt="2021-09-25T11:40:45.637" v="1250" actId="1076"/>
          <ac:spMkLst>
            <pc:docMk/>
            <pc:sldMk cId="2104784330" sldId="867"/>
            <ac:spMk id="2" creationId="{00000000-0000-0000-0000-000000000000}"/>
          </ac:spMkLst>
        </pc:spChg>
        <pc:spChg chg="mod">
          <ac:chgData name="Cheng Fan" userId="73b39abba4055029" providerId="LiveId" clId="{32597A28-965D-4A94-94B6-25A3E9AF3A55}" dt="2021-09-25T11:40:48.484" v="1251" actId="1076"/>
          <ac:spMkLst>
            <pc:docMk/>
            <pc:sldMk cId="2104784330" sldId="867"/>
            <ac:spMk id="7" creationId="{00000000-0000-0000-0000-000000000000}"/>
          </ac:spMkLst>
        </pc:spChg>
        <pc:spChg chg="mod">
          <ac:chgData name="Cheng Fan" userId="73b39abba4055029" providerId="LiveId" clId="{32597A28-965D-4A94-94B6-25A3E9AF3A55}" dt="2021-09-25T11:44:57.122" v="1593" actId="20577"/>
          <ac:spMkLst>
            <pc:docMk/>
            <pc:sldMk cId="2104784330" sldId="867"/>
            <ac:spMk id="10" creationId="{00000000-0000-0000-0000-000000000000}"/>
          </ac:spMkLst>
        </pc:spChg>
        <pc:spChg chg="del mod">
          <ac:chgData name="Cheng Fan" userId="73b39abba4055029" providerId="LiveId" clId="{32597A28-965D-4A94-94B6-25A3E9AF3A55}" dt="2021-09-25T11:40:28.882" v="1247" actId="478"/>
          <ac:spMkLst>
            <pc:docMk/>
            <pc:sldMk cId="2104784330" sldId="867"/>
            <ac:spMk id="14" creationId="{A769FA6D-63BB-2049-B3CC-A3243E97C4F5}"/>
          </ac:spMkLst>
        </pc:spChg>
      </pc:sldChg>
      <pc:sldChg chg="modSp mod">
        <pc:chgData name="Cheng Fan" userId="73b39abba4055029" providerId="LiveId" clId="{32597A28-965D-4A94-94B6-25A3E9AF3A55}" dt="2021-09-25T12:14:58.076" v="1807" actId="207"/>
        <pc:sldMkLst>
          <pc:docMk/>
          <pc:sldMk cId="2588735952" sldId="871"/>
        </pc:sldMkLst>
        <pc:spChg chg="mod">
          <ac:chgData name="Cheng Fan" userId="73b39abba4055029" providerId="LiveId" clId="{32597A28-965D-4A94-94B6-25A3E9AF3A55}" dt="2021-09-25T12:14:58.076" v="1807" actId="207"/>
          <ac:spMkLst>
            <pc:docMk/>
            <pc:sldMk cId="2588735952" sldId="871"/>
            <ac:spMk id="7" creationId="{00000000-0000-0000-0000-000000000000}"/>
          </ac:spMkLst>
        </pc:spChg>
      </pc:sldChg>
      <pc:sldChg chg="addSp delSp modSp mod">
        <pc:chgData name="Cheng Fan" userId="73b39abba4055029" providerId="LiveId" clId="{32597A28-965D-4A94-94B6-25A3E9AF3A55}" dt="2021-09-25T12:34:16.805" v="2094" actId="20577"/>
        <pc:sldMkLst>
          <pc:docMk/>
          <pc:sldMk cId="3653021432" sldId="910"/>
        </pc:sldMkLst>
        <pc:spChg chg="del">
          <ac:chgData name="Cheng Fan" userId="73b39abba4055029" providerId="LiveId" clId="{32597A28-965D-4A94-94B6-25A3E9AF3A55}" dt="2021-09-25T12:30:13.281" v="2004" actId="478"/>
          <ac:spMkLst>
            <pc:docMk/>
            <pc:sldMk cId="3653021432" sldId="910"/>
            <ac:spMk id="2" creationId="{0EC9FD61-6236-4F15-A2DC-746D2DD5D2E7}"/>
          </ac:spMkLst>
        </pc:spChg>
        <pc:spChg chg="mod">
          <ac:chgData name="Cheng Fan" userId="73b39abba4055029" providerId="LiveId" clId="{32597A28-965D-4A94-94B6-25A3E9AF3A55}" dt="2021-09-25T12:31:57.503" v="2060" actId="1076"/>
          <ac:spMkLst>
            <pc:docMk/>
            <pc:sldMk cId="3653021432" sldId="910"/>
            <ac:spMk id="4" creationId="{9F078EC3-00FC-6D4B-9336-1BB438747989}"/>
          </ac:spMkLst>
        </pc:spChg>
        <pc:spChg chg="mod">
          <ac:chgData name="Cheng Fan" userId="73b39abba4055029" providerId="LiveId" clId="{32597A28-965D-4A94-94B6-25A3E9AF3A55}" dt="2021-09-25T12:32:06.568" v="2061" actId="1076"/>
          <ac:spMkLst>
            <pc:docMk/>
            <pc:sldMk cId="3653021432" sldId="910"/>
            <ac:spMk id="5" creationId="{00000000-0000-0000-0000-000000000000}"/>
          </ac:spMkLst>
        </pc:spChg>
        <pc:spChg chg="del">
          <ac:chgData name="Cheng Fan" userId="73b39abba4055029" providerId="LiveId" clId="{32597A28-965D-4A94-94B6-25A3E9AF3A55}" dt="2021-09-25T12:30:15.647" v="2005" actId="478"/>
          <ac:spMkLst>
            <pc:docMk/>
            <pc:sldMk cId="3653021432" sldId="910"/>
            <ac:spMk id="10" creationId="{00000000-0000-0000-0000-000000000000}"/>
          </ac:spMkLst>
        </pc:spChg>
        <pc:spChg chg="del">
          <ac:chgData name="Cheng Fan" userId="73b39abba4055029" providerId="LiveId" clId="{32597A28-965D-4A94-94B6-25A3E9AF3A55}" dt="2021-09-25T12:30:21.570" v="2006" actId="478"/>
          <ac:spMkLst>
            <pc:docMk/>
            <pc:sldMk cId="3653021432" sldId="910"/>
            <ac:spMk id="13" creationId="{D7B12816-635B-D249-BE4E-A4969E8EEF6E}"/>
          </ac:spMkLst>
        </pc:spChg>
        <pc:spChg chg="add mod">
          <ac:chgData name="Cheng Fan" userId="73b39abba4055029" providerId="LiveId" clId="{32597A28-965D-4A94-94B6-25A3E9AF3A55}" dt="2021-09-25T12:32:10.664" v="2062" actId="1076"/>
          <ac:spMkLst>
            <pc:docMk/>
            <pc:sldMk cId="3653021432" sldId="910"/>
            <ac:spMk id="18" creationId="{DAE37007-DD9F-4A2F-A8D0-78CB1BE59306}"/>
          </ac:spMkLst>
        </pc:spChg>
        <pc:spChg chg="mod">
          <ac:chgData name="Cheng Fan" userId="73b39abba4055029" providerId="LiveId" clId="{32597A28-965D-4A94-94B6-25A3E9AF3A55}" dt="2021-09-25T12:34:00.093" v="2074" actId="1076"/>
          <ac:spMkLst>
            <pc:docMk/>
            <pc:sldMk cId="3653021432" sldId="910"/>
            <ac:spMk id="26" creationId="{C7BD8FC1-8AE9-43A4-B6B4-B40541685AAD}"/>
          </ac:spMkLst>
        </pc:spChg>
        <pc:spChg chg="add mod">
          <ac:chgData name="Cheng Fan" userId="73b39abba4055029" providerId="LiveId" clId="{32597A28-965D-4A94-94B6-25A3E9AF3A55}" dt="2021-09-25T12:34:16.805" v="2094" actId="20577"/>
          <ac:spMkLst>
            <pc:docMk/>
            <pc:sldMk cId="3653021432" sldId="910"/>
            <ac:spMk id="27" creationId="{41FB5FB3-9239-4C1F-9FD4-FBE0D00237DA}"/>
          </ac:spMkLst>
        </pc:spChg>
        <pc:picChg chg="del">
          <ac:chgData name="Cheng Fan" userId="73b39abba4055029" providerId="LiveId" clId="{32597A28-965D-4A94-94B6-25A3E9AF3A55}" dt="2021-09-25T12:30:21.570" v="2006" actId="478"/>
          <ac:picMkLst>
            <pc:docMk/>
            <pc:sldMk cId="3653021432" sldId="910"/>
            <ac:picMk id="3" creationId="{D59AD824-73B3-488D-BEA6-3A804F934C9E}"/>
          </ac:picMkLst>
        </pc:picChg>
        <pc:picChg chg="add mod">
          <ac:chgData name="Cheng Fan" userId="73b39abba4055029" providerId="LiveId" clId="{32597A28-965D-4A94-94B6-25A3E9AF3A55}" dt="2021-09-25T12:34:00.093" v="2074" actId="1076"/>
          <ac:picMkLst>
            <pc:docMk/>
            <pc:sldMk cId="3653021432" sldId="910"/>
            <ac:picMk id="12" creationId="{108D69F2-1ED5-4250-A8BD-DF841B99766C}"/>
          </ac:picMkLst>
        </pc:picChg>
        <pc:picChg chg="add mod">
          <ac:chgData name="Cheng Fan" userId="73b39abba4055029" providerId="LiveId" clId="{32597A28-965D-4A94-94B6-25A3E9AF3A55}" dt="2021-09-25T12:34:00.093" v="2074" actId="1076"/>
          <ac:picMkLst>
            <pc:docMk/>
            <pc:sldMk cId="3653021432" sldId="910"/>
            <ac:picMk id="15" creationId="{755DFE13-59C2-4349-96B3-45552A84A2D8}"/>
          </ac:picMkLst>
        </pc:picChg>
        <pc:picChg chg="del">
          <ac:chgData name="Cheng Fan" userId="73b39abba4055029" providerId="LiveId" clId="{32597A28-965D-4A94-94B6-25A3E9AF3A55}" dt="2021-09-25T12:30:21.570" v="2006" actId="478"/>
          <ac:picMkLst>
            <pc:docMk/>
            <pc:sldMk cId="3653021432" sldId="910"/>
            <ac:picMk id="17" creationId="{716CBB9F-A4AC-464D-BC70-2E2B755134B1}"/>
          </ac:picMkLst>
        </pc:picChg>
        <pc:picChg chg="add mod">
          <ac:chgData name="Cheng Fan" userId="73b39abba4055029" providerId="LiveId" clId="{32597A28-965D-4A94-94B6-25A3E9AF3A55}" dt="2021-09-25T12:34:03.029" v="2075" actId="1076"/>
          <ac:picMkLst>
            <pc:docMk/>
            <pc:sldMk cId="3653021432" sldId="910"/>
            <ac:picMk id="20" creationId="{FCCA6C05-C0F3-44CB-8DFD-FE23DE4F986B}"/>
          </ac:picMkLst>
        </pc:picChg>
        <pc:picChg chg="del">
          <ac:chgData name="Cheng Fan" userId="73b39abba4055029" providerId="LiveId" clId="{32597A28-965D-4A94-94B6-25A3E9AF3A55}" dt="2021-09-25T12:30:21.570" v="2006" actId="478"/>
          <ac:picMkLst>
            <pc:docMk/>
            <pc:sldMk cId="3653021432" sldId="910"/>
            <ac:picMk id="23" creationId="{4D1AD4B0-65E8-4540-A249-CFBB64504B2E}"/>
          </ac:picMkLst>
        </pc:picChg>
        <pc:picChg chg="mod">
          <ac:chgData name="Cheng Fan" userId="73b39abba4055029" providerId="LiveId" clId="{32597A28-965D-4A94-94B6-25A3E9AF3A55}" dt="2021-09-25T12:34:00.093" v="2074" actId="1076"/>
          <ac:picMkLst>
            <pc:docMk/>
            <pc:sldMk cId="3653021432" sldId="910"/>
            <ac:picMk id="25" creationId="{A2527149-6228-4729-9EF4-1D9A20F980D2}"/>
          </ac:picMkLst>
        </pc:picChg>
      </pc:sldChg>
      <pc:sldChg chg="modSp mod">
        <pc:chgData name="Cheng Fan" userId="73b39abba4055029" providerId="LiveId" clId="{32597A28-965D-4A94-94B6-25A3E9AF3A55}" dt="2021-09-25T12:34:43.846" v="2097" actId="20577"/>
        <pc:sldMkLst>
          <pc:docMk/>
          <pc:sldMk cId="2465374588" sldId="912"/>
        </pc:sldMkLst>
        <pc:spChg chg="mod">
          <ac:chgData name="Cheng Fan" userId="73b39abba4055029" providerId="LiveId" clId="{32597A28-965D-4A94-94B6-25A3E9AF3A55}" dt="2021-09-25T12:34:43.846" v="2097" actId="20577"/>
          <ac:spMkLst>
            <pc:docMk/>
            <pc:sldMk cId="2465374588" sldId="912"/>
            <ac:spMk id="5" creationId="{00000000-0000-0000-0000-000000000000}"/>
          </ac:spMkLst>
        </pc:spChg>
      </pc:sldChg>
      <pc:sldChg chg="modSp mod">
        <pc:chgData name="Cheng Fan" userId="73b39abba4055029" providerId="LiveId" clId="{32597A28-965D-4A94-94B6-25A3E9AF3A55}" dt="2021-09-25T12:36:29.108" v="2145" actId="1037"/>
        <pc:sldMkLst>
          <pc:docMk/>
          <pc:sldMk cId="2485764038" sldId="918"/>
        </pc:sldMkLst>
        <pc:spChg chg="mod">
          <ac:chgData name="Cheng Fan" userId="73b39abba4055029" providerId="LiveId" clId="{32597A28-965D-4A94-94B6-25A3E9AF3A55}" dt="2021-09-25T12:36:29.108" v="2145" actId="1037"/>
          <ac:spMkLst>
            <pc:docMk/>
            <pc:sldMk cId="2485764038" sldId="918"/>
            <ac:spMk id="11" creationId="{D7B12816-635B-D249-BE4E-A4969E8EEF6E}"/>
          </ac:spMkLst>
        </pc:spChg>
        <pc:spChg chg="mod">
          <ac:chgData name="Cheng Fan" userId="73b39abba4055029" providerId="LiveId" clId="{32597A28-965D-4A94-94B6-25A3E9AF3A55}" dt="2021-09-25T12:35:07.799" v="2118" actId="20577"/>
          <ac:spMkLst>
            <pc:docMk/>
            <pc:sldMk cId="2485764038" sldId="918"/>
            <ac:spMk id="12" creationId="{00000000-0000-0000-0000-000000000000}"/>
          </ac:spMkLst>
        </pc:spChg>
      </pc:sldChg>
      <pc:sldChg chg="ord">
        <pc:chgData name="Cheng Fan" userId="73b39abba4055029" providerId="LiveId" clId="{32597A28-965D-4A94-94B6-25A3E9AF3A55}" dt="2021-09-25T12:44:56.423" v="2147"/>
        <pc:sldMkLst>
          <pc:docMk/>
          <pc:sldMk cId="911582459" sldId="925"/>
        </pc:sldMkLst>
      </pc:sldChg>
      <pc:sldChg chg="addSp delSp modSp mod">
        <pc:chgData name="Cheng Fan" userId="73b39abba4055029" providerId="LiveId" clId="{32597A28-965D-4A94-94B6-25A3E9AF3A55}" dt="2021-09-25T11:08:54.674" v="189" actId="20577"/>
        <pc:sldMkLst>
          <pc:docMk/>
          <pc:sldMk cId="3125479319" sldId="929"/>
        </pc:sldMkLst>
        <pc:spChg chg="mod">
          <ac:chgData name="Cheng Fan" userId="73b39abba4055029" providerId="LiveId" clId="{32597A28-965D-4A94-94B6-25A3E9AF3A55}" dt="2021-09-25T11:05:07.246" v="28" actId="20577"/>
          <ac:spMkLst>
            <pc:docMk/>
            <pc:sldMk cId="3125479319" sldId="929"/>
            <ac:spMk id="7" creationId="{E290F687-F8FB-4949-8946-81AC26D9DA69}"/>
          </ac:spMkLst>
        </pc:spChg>
        <pc:spChg chg="del">
          <ac:chgData name="Cheng Fan" userId="73b39abba4055029" providerId="LiveId" clId="{32597A28-965D-4A94-94B6-25A3E9AF3A55}" dt="2021-09-25T11:05:59.235" v="29" actId="478"/>
          <ac:spMkLst>
            <pc:docMk/>
            <pc:sldMk cId="3125479319" sldId="929"/>
            <ac:spMk id="8" creationId="{4F6A861D-644F-4116-B90A-98C2C43BD373}"/>
          </ac:spMkLst>
        </pc:spChg>
        <pc:spChg chg="del">
          <ac:chgData name="Cheng Fan" userId="73b39abba4055029" providerId="LiveId" clId="{32597A28-965D-4A94-94B6-25A3E9AF3A55}" dt="2021-09-25T11:06:04.033" v="30" actId="478"/>
          <ac:spMkLst>
            <pc:docMk/>
            <pc:sldMk cId="3125479319" sldId="929"/>
            <ac:spMk id="10" creationId="{4B7FB04F-9608-447C-B0AB-477DAC9B56E5}"/>
          </ac:spMkLst>
        </pc:spChg>
        <pc:spChg chg="add mod">
          <ac:chgData name="Cheng Fan" userId="73b39abba4055029" providerId="LiveId" clId="{32597A28-965D-4A94-94B6-25A3E9AF3A55}" dt="2021-09-25T11:08:54.674" v="189" actId="20577"/>
          <ac:spMkLst>
            <pc:docMk/>
            <pc:sldMk cId="3125479319" sldId="929"/>
            <ac:spMk id="11" creationId="{D1931F71-2CE3-48C5-9CD6-962F6E375719}"/>
          </ac:spMkLst>
        </pc:spChg>
        <pc:spChg chg="del">
          <ac:chgData name="Cheng Fan" userId="73b39abba4055029" providerId="LiveId" clId="{32597A28-965D-4A94-94B6-25A3E9AF3A55}" dt="2021-09-25T11:06:06.212" v="31" actId="478"/>
          <ac:spMkLst>
            <pc:docMk/>
            <pc:sldMk cId="3125479319" sldId="929"/>
            <ac:spMk id="12" creationId="{F60EE92F-1C36-46E8-905A-6668ED4A92B8}"/>
          </ac:spMkLst>
        </pc:spChg>
        <pc:spChg chg="del">
          <ac:chgData name="Cheng Fan" userId="73b39abba4055029" providerId="LiveId" clId="{32597A28-965D-4A94-94B6-25A3E9AF3A55}" dt="2021-09-25T11:06:08.832" v="32" actId="478"/>
          <ac:spMkLst>
            <pc:docMk/>
            <pc:sldMk cId="3125479319" sldId="929"/>
            <ac:spMk id="14" creationId="{23991911-7191-4D47-823D-68B3DB301874}"/>
          </ac:spMkLst>
        </pc:spChg>
        <pc:spChg chg="del">
          <ac:chgData name="Cheng Fan" userId="73b39abba4055029" providerId="LiveId" clId="{32597A28-965D-4A94-94B6-25A3E9AF3A55}" dt="2021-09-25T11:06:11.292" v="33" actId="478"/>
          <ac:spMkLst>
            <pc:docMk/>
            <pc:sldMk cId="3125479319" sldId="929"/>
            <ac:spMk id="16" creationId="{52FAD9F3-AB23-41DE-B388-31A556730794}"/>
          </ac:spMkLst>
        </pc:spChg>
        <pc:spChg chg="del">
          <ac:chgData name="Cheng Fan" userId="73b39abba4055029" providerId="LiveId" clId="{32597A28-965D-4A94-94B6-25A3E9AF3A55}" dt="2021-09-25T11:06:13.622" v="34" actId="478"/>
          <ac:spMkLst>
            <pc:docMk/>
            <pc:sldMk cId="3125479319" sldId="929"/>
            <ac:spMk id="18" creationId="{4725D1B7-D65E-4E94-92F1-22F5FB10520B}"/>
          </ac:spMkLst>
        </pc:spChg>
        <pc:spChg chg="mod">
          <ac:chgData name="Cheng Fan" userId="73b39abba4055029" providerId="LiveId" clId="{32597A28-965D-4A94-94B6-25A3E9AF3A55}" dt="2021-09-25T11:06:24.595" v="36" actId="1076"/>
          <ac:spMkLst>
            <pc:docMk/>
            <pc:sldMk cId="3125479319" sldId="929"/>
            <ac:spMk id="20" creationId="{4C6828A2-FF0E-4500-A868-A6BE60600191}"/>
          </ac:spMkLst>
        </pc:spChg>
        <pc:picChg chg="mod">
          <ac:chgData name="Cheng Fan" userId="73b39abba4055029" providerId="LiveId" clId="{32597A28-965D-4A94-94B6-25A3E9AF3A55}" dt="2021-09-25T11:06:26.790" v="37" actId="1076"/>
          <ac:picMkLst>
            <pc:docMk/>
            <pc:sldMk cId="3125479319" sldId="929"/>
            <ac:picMk id="24" creationId="{0CADD8CC-1E46-4F02-8BDB-AEF7683659F2}"/>
          </ac:picMkLst>
        </pc:picChg>
      </pc:sldChg>
      <pc:sldChg chg="modSp mod">
        <pc:chgData name="Cheng Fan" userId="73b39abba4055029" providerId="LiveId" clId="{32597A28-965D-4A94-94B6-25A3E9AF3A55}" dt="2021-09-25T12:22:09.058" v="1952" actId="20577"/>
        <pc:sldMkLst>
          <pc:docMk/>
          <pc:sldMk cId="3271613363" sldId="930"/>
        </pc:sldMkLst>
        <pc:spChg chg="mod">
          <ac:chgData name="Cheng Fan" userId="73b39abba4055029" providerId="LiveId" clId="{32597A28-965D-4A94-94B6-25A3E9AF3A55}" dt="2021-09-25T12:22:09.058" v="1952" actId="20577"/>
          <ac:spMkLst>
            <pc:docMk/>
            <pc:sldMk cId="3271613363" sldId="930"/>
            <ac:spMk id="2" creationId="{9DE3F2CF-37AE-412D-8916-D30A30CEF68C}"/>
          </ac:spMkLst>
        </pc:spChg>
      </pc:sldChg>
      <pc:sldChg chg="modSp mod">
        <pc:chgData name="Cheng Fan" userId="73b39abba4055029" providerId="LiveId" clId="{32597A28-965D-4A94-94B6-25A3E9AF3A55}" dt="2021-09-25T12:13:58.924" v="1741" actId="20577"/>
        <pc:sldMkLst>
          <pc:docMk/>
          <pc:sldMk cId="3076193301" sldId="931"/>
        </pc:sldMkLst>
        <pc:spChg chg="mod">
          <ac:chgData name="Cheng Fan" userId="73b39abba4055029" providerId="LiveId" clId="{32597A28-965D-4A94-94B6-25A3E9AF3A55}" dt="2021-09-25T12:13:58.924" v="1741" actId="20577"/>
          <ac:spMkLst>
            <pc:docMk/>
            <pc:sldMk cId="3076193301" sldId="931"/>
            <ac:spMk id="20" creationId="{00000000-0000-0000-0000-000000000000}"/>
          </ac:spMkLst>
        </pc:spChg>
      </pc:sldChg>
      <pc:sldChg chg="addSp delSp modSp add mod">
        <pc:chgData name="Cheng Fan" userId="73b39abba4055029" providerId="LiveId" clId="{32597A28-965D-4A94-94B6-25A3E9AF3A55}" dt="2021-09-25T11:37:56.888" v="1145" actId="207"/>
        <pc:sldMkLst>
          <pc:docMk/>
          <pc:sldMk cId="3797124155" sldId="932"/>
        </pc:sldMkLst>
        <pc:spChg chg="del">
          <ac:chgData name="Cheng Fan" userId="73b39abba4055029" providerId="LiveId" clId="{32597A28-965D-4A94-94B6-25A3E9AF3A55}" dt="2021-09-25T11:09:30.602" v="202" actId="478"/>
          <ac:spMkLst>
            <pc:docMk/>
            <pc:sldMk cId="3797124155" sldId="932"/>
            <ac:spMk id="2" creationId="{00000000-0000-0000-0000-000000000000}"/>
          </ac:spMkLst>
        </pc:spChg>
        <pc:spChg chg="mod">
          <ac:chgData name="Cheng Fan" userId="73b39abba4055029" providerId="LiveId" clId="{32597A28-965D-4A94-94B6-25A3E9AF3A55}" dt="2021-09-25T11:09:23.325" v="200" actId="20577"/>
          <ac:spMkLst>
            <pc:docMk/>
            <pc:sldMk cId="3797124155" sldId="932"/>
            <ac:spMk id="4" creationId="{9F078EC3-00FC-6D4B-9336-1BB438747989}"/>
          </ac:spMkLst>
        </pc:spChg>
        <pc:spChg chg="del">
          <ac:chgData name="Cheng Fan" userId="73b39abba4055029" providerId="LiveId" clId="{32597A28-965D-4A94-94B6-25A3E9AF3A55}" dt="2021-09-25T11:09:33.519" v="203" actId="478"/>
          <ac:spMkLst>
            <pc:docMk/>
            <pc:sldMk cId="3797124155" sldId="932"/>
            <ac:spMk id="7" creationId="{00000000-0000-0000-0000-000000000000}"/>
          </ac:spMkLst>
        </pc:spChg>
        <pc:spChg chg="add mod">
          <ac:chgData name="Cheng Fan" userId="73b39abba4055029" providerId="LiveId" clId="{32597A28-965D-4A94-94B6-25A3E9AF3A55}" dt="2021-09-25T11:37:56.888" v="1145" actId="207"/>
          <ac:spMkLst>
            <pc:docMk/>
            <pc:sldMk cId="3797124155" sldId="932"/>
            <ac:spMk id="8" creationId="{8423FC41-5567-4C04-B85D-649154662493}"/>
          </ac:spMkLst>
        </pc:spChg>
        <pc:spChg chg="del">
          <ac:chgData name="Cheng Fan" userId="73b39abba4055029" providerId="LiveId" clId="{32597A28-965D-4A94-94B6-25A3E9AF3A55}" dt="2021-09-25T11:09:39.791" v="205" actId="478"/>
          <ac:spMkLst>
            <pc:docMk/>
            <pc:sldMk cId="3797124155" sldId="932"/>
            <ac:spMk id="10" creationId="{00000000-0000-0000-0000-000000000000}"/>
          </ac:spMkLst>
        </pc:spChg>
        <pc:spChg chg="del">
          <ac:chgData name="Cheng Fan" userId="73b39abba4055029" providerId="LiveId" clId="{32597A28-965D-4A94-94B6-25A3E9AF3A55}" dt="2021-09-25T11:09:36.108" v="204" actId="478"/>
          <ac:spMkLst>
            <pc:docMk/>
            <pc:sldMk cId="3797124155" sldId="932"/>
            <ac:spMk id="14" creationId="{A769FA6D-63BB-2049-B3CC-A3243E97C4F5}"/>
          </ac:spMkLst>
        </pc:spChg>
        <pc:picChg chg="del">
          <ac:chgData name="Cheng Fan" userId="73b39abba4055029" providerId="LiveId" clId="{32597A28-965D-4A94-94B6-25A3E9AF3A55}" dt="2021-09-25T11:09:26.944" v="201" actId="478"/>
          <ac:picMkLst>
            <pc:docMk/>
            <pc:sldMk cId="3797124155" sldId="932"/>
            <ac:picMk id="1033" creationId="{00000000-0000-0000-0000-000000000000}"/>
          </ac:picMkLst>
        </pc:picChg>
      </pc:sldChg>
      <pc:sldChg chg="addSp delSp modSp new mod">
        <pc:chgData name="Cheng Fan" userId="73b39abba4055029" providerId="LiveId" clId="{32597A28-965D-4A94-94B6-25A3E9AF3A55}" dt="2021-09-25T11:37:09.301" v="1144" actId="1076"/>
        <pc:sldMkLst>
          <pc:docMk/>
          <pc:sldMk cId="2924014054" sldId="933"/>
        </pc:sldMkLst>
        <pc:spChg chg="del">
          <ac:chgData name="Cheng Fan" userId="73b39abba4055029" providerId="LiveId" clId="{32597A28-965D-4A94-94B6-25A3E9AF3A55}" dt="2021-09-25T11:30:18.729" v="1064" actId="478"/>
          <ac:spMkLst>
            <pc:docMk/>
            <pc:sldMk cId="2924014054" sldId="933"/>
            <ac:spMk id="2" creationId="{42EFB52F-EEE5-4570-8A3A-8CD9D7B8D8E1}"/>
          </ac:spMkLst>
        </pc:spChg>
        <pc:spChg chg="del">
          <ac:chgData name="Cheng Fan" userId="73b39abba4055029" providerId="LiveId" clId="{32597A28-965D-4A94-94B6-25A3E9AF3A55}" dt="2021-09-25T11:30:20.210" v="1065" actId="478"/>
          <ac:spMkLst>
            <pc:docMk/>
            <pc:sldMk cId="2924014054" sldId="933"/>
            <ac:spMk id="3" creationId="{512C02FD-D2DC-45A4-9DCE-93C24D40831E}"/>
          </ac:spMkLst>
        </pc:spChg>
        <pc:spChg chg="add mod">
          <ac:chgData name="Cheng Fan" userId="73b39abba4055029" providerId="LiveId" clId="{32597A28-965D-4A94-94B6-25A3E9AF3A55}" dt="2021-09-25T11:37:09.301" v="1144" actId="1076"/>
          <ac:spMkLst>
            <pc:docMk/>
            <pc:sldMk cId="2924014054" sldId="933"/>
            <ac:spMk id="16" creationId="{D4268E56-3CDA-4BCE-B2D5-7E6EF07E299E}"/>
          </ac:spMkLst>
        </pc:spChg>
        <pc:picChg chg="add mod">
          <ac:chgData name="Cheng Fan" userId="73b39abba4055029" providerId="LiveId" clId="{32597A28-965D-4A94-94B6-25A3E9AF3A55}" dt="2021-09-25T11:34:37.176" v="1094" actId="1076"/>
          <ac:picMkLst>
            <pc:docMk/>
            <pc:sldMk cId="2924014054" sldId="933"/>
            <ac:picMk id="5" creationId="{16B02E08-52C9-4210-B7FB-E8E9A0411B87}"/>
          </ac:picMkLst>
        </pc:picChg>
        <pc:picChg chg="add mod">
          <ac:chgData name="Cheng Fan" userId="73b39abba4055029" providerId="LiveId" clId="{32597A28-965D-4A94-94B6-25A3E9AF3A55}" dt="2021-09-25T11:36:21.468" v="1105" actId="1076"/>
          <ac:picMkLst>
            <pc:docMk/>
            <pc:sldMk cId="2924014054" sldId="933"/>
            <ac:picMk id="7" creationId="{12272EDF-F328-464D-8250-C42E6FB42E47}"/>
          </ac:picMkLst>
        </pc:picChg>
        <pc:picChg chg="add mod">
          <ac:chgData name="Cheng Fan" userId="73b39abba4055029" providerId="LiveId" clId="{32597A28-965D-4A94-94B6-25A3E9AF3A55}" dt="2021-09-25T11:34:39.297" v="1095" actId="1076"/>
          <ac:picMkLst>
            <pc:docMk/>
            <pc:sldMk cId="2924014054" sldId="933"/>
            <ac:picMk id="9" creationId="{F7A951F3-04D0-45ED-84A1-CF309FA12212}"/>
          </ac:picMkLst>
        </pc:picChg>
        <pc:picChg chg="add mod">
          <ac:chgData name="Cheng Fan" userId="73b39abba4055029" providerId="LiveId" clId="{32597A28-965D-4A94-94B6-25A3E9AF3A55}" dt="2021-09-25T11:37:01.496" v="1142" actId="1076"/>
          <ac:picMkLst>
            <pc:docMk/>
            <pc:sldMk cId="2924014054" sldId="933"/>
            <ac:picMk id="11" creationId="{803E3105-F4C0-4F6A-AF23-765487C70C70}"/>
          </ac:picMkLst>
        </pc:picChg>
        <pc:picChg chg="add del mod">
          <ac:chgData name="Cheng Fan" userId="73b39abba4055029" providerId="LiveId" clId="{32597A28-965D-4A94-94B6-25A3E9AF3A55}" dt="2021-09-25T11:35:30.722" v="1102" actId="478"/>
          <ac:picMkLst>
            <pc:docMk/>
            <pc:sldMk cId="2924014054" sldId="933"/>
            <ac:picMk id="13" creationId="{ECB6DF10-0F3E-4817-9553-EF462464816D}"/>
          </ac:picMkLst>
        </pc:picChg>
        <pc:picChg chg="add mod">
          <ac:chgData name="Cheng Fan" userId="73b39abba4055029" providerId="LiveId" clId="{32597A28-965D-4A94-94B6-25A3E9AF3A55}" dt="2021-09-25T11:37:05.134" v="1143" actId="1076"/>
          <ac:picMkLst>
            <pc:docMk/>
            <pc:sldMk cId="2924014054" sldId="933"/>
            <ac:picMk id="15" creationId="{F7932C25-C1B0-4FD8-A4F3-73B94E38657B}"/>
          </ac:picMkLst>
        </pc:picChg>
      </pc:sldChg>
      <pc:sldChg chg="delSp modSp add mod">
        <pc:chgData name="Cheng Fan" userId="73b39abba4055029" providerId="LiveId" clId="{32597A28-965D-4A94-94B6-25A3E9AF3A55}" dt="2021-09-25T12:30:03.252" v="2003" actId="1076"/>
        <pc:sldMkLst>
          <pc:docMk/>
          <pc:sldMk cId="1607734752" sldId="934"/>
        </pc:sldMkLst>
        <pc:spChg chg="mod">
          <ac:chgData name="Cheng Fan" userId="73b39abba4055029" providerId="LiveId" clId="{32597A28-965D-4A94-94B6-25A3E9AF3A55}" dt="2021-09-25T12:28:07.305" v="1956" actId="1076"/>
          <ac:spMkLst>
            <pc:docMk/>
            <pc:sldMk cId="1607734752" sldId="934"/>
            <ac:spMk id="2" creationId="{0EC9FD61-6236-4F15-A2DC-746D2DD5D2E7}"/>
          </ac:spMkLst>
        </pc:spChg>
        <pc:spChg chg="del">
          <ac:chgData name="Cheng Fan" userId="73b39abba4055029" providerId="LiveId" clId="{32597A28-965D-4A94-94B6-25A3E9AF3A55}" dt="2021-09-25T12:28:02.255" v="1955" actId="478"/>
          <ac:spMkLst>
            <pc:docMk/>
            <pc:sldMk cId="1607734752" sldId="934"/>
            <ac:spMk id="5" creationId="{00000000-0000-0000-0000-000000000000}"/>
          </ac:spMkLst>
        </pc:spChg>
        <pc:spChg chg="del mod">
          <ac:chgData name="Cheng Fan" userId="73b39abba4055029" providerId="LiveId" clId="{32597A28-965D-4A94-94B6-25A3E9AF3A55}" dt="2021-09-25T12:28:38.342" v="1959" actId="478"/>
          <ac:spMkLst>
            <pc:docMk/>
            <pc:sldMk cId="1607734752" sldId="934"/>
            <ac:spMk id="10" creationId="{00000000-0000-0000-0000-000000000000}"/>
          </ac:spMkLst>
        </pc:spChg>
        <pc:spChg chg="mod">
          <ac:chgData name="Cheng Fan" userId="73b39abba4055029" providerId="LiveId" clId="{32597A28-965D-4A94-94B6-25A3E9AF3A55}" dt="2021-09-25T12:30:03.252" v="2003" actId="1076"/>
          <ac:spMkLst>
            <pc:docMk/>
            <pc:sldMk cId="1607734752" sldId="934"/>
            <ac:spMk id="13" creationId="{D7B12816-635B-D249-BE4E-A4969E8EEF6E}"/>
          </ac:spMkLst>
        </pc:spChg>
        <pc:spChg chg="del">
          <ac:chgData name="Cheng Fan" userId="73b39abba4055029" providerId="LiveId" clId="{32597A28-965D-4A94-94B6-25A3E9AF3A55}" dt="2021-09-25T12:27:58.247" v="1954" actId="478"/>
          <ac:spMkLst>
            <pc:docMk/>
            <pc:sldMk cId="1607734752" sldId="934"/>
            <ac:spMk id="26" creationId="{C7BD8FC1-8AE9-43A4-B6B4-B40541685AAD}"/>
          </ac:spMkLst>
        </pc:spChg>
        <pc:picChg chg="mod">
          <ac:chgData name="Cheng Fan" userId="73b39abba4055029" providerId="LiveId" clId="{32597A28-965D-4A94-94B6-25A3E9AF3A55}" dt="2021-09-25T12:29:09.693" v="1964" actId="1076"/>
          <ac:picMkLst>
            <pc:docMk/>
            <pc:sldMk cId="1607734752" sldId="934"/>
            <ac:picMk id="3" creationId="{D59AD824-73B3-488D-BEA6-3A804F934C9E}"/>
          </ac:picMkLst>
        </pc:picChg>
        <pc:picChg chg="del">
          <ac:chgData name="Cheng Fan" userId="73b39abba4055029" providerId="LiveId" clId="{32597A28-965D-4A94-94B6-25A3E9AF3A55}" dt="2021-09-25T12:27:58.247" v="1954" actId="478"/>
          <ac:picMkLst>
            <pc:docMk/>
            <pc:sldMk cId="1607734752" sldId="934"/>
            <ac:picMk id="6" creationId="{00000000-0000-0000-0000-000000000000}"/>
          </ac:picMkLst>
        </pc:picChg>
        <pc:picChg chg="del">
          <ac:chgData name="Cheng Fan" userId="73b39abba4055029" providerId="LiveId" clId="{32597A28-965D-4A94-94B6-25A3E9AF3A55}" dt="2021-09-25T12:27:58.247" v="1954" actId="478"/>
          <ac:picMkLst>
            <pc:docMk/>
            <pc:sldMk cId="1607734752" sldId="934"/>
            <ac:picMk id="7" creationId="{00000000-0000-0000-0000-000000000000}"/>
          </ac:picMkLst>
        </pc:picChg>
        <pc:picChg chg="del">
          <ac:chgData name="Cheng Fan" userId="73b39abba4055029" providerId="LiveId" clId="{32597A28-965D-4A94-94B6-25A3E9AF3A55}" dt="2021-09-25T12:27:58.247" v="1954" actId="478"/>
          <ac:picMkLst>
            <pc:docMk/>
            <pc:sldMk cId="1607734752" sldId="934"/>
            <ac:picMk id="8" creationId="{00000000-0000-0000-0000-000000000000}"/>
          </ac:picMkLst>
        </pc:picChg>
        <pc:picChg chg="del">
          <ac:chgData name="Cheng Fan" userId="73b39abba4055029" providerId="LiveId" clId="{32597A28-965D-4A94-94B6-25A3E9AF3A55}" dt="2021-09-25T12:27:58.247" v="1954" actId="478"/>
          <ac:picMkLst>
            <pc:docMk/>
            <pc:sldMk cId="1607734752" sldId="934"/>
            <ac:picMk id="9" creationId="{00000000-0000-0000-0000-000000000000}"/>
          </ac:picMkLst>
        </pc:picChg>
        <pc:picChg chg="mod">
          <ac:chgData name="Cheng Fan" userId="73b39abba4055029" providerId="LiveId" clId="{32597A28-965D-4A94-94B6-25A3E9AF3A55}" dt="2021-09-25T12:29:07.639" v="1963" actId="1076"/>
          <ac:picMkLst>
            <pc:docMk/>
            <pc:sldMk cId="1607734752" sldId="934"/>
            <ac:picMk id="17" creationId="{716CBB9F-A4AC-464D-BC70-2E2B755134B1}"/>
          </ac:picMkLst>
        </pc:picChg>
        <pc:picChg chg="del">
          <ac:chgData name="Cheng Fan" userId="73b39abba4055029" providerId="LiveId" clId="{32597A28-965D-4A94-94B6-25A3E9AF3A55}" dt="2021-09-25T12:27:58.247" v="1954" actId="478"/>
          <ac:picMkLst>
            <pc:docMk/>
            <pc:sldMk cId="1607734752" sldId="934"/>
            <ac:picMk id="19" creationId="{39E50657-55FB-49D4-9FAC-DD2B0F34F75E}"/>
          </ac:picMkLst>
        </pc:picChg>
        <pc:picChg chg="del">
          <ac:chgData name="Cheng Fan" userId="73b39abba4055029" providerId="LiveId" clId="{32597A28-965D-4A94-94B6-25A3E9AF3A55}" dt="2021-09-25T12:27:58.247" v="1954" actId="478"/>
          <ac:picMkLst>
            <pc:docMk/>
            <pc:sldMk cId="1607734752" sldId="934"/>
            <ac:picMk id="21" creationId="{24CCE75D-EBDB-430A-931A-64F1C7F90A02}"/>
          </ac:picMkLst>
        </pc:picChg>
        <pc:picChg chg="mod">
          <ac:chgData name="Cheng Fan" userId="73b39abba4055029" providerId="LiveId" clId="{32597A28-965D-4A94-94B6-25A3E9AF3A55}" dt="2021-09-25T12:29:04.555" v="1962" actId="1076"/>
          <ac:picMkLst>
            <pc:docMk/>
            <pc:sldMk cId="1607734752" sldId="934"/>
            <ac:picMk id="23" creationId="{4D1AD4B0-65E8-4540-A249-CFBB64504B2E}"/>
          </ac:picMkLst>
        </pc:picChg>
        <pc:picChg chg="del">
          <ac:chgData name="Cheng Fan" userId="73b39abba4055029" providerId="LiveId" clId="{32597A28-965D-4A94-94B6-25A3E9AF3A55}" dt="2021-09-25T12:27:58.247" v="1954" actId="478"/>
          <ac:picMkLst>
            <pc:docMk/>
            <pc:sldMk cId="1607734752" sldId="934"/>
            <ac:picMk id="25" creationId="{A2527149-6228-4729-9EF4-1D9A20F980D2}"/>
          </ac:picMkLst>
        </pc:picChg>
      </pc:sldChg>
      <pc:sldChg chg="addSp delSp modSp add mod">
        <pc:chgData name="Cheng Fan" userId="73b39abba4055029" providerId="LiveId" clId="{32597A28-965D-4A94-94B6-25A3E9AF3A55}" dt="2021-09-25T12:50:52.813" v="2627" actId="207"/>
        <pc:sldMkLst>
          <pc:docMk/>
          <pc:sldMk cId="2770477713" sldId="935"/>
        </pc:sldMkLst>
        <pc:spChg chg="mod">
          <ac:chgData name="Cheng Fan" userId="73b39abba4055029" providerId="LiveId" clId="{32597A28-965D-4A94-94B6-25A3E9AF3A55}" dt="2021-09-25T12:47:05.903" v="2215" actId="20577"/>
          <ac:spMkLst>
            <pc:docMk/>
            <pc:sldMk cId="2770477713" sldId="935"/>
            <ac:spMk id="4" creationId="{9F078EC3-00FC-6D4B-9336-1BB438747989}"/>
          </ac:spMkLst>
        </pc:spChg>
        <pc:spChg chg="add del">
          <ac:chgData name="Cheng Fan" userId="73b39abba4055029" providerId="LiveId" clId="{32597A28-965D-4A94-94B6-25A3E9AF3A55}" dt="2021-09-25T12:46:08.433" v="2159" actId="22"/>
          <ac:spMkLst>
            <pc:docMk/>
            <pc:sldMk cId="2770477713" sldId="935"/>
            <ac:spMk id="9" creationId="{CE83612A-CB56-44EE-94BD-AF70647389E0}"/>
          </ac:spMkLst>
        </pc:spChg>
        <pc:spChg chg="del mod">
          <ac:chgData name="Cheng Fan" userId="73b39abba4055029" providerId="LiveId" clId="{32597A28-965D-4A94-94B6-25A3E9AF3A55}" dt="2021-09-25T12:47:16.446" v="2216" actId="478"/>
          <ac:spMkLst>
            <pc:docMk/>
            <pc:sldMk cId="2770477713" sldId="935"/>
            <ac:spMk id="11" creationId="{D7B12816-635B-D249-BE4E-A4969E8EEF6E}"/>
          </ac:spMkLst>
        </pc:spChg>
        <pc:spChg chg="mod">
          <ac:chgData name="Cheng Fan" userId="73b39abba4055029" providerId="LiveId" clId="{32597A28-965D-4A94-94B6-25A3E9AF3A55}" dt="2021-09-25T12:50:52.813" v="2627" actId="207"/>
          <ac:spMkLst>
            <pc:docMk/>
            <pc:sldMk cId="2770477713" sldId="935"/>
            <ac:spMk id="12" creationId="{00000000-0000-0000-0000-000000000000}"/>
          </ac:spMkLst>
        </pc:spChg>
        <pc:spChg chg="del">
          <ac:chgData name="Cheng Fan" userId="73b39abba4055029" providerId="LiveId" clId="{32597A28-965D-4A94-94B6-25A3E9AF3A55}" dt="2021-09-25T12:45:31.368" v="2150" actId="478"/>
          <ac:spMkLst>
            <pc:docMk/>
            <pc:sldMk cId="2770477713" sldId="935"/>
            <ac:spMk id="14" creationId="{00000000-0000-0000-0000-000000000000}"/>
          </ac:spMkLst>
        </pc:spChg>
        <pc:graphicFrameChg chg="mod modGraphic">
          <ac:chgData name="Cheng Fan" userId="73b39abba4055029" providerId="LiveId" clId="{32597A28-965D-4A94-94B6-25A3E9AF3A55}" dt="2021-09-25T12:50:03.029" v="2620" actId="1076"/>
          <ac:graphicFrameMkLst>
            <pc:docMk/>
            <pc:sldMk cId="2770477713" sldId="935"/>
            <ac:graphicFrameMk id="3" creationId="{4DACB787-8A42-485E-B69A-2B9714D8BFD9}"/>
          </ac:graphicFrameMkLst>
        </pc:graphicFrameChg>
        <pc:picChg chg="del">
          <ac:chgData name="Cheng Fan" userId="73b39abba4055029" providerId="LiveId" clId="{32597A28-965D-4A94-94B6-25A3E9AF3A55}" dt="2021-09-25T12:45:28.874" v="2149" actId="478"/>
          <ac:picMkLst>
            <pc:docMk/>
            <pc:sldMk cId="2770477713" sldId="935"/>
            <ac:picMk id="1034" creationId="{00000000-0000-0000-0000-000000000000}"/>
          </ac:picMkLst>
        </pc:picChg>
      </pc:sldChg>
    </pc:docChg>
  </pc:docChgLst>
  <pc:docChgLst>
    <pc:chgData name="Cheng Fan" userId="73b39abba4055029" providerId="LiveId" clId="{44781F24-EB97-47FF-95BE-058219D4485C}"/>
    <pc:docChg chg="undo custSel addSld delSld modSld sldOrd">
      <pc:chgData name="Cheng Fan" userId="73b39abba4055029" providerId="LiveId" clId="{44781F24-EB97-47FF-95BE-058219D4485C}" dt="2020-10-05T07:10:35.049" v="9634"/>
      <pc:docMkLst>
        <pc:docMk/>
      </pc:docMkLst>
      <pc:sldChg chg="modSp mod">
        <pc:chgData name="Cheng Fan" userId="73b39abba4055029" providerId="LiveId" clId="{44781F24-EB97-47FF-95BE-058219D4485C}" dt="2020-09-16T08:17:31.044" v="5"/>
        <pc:sldMkLst>
          <pc:docMk/>
          <pc:sldMk cId="2040243274" sldId="628"/>
        </pc:sldMkLst>
        <pc:spChg chg="mod">
          <ac:chgData name="Cheng Fan" userId="73b39abba4055029" providerId="LiveId" clId="{44781F24-EB97-47FF-95BE-058219D4485C}" dt="2020-09-16T08:17:31.044" v="5"/>
          <ac:spMkLst>
            <pc:docMk/>
            <pc:sldMk cId="2040243274" sldId="628"/>
            <ac:spMk id="5" creationId="{0C494AC4-83F7-A546-AA32-D9C97D2A9A6A}"/>
          </ac:spMkLst>
        </pc:spChg>
      </pc:sldChg>
      <pc:sldChg chg="modSp mod">
        <pc:chgData name="Cheng Fan" userId="73b39abba4055029" providerId="LiveId" clId="{44781F24-EB97-47FF-95BE-058219D4485C}" dt="2020-10-04T11:23:03.061" v="5276"/>
        <pc:sldMkLst>
          <pc:docMk/>
          <pc:sldMk cId="2267203452" sldId="775"/>
        </pc:sldMkLst>
        <pc:spChg chg="mod">
          <ac:chgData name="Cheng Fan" userId="73b39abba4055029" providerId="LiveId" clId="{44781F24-EB97-47FF-95BE-058219D4485C}" dt="2020-10-04T11:23:03.061" v="5276"/>
          <ac:spMkLst>
            <pc:docMk/>
            <pc:sldMk cId="2267203452" sldId="775"/>
            <ac:spMk id="5" creationId="{CE91ADF7-DF9B-A947-B5BC-4330D7FFEB59}"/>
          </ac:spMkLst>
        </pc:spChg>
      </pc:sldChg>
      <pc:sldChg chg="addSp delSp modSp mod">
        <pc:chgData name="Cheng Fan" userId="73b39abba4055029" providerId="LiveId" clId="{44781F24-EB97-47FF-95BE-058219D4485C}" dt="2020-10-02T05:51:54.392" v="3798" actId="207"/>
        <pc:sldMkLst>
          <pc:docMk/>
          <pc:sldMk cId="1353743294" sldId="848"/>
        </pc:sldMkLst>
        <pc:spChg chg="mod">
          <ac:chgData name="Cheng Fan" userId="73b39abba4055029" providerId="LiveId" clId="{44781F24-EB97-47FF-95BE-058219D4485C}" dt="2020-10-02T05:51:54.392" v="3798" actId="207"/>
          <ac:spMkLst>
            <pc:docMk/>
            <pc:sldMk cId="1353743294" sldId="848"/>
            <ac:spMk id="4" creationId="{00000000-0000-0000-0000-000000000000}"/>
          </ac:spMkLst>
        </pc:spChg>
        <pc:spChg chg="mod">
          <ac:chgData name="Cheng Fan" userId="73b39abba4055029" providerId="LiveId" clId="{44781F24-EB97-47FF-95BE-058219D4485C}" dt="2020-10-02T04:27:40.836" v="2976" actId="1076"/>
          <ac:spMkLst>
            <pc:docMk/>
            <pc:sldMk cId="1353743294" sldId="848"/>
            <ac:spMk id="12" creationId="{D7B12816-635B-D249-BE4E-A4969E8EEF6E}"/>
          </ac:spMkLst>
        </pc:spChg>
        <pc:picChg chg="add del mod">
          <ac:chgData name="Cheng Fan" userId="73b39abba4055029" providerId="LiveId" clId="{44781F24-EB97-47FF-95BE-058219D4485C}" dt="2020-10-02T04:25:49.035" v="2968" actId="478"/>
          <ac:picMkLst>
            <pc:docMk/>
            <pc:sldMk cId="1353743294" sldId="848"/>
            <ac:picMk id="3" creationId="{56EAD7BA-0698-44EB-B51F-939268638936}"/>
          </ac:picMkLst>
        </pc:picChg>
        <pc:picChg chg="add mod">
          <ac:chgData name="Cheng Fan" userId="73b39abba4055029" providerId="LiveId" clId="{44781F24-EB97-47FF-95BE-058219D4485C}" dt="2020-10-02T04:27:37.099" v="2975" actId="14100"/>
          <ac:picMkLst>
            <pc:docMk/>
            <pc:sldMk cId="1353743294" sldId="848"/>
            <ac:picMk id="8" creationId="{7F0F35F1-8939-434F-8036-57ADB3CD633B}"/>
          </ac:picMkLst>
        </pc:picChg>
        <pc:picChg chg="add mod">
          <ac:chgData name="Cheng Fan" userId="73b39abba4055029" providerId="LiveId" clId="{44781F24-EB97-47FF-95BE-058219D4485C}" dt="2020-10-02T04:28:20.668" v="2981" actId="14100"/>
          <ac:picMkLst>
            <pc:docMk/>
            <pc:sldMk cId="1353743294" sldId="848"/>
            <ac:picMk id="11" creationId="{D99E1A38-BD16-4C99-AF65-05AACE0D6590}"/>
          </ac:picMkLst>
        </pc:picChg>
      </pc:sldChg>
      <pc:sldChg chg="modSp mod">
        <pc:chgData name="Cheng Fan" userId="73b39abba4055029" providerId="LiveId" clId="{44781F24-EB97-47FF-95BE-058219D4485C}" dt="2020-10-02T02:52:45.662" v="1236" actId="14100"/>
        <pc:sldMkLst>
          <pc:docMk/>
          <pc:sldMk cId="2104784330" sldId="867"/>
        </pc:sldMkLst>
        <pc:spChg chg="mod">
          <ac:chgData name="Cheng Fan" userId="73b39abba4055029" providerId="LiveId" clId="{44781F24-EB97-47FF-95BE-058219D4485C}" dt="2020-10-02T02:52:45.662" v="1236" actId="14100"/>
          <ac:spMkLst>
            <pc:docMk/>
            <pc:sldMk cId="2104784330" sldId="867"/>
            <ac:spMk id="7" creationId="{00000000-0000-0000-0000-000000000000}"/>
          </ac:spMkLst>
        </pc:spChg>
        <pc:spChg chg="mod">
          <ac:chgData name="Cheng Fan" userId="73b39abba4055029" providerId="LiveId" clId="{44781F24-EB97-47FF-95BE-058219D4485C}" dt="2020-10-02T02:52:37.006" v="1234" actId="14100"/>
          <ac:spMkLst>
            <pc:docMk/>
            <pc:sldMk cId="2104784330" sldId="867"/>
            <ac:spMk id="14" creationId="{A769FA6D-63BB-2049-B3CC-A3243E97C4F5}"/>
          </ac:spMkLst>
        </pc:spChg>
        <pc:picChg chg="mod">
          <ac:chgData name="Cheng Fan" userId="73b39abba4055029" providerId="LiveId" clId="{44781F24-EB97-47FF-95BE-058219D4485C}" dt="2020-10-02T02:40:44.958" v="807" actId="1076"/>
          <ac:picMkLst>
            <pc:docMk/>
            <pc:sldMk cId="2104784330" sldId="867"/>
            <ac:picMk id="1033" creationId="{00000000-0000-0000-0000-000000000000}"/>
          </ac:picMkLst>
        </pc:picChg>
      </pc:sldChg>
      <pc:sldChg chg="modSp mod">
        <pc:chgData name="Cheng Fan" userId="73b39abba4055029" providerId="LiveId" clId="{44781F24-EB97-47FF-95BE-058219D4485C}" dt="2020-10-02T08:40:15.725" v="4817" actId="122"/>
        <pc:sldMkLst>
          <pc:docMk/>
          <pc:sldMk cId="3984396615" sldId="868"/>
        </pc:sldMkLst>
        <pc:spChg chg="mod">
          <ac:chgData name="Cheng Fan" userId="73b39abba4055029" providerId="LiveId" clId="{44781F24-EB97-47FF-95BE-058219D4485C}" dt="2020-10-02T08:40:15.725" v="4817" actId="122"/>
          <ac:spMkLst>
            <pc:docMk/>
            <pc:sldMk cId="3984396615" sldId="868"/>
            <ac:spMk id="6" creationId="{00000000-0000-0000-0000-000000000000}"/>
          </ac:spMkLst>
        </pc:spChg>
      </pc:sldChg>
      <pc:sldChg chg="addSp modSp mod">
        <pc:chgData name="Cheng Fan" userId="73b39abba4055029" providerId="LiveId" clId="{44781F24-EB97-47FF-95BE-058219D4485C}" dt="2020-10-02T04:37:05.414" v="3374" actId="1076"/>
        <pc:sldMkLst>
          <pc:docMk/>
          <pc:sldMk cId="2382533393" sldId="870"/>
        </pc:sldMkLst>
        <pc:spChg chg="add mod">
          <ac:chgData name="Cheng Fan" userId="73b39abba4055029" providerId="LiveId" clId="{44781F24-EB97-47FF-95BE-058219D4485C}" dt="2020-10-02T04:36:56.146" v="3370" actId="1076"/>
          <ac:spMkLst>
            <pc:docMk/>
            <pc:sldMk cId="2382533393" sldId="870"/>
            <ac:spMk id="2" creationId="{B195BFC5-8907-4E98-8953-1E15A98DB443}"/>
          </ac:spMkLst>
        </pc:spChg>
        <pc:picChg chg="add mod">
          <ac:chgData name="Cheng Fan" userId="73b39abba4055029" providerId="LiveId" clId="{44781F24-EB97-47FF-95BE-058219D4485C}" dt="2020-10-02T04:37:05.414" v="3374" actId="1076"/>
          <ac:picMkLst>
            <pc:docMk/>
            <pc:sldMk cId="2382533393" sldId="870"/>
            <ac:picMk id="5" creationId="{5CEE99F2-DAFD-4E55-A969-1AE521603CD7}"/>
          </ac:picMkLst>
        </pc:picChg>
        <pc:picChg chg="add mod">
          <ac:chgData name="Cheng Fan" userId="73b39abba4055029" providerId="LiveId" clId="{44781F24-EB97-47FF-95BE-058219D4485C}" dt="2020-10-02T04:37:03.542" v="3373" actId="1076"/>
          <ac:picMkLst>
            <pc:docMk/>
            <pc:sldMk cId="2382533393" sldId="870"/>
            <ac:picMk id="14" creationId="{4796C5D4-8545-467C-9C94-B2460F3342E4}"/>
          </ac:picMkLst>
        </pc:picChg>
      </pc:sldChg>
      <pc:sldChg chg="addSp delSp modSp mod">
        <pc:chgData name="Cheng Fan" userId="73b39abba4055029" providerId="LiveId" clId="{44781F24-EB97-47FF-95BE-058219D4485C}" dt="2020-10-02T05:12:34.726" v="3708" actId="20577"/>
        <pc:sldMkLst>
          <pc:docMk/>
          <pc:sldMk cId="2588735952" sldId="871"/>
        </pc:sldMkLst>
        <pc:spChg chg="add mod">
          <ac:chgData name="Cheng Fan" userId="73b39abba4055029" providerId="LiveId" clId="{44781F24-EB97-47FF-95BE-058219D4485C}" dt="2020-10-02T05:12:34.726" v="3708" actId="20577"/>
          <ac:spMkLst>
            <pc:docMk/>
            <pc:sldMk cId="2588735952" sldId="871"/>
            <ac:spMk id="2" creationId="{3D318C98-7C90-4917-9F99-8FD9FACF37FB}"/>
          </ac:spMkLst>
        </pc:spChg>
        <pc:spChg chg="mod">
          <ac:chgData name="Cheng Fan" userId="73b39abba4055029" providerId="LiveId" clId="{44781F24-EB97-47FF-95BE-058219D4485C}" dt="2020-10-02T03:58:12.136" v="2453" actId="20577"/>
          <ac:spMkLst>
            <pc:docMk/>
            <pc:sldMk cId="2588735952" sldId="871"/>
            <ac:spMk id="7" creationId="{00000000-0000-0000-0000-000000000000}"/>
          </ac:spMkLst>
        </pc:spChg>
        <pc:spChg chg="del">
          <ac:chgData name="Cheng Fan" userId="73b39abba4055029" providerId="LiveId" clId="{44781F24-EB97-47FF-95BE-058219D4485C}" dt="2020-10-02T03:14:54.650" v="1603" actId="478"/>
          <ac:spMkLst>
            <pc:docMk/>
            <pc:sldMk cId="2588735952" sldId="871"/>
            <ac:spMk id="10" creationId="{00000000-0000-0000-0000-000000000000}"/>
          </ac:spMkLst>
        </pc:spChg>
        <pc:spChg chg="del mod">
          <ac:chgData name="Cheng Fan" userId="73b39abba4055029" providerId="LiveId" clId="{44781F24-EB97-47FF-95BE-058219D4485C}" dt="2020-10-02T03:14:54.650" v="1603" actId="478"/>
          <ac:spMkLst>
            <pc:docMk/>
            <pc:sldMk cId="2588735952" sldId="871"/>
            <ac:spMk id="13" creationId="{D7B12816-635B-D249-BE4E-A4969E8EEF6E}"/>
          </ac:spMkLst>
        </pc:spChg>
        <pc:picChg chg="mod">
          <ac:chgData name="Cheng Fan" userId="73b39abba4055029" providerId="LiveId" clId="{44781F24-EB97-47FF-95BE-058219D4485C}" dt="2020-10-02T03:16:38.031" v="1885" actId="14100"/>
          <ac:picMkLst>
            <pc:docMk/>
            <pc:sldMk cId="2588735952" sldId="871"/>
            <ac:picMk id="3" creationId="{0A8FDB8B-E8E5-416C-9024-525FC42CF09E}"/>
          </ac:picMkLst>
        </pc:picChg>
        <pc:picChg chg="del">
          <ac:chgData name="Cheng Fan" userId="73b39abba4055029" providerId="LiveId" clId="{44781F24-EB97-47FF-95BE-058219D4485C}" dt="2020-10-02T03:14:54.650" v="1603" actId="478"/>
          <ac:picMkLst>
            <pc:docMk/>
            <pc:sldMk cId="2588735952" sldId="871"/>
            <ac:picMk id="8" creationId="{00000000-0000-0000-0000-000000000000}"/>
          </ac:picMkLst>
        </pc:picChg>
        <pc:picChg chg="del">
          <ac:chgData name="Cheng Fan" userId="73b39abba4055029" providerId="LiveId" clId="{44781F24-EB97-47FF-95BE-058219D4485C}" dt="2020-10-02T03:14:54.650" v="1603" actId="478"/>
          <ac:picMkLst>
            <pc:docMk/>
            <pc:sldMk cId="2588735952" sldId="871"/>
            <ac:picMk id="9" creationId="{00000000-0000-0000-0000-000000000000}"/>
          </ac:picMkLst>
        </pc:picChg>
        <pc:picChg chg="del">
          <ac:chgData name="Cheng Fan" userId="73b39abba4055029" providerId="LiveId" clId="{44781F24-EB97-47FF-95BE-058219D4485C}" dt="2020-10-02T03:14:54.650" v="1603" actId="478"/>
          <ac:picMkLst>
            <pc:docMk/>
            <pc:sldMk cId="2588735952" sldId="871"/>
            <ac:picMk id="11" creationId="{00000000-0000-0000-0000-000000000000}"/>
          </ac:picMkLst>
        </pc:picChg>
        <pc:picChg chg="del">
          <ac:chgData name="Cheng Fan" userId="73b39abba4055029" providerId="LiveId" clId="{44781F24-EB97-47FF-95BE-058219D4485C}" dt="2020-10-02T03:14:54.650" v="1603" actId="478"/>
          <ac:picMkLst>
            <pc:docMk/>
            <pc:sldMk cId="2588735952" sldId="871"/>
            <ac:picMk id="12" creationId="{00000000-0000-0000-0000-000000000000}"/>
          </ac:picMkLst>
        </pc:picChg>
      </pc:sldChg>
      <pc:sldChg chg="addSp delSp modSp mod">
        <pc:chgData name="Cheng Fan" userId="73b39abba4055029" providerId="LiveId" clId="{44781F24-EB97-47FF-95BE-058219D4485C}" dt="2020-10-05T01:52:32.837" v="5938"/>
        <pc:sldMkLst>
          <pc:docMk/>
          <pc:sldMk cId="3062381271" sldId="892"/>
        </pc:sldMkLst>
        <pc:spChg chg="mod">
          <ac:chgData name="Cheng Fan" userId="73b39abba4055029" providerId="LiveId" clId="{44781F24-EB97-47FF-95BE-058219D4485C}" dt="2020-10-05T01:49:46.725" v="5937" actId="20577"/>
          <ac:spMkLst>
            <pc:docMk/>
            <pc:sldMk cId="3062381271" sldId="892"/>
            <ac:spMk id="6" creationId="{9F078EC3-00FC-6D4B-9336-1BB438747989}"/>
          </ac:spMkLst>
        </pc:spChg>
        <pc:spChg chg="mod">
          <ac:chgData name="Cheng Fan" userId="73b39abba4055029" providerId="LiveId" clId="{44781F24-EB97-47FF-95BE-058219D4485C}" dt="2020-10-05T01:27:59.524" v="5796" actId="20577"/>
          <ac:spMkLst>
            <pc:docMk/>
            <pc:sldMk cId="3062381271" sldId="892"/>
            <ac:spMk id="8" creationId="{00000000-0000-0000-0000-000000000000}"/>
          </ac:spMkLst>
        </pc:spChg>
        <pc:picChg chg="add mod">
          <ac:chgData name="Cheng Fan" userId="73b39abba4055029" providerId="LiveId" clId="{44781F24-EB97-47FF-95BE-058219D4485C}" dt="2020-10-05T01:52:32.837" v="5938"/>
          <ac:picMkLst>
            <pc:docMk/>
            <pc:sldMk cId="3062381271" sldId="892"/>
            <ac:picMk id="3" creationId="{8B03ECAC-7FBF-4F02-A34C-CE30BAC9E4C3}"/>
          </ac:picMkLst>
        </pc:picChg>
        <pc:picChg chg="del">
          <ac:chgData name="Cheng Fan" userId="73b39abba4055029" providerId="LiveId" clId="{44781F24-EB97-47FF-95BE-058219D4485C}" dt="2020-10-05T01:27:32.770" v="5759" actId="478"/>
          <ac:picMkLst>
            <pc:docMk/>
            <pc:sldMk cId="3062381271" sldId="892"/>
            <ac:picMk id="7" creationId="{00000000-0000-0000-0000-000000000000}"/>
          </ac:picMkLst>
        </pc:picChg>
        <pc:picChg chg="mod">
          <ac:chgData name="Cheng Fan" userId="73b39abba4055029" providerId="LiveId" clId="{44781F24-EB97-47FF-95BE-058219D4485C}" dt="2020-10-05T01:28:13.013" v="5798" actId="1076"/>
          <ac:picMkLst>
            <pc:docMk/>
            <pc:sldMk cId="3062381271" sldId="892"/>
            <ac:picMk id="9" creationId="{00000000-0000-0000-0000-000000000000}"/>
          </ac:picMkLst>
        </pc:picChg>
        <pc:picChg chg="mod">
          <ac:chgData name="Cheng Fan" userId="73b39abba4055029" providerId="LiveId" clId="{44781F24-EB97-47FF-95BE-058219D4485C}" dt="2020-10-05T01:28:11.611" v="5797" actId="1076"/>
          <ac:picMkLst>
            <pc:docMk/>
            <pc:sldMk cId="3062381271" sldId="892"/>
            <ac:picMk id="10" creationId="{00000000-0000-0000-0000-000000000000}"/>
          </ac:picMkLst>
        </pc:picChg>
        <pc:inkChg chg="add">
          <ac:chgData name="Cheng Fan" userId="73b39abba4055029" providerId="LiveId" clId="{44781F24-EB97-47FF-95BE-058219D4485C}" dt="2020-10-05T01:52:32.837" v="5938"/>
          <ac:inkMkLst>
            <pc:docMk/>
            <pc:sldMk cId="3062381271" sldId="892"/>
            <ac:inkMk id="2" creationId="{9DC56E8B-2A82-4D44-A321-30DD6E16CB37}"/>
          </ac:inkMkLst>
        </pc:inkChg>
      </pc:sldChg>
      <pc:sldChg chg="addSp modSp mod">
        <pc:chgData name="Cheng Fan" userId="73b39abba4055029" providerId="LiveId" clId="{44781F24-EB97-47FF-95BE-058219D4485C}" dt="2020-10-05T01:59:16.560" v="5939"/>
        <pc:sldMkLst>
          <pc:docMk/>
          <pc:sldMk cId="2093998976" sldId="893"/>
        </pc:sldMkLst>
        <pc:spChg chg="mod">
          <ac:chgData name="Cheng Fan" userId="73b39abba4055029" providerId="LiveId" clId="{44781F24-EB97-47FF-95BE-058219D4485C}" dt="2020-10-02T07:19:35.707" v="4608" actId="20577"/>
          <ac:spMkLst>
            <pc:docMk/>
            <pc:sldMk cId="2093998976" sldId="893"/>
            <ac:spMk id="9" creationId="{00000000-0000-0000-0000-000000000000}"/>
          </ac:spMkLst>
        </pc:spChg>
        <pc:spChg chg="mod">
          <ac:chgData name="Cheng Fan" userId="73b39abba4055029" providerId="LiveId" clId="{44781F24-EB97-47FF-95BE-058219D4485C}" dt="2020-10-02T07:20:36.460" v="4611" actId="1076"/>
          <ac:spMkLst>
            <pc:docMk/>
            <pc:sldMk cId="2093998976" sldId="893"/>
            <ac:spMk id="14" creationId="{D7B12816-635B-D249-BE4E-A4969E8EEF6E}"/>
          </ac:spMkLst>
        </pc:spChg>
        <pc:picChg chg="add mod">
          <ac:chgData name="Cheng Fan" userId="73b39abba4055029" providerId="LiveId" clId="{44781F24-EB97-47FF-95BE-058219D4485C}" dt="2020-10-05T01:59:16.560" v="5939"/>
          <ac:picMkLst>
            <pc:docMk/>
            <pc:sldMk cId="2093998976" sldId="893"/>
            <ac:picMk id="3" creationId="{B456E079-383C-4526-A275-D6909D986B25}"/>
          </ac:picMkLst>
        </pc:picChg>
        <pc:picChg chg="mod">
          <ac:chgData name="Cheng Fan" userId="73b39abba4055029" providerId="LiveId" clId="{44781F24-EB97-47FF-95BE-058219D4485C}" dt="2020-10-02T07:20:25.610" v="4609" actId="1076"/>
          <ac:picMkLst>
            <pc:docMk/>
            <pc:sldMk cId="2093998976" sldId="893"/>
            <ac:picMk id="11" creationId="{00000000-0000-0000-0000-000000000000}"/>
          </ac:picMkLst>
        </pc:picChg>
        <pc:picChg chg="mod">
          <ac:chgData name="Cheng Fan" userId="73b39abba4055029" providerId="LiveId" clId="{44781F24-EB97-47FF-95BE-058219D4485C}" dt="2020-10-02T07:20:30.646" v="4610" actId="1076"/>
          <ac:picMkLst>
            <pc:docMk/>
            <pc:sldMk cId="2093998976" sldId="893"/>
            <ac:picMk id="12" creationId="{00000000-0000-0000-0000-000000000000}"/>
          </ac:picMkLst>
        </pc:picChg>
        <pc:inkChg chg="add">
          <ac:chgData name="Cheng Fan" userId="73b39abba4055029" providerId="LiveId" clId="{44781F24-EB97-47FF-95BE-058219D4485C}" dt="2020-10-05T01:59:16.560" v="5939"/>
          <ac:inkMkLst>
            <pc:docMk/>
            <pc:sldMk cId="2093998976" sldId="893"/>
            <ac:inkMk id="2" creationId="{DFDE8116-3A11-4414-912C-5390704C5E4A}"/>
          </ac:inkMkLst>
        </pc:inkChg>
      </pc:sldChg>
      <pc:sldChg chg="modSp mod">
        <pc:chgData name="Cheng Fan" userId="73b39abba4055029" providerId="LiveId" clId="{44781F24-EB97-47FF-95BE-058219D4485C}" dt="2020-10-02T06:31:40.885" v="3879" actId="255"/>
        <pc:sldMkLst>
          <pc:docMk/>
          <pc:sldMk cId="3480029578" sldId="897"/>
        </pc:sldMkLst>
        <pc:spChg chg="mod">
          <ac:chgData name="Cheng Fan" userId="73b39abba4055029" providerId="LiveId" clId="{44781F24-EB97-47FF-95BE-058219D4485C}" dt="2020-10-02T06:31:40.885" v="3879" actId="255"/>
          <ac:spMkLst>
            <pc:docMk/>
            <pc:sldMk cId="3480029578" sldId="897"/>
            <ac:spMk id="2" creationId="{3368F8C3-EA17-4A9F-8952-BD62140D67BA}"/>
          </ac:spMkLst>
        </pc:spChg>
      </pc:sldChg>
      <pc:sldChg chg="addSp delSp modSp mod">
        <pc:chgData name="Cheng Fan" userId="73b39abba4055029" providerId="LiveId" clId="{44781F24-EB97-47FF-95BE-058219D4485C}" dt="2020-10-04T12:39:36.798" v="5535"/>
        <pc:sldMkLst>
          <pc:docMk/>
          <pc:sldMk cId="2721271996" sldId="898"/>
        </pc:sldMkLst>
        <pc:spChg chg="mod">
          <ac:chgData name="Cheng Fan" userId="73b39abba4055029" providerId="LiveId" clId="{44781F24-EB97-47FF-95BE-058219D4485C}" dt="2020-10-04T12:32:13.498" v="5524" actId="20577"/>
          <ac:spMkLst>
            <pc:docMk/>
            <pc:sldMk cId="2721271996" sldId="898"/>
            <ac:spMk id="2" creationId="{00000000-0000-0000-0000-000000000000}"/>
          </ac:spMkLst>
        </pc:spChg>
        <pc:picChg chg="del">
          <ac:chgData name="Cheng Fan" userId="73b39abba4055029" providerId="LiveId" clId="{44781F24-EB97-47FF-95BE-058219D4485C}" dt="2020-10-04T12:26:41.827" v="5423" actId="478"/>
          <ac:picMkLst>
            <pc:docMk/>
            <pc:sldMk cId="2721271996" sldId="898"/>
            <ac:picMk id="4" creationId="{00000000-0000-0000-0000-000000000000}"/>
          </ac:picMkLst>
        </pc:picChg>
        <pc:picChg chg="del">
          <ac:chgData name="Cheng Fan" userId="73b39abba4055029" providerId="LiveId" clId="{44781F24-EB97-47FF-95BE-058219D4485C}" dt="2020-10-04T12:26:44.336" v="5424" actId="478"/>
          <ac:picMkLst>
            <pc:docMk/>
            <pc:sldMk cId="2721271996" sldId="898"/>
            <ac:picMk id="5" creationId="{00000000-0000-0000-0000-000000000000}"/>
          </ac:picMkLst>
        </pc:picChg>
        <pc:picChg chg="del mod">
          <ac:chgData name="Cheng Fan" userId="73b39abba4055029" providerId="LiveId" clId="{44781F24-EB97-47FF-95BE-058219D4485C}" dt="2020-10-04T12:31:15.250" v="5432" actId="478"/>
          <ac:picMkLst>
            <pc:docMk/>
            <pc:sldMk cId="2721271996" sldId="898"/>
            <ac:picMk id="7" creationId="{00000000-0000-0000-0000-000000000000}"/>
          </ac:picMkLst>
        </pc:picChg>
        <pc:picChg chg="del mod">
          <ac:chgData name="Cheng Fan" userId="73b39abba4055029" providerId="LiveId" clId="{44781F24-EB97-47FF-95BE-058219D4485C}" dt="2020-10-04T12:32:20.138" v="5527" actId="478"/>
          <ac:picMkLst>
            <pc:docMk/>
            <pc:sldMk cId="2721271996" sldId="898"/>
            <ac:picMk id="8" creationId="{00000000-0000-0000-0000-000000000000}"/>
          </ac:picMkLst>
        </pc:picChg>
        <pc:picChg chg="add mod">
          <ac:chgData name="Cheng Fan" userId="73b39abba4055029" providerId="LiveId" clId="{44781F24-EB97-47FF-95BE-058219D4485C}" dt="2020-10-04T12:32:18.880" v="5526" actId="1076"/>
          <ac:picMkLst>
            <pc:docMk/>
            <pc:sldMk cId="2721271996" sldId="898"/>
            <ac:picMk id="9" creationId="{B0FEA606-7B45-4022-99C3-5AA11F02F3A4}"/>
          </ac:picMkLst>
        </pc:picChg>
        <pc:picChg chg="add mod">
          <ac:chgData name="Cheng Fan" userId="73b39abba4055029" providerId="LiveId" clId="{44781F24-EB97-47FF-95BE-058219D4485C}" dt="2020-10-04T12:32:44.725" v="5533" actId="1076"/>
          <ac:picMkLst>
            <pc:docMk/>
            <pc:sldMk cId="2721271996" sldId="898"/>
            <ac:picMk id="11" creationId="{43BC8633-F554-4498-BC6C-D8BAE68A8E71}"/>
          </ac:picMkLst>
        </pc:picChg>
        <pc:picChg chg="add del mod">
          <ac:chgData name="Cheng Fan" userId="73b39abba4055029" providerId="LiveId" clId="{44781F24-EB97-47FF-95BE-058219D4485C}" dt="2020-10-04T12:39:36.798" v="5535"/>
          <ac:picMkLst>
            <pc:docMk/>
            <pc:sldMk cId="2721271996" sldId="898"/>
            <ac:picMk id="12" creationId="{9F9659F9-5205-42B1-B034-BBE85E60E8CE}"/>
          </ac:picMkLst>
        </pc:picChg>
        <pc:picChg chg="add mod">
          <ac:chgData name="Cheng Fan" userId="73b39abba4055029" providerId="LiveId" clId="{44781F24-EB97-47FF-95BE-058219D4485C}" dt="2020-10-04T12:39:36.798" v="5535"/>
          <ac:picMkLst>
            <pc:docMk/>
            <pc:sldMk cId="2721271996" sldId="898"/>
            <ac:picMk id="14" creationId="{ECB301C2-954B-4FE8-B947-B29E27115114}"/>
          </ac:picMkLst>
        </pc:picChg>
        <pc:inkChg chg="add">
          <ac:chgData name="Cheng Fan" userId="73b39abba4055029" providerId="LiveId" clId="{44781F24-EB97-47FF-95BE-058219D4485C}" dt="2020-10-04T12:39:36.798" v="5535"/>
          <ac:inkMkLst>
            <pc:docMk/>
            <pc:sldMk cId="2721271996" sldId="898"/>
            <ac:inkMk id="13" creationId="{02B7D8C0-D59A-4519-AC4A-99B0E3BAAD98}"/>
          </ac:inkMkLst>
        </pc:inkChg>
      </pc:sldChg>
      <pc:sldChg chg="addSp modSp mod">
        <pc:chgData name="Cheng Fan" userId="73b39abba4055029" providerId="LiveId" clId="{44781F24-EB97-47FF-95BE-058219D4485C}" dt="2020-10-02T06:34:26.919" v="3981" actId="1076"/>
        <pc:sldMkLst>
          <pc:docMk/>
          <pc:sldMk cId="137005807" sldId="899"/>
        </pc:sldMkLst>
        <pc:spChg chg="add mod">
          <ac:chgData name="Cheng Fan" userId="73b39abba4055029" providerId="LiveId" clId="{44781F24-EB97-47FF-95BE-058219D4485C}" dt="2020-10-02T06:34:26.919" v="3981" actId="1076"/>
          <ac:spMkLst>
            <pc:docMk/>
            <pc:sldMk cId="137005807" sldId="899"/>
            <ac:spMk id="2" creationId="{64C7715E-5822-4655-A5F6-2857C5D97A48}"/>
          </ac:spMkLst>
        </pc:spChg>
        <pc:picChg chg="mod">
          <ac:chgData name="Cheng Fan" userId="73b39abba4055029" providerId="LiveId" clId="{44781F24-EB97-47FF-95BE-058219D4485C}" dt="2020-10-02T06:34:18.662" v="3980" actId="1076"/>
          <ac:picMkLst>
            <pc:docMk/>
            <pc:sldMk cId="137005807" sldId="899"/>
            <ac:picMk id="9" creationId="{00000000-0000-0000-0000-000000000000}"/>
          </ac:picMkLst>
        </pc:picChg>
      </pc:sldChg>
      <pc:sldChg chg="addSp delSp modSp mod delAnim">
        <pc:chgData name="Cheng Fan" userId="73b39abba4055029" providerId="LiveId" clId="{44781F24-EB97-47FF-95BE-058219D4485C}" dt="2020-10-04T12:25:36.399" v="5421"/>
        <pc:sldMkLst>
          <pc:docMk/>
          <pc:sldMk cId="1099327655" sldId="900"/>
        </pc:sldMkLst>
        <pc:spChg chg="mod">
          <ac:chgData name="Cheng Fan" userId="73b39abba4055029" providerId="LiveId" clId="{44781F24-EB97-47FF-95BE-058219D4485C}" dt="2020-10-04T12:20:32.150" v="5420"/>
          <ac:spMkLst>
            <pc:docMk/>
            <pc:sldMk cId="1099327655" sldId="900"/>
            <ac:spMk id="6" creationId="{00000000-0000-0000-0000-000000000000}"/>
          </ac:spMkLst>
        </pc:spChg>
        <pc:spChg chg="mod">
          <ac:chgData name="Cheng Fan" userId="73b39abba4055029" providerId="LiveId" clId="{44781F24-EB97-47FF-95BE-058219D4485C}" dt="2020-10-04T02:46:21.159" v="4871"/>
          <ac:spMkLst>
            <pc:docMk/>
            <pc:sldMk cId="1099327655" sldId="900"/>
            <ac:spMk id="7" creationId="{D7B12816-635B-D249-BE4E-A4969E8EEF6E}"/>
          </ac:spMkLst>
        </pc:spChg>
        <pc:picChg chg="add del mod">
          <ac:chgData name="Cheng Fan" userId="73b39abba4055029" providerId="LiveId" clId="{44781F24-EB97-47FF-95BE-058219D4485C}" dt="2020-10-04T12:25:36.399" v="5421"/>
          <ac:picMkLst>
            <pc:docMk/>
            <pc:sldMk cId="1099327655" sldId="900"/>
            <ac:picMk id="3" creationId="{78153442-93BF-47B1-AEB9-8B9779CCFFD4}"/>
          </ac:picMkLst>
        </pc:picChg>
        <pc:picChg chg="add mod">
          <ac:chgData name="Cheng Fan" userId="73b39abba4055029" providerId="LiveId" clId="{44781F24-EB97-47FF-95BE-058219D4485C}" dt="2020-10-04T12:25:36.399" v="5421"/>
          <ac:picMkLst>
            <pc:docMk/>
            <pc:sldMk cId="1099327655" sldId="900"/>
            <ac:picMk id="10" creationId="{1775A8FE-D055-44D9-95AE-77659B5CDB27}"/>
          </ac:picMkLst>
        </pc:picChg>
        <pc:inkChg chg="add del">
          <ac:chgData name="Cheng Fan" userId="73b39abba4055029" providerId="LiveId" clId="{44781F24-EB97-47FF-95BE-058219D4485C}" dt="2020-10-04T12:20:25.663" v="5409" actId="478"/>
          <ac:inkMkLst>
            <pc:docMk/>
            <pc:sldMk cId="1099327655" sldId="900"/>
            <ac:inkMk id="2" creationId="{A75DA0B2-9FC9-4054-9A32-8E0666BF89F8}"/>
          </ac:inkMkLst>
        </pc:inkChg>
        <pc:inkChg chg="add">
          <ac:chgData name="Cheng Fan" userId="73b39abba4055029" providerId="LiveId" clId="{44781F24-EB97-47FF-95BE-058219D4485C}" dt="2020-10-04T12:25:36.399" v="5421"/>
          <ac:inkMkLst>
            <pc:docMk/>
            <pc:sldMk cId="1099327655" sldId="900"/>
            <ac:inkMk id="5" creationId="{321751AE-636B-4E16-8282-601CAB83AFA3}"/>
          </ac:inkMkLst>
        </pc:inkChg>
      </pc:sldChg>
      <pc:sldChg chg="modSp mod">
        <pc:chgData name="Cheng Fan" userId="73b39abba4055029" providerId="LiveId" clId="{44781F24-EB97-47FF-95BE-058219D4485C}" dt="2020-10-05T05:57:19.715" v="9112" actId="20577"/>
        <pc:sldMkLst>
          <pc:docMk/>
          <pc:sldMk cId="547657895" sldId="903"/>
        </pc:sldMkLst>
        <pc:spChg chg="mod">
          <ac:chgData name="Cheng Fan" userId="73b39abba4055029" providerId="LiveId" clId="{44781F24-EB97-47FF-95BE-058219D4485C}" dt="2020-10-05T05:57:19.715" v="9112" actId="20577"/>
          <ac:spMkLst>
            <pc:docMk/>
            <pc:sldMk cId="547657895" sldId="903"/>
            <ac:spMk id="9" creationId="{00000000-0000-0000-0000-000000000000}"/>
          </ac:spMkLst>
        </pc:spChg>
      </pc:sldChg>
      <pc:sldChg chg="addSp delSp modSp mod">
        <pc:chgData name="Cheng Fan" userId="73b39abba4055029" providerId="LiveId" clId="{44781F24-EB97-47FF-95BE-058219D4485C}" dt="2020-10-05T06:14:07.690" v="9134"/>
        <pc:sldMkLst>
          <pc:docMk/>
          <pc:sldMk cId="3490707544" sldId="904"/>
        </pc:sldMkLst>
        <pc:spChg chg="del">
          <ac:chgData name="Cheng Fan" userId="73b39abba4055029" providerId="LiveId" clId="{44781F24-EB97-47FF-95BE-058219D4485C}" dt="2020-10-05T02:21:32.898" v="5943" actId="478"/>
          <ac:spMkLst>
            <pc:docMk/>
            <pc:sldMk cId="3490707544" sldId="904"/>
            <ac:spMk id="5" creationId="{D7B12816-635B-D249-BE4E-A4969E8EEF6E}"/>
          </ac:spMkLst>
        </pc:spChg>
        <pc:picChg chg="add mod">
          <ac:chgData name="Cheng Fan" userId="73b39abba4055029" providerId="LiveId" clId="{44781F24-EB97-47FF-95BE-058219D4485C}" dt="2020-10-05T06:14:07.690" v="9134"/>
          <ac:picMkLst>
            <pc:docMk/>
            <pc:sldMk cId="3490707544" sldId="904"/>
            <ac:picMk id="3" creationId="{AA160D4E-5676-4F39-8AE8-C555F92F9F82}"/>
          </ac:picMkLst>
        </pc:picChg>
        <pc:inkChg chg="add">
          <ac:chgData name="Cheng Fan" userId="73b39abba4055029" providerId="LiveId" clId="{44781F24-EB97-47FF-95BE-058219D4485C}" dt="2020-10-05T06:14:07.690" v="9134"/>
          <ac:inkMkLst>
            <pc:docMk/>
            <pc:sldMk cId="3490707544" sldId="904"/>
            <ac:inkMk id="2" creationId="{BC2810DB-D1D0-451C-91DB-4619B390AD40}"/>
          </ac:inkMkLst>
        </pc:inkChg>
      </pc:sldChg>
      <pc:sldChg chg="addSp modSp mod">
        <pc:chgData name="Cheng Fan" userId="73b39abba4055029" providerId="LiveId" clId="{44781F24-EB97-47FF-95BE-058219D4485C}" dt="2020-10-05T02:07:32.640" v="5941"/>
        <pc:sldMkLst>
          <pc:docMk/>
          <pc:sldMk cId="1933913276" sldId="905"/>
        </pc:sldMkLst>
        <pc:spChg chg="mod">
          <ac:chgData name="Cheng Fan" userId="73b39abba4055029" providerId="LiveId" clId="{44781F24-EB97-47FF-95BE-058219D4485C}" dt="2020-10-02T07:49:51.911" v="4625" actId="20577"/>
          <ac:spMkLst>
            <pc:docMk/>
            <pc:sldMk cId="1933913276" sldId="905"/>
            <ac:spMk id="9" creationId="{00000000-0000-0000-0000-000000000000}"/>
          </ac:spMkLst>
        </pc:spChg>
        <pc:picChg chg="add mod">
          <ac:chgData name="Cheng Fan" userId="73b39abba4055029" providerId="LiveId" clId="{44781F24-EB97-47FF-95BE-058219D4485C}" dt="2020-10-02T07:50:01.658" v="4630" actId="1076"/>
          <ac:picMkLst>
            <pc:docMk/>
            <pc:sldMk cId="1933913276" sldId="905"/>
            <ac:picMk id="7" creationId="{FFE10817-8600-4BC0-87C3-1DD076201084}"/>
          </ac:picMkLst>
        </pc:picChg>
        <pc:picChg chg="add mod">
          <ac:chgData name="Cheng Fan" userId="73b39abba4055029" providerId="LiveId" clId="{44781F24-EB97-47FF-95BE-058219D4485C}" dt="2020-10-05T02:07:32.640" v="5941"/>
          <ac:picMkLst>
            <pc:docMk/>
            <pc:sldMk cId="1933913276" sldId="905"/>
            <ac:picMk id="8" creationId="{414F7F8B-4970-48D0-BCB4-3F7371C7D7E9}"/>
          </ac:picMkLst>
        </pc:picChg>
        <pc:picChg chg="add mod">
          <ac:chgData name="Cheng Fan" userId="73b39abba4055029" providerId="LiveId" clId="{44781F24-EB97-47FF-95BE-058219D4485C}" dt="2020-10-02T08:17:24.680" v="4702" actId="1076"/>
          <ac:picMkLst>
            <pc:docMk/>
            <pc:sldMk cId="1933913276" sldId="905"/>
            <ac:picMk id="10" creationId="{9401FFE9-82DA-4727-AB81-1EB7785BC868}"/>
          </ac:picMkLst>
        </pc:picChg>
        <pc:inkChg chg="add">
          <ac:chgData name="Cheng Fan" userId="73b39abba4055029" providerId="LiveId" clId="{44781F24-EB97-47FF-95BE-058219D4485C}" dt="2020-10-05T02:07:32.640" v="5941"/>
          <ac:inkMkLst>
            <pc:docMk/>
            <pc:sldMk cId="1933913276" sldId="905"/>
            <ac:inkMk id="4" creationId="{4BF8FCC4-615B-42C3-A0B4-A4B9A9A80727}"/>
          </ac:inkMkLst>
        </pc:inkChg>
      </pc:sldChg>
      <pc:sldChg chg="addSp delSp modSp mod">
        <pc:chgData name="Cheng Fan" userId="73b39abba4055029" providerId="LiveId" clId="{44781F24-EB97-47FF-95BE-058219D4485C}" dt="2020-10-05T02:04:23.761" v="5940"/>
        <pc:sldMkLst>
          <pc:docMk/>
          <pc:sldMk cId="851812056" sldId="906"/>
        </pc:sldMkLst>
        <pc:spChg chg="mod">
          <ac:chgData name="Cheng Fan" userId="73b39abba4055029" providerId="LiveId" clId="{44781F24-EB97-47FF-95BE-058219D4485C}" dt="2020-10-02T08:15:48.089" v="4660"/>
          <ac:spMkLst>
            <pc:docMk/>
            <pc:sldMk cId="851812056" sldId="906"/>
            <ac:spMk id="6" creationId="{9F078EC3-00FC-6D4B-9336-1BB438747989}"/>
          </ac:spMkLst>
        </pc:spChg>
        <pc:picChg chg="add del">
          <ac:chgData name="Cheng Fan" userId="73b39abba4055029" providerId="LiveId" clId="{44781F24-EB97-47FF-95BE-058219D4485C}" dt="2020-10-02T08:08:03.244" v="4634" actId="478"/>
          <ac:picMkLst>
            <pc:docMk/>
            <pc:sldMk cId="851812056" sldId="906"/>
            <ac:picMk id="4" creationId="{00000000-0000-0000-0000-000000000000}"/>
          </ac:picMkLst>
        </pc:picChg>
        <pc:picChg chg="add del">
          <ac:chgData name="Cheng Fan" userId="73b39abba4055029" providerId="LiveId" clId="{44781F24-EB97-47FF-95BE-058219D4485C}" dt="2020-10-02T08:08:02.790" v="4633" actId="478"/>
          <ac:picMkLst>
            <pc:docMk/>
            <pc:sldMk cId="851812056" sldId="906"/>
            <ac:picMk id="5" creationId="{00000000-0000-0000-0000-000000000000}"/>
          </ac:picMkLst>
        </pc:picChg>
        <pc:picChg chg="add mod">
          <ac:chgData name="Cheng Fan" userId="73b39abba4055029" providerId="LiveId" clId="{44781F24-EB97-47FF-95BE-058219D4485C}" dt="2020-10-05T02:04:23.761" v="5940"/>
          <ac:picMkLst>
            <pc:docMk/>
            <pc:sldMk cId="851812056" sldId="906"/>
            <ac:picMk id="14" creationId="{1D32744D-65E3-49AD-869A-E76108DEF5E5}"/>
          </ac:picMkLst>
        </pc:picChg>
        <pc:inkChg chg="add">
          <ac:chgData name="Cheng Fan" userId="73b39abba4055029" providerId="LiveId" clId="{44781F24-EB97-47FF-95BE-058219D4485C}" dt="2020-10-05T02:04:23.761" v="5940"/>
          <ac:inkMkLst>
            <pc:docMk/>
            <pc:sldMk cId="851812056" sldId="906"/>
            <ac:inkMk id="13" creationId="{84595591-F4E6-4F53-A65B-2893EA1CA2A1}"/>
          </ac:inkMkLst>
        </pc:inkChg>
      </pc:sldChg>
      <pc:sldChg chg="addSp modSp mod">
        <pc:chgData name="Cheng Fan" userId="73b39abba4055029" providerId="LiveId" clId="{44781F24-EB97-47FF-95BE-058219D4485C}" dt="2020-10-05T02:11:44.164" v="5942"/>
        <pc:sldMkLst>
          <pc:docMk/>
          <pc:sldMk cId="4003231526" sldId="908"/>
        </pc:sldMkLst>
        <pc:spChg chg="mod">
          <ac:chgData name="Cheng Fan" userId="73b39abba4055029" providerId="LiveId" clId="{44781F24-EB97-47FF-95BE-058219D4485C}" dt="2020-10-04T02:52:05.174" v="4873" actId="207"/>
          <ac:spMkLst>
            <pc:docMk/>
            <pc:sldMk cId="4003231526" sldId="908"/>
            <ac:spMk id="8" creationId="{00000000-0000-0000-0000-000000000000}"/>
          </ac:spMkLst>
        </pc:spChg>
        <pc:picChg chg="add mod">
          <ac:chgData name="Cheng Fan" userId="73b39abba4055029" providerId="LiveId" clId="{44781F24-EB97-47FF-95BE-058219D4485C}" dt="2020-10-05T02:11:44.164" v="5942"/>
          <ac:picMkLst>
            <pc:docMk/>
            <pc:sldMk cId="4003231526" sldId="908"/>
            <ac:picMk id="3" creationId="{0F3996E4-580C-416F-96E2-B6C23E9D24B2}"/>
          </ac:picMkLst>
        </pc:picChg>
        <pc:inkChg chg="add">
          <ac:chgData name="Cheng Fan" userId="73b39abba4055029" providerId="LiveId" clId="{44781F24-EB97-47FF-95BE-058219D4485C}" dt="2020-10-05T02:11:44.164" v="5942"/>
          <ac:inkMkLst>
            <pc:docMk/>
            <pc:sldMk cId="4003231526" sldId="908"/>
            <ac:inkMk id="2" creationId="{197F0D19-6A97-469B-A86A-A648DA03B043}"/>
          </ac:inkMkLst>
        </pc:inkChg>
      </pc:sldChg>
      <pc:sldChg chg="addSp delSp modSp mod">
        <pc:chgData name="Cheng Fan" userId="73b39abba4055029" providerId="LiveId" clId="{44781F24-EB97-47FF-95BE-058219D4485C}" dt="2020-10-04T12:45:59.841" v="5559"/>
        <pc:sldMkLst>
          <pc:docMk/>
          <pc:sldMk cId="1580255833" sldId="909"/>
        </pc:sldMkLst>
        <pc:spChg chg="mod">
          <ac:chgData name="Cheng Fan" userId="73b39abba4055029" providerId="LiveId" clId="{44781F24-EB97-47FF-95BE-058219D4485C}" dt="2020-10-04T12:41:09.159" v="5545"/>
          <ac:spMkLst>
            <pc:docMk/>
            <pc:sldMk cId="1580255833" sldId="909"/>
            <ac:spMk id="7" creationId="{00000000-0000-0000-0000-000000000000}"/>
          </ac:spMkLst>
        </pc:spChg>
        <pc:picChg chg="add mod">
          <ac:chgData name="Cheng Fan" userId="73b39abba4055029" providerId="LiveId" clId="{44781F24-EB97-47FF-95BE-058219D4485C}" dt="2020-10-04T12:42:50.094" v="5556" actId="1076"/>
          <ac:picMkLst>
            <pc:docMk/>
            <pc:sldMk cId="1580255833" sldId="909"/>
            <ac:picMk id="3" creationId="{80E1413D-D77A-4B7E-8645-BFEECCE5868F}"/>
          </ac:picMkLst>
        </pc:picChg>
        <pc:picChg chg="add mod">
          <ac:chgData name="Cheng Fan" userId="73b39abba4055029" providerId="LiveId" clId="{44781F24-EB97-47FF-95BE-058219D4485C}" dt="2020-10-04T12:42:47.855" v="5555" actId="1076"/>
          <ac:picMkLst>
            <pc:docMk/>
            <pc:sldMk cId="1580255833" sldId="909"/>
            <ac:picMk id="5" creationId="{579B46A9-40CE-4747-848C-6AB4D4057961}"/>
          </ac:picMkLst>
        </pc:picChg>
        <pc:picChg chg="del">
          <ac:chgData name="Cheng Fan" userId="73b39abba4055029" providerId="LiveId" clId="{44781F24-EB97-47FF-95BE-058219D4485C}" dt="2020-10-04T12:40:54.338" v="5536" actId="478"/>
          <ac:picMkLst>
            <pc:docMk/>
            <pc:sldMk cId="1580255833" sldId="909"/>
            <ac:picMk id="10" creationId="{00000000-0000-0000-0000-000000000000}"/>
          </ac:picMkLst>
        </pc:picChg>
        <pc:picChg chg="del">
          <ac:chgData name="Cheng Fan" userId="73b39abba4055029" providerId="LiveId" clId="{44781F24-EB97-47FF-95BE-058219D4485C}" dt="2020-10-04T12:40:56.409" v="5537" actId="478"/>
          <ac:picMkLst>
            <pc:docMk/>
            <pc:sldMk cId="1580255833" sldId="909"/>
            <ac:picMk id="11" creationId="{00000000-0000-0000-0000-000000000000}"/>
          </ac:picMkLst>
        </pc:picChg>
        <pc:picChg chg="del mod">
          <ac:chgData name="Cheng Fan" userId="73b39abba4055029" providerId="LiveId" clId="{44781F24-EB97-47FF-95BE-058219D4485C}" dt="2020-10-04T12:42:23.806" v="5548" actId="478"/>
          <ac:picMkLst>
            <pc:docMk/>
            <pc:sldMk cId="1580255833" sldId="909"/>
            <ac:picMk id="12" creationId="{00000000-0000-0000-0000-000000000000}"/>
          </ac:picMkLst>
        </pc:picChg>
        <pc:picChg chg="add mod">
          <ac:chgData name="Cheng Fan" userId="73b39abba4055029" providerId="LiveId" clId="{44781F24-EB97-47FF-95BE-058219D4485C}" dt="2020-10-04T12:45:59.841" v="5559"/>
          <ac:picMkLst>
            <pc:docMk/>
            <pc:sldMk cId="1580255833" sldId="909"/>
            <ac:picMk id="13" creationId="{3C3CE36F-6C04-4D64-9C39-D0E09A60B1AD}"/>
          </ac:picMkLst>
        </pc:picChg>
        <pc:inkChg chg="add del">
          <ac:chgData name="Cheng Fan" userId="73b39abba4055029" providerId="LiveId" clId="{44781F24-EB97-47FF-95BE-058219D4485C}" dt="2020-10-04T12:43:09.501" v="5558" actId="478"/>
          <ac:inkMkLst>
            <pc:docMk/>
            <pc:sldMk cId="1580255833" sldId="909"/>
            <ac:inkMk id="8" creationId="{3D51EF3B-620D-4DF6-8034-19A1580E2C00}"/>
          </ac:inkMkLst>
        </pc:inkChg>
        <pc:inkChg chg="add">
          <ac:chgData name="Cheng Fan" userId="73b39abba4055029" providerId="LiveId" clId="{44781F24-EB97-47FF-95BE-058219D4485C}" dt="2020-10-04T12:45:59.841" v="5559"/>
          <ac:inkMkLst>
            <pc:docMk/>
            <pc:sldMk cId="1580255833" sldId="909"/>
            <ac:inkMk id="9" creationId="{D682A6B7-C41F-48F2-89EF-023EE9D28C3F}"/>
          </ac:inkMkLst>
        </pc:inkChg>
      </pc:sldChg>
      <pc:sldChg chg="addSp delSp modSp mod">
        <pc:chgData name="Cheng Fan" userId="73b39abba4055029" providerId="LiveId" clId="{44781F24-EB97-47FF-95BE-058219D4485C}" dt="2020-10-02T04:54:11.993" v="3614" actId="20577"/>
        <pc:sldMkLst>
          <pc:docMk/>
          <pc:sldMk cId="3653021432" sldId="910"/>
        </pc:sldMkLst>
        <pc:spChg chg="add mod">
          <ac:chgData name="Cheng Fan" userId="73b39abba4055029" providerId="LiveId" clId="{44781F24-EB97-47FF-95BE-058219D4485C}" dt="2020-10-02T04:47:25.113" v="3455" actId="1076"/>
          <ac:spMkLst>
            <pc:docMk/>
            <pc:sldMk cId="3653021432" sldId="910"/>
            <ac:spMk id="2" creationId="{0EC9FD61-6236-4F15-A2DC-746D2DD5D2E7}"/>
          </ac:spMkLst>
        </pc:spChg>
        <pc:spChg chg="mod">
          <ac:chgData name="Cheng Fan" userId="73b39abba4055029" providerId="LiveId" clId="{44781F24-EB97-47FF-95BE-058219D4485C}" dt="2020-10-02T04:51:33.692" v="3579" actId="113"/>
          <ac:spMkLst>
            <pc:docMk/>
            <pc:sldMk cId="3653021432" sldId="910"/>
            <ac:spMk id="5" creationId="{00000000-0000-0000-0000-000000000000}"/>
          </ac:spMkLst>
        </pc:spChg>
        <pc:spChg chg="add del">
          <ac:chgData name="Cheng Fan" userId="73b39abba4055029" providerId="LiveId" clId="{44781F24-EB97-47FF-95BE-058219D4485C}" dt="2020-10-02T04:47:17.829" v="3451" actId="478"/>
          <ac:spMkLst>
            <pc:docMk/>
            <pc:sldMk cId="3653021432" sldId="910"/>
            <ac:spMk id="10" creationId="{00000000-0000-0000-0000-000000000000}"/>
          </ac:spMkLst>
        </pc:spChg>
        <pc:spChg chg="mod">
          <ac:chgData name="Cheng Fan" userId="73b39abba4055029" providerId="LiveId" clId="{44781F24-EB97-47FF-95BE-058219D4485C}" dt="2020-10-02T04:54:11.993" v="3614" actId="20577"/>
          <ac:spMkLst>
            <pc:docMk/>
            <pc:sldMk cId="3653021432" sldId="910"/>
            <ac:spMk id="13" creationId="{D7B12816-635B-D249-BE4E-A4969E8EEF6E}"/>
          </ac:spMkLst>
        </pc:spChg>
        <pc:spChg chg="add mod">
          <ac:chgData name="Cheng Fan" userId="73b39abba4055029" providerId="LiveId" clId="{44781F24-EB97-47FF-95BE-058219D4485C}" dt="2020-10-02T04:52:44.688" v="3613" actId="1076"/>
          <ac:spMkLst>
            <pc:docMk/>
            <pc:sldMk cId="3653021432" sldId="910"/>
            <ac:spMk id="26" creationId="{C7BD8FC1-8AE9-43A4-B6B4-B40541685AAD}"/>
          </ac:spMkLst>
        </pc:spChg>
        <pc:picChg chg="add del mod">
          <ac:chgData name="Cheng Fan" userId="73b39abba4055029" providerId="LiveId" clId="{44781F24-EB97-47FF-95BE-058219D4485C}" dt="2020-10-02T04:50:08.361" v="3487" actId="1076"/>
          <ac:picMkLst>
            <pc:docMk/>
            <pc:sldMk cId="3653021432" sldId="910"/>
            <ac:picMk id="3" creationId="{D59AD824-73B3-488D-BEA6-3A804F934C9E}"/>
          </ac:picMkLst>
        </pc:picChg>
        <pc:picChg chg="mod">
          <ac:chgData name="Cheng Fan" userId="73b39abba4055029" providerId="LiveId" clId="{44781F24-EB97-47FF-95BE-058219D4485C}" dt="2020-10-02T04:46:41.727" v="3442" actId="1076"/>
          <ac:picMkLst>
            <pc:docMk/>
            <pc:sldMk cId="3653021432" sldId="910"/>
            <ac:picMk id="6" creationId="{00000000-0000-0000-0000-000000000000}"/>
          </ac:picMkLst>
        </pc:picChg>
        <pc:picChg chg="mod">
          <ac:chgData name="Cheng Fan" userId="73b39abba4055029" providerId="LiveId" clId="{44781F24-EB97-47FF-95BE-058219D4485C}" dt="2020-10-02T04:46:50.465" v="3445" actId="1076"/>
          <ac:picMkLst>
            <pc:docMk/>
            <pc:sldMk cId="3653021432" sldId="910"/>
            <ac:picMk id="7" creationId="{00000000-0000-0000-0000-000000000000}"/>
          </ac:picMkLst>
        </pc:picChg>
        <pc:picChg chg="mod">
          <ac:chgData name="Cheng Fan" userId="73b39abba4055029" providerId="LiveId" clId="{44781F24-EB97-47FF-95BE-058219D4485C}" dt="2020-10-02T04:46:48.382" v="3444" actId="1076"/>
          <ac:picMkLst>
            <pc:docMk/>
            <pc:sldMk cId="3653021432" sldId="910"/>
            <ac:picMk id="8" creationId="{00000000-0000-0000-0000-000000000000}"/>
          </ac:picMkLst>
        </pc:picChg>
        <pc:picChg chg="mod">
          <ac:chgData name="Cheng Fan" userId="73b39abba4055029" providerId="LiveId" clId="{44781F24-EB97-47FF-95BE-058219D4485C}" dt="2020-10-02T04:46:54.551" v="3446" actId="1076"/>
          <ac:picMkLst>
            <pc:docMk/>
            <pc:sldMk cId="3653021432" sldId="910"/>
            <ac:picMk id="9" creationId="{00000000-0000-0000-0000-000000000000}"/>
          </ac:picMkLst>
        </pc:picChg>
        <pc:picChg chg="del">
          <ac:chgData name="Cheng Fan" userId="73b39abba4055029" providerId="LiveId" clId="{44781F24-EB97-47FF-95BE-058219D4485C}" dt="2020-10-02T04:47:35.769" v="3457" actId="478"/>
          <ac:picMkLst>
            <pc:docMk/>
            <pc:sldMk cId="3653021432" sldId="910"/>
            <ac:picMk id="11" creationId="{00000000-0000-0000-0000-000000000000}"/>
          </ac:picMkLst>
        </pc:picChg>
        <pc:picChg chg="del">
          <ac:chgData name="Cheng Fan" userId="73b39abba4055029" providerId="LiveId" clId="{44781F24-EB97-47FF-95BE-058219D4485C}" dt="2020-10-02T04:47:37.414" v="3458" actId="478"/>
          <ac:picMkLst>
            <pc:docMk/>
            <pc:sldMk cId="3653021432" sldId="910"/>
            <ac:picMk id="12" creationId="{00000000-0000-0000-0000-000000000000}"/>
          </ac:picMkLst>
        </pc:picChg>
        <pc:picChg chg="add del mod">
          <ac:chgData name="Cheng Fan" userId="73b39abba4055029" providerId="LiveId" clId="{44781F24-EB97-47FF-95BE-058219D4485C}" dt="2020-10-02T04:50:12.801" v="3488" actId="1076"/>
          <ac:picMkLst>
            <pc:docMk/>
            <pc:sldMk cId="3653021432" sldId="910"/>
            <ac:picMk id="17" creationId="{716CBB9F-A4AC-464D-BC70-2E2B755134B1}"/>
          </ac:picMkLst>
        </pc:picChg>
        <pc:picChg chg="add mod">
          <ac:chgData name="Cheng Fan" userId="73b39abba4055029" providerId="LiveId" clId="{44781F24-EB97-47FF-95BE-058219D4485C}" dt="2020-10-02T04:51:48.089" v="3588" actId="1036"/>
          <ac:picMkLst>
            <pc:docMk/>
            <pc:sldMk cId="3653021432" sldId="910"/>
            <ac:picMk id="19" creationId="{39E50657-55FB-49D4-9FAC-DD2B0F34F75E}"/>
          </ac:picMkLst>
        </pc:picChg>
        <pc:picChg chg="add mod">
          <ac:chgData name="Cheng Fan" userId="73b39abba4055029" providerId="LiveId" clId="{44781F24-EB97-47FF-95BE-058219D4485C}" dt="2020-10-02T04:51:48.089" v="3588" actId="1036"/>
          <ac:picMkLst>
            <pc:docMk/>
            <pc:sldMk cId="3653021432" sldId="910"/>
            <ac:picMk id="21" creationId="{24CCE75D-EBDB-430A-931A-64F1C7F90A02}"/>
          </ac:picMkLst>
        </pc:picChg>
        <pc:picChg chg="add mod">
          <ac:chgData name="Cheng Fan" userId="73b39abba4055029" providerId="LiveId" clId="{44781F24-EB97-47FF-95BE-058219D4485C}" dt="2020-10-02T04:50:15.568" v="3489" actId="1076"/>
          <ac:picMkLst>
            <pc:docMk/>
            <pc:sldMk cId="3653021432" sldId="910"/>
            <ac:picMk id="23" creationId="{4D1AD4B0-65E8-4540-A249-CFBB64504B2E}"/>
          </ac:picMkLst>
        </pc:picChg>
        <pc:picChg chg="add mod">
          <ac:chgData name="Cheng Fan" userId="73b39abba4055029" providerId="LiveId" clId="{44781F24-EB97-47FF-95BE-058219D4485C}" dt="2020-10-02T04:52:27.556" v="3594" actId="1076"/>
          <ac:picMkLst>
            <pc:docMk/>
            <pc:sldMk cId="3653021432" sldId="910"/>
            <ac:picMk id="25" creationId="{A2527149-6228-4729-9EF4-1D9A20F980D2}"/>
          </ac:picMkLst>
        </pc:picChg>
      </pc:sldChg>
      <pc:sldChg chg="addSp delSp modSp mod">
        <pc:chgData name="Cheng Fan" userId="73b39abba4055029" providerId="LiveId" clId="{44781F24-EB97-47FF-95BE-058219D4485C}" dt="2020-10-05T07:10:35.049" v="9634"/>
        <pc:sldMkLst>
          <pc:docMk/>
          <pc:sldMk cId="4006926028" sldId="911"/>
        </pc:sldMkLst>
        <pc:spChg chg="add mod">
          <ac:chgData name="Cheng Fan" userId="73b39abba4055029" providerId="LiveId" clId="{44781F24-EB97-47FF-95BE-058219D4485C}" dt="2020-10-05T03:37:03.613" v="7381" actId="1076"/>
          <ac:spMkLst>
            <pc:docMk/>
            <pc:sldMk cId="4006926028" sldId="911"/>
            <ac:spMk id="2" creationId="{323EEF42-CFAB-46F7-9841-3BE3FE100103}"/>
          </ac:spMkLst>
        </pc:spChg>
        <pc:spChg chg="mod">
          <ac:chgData name="Cheng Fan" userId="73b39abba4055029" providerId="LiveId" clId="{44781F24-EB97-47FF-95BE-058219D4485C}" dt="2020-10-05T07:10:35.049" v="9634"/>
          <ac:spMkLst>
            <pc:docMk/>
            <pc:sldMk cId="4006926028" sldId="911"/>
            <ac:spMk id="7" creationId="{9F078EC3-00FC-6D4B-9336-1BB438747989}"/>
          </ac:spMkLst>
        </pc:spChg>
        <pc:spChg chg="mod">
          <ac:chgData name="Cheng Fan" userId="73b39abba4055029" providerId="LiveId" clId="{44781F24-EB97-47FF-95BE-058219D4485C}" dt="2020-10-05T04:09:16.578" v="9057" actId="20577"/>
          <ac:spMkLst>
            <pc:docMk/>
            <pc:sldMk cId="4006926028" sldId="911"/>
            <ac:spMk id="8" creationId="{00000000-0000-0000-0000-000000000000}"/>
          </ac:spMkLst>
        </pc:spChg>
        <pc:spChg chg="del">
          <ac:chgData name="Cheng Fan" userId="73b39abba4055029" providerId="LiveId" clId="{44781F24-EB97-47FF-95BE-058219D4485C}" dt="2020-10-05T02:57:56.707" v="6638" actId="21"/>
          <ac:spMkLst>
            <pc:docMk/>
            <pc:sldMk cId="4006926028" sldId="911"/>
            <ac:spMk id="9" creationId="{A769FA6D-63BB-2049-B3CC-A3243E97C4F5}"/>
          </ac:spMkLst>
        </pc:spChg>
        <pc:picChg chg="add mod">
          <ac:chgData name="Cheng Fan" userId="73b39abba4055029" providerId="LiveId" clId="{44781F24-EB97-47FF-95BE-058219D4485C}" dt="2020-10-05T06:20:33.228" v="9135"/>
          <ac:picMkLst>
            <pc:docMk/>
            <pc:sldMk cId="4006926028" sldId="911"/>
            <ac:picMk id="4" creationId="{CA6A0BA0-25A2-460C-8F16-13CFD84469FD}"/>
          </ac:picMkLst>
        </pc:picChg>
        <pc:picChg chg="mod">
          <ac:chgData name="Cheng Fan" userId="73b39abba4055029" providerId="LiveId" clId="{44781F24-EB97-47FF-95BE-058219D4485C}" dt="2020-10-05T03:37:09" v="7382" actId="1076"/>
          <ac:picMkLst>
            <pc:docMk/>
            <pc:sldMk cId="4006926028" sldId="911"/>
            <ac:picMk id="10" creationId="{00000000-0000-0000-0000-000000000000}"/>
          </ac:picMkLst>
        </pc:picChg>
        <pc:picChg chg="mod">
          <ac:chgData name="Cheng Fan" userId="73b39abba4055029" providerId="LiveId" clId="{44781F24-EB97-47FF-95BE-058219D4485C}" dt="2020-10-05T03:37:12.142" v="7383" actId="1076"/>
          <ac:picMkLst>
            <pc:docMk/>
            <pc:sldMk cId="4006926028" sldId="911"/>
            <ac:picMk id="11" creationId="{00000000-0000-0000-0000-000000000000}"/>
          </ac:picMkLst>
        </pc:picChg>
        <pc:picChg chg="mod">
          <ac:chgData name="Cheng Fan" userId="73b39abba4055029" providerId="LiveId" clId="{44781F24-EB97-47FF-95BE-058219D4485C}" dt="2020-10-05T03:37:18.907" v="7384" actId="1076"/>
          <ac:picMkLst>
            <pc:docMk/>
            <pc:sldMk cId="4006926028" sldId="911"/>
            <ac:picMk id="12" creationId="{00000000-0000-0000-0000-000000000000}"/>
          </ac:picMkLst>
        </pc:picChg>
        <pc:inkChg chg="add">
          <ac:chgData name="Cheng Fan" userId="73b39abba4055029" providerId="LiveId" clId="{44781F24-EB97-47FF-95BE-058219D4485C}" dt="2020-10-05T06:20:33.228" v="9135"/>
          <ac:inkMkLst>
            <pc:docMk/>
            <pc:sldMk cId="4006926028" sldId="911"/>
            <ac:inkMk id="3" creationId="{0D577DEE-B54C-4477-ABAF-BC0413043C97}"/>
          </ac:inkMkLst>
        </pc:inkChg>
      </pc:sldChg>
      <pc:sldChg chg="modSp mod">
        <pc:chgData name="Cheng Fan" userId="73b39abba4055029" providerId="LiveId" clId="{44781F24-EB97-47FF-95BE-058219D4485C}" dt="2020-10-02T04:29:32.340" v="2997" actId="14100"/>
        <pc:sldMkLst>
          <pc:docMk/>
          <pc:sldMk cId="2465374588" sldId="912"/>
        </pc:sldMkLst>
        <pc:spChg chg="mod">
          <ac:chgData name="Cheng Fan" userId="73b39abba4055029" providerId="LiveId" clId="{44781F24-EB97-47FF-95BE-058219D4485C}" dt="2020-10-02T04:29:32.340" v="2997" actId="14100"/>
          <ac:spMkLst>
            <pc:docMk/>
            <pc:sldMk cId="2465374588" sldId="912"/>
            <ac:spMk id="10" creationId="{D7B12816-635B-D249-BE4E-A4969E8EEF6E}"/>
          </ac:spMkLst>
        </pc:spChg>
      </pc:sldChg>
      <pc:sldChg chg="modSp del mod">
        <pc:chgData name="Cheng Fan" userId="73b39abba4055029" providerId="LiveId" clId="{44781F24-EB97-47FF-95BE-058219D4485C}" dt="2020-10-05T05:43:02.285" v="9069" actId="2696"/>
        <pc:sldMkLst>
          <pc:docMk/>
          <pc:sldMk cId="1262165335" sldId="913"/>
        </pc:sldMkLst>
        <pc:spChg chg="mod">
          <ac:chgData name="Cheng Fan" userId="73b39abba4055029" providerId="LiveId" clId="{44781F24-EB97-47FF-95BE-058219D4485C}" dt="2020-10-02T08:36:41.605" v="4780" actId="1076"/>
          <ac:spMkLst>
            <pc:docMk/>
            <pc:sldMk cId="1262165335" sldId="913"/>
            <ac:spMk id="6" creationId="{9F078EC3-00FC-6D4B-9336-1BB438747989}"/>
          </ac:spMkLst>
        </pc:spChg>
        <pc:spChg chg="mod">
          <ac:chgData name="Cheng Fan" userId="73b39abba4055029" providerId="LiveId" clId="{44781F24-EB97-47FF-95BE-058219D4485C}" dt="2020-10-02T08:38:05.806" v="4816" actId="207"/>
          <ac:spMkLst>
            <pc:docMk/>
            <pc:sldMk cId="1262165335" sldId="913"/>
            <ac:spMk id="10" creationId="{00000000-0000-0000-0000-000000000000}"/>
          </ac:spMkLst>
        </pc:spChg>
        <pc:picChg chg="mod">
          <ac:chgData name="Cheng Fan" userId="73b39abba4055029" providerId="LiveId" clId="{44781F24-EB97-47FF-95BE-058219D4485C}" dt="2020-10-02T08:37:49.759" v="4785" actId="1076"/>
          <ac:picMkLst>
            <pc:docMk/>
            <pc:sldMk cId="1262165335" sldId="913"/>
            <ac:picMk id="14" creationId="{00000000-0000-0000-0000-000000000000}"/>
          </ac:picMkLst>
        </pc:picChg>
      </pc:sldChg>
      <pc:sldChg chg="del">
        <pc:chgData name="Cheng Fan" userId="73b39abba4055029" providerId="LiveId" clId="{44781F24-EB97-47FF-95BE-058219D4485C}" dt="2020-10-05T05:43:02.285" v="9069" actId="2696"/>
        <pc:sldMkLst>
          <pc:docMk/>
          <pc:sldMk cId="424490773" sldId="914"/>
        </pc:sldMkLst>
      </pc:sldChg>
      <pc:sldChg chg="addSp modSp mod">
        <pc:chgData name="Cheng Fan" userId="73b39abba4055029" providerId="LiveId" clId="{44781F24-EB97-47FF-95BE-058219D4485C}" dt="2020-10-04T12:50:21.517" v="5635"/>
        <pc:sldMkLst>
          <pc:docMk/>
          <pc:sldMk cId="3013247104" sldId="915"/>
        </pc:sldMkLst>
        <pc:spChg chg="mod">
          <ac:chgData name="Cheng Fan" userId="73b39abba4055029" providerId="LiveId" clId="{44781F24-EB97-47FF-95BE-058219D4485C}" dt="2020-10-04T12:46:32.961" v="5632" actId="20577"/>
          <ac:spMkLst>
            <pc:docMk/>
            <pc:sldMk cId="3013247104" sldId="915"/>
            <ac:spMk id="9" creationId="{00000000-0000-0000-0000-000000000000}"/>
          </ac:spMkLst>
        </pc:spChg>
        <pc:picChg chg="add mod">
          <ac:chgData name="Cheng Fan" userId="73b39abba4055029" providerId="LiveId" clId="{44781F24-EB97-47FF-95BE-058219D4485C}" dt="2020-10-04T12:50:21.517" v="5635"/>
          <ac:picMkLst>
            <pc:docMk/>
            <pc:sldMk cId="3013247104" sldId="915"/>
            <ac:picMk id="3" creationId="{B60A6E63-8D1F-4183-BBFA-FC6F5E7B8797}"/>
          </ac:picMkLst>
        </pc:picChg>
        <pc:inkChg chg="add">
          <ac:chgData name="Cheng Fan" userId="73b39abba4055029" providerId="LiveId" clId="{44781F24-EB97-47FF-95BE-058219D4485C}" dt="2020-10-04T12:50:21.517" v="5635"/>
          <ac:inkMkLst>
            <pc:docMk/>
            <pc:sldMk cId="3013247104" sldId="915"/>
            <ac:inkMk id="2" creationId="{65615149-D49D-43D8-8411-A2D5F2C957DC}"/>
          </ac:inkMkLst>
        </pc:inkChg>
      </pc:sldChg>
      <pc:sldChg chg="addSp delSp modSp mod">
        <pc:chgData name="Cheng Fan" userId="73b39abba4055029" providerId="LiveId" clId="{44781F24-EB97-47FF-95BE-058219D4485C}" dt="2020-10-05T06:50:25.786" v="9625"/>
        <pc:sldMkLst>
          <pc:docMk/>
          <pc:sldMk cId="3778934466" sldId="916"/>
        </pc:sldMkLst>
        <pc:spChg chg="mod">
          <ac:chgData name="Cheng Fan" userId="73b39abba4055029" providerId="LiveId" clId="{44781F24-EB97-47FF-95BE-058219D4485C}" dt="2020-10-05T03:59:42.769" v="8247" actId="14100"/>
          <ac:spMkLst>
            <pc:docMk/>
            <pc:sldMk cId="3778934466" sldId="916"/>
            <ac:spMk id="2" creationId="{C5A32E28-0383-4A50-B98D-FB9348CDB04F}"/>
          </ac:spMkLst>
        </pc:spChg>
        <pc:spChg chg="mod">
          <ac:chgData name="Cheng Fan" userId="73b39abba4055029" providerId="LiveId" clId="{44781F24-EB97-47FF-95BE-058219D4485C}" dt="2020-10-05T03:54:29.854" v="8058" actId="20577"/>
          <ac:spMkLst>
            <pc:docMk/>
            <pc:sldMk cId="3778934466" sldId="916"/>
            <ac:spMk id="6" creationId="{9F078EC3-00FC-6D4B-9336-1BB438747989}"/>
          </ac:spMkLst>
        </pc:spChg>
        <pc:spChg chg="mod">
          <ac:chgData name="Cheng Fan" userId="73b39abba4055029" providerId="LiveId" clId="{44781F24-EB97-47FF-95BE-058219D4485C}" dt="2020-10-05T03:55:33.205" v="8214" actId="20577"/>
          <ac:spMkLst>
            <pc:docMk/>
            <pc:sldMk cId="3778934466" sldId="916"/>
            <ac:spMk id="7" creationId="{00000000-0000-0000-0000-000000000000}"/>
          </ac:spMkLst>
        </pc:spChg>
        <pc:spChg chg="del mod">
          <ac:chgData name="Cheng Fan" userId="73b39abba4055029" providerId="LiveId" clId="{44781F24-EB97-47FF-95BE-058219D4485C}" dt="2020-10-05T02:46:32.213" v="6219" actId="478"/>
          <ac:spMkLst>
            <pc:docMk/>
            <pc:sldMk cId="3778934466" sldId="916"/>
            <ac:spMk id="10" creationId="{00000000-0000-0000-0000-000000000000}"/>
          </ac:spMkLst>
        </pc:spChg>
        <pc:spChg chg="add mod">
          <ac:chgData name="Cheng Fan" userId="73b39abba4055029" providerId="LiveId" clId="{44781F24-EB97-47FF-95BE-058219D4485C}" dt="2020-10-05T04:00:13.978" v="8254" actId="14100"/>
          <ac:spMkLst>
            <pc:docMk/>
            <pc:sldMk cId="3778934466" sldId="916"/>
            <ac:spMk id="14" creationId="{8EBE9C8D-FB2E-428D-80CA-3340E30F7870}"/>
          </ac:spMkLst>
        </pc:spChg>
        <pc:picChg chg="add mod">
          <ac:chgData name="Cheng Fan" userId="73b39abba4055029" providerId="LiveId" clId="{44781F24-EB97-47FF-95BE-058219D4485C}" dt="2020-10-05T06:50:25.786" v="9625"/>
          <ac:picMkLst>
            <pc:docMk/>
            <pc:sldMk cId="3778934466" sldId="916"/>
            <ac:picMk id="5" creationId="{7910CA14-9415-4A85-B37C-7B46AA70A8E0}"/>
          </ac:picMkLst>
        </pc:picChg>
        <pc:picChg chg="mod">
          <ac:chgData name="Cheng Fan" userId="73b39abba4055029" providerId="LiveId" clId="{44781F24-EB97-47FF-95BE-058219D4485C}" dt="2020-10-05T03:59:22.284" v="8242" actId="1076"/>
          <ac:picMkLst>
            <pc:docMk/>
            <pc:sldMk cId="3778934466" sldId="916"/>
            <ac:picMk id="9" creationId="{00000000-0000-0000-0000-000000000000}"/>
          </ac:picMkLst>
        </pc:picChg>
        <pc:picChg chg="mod">
          <ac:chgData name="Cheng Fan" userId="73b39abba4055029" providerId="LiveId" clId="{44781F24-EB97-47FF-95BE-058219D4485C}" dt="2020-10-05T03:59:18.568" v="8241" actId="1076"/>
          <ac:picMkLst>
            <pc:docMk/>
            <pc:sldMk cId="3778934466" sldId="916"/>
            <ac:picMk id="11" creationId="{00000000-0000-0000-0000-000000000000}"/>
          </ac:picMkLst>
        </pc:picChg>
        <pc:picChg chg="mod">
          <ac:chgData name="Cheng Fan" userId="73b39abba4055029" providerId="LiveId" clId="{44781F24-EB97-47FF-95BE-058219D4485C}" dt="2020-10-05T03:59:45.748" v="8248" actId="1076"/>
          <ac:picMkLst>
            <pc:docMk/>
            <pc:sldMk cId="3778934466" sldId="916"/>
            <ac:picMk id="12" creationId="{00000000-0000-0000-0000-000000000000}"/>
          </ac:picMkLst>
        </pc:picChg>
        <pc:picChg chg="mod">
          <ac:chgData name="Cheng Fan" userId="73b39abba4055029" providerId="LiveId" clId="{44781F24-EB97-47FF-95BE-058219D4485C}" dt="2020-10-05T03:59:47.878" v="8249" actId="1076"/>
          <ac:picMkLst>
            <pc:docMk/>
            <pc:sldMk cId="3778934466" sldId="916"/>
            <ac:picMk id="13" creationId="{00000000-0000-0000-0000-000000000000}"/>
          </ac:picMkLst>
        </pc:picChg>
        <pc:inkChg chg="add">
          <ac:chgData name="Cheng Fan" userId="73b39abba4055029" providerId="LiveId" clId="{44781F24-EB97-47FF-95BE-058219D4485C}" dt="2020-10-05T06:50:25.786" v="9625"/>
          <ac:inkMkLst>
            <pc:docMk/>
            <pc:sldMk cId="3778934466" sldId="916"/>
            <ac:inkMk id="4" creationId="{7DA37F7E-0903-42C4-90D8-056F4C8C44C4}"/>
          </ac:inkMkLst>
        </pc:inkChg>
      </pc:sldChg>
      <pc:sldChg chg="modSp mod">
        <pc:chgData name="Cheng Fan" userId="73b39abba4055029" providerId="LiveId" clId="{44781F24-EB97-47FF-95BE-058219D4485C}" dt="2020-10-02T05:15:37.856" v="3714" actId="113"/>
        <pc:sldMkLst>
          <pc:docMk/>
          <pc:sldMk cId="2485764038" sldId="918"/>
        </pc:sldMkLst>
        <pc:spChg chg="mod">
          <ac:chgData name="Cheng Fan" userId="73b39abba4055029" providerId="LiveId" clId="{44781F24-EB97-47FF-95BE-058219D4485C}" dt="2020-10-02T05:15:37.856" v="3714" actId="113"/>
          <ac:spMkLst>
            <pc:docMk/>
            <pc:sldMk cId="2485764038" sldId="918"/>
            <ac:spMk id="12" creationId="{00000000-0000-0000-0000-000000000000}"/>
          </ac:spMkLst>
        </pc:spChg>
        <pc:spChg chg="mod">
          <ac:chgData name="Cheng Fan" userId="73b39abba4055029" providerId="LiveId" clId="{44781F24-EB97-47FF-95BE-058219D4485C}" dt="2020-10-02T05:14:27.318" v="3710" actId="1076"/>
          <ac:spMkLst>
            <pc:docMk/>
            <pc:sldMk cId="2485764038" sldId="918"/>
            <ac:spMk id="14" creationId="{00000000-0000-0000-0000-000000000000}"/>
          </ac:spMkLst>
        </pc:spChg>
        <pc:picChg chg="mod">
          <ac:chgData name="Cheng Fan" userId="73b39abba4055029" providerId="LiveId" clId="{44781F24-EB97-47FF-95BE-058219D4485C}" dt="2020-10-02T05:14:21.767" v="3709" actId="1076"/>
          <ac:picMkLst>
            <pc:docMk/>
            <pc:sldMk cId="2485764038" sldId="918"/>
            <ac:picMk id="1034" creationId="{00000000-0000-0000-0000-000000000000}"/>
          </ac:picMkLst>
        </pc:picChg>
      </pc:sldChg>
      <pc:sldChg chg="delSp">
        <pc:chgData name="Cheng Fan" userId="73b39abba4055029" providerId="LiveId" clId="{44781F24-EB97-47FF-95BE-058219D4485C}" dt="2020-10-02T06:51:56.899" v="3990"/>
        <pc:sldMkLst>
          <pc:docMk/>
          <pc:sldMk cId="2194842787" sldId="919"/>
        </pc:sldMkLst>
        <pc:spChg chg="del">
          <ac:chgData name="Cheng Fan" userId="73b39abba4055029" providerId="LiveId" clId="{44781F24-EB97-47FF-95BE-058219D4485C}" dt="2020-10-02T06:51:56.899" v="3990"/>
          <ac:spMkLst>
            <pc:docMk/>
            <pc:sldMk cId="2194842787" sldId="919"/>
            <ac:spMk id="2" creationId="{F7E02FDF-0D86-4A0F-B525-92AA22404C7B}"/>
          </ac:spMkLst>
        </pc:spChg>
      </pc:sldChg>
      <pc:sldChg chg="addSp modSp mod">
        <pc:chgData name="Cheng Fan" userId="73b39abba4055029" providerId="LiveId" clId="{44781F24-EB97-47FF-95BE-058219D4485C}" dt="2020-10-05T07:01:29.858" v="9629"/>
        <pc:sldMkLst>
          <pc:docMk/>
          <pc:sldMk cId="1716781880" sldId="923"/>
        </pc:sldMkLst>
        <pc:spChg chg="mod">
          <ac:chgData name="Cheng Fan" userId="73b39abba4055029" providerId="LiveId" clId="{44781F24-EB97-47FF-95BE-058219D4485C}" dt="2020-10-05T05:44:40.613" v="9090" actId="20577"/>
          <ac:spMkLst>
            <pc:docMk/>
            <pc:sldMk cId="1716781880" sldId="923"/>
            <ac:spMk id="8" creationId="{9F078EC3-00FC-6D4B-9336-1BB438747989}"/>
          </ac:spMkLst>
        </pc:spChg>
        <pc:picChg chg="add mod">
          <ac:chgData name="Cheng Fan" userId="73b39abba4055029" providerId="LiveId" clId="{44781F24-EB97-47FF-95BE-058219D4485C}" dt="2020-10-05T07:01:29.858" v="9629"/>
          <ac:picMkLst>
            <pc:docMk/>
            <pc:sldMk cId="1716781880" sldId="923"/>
            <ac:picMk id="5" creationId="{6CA3DFDA-FF65-437A-8531-AD9893FF32C0}"/>
          </ac:picMkLst>
        </pc:picChg>
        <pc:inkChg chg="add">
          <ac:chgData name="Cheng Fan" userId="73b39abba4055029" providerId="LiveId" clId="{44781F24-EB97-47FF-95BE-058219D4485C}" dt="2020-10-05T07:01:29.858" v="9629"/>
          <ac:inkMkLst>
            <pc:docMk/>
            <pc:sldMk cId="1716781880" sldId="923"/>
            <ac:inkMk id="4" creationId="{B009ABD4-C0D7-4348-A37E-B4ECE94D732D}"/>
          </ac:inkMkLst>
        </pc:inkChg>
      </pc:sldChg>
      <pc:sldChg chg="addSp delSp modSp mod">
        <pc:chgData name="Cheng Fan" userId="73b39abba4055029" providerId="LiveId" clId="{44781F24-EB97-47FF-95BE-058219D4485C}" dt="2020-10-04T11:45:05.030" v="5362"/>
        <pc:sldMkLst>
          <pc:docMk/>
          <pc:sldMk cId="2215879439" sldId="924"/>
        </pc:sldMkLst>
        <pc:spChg chg="del">
          <ac:chgData name="Cheng Fan" userId="73b39abba4055029" providerId="LiveId" clId="{44781F24-EB97-47FF-95BE-058219D4485C}" dt="2020-10-04T11:40:08.332" v="5296" actId="478"/>
          <ac:spMkLst>
            <pc:docMk/>
            <pc:sldMk cId="2215879439" sldId="924"/>
            <ac:spMk id="8" creationId="{00000000-0000-0000-0000-000000000000}"/>
          </ac:spMkLst>
        </pc:spChg>
        <pc:spChg chg="mod">
          <ac:chgData name="Cheng Fan" userId="73b39abba4055029" providerId="LiveId" clId="{44781F24-EB97-47FF-95BE-058219D4485C}" dt="2020-10-04T11:41:51.238" v="5357" actId="207"/>
          <ac:spMkLst>
            <pc:docMk/>
            <pc:sldMk cId="2215879439" sldId="924"/>
            <ac:spMk id="10" creationId="{00000000-0000-0000-0000-000000000000}"/>
          </ac:spMkLst>
        </pc:spChg>
        <pc:picChg chg="del">
          <ac:chgData name="Cheng Fan" userId="73b39abba4055029" providerId="LiveId" clId="{44781F24-EB97-47FF-95BE-058219D4485C}" dt="2020-10-04T11:40:03.810" v="5294" actId="478"/>
          <ac:picMkLst>
            <pc:docMk/>
            <pc:sldMk cId="2215879439" sldId="924"/>
            <ac:picMk id="2" creationId="{00000000-0000-0000-0000-000000000000}"/>
          </ac:picMkLst>
        </pc:picChg>
        <pc:picChg chg="del">
          <ac:chgData name="Cheng Fan" userId="73b39abba4055029" providerId="LiveId" clId="{44781F24-EB97-47FF-95BE-058219D4485C}" dt="2020-10-04T11:40:05.448" v="5295" actId="478"/>
          <ac:picMkLst>
            <pc:docMk/>
            <pc:sldMk cId="2215879439" sldId="924"/>
            <ac:picMk id="3" creationId="{00000000-0000-0000-0000-000000000000}"/>
          </ac:picMkLst>
        </pc:picChg>
        <pc:picChg chg="mod">
          <ac:chgData name="Cheng Fan" userId="73b39abba4055029" providerId="LiveId" clId="{44781F24-EB97-47FF-95BE-058219D4485C}" dt="2020-10-04T11:42:02.922" v="5360" actId="1076"/>
          <ac:picMkLst>
            <pc:docMk/>
            <pc:sldMk cId="2215879439" sldId="924"/>
            <ac:picMk id="5" creationId="{00000000-0000-0000-0000-000000000000}"/>
          </ac:picMkLst>
        </pc:picChg>
        <pc:picChg chg="mod">
          <ac:chgData name="Cheng Fan" userId="73b39abba4055029" providerId="LiveId" clId="{44781F24-EB97-47FF-95BE-058219D4485C}" dt="2020-10-04T11:42:05.207" v="5361" actId="1076"/>
          <ac:picMkLst>
            <pc:docMk/>
            <pc:sldMk cId="2215879439" sldId="924"/>
            <ac:picMk id="6" creationId="{00000000-0000-0000-0000-000000000000}"/>
          </ac:picMkLst>
        </pc:picChg>
        <pc:picChg chg="add mod">
          <ac:chgData name="Cheng Fan" userId="73b39abba4055029" providerId="LiveId" clId="{44781F24-EB97-47FF-95BE-058219D4485C}" dt="2020-10-04T11:45:05.030" v="5362"/>
          <ac:picMkLst>
            <pc:docMk/>
            <pc:sldMk cId="2215879439" sldId="924"/>
            <ac:picMk id="9" creationId="{E1A77B21-E1F3-4ED3-BCE7-32CFA1689B5D}"/>
          </ac:picMkLst>
        </pc:picChg>
        <pc:inkChg chg="add">
          <ac:chgData name="Cheng Fan" userId="73b39abba4055029" providerId="LiveId" clId="{44781F24-EB97-47FF-95BE-058219D4485C}" dt="2020-10-04T11:45:05.030" v="5362"/>
          <ac:inkMkLst>
            <pc:docMk/>
            <pc:sldMk cId="2215879439" sldId="924"/>
            <ac:inkMk id="7" creationId="{93476796-B549-45F1-923C-3A2DE75E17DF}"/>
          </ac:inkMkLst>
        </pc:inkChg>
      </pc:sldChg>
      <pc:sldChg chg="addSp delSp modSp del mod">
        <pc:chgData name="Cheng Fan" userId="73b39abba4055029" providerId="LiveId" clId="{44781F24-EB97-47FF-95BE-058219D4485C}" dt="2020-10-02T08:41:05.974" v="4818" actId="47"/>
        <pc:sldMkLst>
          <pc:docMk/>
          <pc:sldMk cId="3954681150" sldId="926"/>
        </pc:sldMkLst>
        <pc:spChg chg="add mod">
          <ac:chgData name="Cheng Fan" userId="73b39abba4055029" providerId="LiveId" clId="{44781F24-EB97-47FF-95BE-058219D4485C}" dt="2020-10-02T07:01:41.441" v="4337" actId="1076"/>
          <ac:spMkLst>
            <pc:docMk/>
            <pc:sldMk cId="3954681150" sldId="926"/>
            <ac:spMk id="2" creationId="{25849D9B-F14C-4BFC-BB91-D56E7C5E6520}"/>
          </ac:spMkLst>
        </pc:spChg>
        <pc:spChg chg="mod">
          <ac:chgData name="Cheng Fan" userId="73b39abba4055029" providerId="LiveId" clId="{44781F24-EB97-47FF-95BE-058219D4485C}" dt="2020-10-02T07:12:03.058" v="4446"/>
          <ac:spMkLst>
            <pc:docMk/>
            <pc:sldMk cId="3954681150" sldId="926"/>
            <ac:spMk id="4" creationId="{9F078EC3-00FC-6D4B-9336-1BB438747989}"/>
          </ac:spMkLst>
        </pc:spChg>
        <pc:spChg chg="mod">
          <ac:chgData name="Cheng Fan" userId="73b39abba4055029" providerId="LiveId" clId="{44781F24-EB97-47FF-95BE-058219D4485C}" dt="2020-10-02T06:57:43.796" v="3996" actId="20577"/>
          <ac:spMkLst>
            <pc:docMk/>
            <pc:sldMk cId="3954681150" sldId="926"/>
            <ac:spMk id="10" creationId="{00000000-0000-0000-0000-000000000000}"/>
          </ac:spMkLst>
        </pc:spChg>
        <pc:spChg chg="del">
          <ac:chgData name="Cheng Fan" userId="73b39abba4055029" providerId="LiveId" clId="{44781F24-EB97-47FF-95BE-058219D4485C}" dt="2020-10-02T06:59:25.650" v="4013" actId="478"/>
          <ac:spMkLst>
            <pc:docMk/>
            <pc:sldMk cId="3954681150" sldId="926"/>
            <ac:spMk id="14" creationId="{065B9792-99B8-49B9-94F6-6BFD4E5A2A41}"/>
          </ac:spMkLst>
        </pc:spChg>
      </pc:sldChg>
      <pc:sldChg chg="addSp delSp modSp new mod">
        <pc:chgData name="Cheng Fan" userId="73b39abba4055029" providerId="LiveId" clId="{44781F24-EB97-47FF-95BE-058219D4485C}" dt="2020-10-02T05:43:15.629" v="3781"/>
        <pc:sldMkLst>
          <pc:docMk/>
          <pc:sldMk cId="2964163762" sldId="928"/>
        </pc:sldMkLst>
        <pc:spChg chg="del mod">
          <ac:chgData name="Cheng Fan" userId="73b39abba4055029" providerId="LiveId" clId="{44781F24-EB97-47FF-95BE-058219D4485C}" dt="2020-09-24T05:49:21.671" v="181" actId="478"/>
          <ac:spMkLst>
            <pc:docMk/>
            <pc:sldMk cId="2964163762" sldId="928"/>
            <ac:spMk id="2" creationId="{B700CDD7-5B7B-46B1-85FC-BC936C8412BF}"/>
          </ac:spMkLst>
        </pc:spChg>
        <pc:spChg chg="del">
          <ac:chgData name="Cheng Fan" userId="73b39abba4055029" providerId="LiveId" clId="{44781F24-EB97-47FF-95BE-058219D4485C}" dt="2020-09-24T05:49:13.366" v="178" actId="478"/>
          <ac:spMkLst>
            <pc:docMk/>
            <pc:sldMk cId="2964163762" sldId="928"/>
            <ac:spMk id="3" creationId="{CBECB25A-75A7-41D1-9A77-F884135EA282}"/>
          </ac:spMkLst>
        </pc:spChg>
        <pc:spChg chg="add mod">
          <ac:chgData name="Cheng Fan" userId="73b39abba4055029" providerId="LiveId" clId="{44781F24-EB97-47FF-95BE-058219D4485C}" dt="2020-10-02T05:43:15.629" v="3781"/>
          <ac:spMkLst>
            <pc:docMk/>
            <pc:sldMk cId="2964163762" sldId="928"/>
            <ac:spMk id="5" creationId="{E6878F90-8B33-4A1D-B40C-725E5ED06599}"/>
          </ac:spMkLst>
        </pc:spChg>
      </pc:sldChg>
      <pc:sldChg chg="addSp delSp modSp new mod">
        <pc:chgData name="Cheng Fan" userId="73b39abba4055029" providerId="LiveId" clId="{44781F24-EB97-47FF-95BE-058219D4485C}" dt="2020-10-02T06:43:48.451" v="3989" actId="1076"/>
        <pc:sldMkLst>
          <pc:docMk/>
          <pc:sldMk cId="3125479319" sldId="929"/>
        </pc:sldMkLst>
        <pc:spChg chg="del">
          <ac:chgData name="Cheng Fan" userId="73b39abba4055029" providerId="LiveId" clId="{44781F24-EB97-47FF-95BE-058219D4485C}" dt="2020-10-02T02:40:02.471" v="800" actId="478"/>
          <ac:spMkLst>
            <pc:docMk/>
            <pc:sldMk cId="3125479319" sldId="929"/>
            <ac:spMk id="2" creationId="{A3D90A2A-9FBA-4ECC-8961-BA546F0680C9}"/>
          </ac:spMkLst>
        </pc:spChg>
        <pc:spChg chg="del">
          <ac:chgData name="Cheng Fan" userId="73b39abba4055029" providerId="LiveId" clId="{44781F24-EB97-47FF-95BE-058219D4485C}" dt="2020-10-02T02:40:05.696" v="801" actId="478"/>
          <ac:spMkLst>
            <pc:docMk/>
            <pc:sldMk cId="3125479319" sldId="929"/>
            <ac:spMk id="3" creationId="{58623634-57EB-4366-B057-D072120D0572}"/>
          </ac:spMkLst>
        </pc:spChg>
        <pc:spChg chg="add mod">
          <ac:chgData name="Cheng Fan" userId="73b39abba4055029" providerId="LiveId" clId="{44781F24-EB97-47FF-95BE-058219D4485C}" dt="2020-10-02T02:46:38.785" v="1043"/>
          <ac:spMkLst>
            <pc:docMk/>
            <pc:sldMk cId="3125479319" sldId="929"/>
            <ac:spMk id="7" creationId="{E290F687-F8FB-4949-8946-81AC26D9DA69}"/>
          </ac:spMkLst>
        </pc:spChg>
        <pc:spChg chg="add mod">
          <ac:chgData name="Cheng Fan" userId="73b39abba4055029" providerId="LiveId" clId="{44781F24-EB97-47FF-95BE-058219D4485C}" dt="2020-10-02T05:45:10.366" v="3782" actId="208"/>
          <ac:spMkLst>
            <pc:docMk/>
            <pc:sldMk cId="3125479319" sldId="929"/>
            <ac:spMk id="8" creationId="{4F6A861D-644F-4116-B90A-98C2C43BD373}"/>
          </ac:spMkLst>
        </pc:spChg>
        <pc:spChg chg="add mod">
          <ac:chgData name="Cheng Fan" userId="73b39abba4055029" providerId="LiveId" clId="{44781F24-EB97-47FF-95BE-058219D4485C}" dt="2020-10-02T05:45:13.395" v="3783" actId="208"/>
          <ac:spMkLst>
            <pc:docMk/>
            <pc:sldMk cId="3125479319" sldId="929"/>
            <ac:spMk id="10" creationId="{4B7FB04F-9608-447C-B0AB-477DAC9B56E5}"/>
          </ac:spMkLst>
        </pc:spChg>
        <pc:spChg chg="add mod">
          <ac:chgData name="Cheng Fan" userId="73b39abba4055029" providerId="LiveId" clId="{44781F24-EB97-47FF-95BE-058219D4485C}" dt="2020-10-02T05:45:19.813" v="3784" actId="208"/>
          <ac:spMkLst>
            <pc:docMk/>
            <pc:sldMk cId="3125479319" sldId="929"/>
            <ac:spMk id="12" creationId="{F60EE92F-1C36-46E8-905A-6668ED4A92B8}"/>
          </ac:spMkLst>
        </pc:spChg>
        <pc:spChg chg="add mod">
          <ac:chgData name="Cheng Fan" userId="73b39abba4055029" providerId="LiveId" clId="{44781F24-EB97-47FF-95BE-058219D4485C}" dt="2020-10-02T05:45:22.396" v="3785" actId="208"/>
          <ac:spMkLst>
            <pc:docMk/>
            <pc:sldMk cId="3125479319" sldId="929"/>
            <ac:spMk id="14" creationId="{23991911-7191-4D47-823D-68B3DB301874}"/>
          </ac:spMkLst>
        </pc:spChg>
        <pc:spChg chg="add mod">
          <ac:chgData name="Cheng Fan" userId="73b39abba4055029" providerId="LiveId" clId="{44781F24-EB97-47FF-95BE-058219D4485C}" dt="2020-10-02T05:45:25.423" v="3786" actId="208"/>
          <ac:spMkLst>
            <pc:docMk/>
            <pc:sldMk cId="3125479319" sldId="929"/>
            <ac:spMk id="16" creationId="{52FAD9F3-AB23-41DE-B388-31A556730794}"/>
          </ac:spMkLst>
        </pc:spChg>
        <pc:spChg chg="add mod">
          <ac:chgData name="Cheng Fan" userId="73b39abba4055029" providerId="LiveId" clId="{44781F24-EB97-47FF-95BE-058219D4485C}" dt="2020-10-02T05:45:28.271" v="3787" actId="208"/>
          <ac:spMkLst>
            <pc:docMk/>
            <pc:sldMk cId="3125479319" sldId="929"/>
            <ac:spMk id="18" creationId="{4725D1B7-D65E-4E94-92F1-22F5FB10520B}"/>
          </ac:spMkLst>
        </pc:spChg>
        <pc:spChg chg="add mod">
          <ac:chgData name="Cheng Fan" userId="73b39abba4055029" providerId="LiveId" clId="{44781F24-EB97-47FF-95BE-058219D4485C}" dt="2020-10-02T02:48:09.018" v="1216" actId="1076"/>
          <ac:spMkLst>
            <pc:docMk/>
            <pc:sldMk cId="3125479319" sldId="929"/>
            <ac:spMk id="20" creationId="{4C6828A2-FF0E-4500-A868-A6BE60600191}"/>
          </ac:spMkLst>
        </pc:spChg>
        <pc:picChg chg="add del mod">
          <ac:chgData name="Cheng Fan" userId="73b39abba4055029" providerId="LiveId" clId="{44781F24-EB97-47FF-95BE-058219D4485C}" dt="2020-10-02T05:05:32.734" v="3615" actId="478"/>
          <ac:picMkLst>
            <pc:docMk/>
            <pc:sldMk cId="3125479319" sldId="929"/>
            <ac:picMk id="5" creationId="{7021A3D0-030E-4179-B0C4-2018C9458714}"/>
          </ac:picMkLst>
        </pc:picChg>
        <pc:picChg chg="add del mod">
          <ac:chgData name="Cheng Fan" userId="73b39abba4055029" providerId="LiveId" clId="{44781F24-EB97-47FF-95BE-058219D4485C}" dt="2020-10-02T06:43:36.737" v="3982" actId="478"/>
          <ac:picMkLst>
            <pc:docMk/>
            <pc:sldMk cId="3125479319" sldId="929"/>
            <ac:picMk id="22" creationId="{5938BE84-EA78-404D-95F8-BE97C61CC6B6}"/>
          </ac:picMkLst>
        </pc:picChg>
        <pc:picChg chg="add mod">
          <ac:chgData name="Cheng Fan" userId="73b39abba4055029" providerId="LiveId" clId="{44781F24-EB97-47FF-95BE-058219D4485C}" dt="2020-10-02T06:43:48.451" v="3989" actId="1076"/>
          <ac:picMkLst>
            <pc:docMk/>
            <pc:sldMk cId="3125479319" sldId="929"/>
            <ac:picMk id="24" creationId="{0CADD8CC-1E46-4F02-8BDB-AEF7683659F2}"/>
          </ac:picMkLst>
        </pc:picChg>
      </pc:sldChg>
      <pc:sldChg chg="addSp delSp modSp add mod ord">
        <pc:chgData name="Cheng Fan" userId="73b39abba4055029" providerId="LiveId" clId="{44781F24-EB97-47FF-95BE-058219D4485C}" dt="2020-10-02T04:41:56.352" v="3425" actId="1076"/>
        <pc:sldMkLst>
          <pc:docMk/>
          <pc:sldMk cId="3271613363" sldId="930"/>
        </pc:sldMkLst>
        <pc:spChg chg="add mod">
          <ac:chgData name="Cheng Fan" userId="73b39abba4055029" providerId="LiveId" clId="{44781F24-EB97-47FF-95BE-058219D4485C}" dt="2020-10-02T04:40:43.997" v="3410"/>
          <ac:spMkLst>
            <pc:docMk/>
            <pc:sldMk cId="3271613363" sldId="930"/>
            <ac:spMk id="2" creationId="{9DE3F2CF-37AE-412D-8916-D30A30CEF68C}"/>
          </ac:spMkLst>
        </pc:spChg>
        <pc:spChg chg="mod">
          <ac:chgData name="Cheng Fan" userId="73b39abba4055029" providerId="LiveId" clId="{44781F24-EB97-47FF-95BE-058219D4485C}" dt="2020-10-02T04:33:55.433" v="3293" actId="20577"/>
          <ac:spMkLst>
            <pc:docMk/>
            <pc:sldMk cId="3271613363" sldId="930"/>
            <ac:spMk id="4" creationId="{9F078EC3-00FC-6D4B-9336-1BB438747989}"/>
          </ac:spMkLst>
        </pc:spChg>
        <pc:spChg chg="del">
          <ac:chgData name="Cheng Fan" userId="73b39abba4055029" providerId="LiveId" clId="{44781F24-EB97-47FF-95BE-058219D4485C}" dt="2020-10-02T04:29:42.540" v="2998" actId="478"/>
          <ac:spMkLst>
            <pc:docMk/>
            <pc:sldMk cId="3271613363" sldId="930"/>
            <ac:spMk id="7" creationId="{00000000-0000-0000-0000-000000000000}"/>
          </ac:spMkLst>
        </pc:spChg>
        <pc:spChg chg="del">
          <ac:chgData name="Cheng Fan" userId="73b39abba4055029" providerId="LiveId" clId="{44781F24-EB97-47FF-95BE-058219D4485C}" dt="2020-10-02T04:34:52.077" v="3356" actId="21"/>
          <ac:spMkLst>
            <pc:docMk/>
            <pc:sldMk cId="3271613363" sldId="930"/>
            <ac:spMk id="10" creationId="{00000000-0000-0000-0000-000000000000}"/>
          </ac:spMkLst>
        </pc:spChg>
        <pc:spChg chg="del mod">
          <ac:chgData name="Cheng Fan" userId="73b39abba4055029" providerId="LiveId" clId="{44781F24-EB97-47FF-95BE-058219D4485C}" dt="2020-10-02T04:30:32.229" v="3012" actId="478"/>
          <ac:spMkLst>
            <pc:docMk/>
            <pc:sldMk cId="3271613363" sldId="930"/>
            <ac:spMk id="13" creationId="{D7B12816-635B-D249-BE4E-A4969E8EEF6E}"/>
          </ac:spMkLst>
        </pc:spChg>
        <pc:picChg chg="mod">
          <ac:chgData name="Cheng Fan" userId="73b39abba4055029" providerId="LiveId" clId="{44781F24-EB97-47FF-95BE-058219D4485C}" dt="2020-10-02T04:40:53.718" v="3412" actId="1076"/>
          <ac:picMkLst>
            <pc:docMk/>
            <pc:sldMk cId="3271613363" sldId="930"/>
            <ac:picMk id="3" creationId="{0A8FDB8B-E8E5-416C-9024-525FC42CF09E}"/>
          </ac:picMkLst>
        </pc:picChg>
        <pc:picChg chg="add mod">
          <ac:chgData name="Cheng Fan" userId="73b39abba4055029" providerId="LiveId" clId="{44781F24-EB97-47FF-95BE-058219D4485C}" dt="2020-10-02T04:41:56.352" v="3425" actId="1076"/>
          <ac:picMkLst>
            <pc:docMk/>
            <pc:sldMk cId="3271613363" sldId="930"/>
            <ac:picMk id="6" creationId="{EE967DB9-4196-4EFD-85EB-C14F6E20FD90}"/>
          </ac:picMkLst>
        </pc:picChg>
        <pc:picChg chg="mod">
          <ac:chgData name="Cheng Fan" userId="73b39abba4055029" providerId="LiveId" clId="{44781F24-EB97-47FF-95BE-058219D4485C}" dt="2020-10-02T04:32:36.540" v="3157" actId="1076"/>
          <ac:picMkLst>
            <pc:docMk/>
            <pc:sldMk cId="3271613363" sldId="930"/>
            <ac:picMk id="8" creationId="{00000000-0000-0000-0000-000000000000}"/>
          </ac:picMkLst>
        </pc:picChg>
        <pc:picChg chg="mod">
          <ac:chgData name="Cheng Fan" userId="73b39abba4055029" providerId="LiveId" clId="{44781F24-EB97-47FF-95BE-058219D4485C}" dt="2020-10-02T04:32:39.242" v="3158" actId="1076"/>
          <ac:picMkLst>
            <pc:docMk/>
            <pc:sldMk cId="3271613363" sldId="930"/>
            <ac:picMk id="9" creationId="{00000000-0000-0000-0000-000000000000}"/>
          </ac:picMkLst>
        </pc:picChg>
        <pc:picChg chg="del">
          <ac:chgData name="Cheng Fan" userId="73b39abba4055029" providerId="LiveId" clId="{44781F24-EB97-47FF-95BE-058219D4485C}" dt="2020-10-02T04:34:52.077" v="3356" actId="21"/>
          <ac:picMkLst>
            <pc:docMk/>
            <pc:sldMk cId="3271613363" sldId="930"/>
            <ac:picMk id="11" creationId="{00000000-0000-0000-0000-000000000000}"/>
          </ac:picMkLst>
        </pc:picChg>
        <pc:picChg chg="del">
          <ac:chgData name="Cheng Fan" userId="73b39abba4055029" providerId="LiveId" clId="{44781F24-EB97-47FF-95BE-058219D4485C}" dt="2020-10-02T04:34:52.077" v="3356" actId="21"/>
          <ac:picMkLst>
            <pc:docMk/>
            <pc:sldMk cId="3271613363" sldId="930"/>
            <ac:picMk id="12" creationId="{00000000-0000-0000-0000-000000000000}"/>
          </ac:picMkLst>
        </pc:picChg>
        <pc:picChg chg="add mod">
          <ac:chgData name="Cheng Fan" userId="73b39abba4055029" providerId="LiveId" clId="{44781F24-EB97-47FF-95BE-058219D4485C}" dt="2020-10-02T04:41:53.851" v="3424" actId="1076"/>
          <ac:picMkLst>
            <pc:docMk/>
            <pc:sldMk cId="3271613363" sldId="930"/>
            <ac:picMk id="16" creationId="{932516B8-A1F2-4F67-BF22-0E6A0346EC1A}"/>
          </ac:picMkLst>
        </pc:picChg>
      </pc:sldChg>
      <pc:sldChg chg="new del">
        <pc:chgData name="Cheng Fan" userId="73b39abba4055029" providerId="LiveId" clId="{44781F24-EB97-47FF-95BE-058219D4485C}" dt="2020-10-02T03:04:42.899" v="1590" actId="47"/>
        <pc:sldMkLst>
          <pc:docMk/>
          <pc:sldMk cId="3888983217" sldId="930"/>
        </pc:sldMkLst>
      </pc:sldChg>
      <pc:sldChg chg="modSp add del mod">
        <pc:chgData name="Cheng Fan" userId="73b39abba4055029" providerId="LiveId" clId="{44781F24-EB97-47FF-95BE-058219D4485C}" dt="2020-10-02T04:23:21.714" v="2962" actId="2696"/>
        <pc:sldMkLst>
          <pc:docMk/>
          <pc:sldMk cId="3966762347" sldId="930"/>
        </pc:sldMkLst>
        <pc:spChg chg="mod">
          <ac:chgData name="Cheng Fan" userId="73b39abba4055029" providerId="LiveId" clId="{44781F24-EB97-47FF-95BE-058219D4485C}" dt="2020-10-02T03:14:32.918" v="1600"/>
          <ac:spMkLst>
            <pc:docMk/>
            <pc:sldMk cId="3966762347" sldId="930"/>
            <ac:spMk id="7" creationId="{00000000-0000-0000-0000-000000000000}"/>
          </ac:spMkLst>
        </pc:spChg>
        <pc:picChg chg="mod">
          <ac:chgData name="Cheng Fan" userId="73b39abba4055029" providerId="LiveId" clId="{44781F24-EB97-47FF-95BE-058219D4485C}" dt="2020-10-02T03:14:35.973" v="1601" actId="1076"/>
          <ac:picMkLst>
            <pc:docMk/>
            <pc:sldMk cId="3966762347" sldId="930"/>
            <ac:picMk id="3" creationId="{0A8FDB8B-E8E5-416C-9024-525FC42CF09E}"/>
          </ac:picMkLst>
        </pc:picChg>
      </pc:sldChg>
      <pc:sldChg chg="add del">
        <pc:chgData name="Cheng Fan" userId="73b39abba4055029" providerId="LiveId" clId="{44781F24-EB97-47FF-95BE-058219D4485C}" dt="2020-10-02T03:38:09.961" v="1946" actId="47"/>
        <pc:sldMkLst>
          <pc:docMk/>
          <pc:sldMk cId="2033625273" sldId="931"/>
        </pc:sldMkLst>
      </pc:sldChg>
      <pc:sldChg chg="addSp delSp modSp add mod">
        <pc:chgData name="Cheng Fan" userId="73b39abba4055029" providerId="LiveId" clId="{44781F24-EB97-47FF-95BE-058219D4485C}" dt="2020-10-02T05:11:58.903" v="3702" actId="1076"/>
        <pc:sldMkLst>
          <pc:docMk/>
          <pc:sldMk cId="3076193301" sldId="931"/>
        </pc:sldMkLst>
        <pc:spChg chg="del mod">
          <ac:chgData name="Cheng Fan" userId="73b39abba4055029" providerId="LiveId" clId="{44781F24-EB97-47FF-95BE-058219D4485C}" dt="2020-10-02T03:52:45.372" v="2316" actId="478"/>
          <ac:spMkLst>
            <pc:docMk/>
            <pc:sldMk cId="3076193301" sldId="931"/>
            <ac:spMk id="2" creationId="{DE4DD4C5-FF70-4349-ACBF-4BD36221E2F0}"/>
          </ac:spMkLst>
        </pc:spChg>
        <pc:spChg chg="add mod">
          <ac:chgData name="Cheng Fan" userId="73b39abba4055029" providerId="LiveId" clId="{44781F24-EB97-47FF-95BE-058219D4485C}" dt="2020-10-02T04:09:17.674" v="2616" actId="1076"/>
          <ac:spMkLst>
            <pc:docMk/>
            <pc:sldMk cId="3076193301" sldId="931"/>
            <ac:spMk id="3" creationId="{3BDFA6A9-DD78-49FC-BFBB-A782845CFD45}"/>
          </ac:spMkLst>
        </pc:spChg>
        <pc:spChg chg="add del mod">
          <ac:chgData name="Cheng Fan" userId="73b39abba4055029" providerId="LiveId" clId="{44781F24-EB97-47FF-95BE-058219D4485C}" dt="2020-10-02T03:38:48.723" v="1967" actId="20577"/>
          <ac:spMkLst>
            <pc:docMk/>
            <pc:sldMk cId="3076193301" sldId="931"/>
            <ac:spMk id="6" creationId="{9F078EC3-00FC-6D4B-9336-1BB438747989}"/>
          </ac:spMkLst>
        </pc:spChg>
        <pc:spChg chg="mod">
          <ac:chgData name="Cheng Fan" userId="73b39abba4055029" providerId="LiveId" clId="{44781F24-EB97-47FF-95BE-058219D4485C}" dt="2020-10-02T03:58:54.481" v="2459" actId="20577"/>
          <ac:spMkLst>
            <pc:docMk/>
            <pc:sldMk cId="3076193301" sldId="931"/>
            <ac:spMk id="20" creationId="{00000000-0000-0000-0000-000000000000}"/>
          </ac:spMkLst>
        </pc:spChg>
        <pc:spChg chg="del">
          <ac:chgData name="Cheng Fan" userId="73b39abba4055029" providerId="LiveId" clId="{44781F24-EB97-47FF-95BE-058219D4485C}" dt="2020-10-02T03:52:47.580" v="2317" actId="478"/>
          <ac:spMkLst>
            <pc:docMk/>
            <pc:sldMk cId="3076193301" sldId="931"/>
            <ac:spMk id="27" creationId="{D7B12816-635B-D249-BE4E-A4969E8EEF6E}"/>
          </ac:spMkLst>
        </pc:spChg>
        <pc:picChg chg="add mod">
          <ac:chgData name="Cheng Fan" userId="73b39abba4055029" providerId="LiveId" clId="{44781F24-EB97-47FF-95BE-058219D4485C}" dt="2020-10-02T05:11:58.903" v="3702" actId="1076"/>
          <ac:picMkLst>
            <pc:docMk/>
            <pc:sldMk cId="3076193301" sldId="931"/>
            <ac:picMk id="1026" creationId="{0959EF96-868E-46AE-97E8-B35DF2144200}"/>
          </ac:picMkLst>
        </pc:picChg>
        <pc:picChg chg="add mod">
          <ac:chgData name="Cheng Fan" userId="73b39abba4055029" providerId="LiveId" clId="{44781F24-EB97-47FF-95BE-058219D4485C}" dt="2020-10-02T05:11:56.813" v="3701" actId="1076"/>
          <ac:picMkLst>
            <pc:docMk/>
            <pc:sldMk cId="3076193301" sldId="931"/>
            <ac:picMk id="1028" creationId="{2ECCAF2F-837B-4F7E-A5C6-3ACC1B292E20}"/>
          </ac:picMkLst>
        </pc:picChg>
        <pc:picChg chg="del mod">
          <ac:chgData name="Cheng Fan" userId="73b39abba4055029" providerId="LiveId" clId="{44781F24-EB97-47FF-95BE-058219D4485C}" dt="2020-10-02T03:38:51.174" v="1969" actId="478"/>
          <ac:picMkLst>
            <pc:docMk/>
            <pc:sldMk cId="3076193301" sldId="931"/>
            <ac:picMk id="2050" creationId="{00000000-0000-0000-0000-000000000000}"/>
          </ac:picMkLst>
        </pc:picChg>
      </pc:sldChg>
      <pc:sldChg chg="add del">
        <pc:chgData name="Cheng Fan" userId="73b39abba4055029" providerId="LiveId" clId="{44781F24-EB97-47FF-95BE-058219D4485C}" dt="2020-10-02T04:42:56.047" v="3427"/>
        <pc:sldMkLst>
          <pc:docMk/>
          <pc:sldMk cId="2823086622" sldId="932"/>
        </pc:sldMkLst>
      </pc:sldChg>
      <pc:sldChg chg="addSp modSp add mod">
        <pc:chgData name="Cheng Fan" userId="73b39abba4055029" providerId="LiveId" clId="{44781F24-EB97-47FF-95BE-058219D4485C}" dt="2020-10-04T12:18:30.690" v="5407"/>
        <pc:sldMkLst>
          <pc:docMk/>
          <pc:sldMk cId="3119616002" sldId="932"/>
        </pc:sldMkLst>
        <pc:spChg chg="mod">
          <ac:chgData name="Cheng Fan" userId="73b39abba4055029" providerId="LiveId" clId="{44781F24-EB97-47FF-95BE-058219D4485C}" dt="2020-10-04T11:49:37.099" v="5369" actId="1076"/>
          <ac:spMkLst>
            <pc:docMk/>
            <pc:sldMk cId="3119616002" sldId="932"/>
            <ac:spMk id="2" creationId="{25849D9B-F14C-4BFC-BB91-D56E7C5E6520}"/>
          </ac:spMkLst>
        </pc:spChg>
        <pc:spChg chg="mod">
          <ac:chgData name="Cheng Fan" userId="73b39abba4055029" providerId="LiveId" clId="{44781F24-EB97-47FF-95BE-058219D4485C}" dt="2020-10-02T07:12:28.448" v="4462"/>
          <ac:spMkLst>
            <pc:docMk/>
            <pc:sldMk cId="3119616002" sldId="932"/>
            <ac:spMk id="4" creationId="{9F078EC3-00FC-6D4B-9336-1BB438747989}"/>
          </ac:spMkLst>
        </pc:spChg>
        <pc:spChg chg="mod">
          <ac:chgData name="Cheng Fan" userId="73b39abba4055029" providerId="LiveId" clId="{44781F24-EB97-47FF-95BE-058219D4485C}" dt="2020-10-04T12:05:06.966" v="5406" actId="20577"/>
          <ac:spMkLst>
            <pc:docMk/>
            <pc:sldMk cId="3119616002" sldId="932"/>
            <ac:spMk id="10" creationId="{00000000-0000-0000-0000-000000000000}"/>
          </ac:spMkLst>
        </pc:spChg>
        <pc:spChg chg="mod">
          <ac:chgData name="Cheng Fan" userId="73b39abba4055029" providerId="LiveId" clId="{44781F24-EB97-47FF-95BE-058219D4485C}" dt="2020-10-04T11:50:06.046" v="5372" actId="1076"/>
          <ac:spMkLst>
            <pc:docMk/>
            <pc:sldMk cId="3119616002" sldId="932"/>
            <ac:spMk id="16" creationId="{E4C2F350-5FA3-445B-98BE-478AB22480CE}"/>
          </ac:spMkLst>
        </pc:spChg>
        <pc:picChg chg="add mod">
          <ac:chgData name="Cheng Fan" userId="73b39abba4055029" providerId="LiveId" clId="{44781F24-EB97-47FF-95BE-058219D4485C}" dt="2020-10-04T12:18:30.690" v="5407"/>
          <ac:picMkLst>
            <pc:docMk/>
            <pc:sldMk cId="3119616002" sldId="932"/>
            <ac:picMk id="5" creationId="{B8678186-A302-4BD5-9FF9-5FF761C70931}"/>
          </ac:picMkLst>
        </pc:picChg>
        <pc:picChg chg="mod">
          <ac:chgData name="Cheng Fan" userId="73b39abba4055029" providerId="LiveId" clId="{44781F24-EB97-47FF-95BE-058219D4485C}" dt="2020-10-04T11:49:08.693" v="5364" actId="1076"/>
          <ac:picMkLst>
            <pc:docMk/>
            <pc:sldMk cId="3119616002" sldId="932"/>
            <ac:picMk id="9" creationId="{D0490CAD-5005-4A32-A897-6D4568695F2B}"/>
          </ac:picMkLst>
        </pc:picChg>
        <pc:picChg chg="mod">
          <ac:chgData name="Cheng Fan" userId="73b39abba4055029" providerId="LiveId" clId="{44781F24-EB97-47FF-95BE-058219D4485C}" dt="2020-10-04T11:49:25.943" v="5368" actId="1076"/>
          <ac:picMkLst>
            <pc:docMk/>
            <pc:sldMk cId="3119616002" sldId="932"/>
            <ac:picMk id="12" creationId="{C185DD7B-D5DE-42B5-B90A-AC20CCA0F068}"/>
          </ac:picMkLst>
        </pc:picChg>
        <pc:inkChg chg="add">
          <ac:chgData name="Cheng Fan" userId="73b39abba4055029" providerId="LiveId" clId="{44781F24-EB97-47FF-95BE-058219D4485C}" dt="2020-10-04T12:18:30.690" v="5407"/>
          <ac:inkMkLst>
            <pc:docMk/>
            <pc:sldMk cId="3119616002" sldId="932"/>
            <ac:inkMk id="3" creationId="{98EBD99F-C314-428F-850B-B087FC4D0485}"/>
          </ac:inkMkLst>
        </pc:inkChg>
      </pc:sldChg>
      <pc:sldChg chg="delSp modSp add del mod">
        <pc:chgData name="Cheng Fan" userId="73b39abba4055029" providerId="LiveId" clId="{44781F24-EB97-47FF-95BE-058219D4485C}" dt="2020-10-04T04:06:59.864" v="4942" actId="47"/>
        <pc:sldMkLst>
          <pc:docMk/>
          <pc:sldMk cId="2466152445" sldId="933"/>
        </pc:sldMkLst>
        <pc:spChg chg="del">
          <ac:chgData name="Cheng Fan" userId="73b39abba4055029" providerId="LiveId" clId="{44781F24-EB97-47FF-95BE-058219D4485C}" dt="2020-10-04T04:04:34.897" v="4941" actId="478"/>
          <ac:spMkLst>
            <pc:docMk/>
            <pc:sldMk cId="2466152445" sldId="933"/>
            <ac:spMk id="2" creationId="{0EC9FD61-6236-4F15-A2DC-746D2DD5D2E7}"/>
          </ac:spMkLst>
        </pc:spChg>
        <pc:spChg chg="mod">
          <ac:chgData name="Cheng Fan" userId="73b39abba4055029" providerId="LiveId" clId="{44781F24-EB97-47FF-95BE-058219D4485C}" dt="2020-10-04T04:04:24.890" v="4938" actId="313"/>
          <ac:spMkLst>
            <pc:docMk/>
            <pc:sldMk cId="2466152445" sldId="933"/>
            <ac:spMk id="4" creationId="{9F078EC3-00FC-6D4B-9336-1BB438747989}"/>
          </ac:spMkLst>
        </pc:spChg>
        <pc:spChg chg="del">
          <ac:chgData name="Cheng Fan" userId="73b39abba4055029" providerId="LiveId" clId="{44781F24-EB97-47FF-95BE-058219D4485C}" dt="2020-10-04T04:04:34.897" v="4941" actId="478"/>
          <ac:spMkLst>
            <pc:docMk/>
            <pc:sldMk cId="2466152445" sldId="933"/>
            <ac:spMk id="10" creationId="{00000000-0000-0000-0000-000000000000}"/>
          </ac:spMkLst>
        </pc:spChg>
        <pc:spChg chg="del">
          <ac:chgData name="Cheng Fan" userId="73b39abba4055029" providerId="LiveId" clId="{44781F24-EB97-47FF-95BE-058219D4485C}" dt="2020-10-04T04:04:34.897" v="4941" actId="478"/>
          <ac:spMkLst>
            <pc:docMk/>
            <pc:sldMk cId="2466152445" sldId="933"/>
            <ac:spMk id="13" creationId="{D7B12816-635B-D249-BE4E-A4969E8EEF6E}"/>
          </ac:spMkLst>
        </pc:spChg>
        <pc:spChg chg="del">
          <ac:chgData name="Cheng Fan" userId="73b39abba4055029" providerId="LiveId" clId="{44781F24-EB97-47FF-95BE-058219D4485C}" dt="2020-10-04T04:04:34.897" v="4941" actId="478"/>
          <ac:spMkLst>
            <pc:docMk/>
            <pc:sldMk cId="2466152445" sldId="933"/>
            <ac:spMk id="26" creationId="{C7BD8FC1-8AE9-43A4-B6B4-B40541685AAD}"/>
          </ac:spMkLst>
        </pc:spChg>
        <pc:picChg chg="del">
          <ac:chgData name="Cheng Fan" userId="73b39abba4055029" providerId="LiveId" clId="{44781F24-EB97-47FF-95BE-058219D4485C}" dt="2020-10-04T04:04:34.897" v="4941" actId="478"/>
          <ac:picMkLst>
            <pc:docMk/>
            <pc:sldMk cId="2466152445" sldId="933"/>
            <ac:picMk id="3" creationId="{D59AD824-73B3-488D-BEA6-3A804F934C9E}"/>
          </ac:picMkLst>
        </pc:picChg>
        <pc:picChg chg="del">
          <ac:chgData name="Cheng Fan" userId="73b39abba4055029" providerId="LiveId" clId="{44781F24-EB97-47FF-95BE-058219D4485C}" dt="2020-10-04T04:04:30.673" v="4940" actId="478"/>
          <ac:picMkLst>
            <pc:docMk/>
            <pc:sldMk cId="2466152445" sldId="933"/>
            <ac:picMk id="6" creationId="{00000000-0000-0000-0000-000000000000}"/>
          </ac:picMkLst>
        </pc:picChg>
        <pc:picChg chg="del">
          <ac:chgData name="Cheng Fan" userId="73b39abba4055029" providerId="LiveId" clId="{44781F24-EB97-47FF-95BE-058219D4485C}" dt="2020-10-04T04:04:28.463" v="4939" actId="478"/>
          <ac:picMkLst>
            <pc:docMk/>
            <pc:sldMk cId="2466152445" sldId="933"/>
            <ac:picMk id="7" creationId="{00000000-0000-0000-0000-000000000000}"/>
          </ac:picMkLst>
        </pc:picChg>
        <pc:picChg chg="del">
          <ac:chgData name="Cheng Fan" userId="73b39abba4055029" providerId="LiveId" clId="{44781F24-EB97-47FF-95BE-058219D4485C}" dt="2020-10-04T04:04:34.897" v="4941" actId="478"/>
          <ac:picMkLst>
            <pc:docMk/>
            <pc:sldMk cId="2466152445" sldId="933"/>
            <ac:picMk id="8" creationId="{00000000-0000-0000-0000-000000000000}"/>
          </ac:picMkLst>
        </pc:picChg>
        <pc:picChg chg="del">
          <ac:chgData name="Cheng Fan" userId="73b39abba4055029" providerId="LiveId" clId="{44781F24-EB97-47FF-95BE-058219D4485C}" dt="2020-10-04T04:04:34.897" v="4941" actId="478"/>
          <ac:picMkLst>
            <pc:docMk/>
            <pc:sldMk cId="2466152445" sldId="933"/>
            <ac:picMk id="9" creationId="{00000000-0000-0000-0000-000000000000}"/>
          </ac:picMkLst>
        </pc:picChg>
        <pc:picChg chg="del">
          <ac:chgData name="Cheng Fan" userId="73b39abba4055029" providerId="LiveId" clId="{44781F24-EB97-47FF-95BE-058219D4485C}" dt="2020-10-04T04:04:34.897" v="4941" actId="478"/>
          <ac:picMkLst>
            <pc:docMk/>
            <pc:sldMk cId="2466152445" sldId="933"/>
            <ac:picMk id="17" creationId="{716CBB9F-A4AC-464D-BC70-2E2B755134B1}"/>
          </ac:picMkLst>
        </pc:picChg>
        <pc:picChg chg="del">
          <ac:chgData name="Cheng Fan" userId="73b39abba4055029" providerId="LiveId" clId="{44781F24-EB97-47FF-95BE-058219D4485C}" dt="2020-10-04T04:04:34.897" v="4941" actId="478"/>
          <ac:picMkLst>
            <pc:docMk/>
            <pc:sldMk cId="2466152445" sldId="933"/>
            <ac:picMk id="19" creationId="{39E50657-55FB-49D4-9FAC-DD2B0F34F75E}"/>
          </ac:picMkLst>
        </pc:picChg>
        <pc:picChg chg="del">
          <ac:chgData name="Cheng Fan" userId="73b39abba4055029" providerId="LiveId" clId="{44781F24-EB97-47FF-95BE-058219D4485C}" dt="2020-10-04T04:04:34.897" v="4941" actId="478"/>
          <ac:picMkLst>
            <pc:docMk/>
            <pc:sldMk cId="2466152445" sldId="933"/>
            <ac:picMk id="21" creationId="{24CCE75D-EBDB-430A-931A-64F1C7F90A02}"/>
          </ac:picMkLst>
        </pc:picChg>
        <pc:picChg chg="del">
          <ac:chgData name="Cheng Fan" userId="73b39abba4055029" providerId="LiveId" clId="{44781F24-EB97-47FF-95BE-058219D4485C}" dt="2020-10-04T04:04:34.897" v="4941" actId="478"/>
          <ac:picMkLst>
            <pc:docMk/>
            <pc:sldMk cId="2466152445" sldId="933"/>
            <ac:picMk id="23" creationId="{4D1AD4B0-65E8-4540-A249-CFBB64504B2E}"/>
          </ac:picMkLst>
        </pc:picChg>
        <pc:picChg chg="del">
          <ac:chgData name="Cheng Fan" userId="73b39abba4055029" providerId="LiveId" clId="{44781F24-EB97-47FF-95BE-058219D4485C}" dt="2020-10-04T04:04:34.897" v="4941" actId="478"/>
          <ac:picMkLst>
            <pc:docMk/>
            <pc:sldMk cId="2466152445" sldId="933"/>
            <ac:picMk id="25" creationId="{A2527149-6228-4729-9EF4-1D9A20F980D2}"/>
          </ac:picMkLst>
        </pc:picChg>
      </pc:sldChg>
      <pc:sldChg chg="addSp delSp modSp add mod ord delAnim">
        <pc:chgData name="Cheng Fan" userId="73b39abba4055029" providerId="LiveId" clId="{44781F24-EB97-47FF-95BE-058219D4485C}" dt="2020-10-05T06:57:05.165" v="9628"/>
        <pc:sldMkLst>
          <pc:docMk/>
          <pc:sldMk cId="1244648707" sldId="1019"/>
        </pc:sldMkLst>
        <pc:spChg chg="mod">
          <ac:chgData name="Cheng Fan" userId="73b39abba4055029" providerId="LiveId" clId="{44781F24-EB97-47FF-95BE-058219D4485C}" dt="2020-10-05T06:09:09.685" v="9133" actId="1076"/>
          <ac:spMkLst>
            <pc:docMk/>
            <pc:sldMk cId="1244648707" sldId="1019"/>
            <ac:spMk id="10" creationId="{00000000-0000-0000-0000-000000000000}"/>
          </ac:spMkLst>
        </pc:spChg>
        <pc:spChg chg="mod">
          <ac:chgData name="Cheng Fan" userId="73b39abba4055029" providerId="LiveId" clId="{44781F24-EB97-47FF-95BE-058219D4485C}" dt="2020-10-05T06:09:07.182" v="9132" actId="1076"/>
          <ac:spMkLst>
            <pc:docMk/>
            <pc:sldMk cId="1244648707" sldId="1019"/>
            <ac:spMk id="11" creationId="{FC93CA6D-707B-0A48-8703-0D6CF1EAAA73}"/>
          </ac:spMkLst>
        </pc:spChg>
        <pc:spChg chg="mod">
          <ac:chgData name="Cheng Fan" userId="73b39abba4055029" providerId="LiveId" clId="{44781F24-EB97-47FF-95BE-058219D4485C}" dt="2020-10-05T06:09:07.182" v="9132" actId="1076"/>
          <ac:spMkLst>
            <pc:docMk/>
            <pc:sldMk cId="1244648707" sldId="1019"/>
            <ac:spMk id="13" creationId="{9C6B883C-0D3B-3745-B1A5-767CB4E8E057}"/>
          </ac:spMkLst>
        </pc:spChg>
        <pc:spChg chg="mod">
          <ac:chgData name="Cheng Fan" userId="73b39abba4055029" providerId="LiveId" clId="{44781F24-EB97-47FF-95BE-058219D4485C}" dt="2020-10-05T06:09:01.132" v="9131" actId="1076"/>
          <ac:spMkLst>
            <pc:docMk/>
            <pc:sldMk cId="1244648707" sldId="1019"/>
            <ac:spMk id="14" creationId="{692FB14C-23A2-1A46-A63D-C141C14012A7}"/>
          </ac:spMkLst>
        </pc:spChg>
        <pc:picChg chg="del">
          <ac:chgData name="Cheng Fan" userId="73b39abba4055029" providerId="LiveId" clId="{44781F24-EB97-47FF-95BE-058219D4485C}" dt="2020-10-04T11:25:04.042" v="5280" actId="478"/>
          <ac:picMkLst>
            <pc:docMk/>
            <pc:sldMk cId="1244648707" sldId="1019"/>
            <ac:picMk id="2" creationId="{65542302-90AE-493F-818E-3F816D68DB11}"/>
          </ac:picMkLst>
        </pc:picChg>
        <pc:picChg chg="add mod">
          <ac:chgData name="Cheng Fan" userId="73b39abba4055029" providerId="LiveId" clId="{44781F24-EB97-47FF-95BE-058219D4485C}" dt="2020-10-05T06:57:05.165" v="9628"/>
          <ac:picMkLst>
            <pc:docMk/>
            <pc:sldMk cId="1244648707" sldId="1019"/>
            <ac:picMk id="5" creationId="{EA1F2DAE-AB74-4E47-8945-3B6DD5511D86}"/>
          </ac:picMkLst>
        </pc:picChg>
        <pc:inkChg chg="add">
          <ac:chgData name="Cheng Fan" userId="73b39abba4055029" providerId="LiveId" clId="{44781F24-EB97-47FF-95BE-058219D4485C}" dt="2020-10-05T06:57:05.165" v="9628"/>
          <ac:inkMkLst>
            <pc:docMk/>
            <pc:sldMk cId="1244648707" sldId="1019"/>
            <ac:inkMk id="3" creationId="{2030EBE8-A67E-4B8A-BB2E-ED86764627D8}"/>
          </ac:inkMkLst>
        </pc:inkChg>
      </pc:sldChg>
      <pc:sldChg chg="add del">
        <pc:chgData name="Cheng Fan" userId="73b39abba4055029" providerId="LiveId" clId="{44781F24-EB97-47FF-95BE-058219D4485C}" dt="2020-10-04T08:54:14.425" v="4945" actId="2696"/>
        <pc:sldMkLst>
          <pc:docMk/>
          <pc:sldMk cId="2813096131" sldId="1038"/>
        </pc:sldMkLst>
      </pc:sldChg>
      <pc:sldChg chg="addSp delSp modSp add mod delAnim">
        <pc:chgData name="Cheng Fan" userId="73b39abba4055029" providerId="LiveId" clId="{44781F24-EB97-47FF-95BE-058219D4485C}" dt="2020-10-04T11:38:49.021" v="5284"/>
        <pc:sldMkLst>
          <pc:docMk/>
          <pc:sldMk cId="4139388349" sldId="1038"/>
        </pc:sldMkLst>
        <pc:picChg chg="add del mod">
          <ac:chgData name="Cheng Fan" userId="73b39abba4055029" providerId="LiveId" clId="{44781F24-EB97-47FF-95BE-058219D4485C}" dt="2020-10-04T11:32:12.667" v="5282"/>
          <ac:picMkLst>
            <pc:docMk/>
            <pc:sldMk cId="4139388349" sldId="1038"/>
            <ac:picMk id="3" creationId="{008B7B63-F1A2-4917-9DDB-C32F2CEBA66E}"/>
          </ac:picMkLst>
        </pc:picChg>
        <pc:picChg chg="add del mod">
          <ac:chgData name="Cheng Fan" userId="73b39abba4055029" providerId="LiveId" clId="{44781F24-EB97-47FF-95BE-058219D4485C}" dt="2020-10-04T11:38:49.021" v="5284"/>
          <ac:picMkLst>
            <pc:docMk/>
            <pc:sldMk cId="4139388349" sldId="1038"/>
            <ac:picMk id="7" creationId="{24315863-EE04-4BEE-9EDE-2668BCE268C1}"/>
          </ac:picMkLst>
        </pc:picChg>
        <pc:picChg chg="add mod">
          <ac:chgData name="Cheng Fan" userId="73b39abba4055029" providerId="LiveId" clId="{44781F24-EB97-47FF-95BE-058219D4485C}" dt="2020-10-04T11:38:49.021" v="5284"/>
          <ac:picMkLst>
            <pc:docMk/>
            <pc:sldMk cId="4139388349" sldId="1038"/>
            <ac:picMk id="9" creationId="{34E5F5F2-7B51-46B5-96AD-5C8BA73F6968}"/>
          </ac:picMkLst>
        </pc:picChg>
        <pc:inkChg chg="add del">
          <ac:chgData name="Cheng Fan" userId="73b39abba4055029" providerId="LiveId" clId="{44781F24-EB97-47FF-95BE-058219D4485C}" dt="2020-10-04T11:32:12.667" v="5282"/>
          <ac:inkMkLst>
            <pc:docMk/>
            <pc:sldMk cId="4139388349" sldId="1038"/>
            <ac:inkMk id="2" creationId="{916E6AC1-50A9-418C-823C-E06A99C30ED0}"/>
          </ac:inkMkLst>
        </pc:inkChg>
        <pc:inkChg chg="add del">
          <ac:chgData name="Cheng Fan" userId="73b39abba4055029" providerId="LiveId" clId="{44781F24-EB97-47FF-95BE-058219D4485C}" dt="2020-10-04T11:32:18.304" v="5283" actId="478"/>
          <ac:inkMkLst>
            <pc:docMk/>
            <pc:sldMk cId="4139388349" sldId="1038"/>
            <ac:inkMk id="6" creationId="{348798C8-AEE2-4F80-BB71-2BA705A41784}"/>
          </ac:inkMkLst>
        </pc:inkChg>
        <pc:inkChg chg="add">
          <ac:chgData name="Cheng Fan" userId="73b39abba4055029" providerId="LiveId" clId="{44781F24-EB97-47FF-95BE-058219D4485C}" dt="2020-10-04T11:38:49.021" v="5284"/>
          <ac:inkMkLst>
            <pc:docMk/>
            <pc:sldMk cId="4139388349" sldId="1038"/>
            <ac:inkMk id="8" creationId="{0419C8C1-60AB-4068-860D-6DAD54B43405}"/>
          </ac:inkMkLst>
        </pc:inkChg>
      </pc:sldChg>
      <pc:sldChg chg="addSp modSp add">
        <pc:chgData name="Cheng Fan" userId="73b39abba4055029" providerId="LiveId" clId="{44781F24-EB97-47FF-95BE-058219D4485C}" dt="2020-10-04T11:38:49.021" v="5284"/>
        <pc:sldMkLst>
          <pc:docMk/>
          <pc:sldMk cId="776892460" sldId="1039"/>
        </pc:sldMkLst>
        <pc:picChg chg="add mod">
          <ac:chgData name="Cheng Fan" userId="73b39abba4055029" providerId="LiveId" clId="{44781F24-EB97-47FF-95BE-058219D4485C}" dt="2020-10-04T11:38:49.021" v="5284"/>
          <ac:picMkLst>
            <pc:docMk/>
            <pc:sldMk cId="776892460" sldId="1039"/>
            <ac:picMk id="3" creationId="{60A65C81-E3B7-4EA4-8B3D-AC6DEB407F39}"/>
          </ac:picMkLst>
        </pc:picChg>
        <pc:inkChg chg="add">
          <ac:chgData name="Cheng Fan" userId="73b39abba4055029" providerId="LiveId" clId="{44781F24-EB97-47FF-95BE-058219D4485C}" dt="2020-10-04T11:38:49.021" v="5284"/>
          <ac:inkMkLst>
            <pc:docMk/>
            <pc:sldMk cId="776892460" sldId="1039"/>
            <ac:inkMk id="2" creationId="{CA30B393-2346-42E0-A06D-73CEB02422DE}"/>
          </ac:inkMkLst>
        </pc:inkChg>
      </pc:sldChg>
      <pc:sldChg chg="add del">
        <pc:chgData name="Cheng Fan" userId="73b39abba4055029" providerId="LiveId" clId="{44781F24-EB97-47FF-95BE-058219D4485C}" dt="2020-10-04T08:54:14.425" v="4945" actId="2696"/>
        <pc:sldMkLst>
          <pc:docMk/>
          <pc:sldMk cId="3645171504" sldId="1039"/>
        </pc:sldMkLst>
      </pc:sldChg>
      <pc:sldChg chg="addSp delSp modSp add mod">
        <pc:chgData name="Cheng Fan" userId="73b39abba4055029" providerId="LiveId" clId="{44781F24-EB97-47FF-95BE-058219D4485C}" dt="2020-10-04T11:48:25.702" v="5363"/>
        <pc:sldMkLst>
          <pc:docMk/>
          <pc:sldMk cId="2843702175" sldId="1040"/>
        </pc:sldMkLst>
        <pc:spChg chg="mod">
          <ac:chgData name="Cheng Fan" userId="73b39abba4055029" providerId="LiveId" clId="{44781F24-EB97-47FF-95BE-058219D4485C}" dt="2020-10-04T11:39:50.959" v="5292" actId="20577"/>
          <ac:spMkLst>
            <pc:docMk/>
            <pc:sldMk cId="2843702175" sldId="1040"/>
            <ac:spMk id="4" creationId="{9F078EC3-00FC-6D4B-9336-1BB438747989}"/>
          </ac:spMkLst>
        </pc:spChg>
        <pc:spChg chg="del">
          <ac:chgData name="Cheng Fan" userId="73b39abba4055029" providerId="LiveId" clId="{44781F24-EB97-47FF-95BE-058219D4485C}" dt="2020-10-04T08:57:24.984" v="4975" actId="478"/>
          <ac:spMkLst>
            <pc:docMk/>
            <pc:sldMk cId="2843702175" sldId="1040"/>
            <ac:spMk id="8" creationId="{00000000-0000-0000-0000-000000000000}"/>
          </ac:spMkLst>
        </pc:spChg>
        <pc:spChg chg="mod">
          <ac:chgData name="Cheng Fan" userId="73b39abba4055029" providerId="LiveId" clId="{44781F24-EB97-47FF-95BE-058219D4485C}" dt="2020-10-04T08:59:38.951" v="5228" actId="20577"/>
          <ac:spMkLst>
            <pc:docMk/>
            <pc:sldMk cId="2843702175" sldId="1040"/>
            <ac:spMk id="10" creationId="{00000000-0000-0000-0000-000000000000}"/>
          </ac:spMkLst>
        </pc:spChg>
        <pc:picChg chg="del">
          <ac:chgData name="Cheng Fan" userId="73b39abba4055029" providerId="LiveId" clId="{44781F24-EB97-47FF-95BE-058219D4485C}" dt="2020-10-04T08:57:26.322" v="4976" actId="478"/>
          <ac:picMkLst>
            <pc:docMk/>
            <pc:sldMk cId="2843702175" sldId="1040"/>
            <ac:picMk id="2" creationId="{00000000-0000-0000-0000-000000000000}"/>
          </ac:picMkLst>
        </pc:picChg>
        <pc:picChg chg="del">
          <ac:chgData name="Cheng Fan" userId="73b39abba4055029" providerId="LiveId" clId="{44781F24-EB97-47FF-95BE-058219D4485C}" dt="2020-10-04T08:57:24.984" v="4975" actId="478"/>
          <ac:picMkLst>
            <pc:docMk/>
            <pc:sldMk cId="2843702175" sldId="1040"/>
            <ac:picMk id="3" creationId="{00000000-0000-0000-0000-000000000000}"/>
          </ac:picMkLst>
        </pc:picChg>
        <pc:picChg chg="add mod">
          <ac:chgData name="Cheng Fan" userId="73b39abba4055029" providerId="LiveId" clId="{44781F24-EB97-47FF-95BE-058219D4485C}" dt="2020-10-04T11:48:25.702" v="5363"/>
          <ac:picMkLst>
            <pc:docMk/>
            <pc:sldMk cId="2843702175" sldId="1040"/>
            <ac:picMk id="3" creationId="{B6212F69-2F05-4B99-8CD5-9A5612339512}"/>
          </ac:picMkLst>
        </pc:picChg>
        <pc:picChg chg="del">
          <ac:chgData name="Cheng Fan" userId="73b39abba4055029" providerId="LiveId" clId="{44781F24-EB97-47FF-95BE-058219D4485C}" dt="2020-10-04T08:57:27.923" v="4977" actId="478"/>
          <ac:picMkLst>
            <pc:docMk/>
            <pc:sldMk cId="2843702175" sldId="1040"/>
            <ac:picMk id="5" creationId="{00000000-0000-0000-0000-000000000000}"/>
          </ac:picMkLst>
        </pc:picChg>
        <pc:picChg chg="del">
          <ac:chgData name="Cheng Fan" userId="73b39abba4055029" providerId="LiveId" clId="{44781F24-EB97-47FF-95BE-058219D4485C}" dt="2020-10-04T08:57:24.984" v="4975" actId="478"/>
          <ac:picMkLst>
            <pc:docMk/>
            <pc:sldMk cId="2843702175" sldId="1040"/>
            <ac:picMk id="6" creationId="{00000000-0000-0000-0000-000000000000}"/>
          </ac:picMkLst>
        </pc:picChg>
        <pc:picChg chg="add mod">
          <ac:chgData name="Cheng Fan" userId="73b39abba4055029" providerId="LiveId" clId="{44781F24-EB97-47FF-95BE-058219D4485C}" dt="2020-10-04T09:01:50.519" v="5233" actId="1076"/>
          <ac:picMkLst>
            <pc:docMk/>
            <pc:sldMk cId="2843702175" sldId="1040"/>
            <ac:picMk id="9" creationId="{B69A1308-3C66-4248-BC68-07F8A3182AC3}"/>
          </ac:picMkLst>
        </pc:picChg>
        <pc:picChg chg="add mod">
          <ac:chgData name="Cheng Fan" userId="73b39abba4055029" providerId="LiveId" clId="{44781F24-EB97-47FF-95BE-058219D4485C}" dt="2020-10-04T09:02:43.938" v="5240" actId="1076"/>
          <ac:picMkLst>
            <pc:docMk/>
            <pc:sldMk cId="2843702175" sldId="1040"/>
            <ac:picMk id="12" creationId="{77C153ED-9660-43A7-9AE1-8257132FF7F2}"/>
          </ac:picMkLst>
        </pc:picChg>
        <pc:inkChg chg="add">
          <ac:chgData name="Cheng Fan" userId="73b39abba4055029" providerId="LiveId" clId="{44781F24-EB97-47FF-95BE-058219D4485C}" dt="2020-10-04T11:48:25.702" v="5363"/>
          <ac:inkMkLst>
            <pc:docMk/>
            <pc:sldMk cId="2843702175" sldId="1040"/>
            <ac:inkMk id="2" creationId="{60FE5212-53ED-4398-BA4A-8034D02C3D94}"/>
          </ac:inkMkLst>
        </pc:inkChg>
      </pc:sldChg>
      <pc:sldChg chg="delSp new mod">
        <pc:chgData name="Cheng Fan" userId="73b39abba4055029" providerId="LiveId" clId="{44781F24-EB97-47FF-95BE-058219D4485C}" dt="2020-10-04T11:23:43.775" v="5279" actId="478"/>
        <pc:sldMkLst>
          <pc:docMk/>
          <pc:sldMk cId="3806568373" sldId="1041"/>
        </pc:sldMkLst>
        <pc:spChg chg="del">
          <ac:chgData name="Cheng Fan" userId="73b39abba4055029" providerId="LiveId" clId="{44781F24-EB97-47FF-95BE-058219D4485C}" dt="2020-10-04T11:23:40.397" v="5278" actId="478"/>
          <ac:spMkLst>
            <pc:docMk/>
            <pc:sldMk cId="3806568373" sldId="1041"/>
            <ac:spMk id="2" creationId="{67D32FC7-FF9E-44AC-A92D-8FD55C7236A7}"/>
          </ac:spMkLst>
        </pc:spChg>
        <pc:spChg chg="del">
          <ac:chgData name="Cheng Fan" userId="73b39abba4055029" providerId="LiveId" clId="{44781F24-EB97-47FF-95BE-058219D4485C}" dt="2020-10-04T11:23:43.775" v="5279" actId="478"/>
          <ac:spMkLst>
            <pc:docMk/>
            <pc:sldMk cId="3806568373" sldId="1041"/>
            <ac:spMk id="3" creationId="{B4B7E0EF-49CE-4B21-81CF-48DC0E7EE91A}"/>
          </ac:spMkLst>
        </pc:spChg>
      </pc:sldChg>
      <pc:sldChg chg="add del">
        <pc:chgData name="Cheng Fan" userId="73b39abba4055029" providerId="LiveId" clId="{44781F24-EB97-47FF-95BE-058219D4485C}" dt="2020-10-04T12:46:49.557" v="5634" actId="2890"/>
        <pc:sldMkLst>
          <pc:docMk/>
          <pc:sldMk cId="1190954915" sldId="1042"/>
        </pc:sldMkLst>
      </pc:sldChg>
      <pc:sldChg chg="delSp new mod">
        <pc:chgData name="Cheng Fan" userId="73b39abba4055029" providerId="LiveId" clId="{44781F24-EB97-47FF-95BE-058219D4485C}" dt="2020-10-05T01:18:42.764" v="5638" actId="478"/>
        <pc:sldMkLst>
          <pc:docMk/>
          <pc:sldMk cId="1358781219" sldId="1042"/>
        </pc:sldMkLst>
        <pc:spChg chg="del">
          <ac:chgData name="Cheng Fan" userId="73b39abba4055029" providerId="LiveId" clId="{44781F24-EB97-47FF-95BE-058219D4485C}" dt="2020-10-05T01:18:38.137" v="5637" actId="478"/>
          <ac:spMkLst>
            <pc:docMk/>
            <pc:sldMk cId="1358781219" sldId="1042"/>
            <ac:spMk id="4" creationId="{D48511FF-6135-4898-B973-02B673FE65D1}"/>
          </ac:spMkLst>
        </pc:spChg>
        <pc:spChg chg="del">
          <ac:chgData name="Cheng Fan" userId="73b39abba4055029" providerId="LiveId" clId="{44781F24-EB97-47FF-95BE-058219D4485C}" dt="2020-10-05T01:18:42.764" v="5638" actId="478"/>
          <ac:spMkLst>
            <pc:docMk/>
            <pc:sldMk cId="1358781219" sldId="1042"/>
            <ac:spMk id="5" creationId="{6E1F8723-CB80-4F53-BADE-55B50EBFA239}"/>
          </ac:spMkLst>
        </pc:spChg>
      </pc:sldChg>
      <pc:sldChg chg="addSp delSp modSp add mod ord">
        <pc:chgData name="Cheng Fan" userId="73b39abba4055029" providerId="LiveId" clId="{44781F24-EB97-47FF-95BE-058219D4485C}" dt="2020-10-05T01:49:24.224" v="5876"/>
        <pc:sldMkLst>
          <pc:docMk/>
          <pc:sldMk cId="350672844" sldId="1043"/>
        </pc:sldMkLst>
        <pc:spChg chg="mod">
          <ac:chgData name="Cheng Fan" userId="73b39abba4055029" providerId="LiveId" clId="{44781F24-EB97-47FF-95BE-058219D4485C}" dt="2020-10-05T01:22:20.860" v="5723" actId="20577"/>
          <ac:spMkLst>
            <pc:docMk/>
            <pc:sldMk cId="350672844" sldId="1043"/>
            <ac:spMk id="6" creationId="{9F078EC3-00FC-6D4B-9336-1BB438747989}"/>
          </ac:spMkLst>
        </pc:spChg>
        <pc:spChg chg="mod">
          <ac:chgData name="Cheng Fan" userId="73b39abba4055029" providerId="LiveId" clId="{44781F24-EB97-47FF-95BE-058219D4485C}" dt="2020-10-05T01:35:56.481" v="5873" actId="20577"/>
          <ac:spMkLst>
            <pc:docMk/>
            <pc:sldMk cId="350672844" sldId="1043"/>
            <ac:spMk id="8" creationId="{00000000-0000-0000-0000-000000000000}"/>
          </ac:spMkLst>
        </pc:spChg>
        <pc:spChg chg="add mod">
          <ac:chgData name="Cheng Fan" userId="73b39abba4055029" providerId="LiveId" clId="{44781F24-EB97-47FF-95BE-058219D4485C}" dt="2020-10-05T01:28:46.912" v="5843" actId="20577"/>
          <ac:spMkLst>
            <pc:docMk/>
            <pc:sldMk cId="350672844" sldId="1043"/>
            <ac:spMk id="11" creationId="{0550210E-563E-47D2-9147-A8769839EFF9}"/>
          </ac:spMkLst>
        </pc:spChg>
        <pc:picChg chg="add mod">
          <ac:chgData name="Cheng Fan" userId="73b39abba4055029" providerId="LiveId" clId="{44781F24-EB97-47FF-95BE-058219D4485C}" dt="2020-10-05T01:26:47.234" v="5757" actId="1076"/>
          <ac:picMkLst>
            <pc:docMk/>
            <pc:sldMk cId="350672844" sldId="1043"/>
            <ac:picMk id="3" creationId="{827B30CE-AFF6-4334-9201-4897D49C286F}"/>
          </ac:picMkLst>
        </pc:picChg>
        <pc:picChg chg="add mod">
          <ac:chgData name="Cheng Fan" userId="73b39abba4055029" providerId="LiveId" clId="{44781F24-EB97-47FF-95BE-058219D4485C}" dt="2020-10-05T01:26:40.522" v="5756" actId="1076"/>
          <ac:picMkLst>
            <pc:docMk/>
            <pc:sldMk cId="350672844" sldId="1043"/>
            <ac:picMk id="5" creationId="{AE095B8B-FA90-41B0-A168-83E804FA1284}"/>
          </ac:picMkLst>
        </pc:picChg>
        <pc:picChg chg="mod">
          <ac:chgData name="Cheng Fan" userId="73b39abba4055029" providerId="LiveId" clId="{44781F24-EB97-47FF-95BE-058219D4485C}" dt="2020-10-05T01:26:12.186" v="5749" actId="1076"/>
          <ac:picMkLst>
            <pc:docMk/>
            <pc:sldMk cId="350672844" sldId="1043"/>
            <ac:picMk id="7" creationId="{00000000-0000-0000-0000-000000000000}"/>
          </ac:picMkLst>
        </pc:picChg>
        <pc:picChg chg="del">
          <ac:chgData name="Cheng Fan" userId="73b39abba4055029" providerId="LiveId" clId="{44781F24-EB97-47FF-95BE-058219D4485C}" dt="2020-10-05T01:22:22.800" v="5724" actId="478"/>
          <ac:picMkLst>
            <pc:docMk/>
            <pc:sldMk cId="350672844" sldId="1043"/>
            <ac:picMk id="9" creationId="{00000000-0000-0000-0000-000000000000}"/>
          </ac:picMkLst>
        </pc:picChg>
        <pc:picChg chg="del">
          <ac:chgData name="Cheng Fan" userId="73b39abba4055029" providerId="LiveId" clId="{44781F24-EB97-47FF-95BE-058219D4485C}" dt="2020-10-05T01:22:24.480" v="5725" actId="478"/>
          <ac:picMkLst>
            <pc:docMk/>
            <pc:sldMk cId="350672844" sldId="1043"/>
            <ac:picMk id="10" creationId="{00000000-0000-0000-0000-000000000000}"/>
          </ac:picMkLst>
        </pc:picChg>
        <pc:picChg chg="add del mod">
          <ac:chgData name="Cheng Fan" userId="73b39abba4055029" providerId="LiveId" clId="{44781F24-EB97-47FF-95BE-058219D4485C}" dt="2020-10-05T01:49:24.224" v="5876"/>
          <ac:picMkLst>
            <pc:docMk/>
            <pc:sldMk cId="350672844" sldId="1043"/>
            <ac:picMk id="12" creationId="{EAABA6E6-2884-4ED9-9F5B-188B85E206D0}"/>
          </ac:picMkLst>
        </pc:picChg>
        <pc:picChg chg="add mod">
          <ac:chgData name="Cheng Fan" userId="73b39abba4055029" providerId="LiveId" clId="{44781F24-EB97-47FF-95BE-058219D4485C}" dt="2020-10-05T01:49:24.224" v="5876"/>
          <ac:picMkLst>
            <pc:docMk/>
            <pc:sldMk cId="350672844" sldId="1043"/>
            <ac:picMk id="14" creationId="{AA77D363-F49B-4BA6-9B00-8DA7D49688FB}"/>
          </ac:picMkLst>
        </pc:picChg>
        <pc:inkChg chg="add">
          <ac:chgData name="Cheng Fan" userId="73b39abba4055029" providerId="LiveId" clId="{44781F24-EB97-47FF-95BE-058219D4485C}" dt="2020-10-05T01:49:24.224" v="5876"/>
          <ac:inkMkLst>
            <pc:docMk/>
            <pc:sldMk cId="350672844" sldId="1043"/>
            <ac:inkMk id="13" creationId="{72D6297D-9C93-49C8-8932-812B2F675B75}"/>
          </ac:inkMkLst>
        </pc:inkChg>
      </pc:sldChg>
      <pc:sldChg chg="new">
        <pc:chgData name="Cheng Fan" userId="73b39abba4055029" providerId="LiveId" clId="{44781F24-EB97-47FF-95BE-058219D4485C}" dt="2020-10-05T01:38:08.187" v="5874" actId="680"/>
        <pc:sldMkLst>
          <pc:docMk/>
          <pc:sldMk cId="2473738136" sldId="1044"/>
        </pc:sldMkLst>
      </pc:sldChg>
      <pc:sldChg chg="addSp delSp modSp add mod">
        <pc:chgData name="Cheng Fan" userId="73b39abba4055029" providerId="LiveId" clId="{44781F24-EB97-47FF-95BE-058219D4485C}" dt="2020-10-05T06:54:32.960" v="9627"/>
        <pc:sldMkLst>
          <pc:docMk/>
          <pc:sldMk cId="1855179697" sldId="1045"/>
        </pc:sldMkLst>
        <pc:spChg chg="del">
          <ac:chgData name="Cheng Fan" userId="73b39abba4055029" providerId="LiveId" clId="{44781F24-EB97-47FF-95BE-058219D4485C}" dt="2020-10-05T02:38:04.654" v="5950" actId="478"/>
          <ac:spMkLst>
            <pc:docMk/>
            <pc:sldMk cId="1855179697" sldId="1045"/>
            <ac:spMk id="2" creationId="{C5A32E28-0383-4A50-B98D-FB9348CDB04F}"/>
          </ac:spMkLst>
        </pc:spChg>
        <pc:spChg chg="mod">
          <ac:chgData name="Cheng Fan" userId="73b39abba4055029" providerId="LiveId" clId="{44781F24-EB97-47FF-95BE-058219D4485C}" dt="2020-10-05T04:00:49.076" v="8284" actId="20577"/>
          <ac:spMkLst>
            <pc:docMk/>
            <pc:sldMk cId="1855179697" sldId="1045"/>
            <ac:spMk id="6" creationId="{9F078EC3-00FC-6D4B-9336-1BB438747989}"/>
          </ac:spMkLst>
        </pc:spChg>
        <pc:spChg chg="mod">
          <ac:chgData name="Cheng Fan" userId="73b39abba4055029" providerId="LiveId" clId="{44781F24-EB97-47FF-95BE-058219D4485C}" dt="2020-10-05T02:40:02.128" v="6132"/>
          <ac:spMkLst>
            <pc:docMk/>
            <pc:sldMk cId="1855179697" sldId="1045"/>
            <ac:spMk id="7" creationId="{00000000-0000-0000-0000-000000000000}"/>
          </ac:spMkLst>
        </pc:spChg>
        <pc:spChg chg="del">
          <ac:chgData name="Cheng Fan" userId="73b39abba4055029" providerId="LiveId" clId="{44781F24-EB97-47FF-95BE-058219D4485C}" dt="2020-10-05T02:38:11.815" v="5953" actId="478"/>
          <ac:spMkLst>
            <pc:docMk/>
            <pc:sldMk cId="1855179697" sldId="1045"/>
            <ac:spMk id="10" creationId="{00000000-0000-0000-0000-000000000000}"/>
          </ac:spMkLst>
        </pc:spChg>
        <pc:picChg chg="add mod">
          <ac:chgData name="Cheng Fan" userId="73b39abba4055029" providerId="LiveId" clId="{44781F24-EB97-47FF-95BE-058219D4485C}" dt="2020-10-05T03:58:39.757" v="8233" actId="1076"/>
          <ac:picMkLst>
            <pc:docMk/>
            <pc:sldMk cId="1855179697" sldId="1045"/>
            <ac:picMk id="4" creationId="{86685ACD-3514-47F3-87FE-39283756C1F6}"/>
          </ac:picMkLst>
        </pc:picChg>
        <pc:picChg chg="add mod">
          <ac:chgData name="Cheng Fan" userId="73b39abba4055029" providerId="LiveId" clId="{44781F24-EB97-47FF-95BE-058219D4485C}" dt="2020-10-05T03:58:42.421" v="8234" actId="1076"/>
          <ac:picMkLst>
            <pc:docMk/>
            <pc:sldMk cId="1855179697" sldId="1045"/>
            <ac:picMk id="8" creationId="{A7121C80-3F9F-40CD-9004-58D26E87C761}"/>
          </ac:picMkLst>
        </pc:picChg>
        <pc:picChg chg="del">
          <ac:chgData name="Cheng Fan" userId="73b39abba4055029" providerId="LiveId" clId="{44781F24-EB97-47FF-95BE-058219D4485C}" dt="2020-10-05T02:38:02.793" v="5949" actId="478"/>
          <ac:picMkLst>
            <pc:docMk/>
            <pc:sldMk cId="1855179697" sldId="1045"/>
            <ac:picMk id="9" creationId="{00000000-0000-0000-0000-000000000000}"/>
          </ac:picMkLst>
        </pc:picChg>
        <pc:picChg chg="del">
          <ac:chgData name="Cheng Fan" userId="73b39abba4055029" providerId="LiveId" clId="{44781F24-EB97-47FF-95BE-058219D4485C}" dt="2020-10-05T02:38:01.074" v="5948" actId="478"/>
          <ac:picMkLst>
            <pc:docMk/>
            <pc:sldMk cId="1855179697" sldId="1045"/>
            <ac:picMk id="11" creationId="{00000000-0000-0000-0000-000000000000}"/>
          </ac:picMkLst>
        </pc:picChg>
        <pc:picChg chg="del">
          <ac:chgData name="Cheng Fan" userId="73b39abba4055029" providerId="LiveId" clId="{44781F24-EB97-47FF-95BE-058219D4485C}" dt="2020-10-05T02:38:06.773" v="5951" actId="478"/>
          <ac:picMkLst>
            <pc:docMk/>
            <pc:sldMk cId="1855179697" sldId="1045"/>
            <ac:picMk id="12" creationId="{00000000-0000-0000-0000-000000000000}"/>
          </ac:picMkLst>
        </pc:picChg>
        <pc:picChg chg="del">
          <ac:chgData name="Cheng Fan" userId="73b39abba4055029" providerId="LiveId" clId="{44781F24-EB97-47FF-95BE-058219D4485C}" dt="2020-10-05T02:38:08.264" v="5952" actId="478"/>
          <ac:picMkLst>
            <pc:docMk/>
            <pc:sldMk cId="1855179697" sldId="1045"/>
            <ac:picMk id="13" creationId="{00000000-0000-0000-0000-000000000000}"/>
          </ac:picMkLst>
        </pc:picChg>
        <pc:picChg chg="add mod">
          <ac:chgData name="Cheng Fan" userId="73b39abba4055029" providerId="LiveId" clId="{44781F24-EB97-47FF-95BE-058219D4485C}" dt="2020-10-05T06:54:32.960" v="9627"/>
          <ac:picMkLst>
            <pc:docMk/>
            <pc:sldMk cId="1855179697" sldId="1045"/>
            <ac:picMk id="15" creationId="{48182832-2F2A-4927-B88C-69C1EAFC12A8}"/>
          </ac:picMkLst>
        </pc:picChg>
        <pc:inkChg chg="add">
          <ac:chgData name="Cheng Fan" userId="73b39abba4055029" providerId="LiveId" clId="{44781F24-EB97-47FF-95BE-058219D4485C}" dt="2020-10-05T06:54:32.960" v="9627"/>
          <ac:inkMkLst>
            <pc:docMk/>
            <pc:sldMk cId="1855179697" sldId="1045"/>
            <ac:inkMk id="14" creationId="{25C8B8B1-66F1-41E0-891B-D6D7EA790D78}"/>
          </ac:inkMkLst>
        </pc:inkChg>
      </pc:sldChg>
      <pc:sldChg chg="addSp delSp modSp add mod">
        <pc:chgData name="Cheng Fan" userId="73b39abba4055029" providerId="LiveId" clId="{44781F24-EB97-47FF-95BE-058219D4485C}" dt="2020-10-05T06:44:57.482" v="9624"/>
        <pc:sldMkLst>
          <pc:docMk/>
          <pc:sldMk cId="2691992285" sldId="1046"/>
        </pc:sldMkLst>
        <pc:spChg chg="add mod">
          <ac:chgData name="Cheng Fan" userId="73b39abba4055029" providerId="LiveId" clId="{44781F24-EB97-47FF-95BE-058219D4485C}" dt="2020-10-05T03:54:05.629" v="8050"/>
          <ac:spMkLst>
            <pc:docMk/>
            <pc:sldMk cId="2691992285" sldId="1046"/>
            <ac:spMk id="2" creationId="{1AFAB781-2171-4F16-BA9C-0C6F84216CF3}"/>
          </ac:spMkLst>
        </pc:spChg>
        <pc:spChg chg="mod">
          <ac:chgData name="Cheng Fan" userId="73b39abba4055029" providerId="LiveId" clId="{44781F24-EB97-47FF-95BE-058219D4485C}" dt="2020-10-05T05:39:31.943" v="9063" actId="113"/>
          <ac:spMkLst>
            <pc:docMk/>
            <pc:sldMk cId="2691992285" sldId="1046"/>
            <ac:spMk id="7" creationId="{9F078EC3-00FC-6D4B-9336-1BB438747989}"/>
          </ac:spMkLst>
        </pc:spChg>
        <pc:spChg chg="del">
          <ac:chgData name="Cheng Fan" userId="73b39abba4055029" providerId="LiveId" clId="{44781F24-EB97-47FF-95BE-058219D4485C}" dt="2020-10-05T02:57:22.891" v="6634" actId="478"/>
          <ac:spMkLst>
            <pc:docMk/>
            <pc:sldMk cId="2691992285" sldId="1046"/>
            <ac:spMk id="8" creationId="{00000000-0000-0000-0000-000000000000}"/>
          </ac:spMkLst>
        </pc:spChg>
        <pc:spChg chg="del">
          <ac:chgData name="Cheng Fan" userId="73b39abba4055029" providerId="LiveId" clId="{44781F24-EB97-47FF-95BE-058219D4485C}" dt="2020-10-05T02:57:18.871" v="6633" actId="478"/>
          <ac:spMkLst>
            <pc:docMk/>
            <pc:sldMk cId="2691992285" sldId="1046"/>
            <ac:spMk id="9" creationId="{A769FA6D-63BB-2049-B3CC-A3243E97C4F5}"/>
          </ac:spMkLst>
        </pc:spChg>
        <pc:spChg chg="add del mod">
          <ac:chgData name="Cheng Fan" userId="73b39abba4055029" providerId="LiveId" clId="{44781F24-EB97-47FF-95BE-058219D4485C}" dt="2020-10-05T03:43:41.172" v="7471" actId="478"/>
          <ac:spMkLst>
            <pc:docMk/>
            <pc:sldMk cId="2691992285" sldId="1046"/>
            <ac:spMk id="15" creationId="{DE99F6E1-C1AC-400C-B872-4C5AD0A72CC7}"/>
          </ac:spMkLst>
        </pc:spChg>
        <pc:picChg chg="add mod">
          <ac:chgData name="Cheng Fan" userId="73b39abba4055029" providerId="LiveId" clId="{44781F24-EB97-47FF-95BE-058219D4485C}" dt="2020-10-05T03:13:01.476" v="6791" actId="1076"/>
          <ac:picMkLst>
            <pc:docMk/>
            <pc:sldMk cId="2691992285" sldId="1046"/>
            <ac:picMk id="4" creationId="{D9AE8E67-7E93-47E6-8E5C-7FA70A329B92}"/>
          </ac:picMkLst>
        </pc:picChg>
        <pc:picChg chg="add mod">
          <ac:chgData name="Cheng Fan" userId="73b39abba4055029" providerId="LiveId" clId="{44781F24-EB97-47FF-95BE-058219D4485C}" dt="2020-10-05T03:46:35.068" v="7867" actId="1076"/>
          <ac:picMkLst>
            <pc:docMk/>
            <pc:sldMk cId="2691992285" sldId="1046"/>
            <ac:picMk id="6" creationId="{4DA3BEAE-D90E-4184-B53A-BE14FB8F70CB}"/>
          </ac:picMkLst>
        </pc:picChg>
        <pc:picChg chg="del mod">
          <ac:chgData name="Cheng Fan" userId="73b39abba4055029" providerId="LiveId" clId="{44781F24-EB97-47FF-95BE-058219D4485C}" dt="2020-10-05T03:03:59.267" v="6641" actId="478"/>
          <ac:picMkLst>
            <pc:docMk/>
            <pc:sldMk cId="2691992285" sldId="1046"/>
            <ac:picMk id="10" creationId="{00000000-0000-0000-0000-000000000000}"/>
          </ac:picMkLst>
        </pc:picChg>
        <pc:picChg chg="del mod">
          <ac:chgData name="Cheng Fan" userId="73b39abba4055029" providerId="LiveId" clId="{44781F24-EB97-47FF-95BE-058219D4485C}" dt="2020-10-05T03:04:00.939" v="6642" actId="478"/>
          <ac:picMkLst>
            <pc:docMk/>
            <pc:sldMk cId="2691992285" sldId="1046"/>
            <ac:picMk id="11" creationId="{00000000-0000-0000-0000-000000000000}"/>
          </ac:picMkLst>
        </pc:picChg>
        <pc:picChg chg="del mod">
          <ac:chgData name="Cheng Fan" userId="73b39abba4055029" providerId="LiveId" clId="{44781F24-EB97-47FF-95BE-058219D4485C}" dt="2020-10-05T03:04:02.486" v="6643" actId="478"/>
          <ac:picMkLst>
            <pc:docMk/>
            <pc:sldMk cId="2691992285" sldId="1046"/>
            <ac:picMk id="12" creationId="{00000000-0000-0000-0000-000000000000}"/>
          </ac:picMkLst>
        </pc:picChg>
        <pc:picChg chg="add mod">
          <ac:chgData name="Cheng Fan" userId="73b39abba4055029" providerId="LiveId" clId="{44781F24-EB97-47FF-95BE-058219D4485C}" dt="2020-10-05T06:44:57.482" v="9624"/>
          <ac:picMkLst>
            <pc:docMk/>
            <pc:sldMk cId="2691992285" sldId="1046"/>
            <ac:picMk id="17" creationId="{B09BC371-C3EC-443E-A40D-C2D149156D2D}"/>
          </ac:picMkLst>
        </pc:picChg>
        <pc:inkChg chg="add">
          <ac:chgData name="Cheng Fan" userId="73b39abba4055029" providerId="LiveId" clId="{44781F24-EB97-47FF-95BE-058219D4485C}" dt="2020-10-05T06:44:57.482" v="9624"/>
          <ac:inkMkLst>
            <pc:docMk/>
            <pc:sldMk cId="2691992285" sldId="1046"/>
            <ac:inkMk id="16" creationId="{D30D7D73-2A99-46DD-AF71-5187B2E28F05}"/>
          </ac:inkMkLst>
        </pc:inkChg>
      </pc:sldChg>
      <pc:sldChg chg="addSp delSp modSp add mod">
        <pc:chgData name="Cheng Fan" userId="73b39abba4055029" providerId="LiveId" clId="{44781F24-EB97-47FF-95BE-058219D4485C}" dt="2020-10-05T06:38:37.911" v="9623"/>
        <pc:sldMkLst>
          <pc:docMk/>
          <pc:sldMk cId="1477441501" sldId="1047"/>
        </pc:sldMkLst>
        <pc:spChg chg="del mod">
          <ac:chgData name="Cheng Fan" userId="73b39abba4055029" providerId="LiveId" clId="{44781F24-EB97-47FF-95BE-058219D4485C}" dt="2020-10-05T03:43:23.882" v="7468" actId="478"/>
          <ac:spMkLst>
            <pc:docMk/>
            <pc:sldMk cId="1477441501" sldId="1047"/>
            <ac:spMk id="2" creationId="{1AFAB781-2171-4F16-BA9C-0C6F84216CF3}"/>
          </ac:spMkLst>
        </pc:spChg>
        <pc:spChg chg="add mod">
          <ac:chgData name="Cheng Fan" userId="73b39abba4055029" providerId="LiveId" clId="{44781F24-EB97-47FF-95BE-058219D4485C}" dt="2020-10-05T03:48:30.177" v="7995" actId="20577"/>
          <ac:spMkLst>
            <pc:docMk/>
            <pc:sldMk cId="1477441501" sldId="1047"/>
            <ac:spMk id="3" creationId="{69DD245D-824A-411F-860F-09950D87D5D4}"/>
          </ac:spMkLst>
        </pc:spChg>
        <pc:spChg chg="mod">
          <ac:chgData name="Cheng Fan" userId="73b39abba4055029" providerId="LiveId" clId="{44781F24-EB97-47FF-95BE-058219D4485C}" dt="2020-10-05T05:39:22.137" v="9061" actId="113"/>
          <ac:spMkLst>
            <pc:docMk/>
            <pc:sldMk cId="1477441501" sldId="1047"/>
            <ac:spMk id="7" creationId="{9F078EC3-00FC-6D4B-9336-1BB438747989}"/>
          </ac:spMkLst>
        </pc:spChg>
        <pc:spChg chg="del">
          <ac:chgData name="Cheng Fan" userId="73b39abba4055029" providerId="LiveId" clId="{44781F24-EB97-47FF-95BE-058219D4485C}" dt="2020-10-05T03:16:09.919" v="6910" actId="478"/>
          <ac:spMkLst>
            <pc:docMk/>
            <pc:sldMk cId="1477441501" sldId="1047"/>
            <ac:spMk id="15" creationId="{DE99F6E1-C1AC-400C-B872-4C5AD0A72CC7}"/>
          </ac:spMkLst>
        </pc:spChg>
        <pc:picChg chg="del">
          <ac:chgData name="Cheng Fan" userId="73b39abba4055029" providerId="LiveId" clId="{44781F24-EB97-47FF-95BE-058219D4485C}" dt="2020-10-05T03:16:04.629" v="6909" actId="478"/>
          <ac:picMkLst>
            <pc:docMk/>
            <pc:sldMk cId="1477441501" sldId="1047"/>
            <ac:picMk id="4" creationId="{D9AE8E67-7E93-47E6-8E5C-7FA70A329B92}"/>
          </ac:picMkLst>
        </pc:picChg>
        <pc:picChg chg="del">
          <ac:chgData name="Cheng Fan" userId="73b39abba4055029" providerId="LiveId" clId="{44781F24-EB97-47FF-95BE-058219D4485C}" dt="2020-10-05T03:16:02.978" v="6908" actId="478"/>
          <ac:picMkLst>
            <pc:docMk/>
            <pc:sldMk cId="1477441501" sldId="1047"/>
            <ac:picMk id="6" creationId="{4DA3BEAE-D90E-4184-B53A-BE14FB8F70CB}"/>
          </ac:picMkLst>
        </pc:picChg>
        <pc:picChg chg="add mod">
          <ac:chgData name="Cheng Fan" userId="73b39abba4055029" providerId="LiveId" clId="{44781F24-EB97-47FF-95BE-058219D4485C}" dt="2020-10-05T03:53:24.211" v="8009" actId="1076"/>
          <ac:picMkLst>
            <pc:docMk/>
            <pc:sldMk cId="1477441501" sldId="1047"/>
            <ac:picMk id="9" creationId="{BBC418A8-99D3-48D9-B6AE-03B705720967}"/>
          </ac:picMkLst>
        </pc:picChg>
        <pc:picChg chg="add mod">
          <ac:chgData name="Cheng Fan" userId="73b39abba4055029" providerId="LiveId" clId="{44781F24-EB97-47FF-95BE-058219D4485C}" dt="2020-10-05T03:53:10.481" v="8007" actId="1076"/>
          <ac:picMkLst>
            <pc:docMk/>
            <pc:sldMk cId="1477441501" sldId="1047"/>
            <ac:picMk id="11" creationId="{3EEC207E-B738-48B8-92CA-199B5A1C556C}"/>
          </ac:picMkLst>
        </pc:picChg>
        <pc:picChg chg="add del mod">
          <ac:chgData name="Cheng Fan" userId="73b39abba4055029" providerId="LiveId" clId="{44781F24-EB97-47FF-95BE-058219D4485C}" dt="2020-10-05T06:38:37.911" v="9623"/>
          <ac:picMkLst>
            <pc:docMk/>
            <pc:sldMk cId="1477441501" sldId="1047"/>
            <ac:picMk id="12" creationId="{C83B64D0-1F31-41C3-984E-265141F5AC4F}"/>
          </ac:picMkLst>
        </pc:picChg>
        <pc:picChg chg="add mod">
          <ac:chgData name="Cheng Fan" userId="73b39abba4055029" providerId="LiveId" clId="{44781F24-EB97-47FF-95BE-058219D4485C}" dt="2020-10-05T06:38:37.911" v="9623"/>
          <ac:picMkLst>
            <pc:docMk/>
            <pc:sldMk cId="1477441501" sldId="1047"/>
            <ac:picMk id="14" creationId="{A4B0046E-554F-4FC5-9C7D-C0F41E8945EF}"/>
          </ac:picMkLst>
        </pc:picChg>
        <pc:inkChg chg="add">
          <ac:chgData name="Cheng Fan" userId="73b39abba4055029" providerId="LiveId" clId="{44781F24-EB97-47FF-95BE-058219D4485C}" dt="2020-10-05T06:38:37.911" v="9623"/>
          <ac:inkMkLst>
            <pc:docMk/>
            <pc:sldMk cId="1477441501" sldId="1047"/>
            <ac:inkMk id="13" creationId="{93AE9B98-DE88-4C8B-B30F-04918B01EB92}"/>
          </ac:inkMkLst>
        </pc:inkChg>
      </pc:sldChg>
      <pc:sldChg chg="addSp delSp modSp add mod">
        <pc:chgData name="Cheng Fan" userId="73b39abba4055029" providerId="LiveId" clId="{44781F24-EB97-47FF-95BE-058219D4485C}" dt="2020-10-05T06:52:04.605" v="9626"/>
        <pc:sldMkLst>
          <pc:docMk/>
          <pc:sldMk cId="1493435423" sldId="1048"/>
        </pc:sldMkLst>
        <pc:spChg chg="del">
          <ac:chgData name="Cheng Fan" userId="73b39abba4055029" providerId="LiveId" clId="{44781F24-EB97-47FF-95BE-058219D4485C}" dt="2020-10-05T04:01:20.776" v="8308" actId="478"/>
          <ac:spMkLst>
            <pc:docMk/>
            <pc:sldMk cId="1493435423" sldId="1048"/>
            <ac:spMk id="2" creationId="{C5A32E28-0383-4A50-B98D-FB9348CDB04F}"/>
          </ac:spMkLst>
        </pc:spChg>
        <pc:spChg chg="mod">
          <ac:chgData name="Cheng Fan" userId="73b39abba4055029" providerId="LiveId" clId="{44781F24-EB97-47FF-95BE-058219D4485C}" dt="2020-10-05T04:01:05.601" v="8304" actId="20577"/>
          <ac:spMkLst>
            <pc:docMk/>
            <pc:sldMk cId="1493435423" sldId="1048"/>
            <ac:spMk id="6" creationId="{9F078EC3-00FC-6D4B-9336-1BB438747989}"/>
          </ac:spMkLst>
        </pc:spChg>
        <pc:spChg chg="mod">
          <ac:chgData name="Cheng Fan" userId="73b39abba4055029" providerId="LiveId" clId="{44781F24-EB97-47FF-95BE-058219D4485C}" dt="2020-10-05T05:39:50.408" v="9068"/>
          <ac:spMkLst>
            <pc:docMk/>
            <pc:sldMk cId="1493435423" sldId="1048"/>
            <ac:spMk id="7" creationId="{00000000-0000-0000-0000-000000000000}"/>
          </ac:spMkLst>
        </pc:spChg>
        <pc:spChg chg="del">
          <ac:chgData name="Cheng Fan" userId="73b39abba4055029" providerId="LiveId" clId="{44781F24-EB97-47FF-95BE-058219D4485C}" dt="2020-10-05T04:01:13.327" v="8306" actId="478"/>
          <ac:spMkLst>
            <pc:docMk/>
            <pc:sldMk cId="1493435423" sldId="1048"/>
            <ac:spMk id="14" creationId="{8EBE9C8D-FB2E-428D-80CA-3340E30F7870}"/>
          </ac:spMkLst>
        </pc:spChg>
        <pc:picChg chg="add mod">
          <ac:chgData name="Cheng Fan" userId="73b39abba4055029" providerId="LiveId" clId="{44781F24-EB97-47FF-95BE-058219D4485C}" dt="2020-10-05T04:08:48.105" v="9056" actId="1076"/>
          <ac:picMkLst>
            <pc:docMk/>
            <pc:sldMk cId="1493435423" sldId="1048"/>
            <ac:picMk id="4" creationId="{D3A7AEA3-1CEA-4D7B-9EA6-C56EF99D6392}"/>
          </ac:picMkLst>
        </pc:picChg>
        <pc:picChg chg="add mod">
          <ac:chgData name="Cheng Fan" userId="73b39abba4055029" providerId="LiveId" clId="{44781F24-EB97-47FF-95BE-058219D4485C}" dt="2020-10-05T06:52:04.605" v="9626"/>
          <ac:picMkLst>
            <pc:docMk/>
            <pc:sldMk cId="1493435423" sldId="1048"/>
            <ac:picMk id="8" creationId="{5B3DC8DD-B5F6-4BEF-AC1D-02DCEAB46A74}"/>
          </ac:picMkLst>
        </pc:picChg>
        <pc:picChg chg="del">
          <ac:chgData name="Cheng Fan" userId="73b39abba4055029" providerId="LiveId" clId="{44781F24-EB97-47FF-95BE-058219D4485C}" dt="2020-10-05T04:01:18.455" v="8307" actId="478"/>
          <ac:picMkLst>
            <pc:docMk/>
            <pc:sldMk cId="1493435423" sldId="1048"/>
            <ac:picMk id="9" creationId="{00000000-0000-0000-0000-000000000000}"/>
          </ac:picMkLst>
        </pc:picChg>
        <pc:picChg chg="del">
          <ac:chgData name="Cheng Fan" userId="73b39abba4055029" providerId="LiveId" clId="{44781F24-EB97-47FF-95BE-058219D4485C}" dt="2020-10-05T04:01:10.342" v="8305" actId="478"/>
          <ac:picMkLst>
            <pc:docMk/>
            <pc:sldMk cId="1493435423" sldId="1048"/>
            <ac:picMk id="11" creationId="{00000000-0000-0000-0000-000000000000}"/>
          </ac:picMkLst>
        </pc:picChg>
        <pc:picChg chg="del">
          <ac:chgData name="Cheng Fan" userId="73b39abba4055029" providerId="LiveId" clId="{44781F24-EB97-47FF-95BE-058219D4485C}" dt="2020-10-05T04:01:18.455" v="8307" actId="478"/>
          <ac:picMkLst>
            <pc:docMk/>
            <pc:sldMk cId="1493435423" sldId="1048"/>
            <ac:picMk id="12" creationId="{00000000-0000-0000-0000-000000000000}"/>
          </ac:picMkLst>
        </pc:picChg>
        <pc:picChg chg="del">
          <ac:chgData name="Cheng Fan" userId="73b39abba4055029" providerId="LiveId" clId="{44781F24-EB97-47FF-95BE-058219D4485C}" dt="2020-10-05T04:01:18.455" v="8307" actId="478"/>
          <ac:picMkLst>
            <pc:docMk/>
            <pc:sldMk cId="1493435423" sldId="1048"/>
            <ac:picMk id="13" creationId="{00000000-0000-0000-0000-000000000000}"/>
          </ac:picMkLst>
        </pc:picChg>
        <pc:inkChg chg="add">
          <ac:chgData name="Cheng Fan" userId="73b39abba4055029" providerId="LiveId" clId="{44781F24-EB97-47FF-95BE-058219D4485C}" dt="2020-10-05T06:52:04.605" v="9626"/>
          <ac:inkMkLst>
            <pc:docMk/>
            <pc:sldMk cId="1493435423" sldId="1048"/>
            <ac:inkMk id="5" creationId="{5EE860F2-A960-4148-8BF6-7043BD7AE57E}"/>
          </ac:inkMkLst>
        </pc:inkChg>
      </pc:sldChg>
      <pc:sldChg chg="addSp delSp modSp add mod delAnim">
        <pc:chgData name="Cheng Fan" userId="73b39abba4055029" providerId="LiveId" clId="{44781F24-EB97-47FF-95BE-058219D4485C}" dt="2020-10-05T06:35:51.165" v="9622"/>
        <pc:sldMkLst>
          <pc:docMk/>
          <pc:sldMk cId="1567197119" sldId="1049"/>
        </pc:sldMkLst>
        <pc:spChg chg="del">
          <ac:chgData name="Cheng Fan" userId="73b39abba4055029" providerId="LiveId" clId="{44781F24-EB97-47FF-95BE-058219D4485C}" dt="2020-10-05T06:22:56.943" v="9285" actId="478"/>
          <ac:spMkLst>
            <pc:docMk/>
            <pc:sldMk cId="1567197119" sldId="1049"/>
            <ac:spMk id="2" creationId="{323EEF42-CFAB-46F7-9841-3BE3FE100103}"/>
          </ac:spMkLst>
        </pc:spChg>
        <pc:spChg chg="mod">
          <ac:chgData name="Cheng Fan" userId="73b39abba4055029" providerId="LiveId" clId="{44781F24-EB97-47FF-95BE-058219D4485C}" dt="2020-10-05T06:22:07.984" v="9182"/>
          <ac:spMkLst>
            <pc:docMk/>
            <pc:sldMk cId="1567197119" sldId="1049"/>
            <ac:spMk id="7" creationId="{9F078EC3-00FC-6D4B-9336-1BB438747989}"/>
          </ac:spMkLst>
        </pc:spChg>
        <pc:spChg chg="mod">
          <ac:chgData name="Cheng Fan" userId="73b39abba4055029" providerId="LiveId" clId="{44781F24-EB97-47FF-95BE-058219D4485C}" dt="2020-10-05T06:30:40.633" v="9608"/>
          <ac:spMkLst>
            <pc:docMk/>
            <pc:sldMk cId="1567197119" sldId="1049"/>
            <ac:spMk id="8" creationId="{00000000-0000-0000-0000-000000000000}"/>
          </ac:spMkLst>
        </pc:spChg>
        <pc:spChg chg="add mod">
          <ac:chgData name="Cheng Fan" userId="73b39abba4055029" providerId="LiveId" clId="{44781F24-EB97-47FF-95BE-058219D4485C}" dt="2020-10-05T06:27:08.705" v="9500" actId="1076"/>
          <ac:spMkLst>
            <pc:docMk/>
            <pc:sldMk cId="1567197119" sldId="1049"/>
            <ac:spMk id="14" creationId="{F8879D66-778C-4B7E-A659-5B8238033CCB}"/>
          </ac:spMkLst>
        </pc:spChg>
        <pc:picChg chg="del">
          <ac:chgData name="Cheng Fan" userId="73b39abba4055029" providerId="LiveId" clId="{44781F24-EB97-47FF-95BE-058219D4485C}" dt="2020-10-05T06:22:15.569" v="9183" actId="478"/>
          <ac:picMkLst>
            <pc:docMk/>
            <pc:sldMk cId="1567197119" sldId="1049"/>
            <ac:picMk id="4" creationId="{CA6A0BA0-25A2-460C-8F16-13CFD84469FD}"/>
          </ac:picMkLst>
        </pc:picChg>
        <pc:picChg chg="add del mod">
          <ac:chgData name="Cheng Fan" userId="73b39abba4055029" providerId="LiveId" clId="{44781F24-EB97-47FF-95BE-058219D4485C}" dt="2020-10-05T06:31:04.954" v="9613" actId="478"/>
          <ac:picMkLst>
            <pc:docMk/>
            <pc:sldMk cId="1567197119" sldId="1049"/>
            <ac:picMk id="6" creationId="{B2FB3390-1FFF-4BB8-A1E9-DC07E9AC586D}"/>
          </ac:picMkLst>
        </pc:picChg>
        <pc:picChg chg="mod">
          <ac:chgData name="Cheng Fan" userId="73b39abba4055029" providerId="LiveId" clId="{44781F24-EB97-47FF-95BE-058219D4485C}" dt="2020-10-05T06:30:45.422" v="9612" actId="1035"/>
          <ac:picMkLst>
            <pc:docMk/>
            <pc:sldMk cId="1567197119" sldId="1049"/>
            <ac:picMk id="10" creationId="{00000000-0000-0000-0000-000000000000}"/>
          </ac:picMkLst>
        </pc:picChg>
        <pc:picChg chg="mod">
          <ac:chgData name="Cheng Fan" userId="73b39abba4055029" providerId="LiveId" clId="{44781F24-EB97-47FF-95BE-058219D4485C}" dt="2020-10-05T06:23:04.813" v="9287" actId="1076"/>
          <ac:picMkLst>
            <pc:docMk/>
            <pc:sldMk cId="1567197119" sldId="1049"/>
            <ac:picMk id="11" creationId="{00000000-0000-0000-0000-000000000000}"/>
          </ac:picMkLst>
        </pc:picChg>
        <pc:picChg chg="mod">
          <ac:chgData name="Cheng Fan" userId="73b39abba4055029" providerId="LiveId" clId="{44781F24-EB97-47FF-95BE-058219D4485C}" dt="2020-10-05T06:23:07.793" v="9288" actId="1076"/>
          <ac:picMkLst>
            <pc:docMk/>
            <pc:sldMk cId="1567197119" sldId="1049"/>
            <ac:picMk id="12" creationId="{00000000-0000-0000-0000-000000000000}"/>
          </ac:picMkLst>
        </pc:picChg>
        <pc:picChg chg="add mod">
          <ac:chgData name="Cheng Fan" userId="73b39abba4055029" providerId="LiveId" clId="{44781F24-EB97-47FF-95BE-058219D4485C}" dt="2020-10-05T06:26:04.307" v="9295" actId="1076"/>
          <ac:picMkLst>
            <pc:docMk/>
            <pc:sldMk cId="1567197119" sldId="1049"/>
            <ac:picMk id="13" creationId="{BB97AA67-41D4-4772-BDEB-C7045940FA74}"/>
          </ac:picMkLst>
        </pc:picChg>
        <pc:picChg chg="add del mod">
          <ac:chgData name="Cheng Fan" userId="73b39abba4055029" providerId="LiveId" clId="{44781F24-EB97-47FF-95BE-058219D4485C}" dt="2020-10-05T06:29:05.504" v="9516"/>
          <ac:picMkLst>
            <pc:docMk/>
            <pc:sldMk cId="1567197119" sldId="1049"/>
            <ac:picMk id="15" creationId="{9451B6CD-4554-496B-9CF4-F154C48F2491}"/>
          </ac:picMkLst>
        </pc:picChg>
        <pc:picChg chg="add del mod">
          <ac:chgData name="Cheng Fan" userId="73b39abba4055029" providerId="LiveId" clId="{44781F24-EB97-47FF-95BE-058219D4485C}" dt="2020-10-05T06:30:12.371" v="9517"/>
          <ac:picMkLst>
            <pc:docMk/>
            <pc:sldMk cId="1567197119" sldId="1049"/>
            <ac:picMk id="16" creationId="{9BCCA790-4C64-4CFC-8233-4374FE77FECF}"/>
          </ac:picMkLst>
        </pc:picChg>
        <pc:picChg chg="add del mod">
          <ac:chgData name="Cheng Fan" userId="73b39abba4055029" providerId="LiveId" clId="{44781F24-EB97-47FF-95BE-058219D4485C}" dt="2020-10-05T06:31:33.877" v="9620"/>
          <ac:picMkLst>
            <pc:docMk/>
            <pc:sldMk cId="1567197119" sldId="1049"/>
            <ac:picMk id="17" creationId="{5EBA26DF-4414-4BDD-A133-21837EED55CA}"/>
          </ac:picMkLst>
        </pc:picChg>
        <pc:picChg chg="add mod">
          <ac:chgData name="Cheng Fan" userId="73b39abba4055029" providerId="LiveId" clId="{44781F24-EB97-47FF-95BE-058219D4485C}" dt="2020-10-05T06:31:15.686" v="9619" actId="1076"/>
          <ac:picMkLst>
            <pc:docMk/>
            <pc:sldMk cId="1567197119" sldId="1049"/>
            <ac:picMk id="19" creationId="{FD3DDC29-BE43-48F7-A707-C672B6DE6A25}"/>
          </ac:picMkLst>
        </pc:picChg>
        <pc:picChg chg="add del mod">
          <ac:chgData name="Cheng Fan" userId="73b39abba4055029" providerId="LiveId" clId="{44781F24-EB97-47FF-95BE-058219D4485C}" dt="2020-10-05T06:32:41.202" v="9621"/>
          <ac:picMkLst>
            <pc:docMk/>
            <pc:sldMk cId="1567197119" sldId="1049"/>
            <ac:picMk id="20" creationId="{5CFC575F-8CF6-44F5-85B3-93E35BAB0638}"/>
          </ac:picMkLst>
        </pc:picChg>
        <pc:picChg chg="add del mod">
          <ac:chgData name="Cheng Fan" userId="73b39abba4055029" providerId="LiveId" clId="{44781F24-EB97-47FF-95BE-058219D4485C}" dt="2020-10-05T06:35:51.165" v="9622"/>
          <ac:picMkLst>
            <pc:docMk/>
            <pc:sldMk cId="1567197119" sldId="1049"/>
            <ac:picMk id="21" creationId="{53AC230B-57AD-4113-949C-791DA0BF15F8}"/>
          </ac:picMkLst>
        </pc:picChg>
        <pc:picChg chg="add mod">
          <ac:chgData name="Cheng Fan" userId="73b39abba4055029" providerId="LiveId" clId="{44781F24-EB97-47FF-95BE-058219D4485C}" dt="2020-10-05T06:35:51.165" v="9622"/>
          <ac:picMkLst>
            <pc:docMk/>
            <pc:sldMk cId="1567197119" sldId="1049"/>
            <ac:picMk id="23" creationId="{7024BDE6-73A2-4E66-BB3E-9BC9E3107E49}"/>
          </ac:picMkLst>
        </pc:picChg>
        <pc:inkChg chg="del">
          <ac:chgData name="Cheng Fan" userId="73b39abba4055029" providerId="LiveId" clId="{44781F24-EB97-47FF-95BE-058219D4485C}" dt="2020-10-05T06:22:21.575" v="9184" actId="478"/>
          <ac:inkMkLst>
            <pc:docMk/>
            <pc:sldMk cId="1567197119" sldId="1049"/>
            <ac:inkMk id="3" creationId="{0D577DEE-B54C-4477-ABAF-BC0413043C97}"/>
          </ac:inkMkLst>
        </pc:inkChg>
        <pc:inkChg chg="add">
          <ac:chgData name="Cheng Fan" userId="73b39abba4055029" providerId="LiveId" clId="{44781F24-EB97-47FF-95BE-058219D4485C}" dt="2020-10-05T06:35:51.165" v="9622"/>
          <ac:inkMkLst>
            <pc:docMk/>
            <pc:sldMk cId="1567197119" sldId="1049"/>
            <ac:inkMk id="22" creationId="{634008A7-2AA3-457C-BC27-688B721E2B8C}"/>
          </ac:inkMkLst>
        </pc:inkChg>
      </pc:sldChg>
    </pc:docChg>
  </pc:docChgLst>
  <pc:docChgLst>
    <pc:chgData name="Cheng Fan" userId="73b39abba4055029" providerId="LiveId" clId="{1406EFB6-4616-4394-A03A-368B3F1AD92B}"/>
    <pc:docChg chg="delSld modSld">
      <pc:chgData name="Cheng Fan" userId="73b39abba4055029" providerId="LiveId" clId="{1406EFB6-4616-4394-A03A-368B3F1AD92B}" dt="2020-10-06T06:01:19.840" v="34" actId="14100"/>
      <pc:docMkLst>
        <pc:docMk/>
      </pc:docMkLst>
      <pc:sldChg chg="modSp mod">
        <pc:chgData name="Cheng Fan" userId="73b39abba4055029" providerId="LiveId" clId="{1406EFB6-4616-4394-A03A-368B3F1AD92B}" dt="2020-10-05T08:43:36.933" v="33" actId="6549"/>
        <pc:sldMkLst>
          <pc:docMk/>
          <pc:sldMk cId="2267203452" sldId="775"/>
        </pc:sldMkLst>
        <pc:spChg chg="mod">
          <ac:chgData name="Cheng Fan" userId="73b39abba4055029" providerId="LiveId" clId="{1406EFB6-4616-4394-A03A-368B3F1AD92B}" dt="2020-10-05T08:43:36.933" v="33" actId="6549"/>
          <ac:spMkLst>
            <pc:docMk/>
            <pc:sldMk cId="2267203452" sldId="775"/>
            <ac:spMk id="5" creationId="{CE91ADF7-DF9B-A947-B5BC-4330D7FFEB59}"/>
          </ac:spMkLst>
        </pc:spChg>
      </pc:sldChg>
      <pc:sldChg chg="del">
        <pc:chgData name="Cheng Fan" userId="73b39abba4055029" providerId="LiveId" clId="{1406EFB6-4616-4394-A03A-368B3F1AD92B}" dt="2020-10-05T08:43:18.187" v="20" actId="47"/>
        <pc:sldMkLst>
          <pc:docMk/>
          <pc:sldMk cId="3062381271" sldId="892"/>
        </pc:sldMkLst>
      </pc:sldChg>
      <pc:sldChg chg="del">
        <pc:chgData name="Cheng Fan" userId="73b39abba4055029" providerId="LiveId" clId="{1406EFB6-4616-4394-A03A-368B3F1AD92B}" dt="2020-10-05T08:43:17.756" v="19" actId="47"/>
        <pc:sldMkLst>
          <pc:docMk/>
          <pc:sldMk cId="2093998976" sldId="893"/>
        </pc:sldMkLst>
      </pc:sldChg>
      <pc:sldChg chg="del">
        <pc:chgData name="Cheng Fan" userId="73b39abba4055029" providerId="LiveId" clId="{1406EFB6-4616-4394-A03A-368B3F1AD92B}" dt="2020-10-05T08:43:21.351" v="25" actId="47"/>
        <pc:sldMkLst>
          <pc:docMk/>
          <pc:sldMk cId="2721271996" sldId="898"/>
        </pc:sldMkLst>
      </pc:sldChg>
      <pc:sldChg chg="del">
        <pc:chgData name="Cheng Fan" userId="73b39abba4055029" providerId="LiveId" clId="{1406EFB6-4616-4394-A03A-368B3F1AD92B}" dt="2020-10-05T08:43:21.605" v="26" actId="47"/>
        <pc:sldMkLst>
          <pc:docMk/>
          <pc:sldMk cId="1099327655" sldId="900"/>
        </pc:sldMkLst>
      </pc:sldChg>
      <pc:sldChg chg="del">
        <pc:chgData name="Cheng Fan" userId="73b39abba4055029" providerId="LiveId" clId="{1406EFB6-4616-4394-A03A-368B3F1AD92B}" dt="2020-10-05T08:43:12.112" v="0" actId="47"/>
        <pc:sldMkLst>
          <pc:docMk/>
          <pc:sldMk cId="547657895" sldId="903"/>
        </pc:sldMkLst>
      </pc:sldChg>
      <pc:sldChg chg="del">
        <pc:chgData name="Cheng Fan" userId="73b39abba4055029" providerId="LiveId" clId="{1406EFB6-4616-4394-A03A-368B3F1AD92B}" dt="2020-10-05T08:43:15.062" v="14" actId="47"/>
        <pc:sldMkLst>
          <pc:docMk/>
          <pc:sldMk cId="3490707544" sldId="904"/>
        </pc:sldMkLst>
      </pc:sldChg>
      <pc:sldChg chg="del">
        <pc:chgData name="Cheng Fan" userId="73b39abba4055029" providerId="LiveId" clId="{1406EFB6-4616-4394-A03A-368B3F1AD92B}" dt="2020-10-05T08:43:17.364" v="17" actId="47"/>
        <pc:sldMkLst>
          <pc:docMk/>
          <pc:sldMk cId="1933913276" sldId="905"/>
        </pc:sldMkLst>
      </pc:sldChg>
      <pc:sldChg chg="del">
        <pc:chgData name="Cheng Fan" userId="73b39abba4055029" providerId="LiveId" clId="{1406EFB6-4616-4394-A03A-368B3F1AD92B}" dt="2020-10-05T08:43:17.574" v="18" actId="47"/>
        <pc:sldMkLst>
          <pc:docMk/>
          <pc:sldMk cId="851812056" sldId="906"/>
        </pc:sldMkLst>
      </pc:sldChg>
      <pc:sldChg chg="del">
        <pc:chgData name="Cheng Fan" userId="73b39abba4055029" providerId="LiveId" clId="{1406EFB6-4616-4394-A03A-368B3F1AD92B}" dt="2020-10-05T08:43:15.785" v="16" actId="47"/>
        <pc:sldMkLst>
          <pc:docMk/>
          <pc:sldMk cId="4003231526" sldId="908"/>
        </pc:sldMkLst>
      </pc:sldChg>
      <pc:sldChg chg="del">
        <pc:chgData name="Cheng Fan" userId="73b39abba4055029" providerId="LiveId" clId="{1406EFB6-4616-4394-A03A-368B3F1AD92B}" dt="2020-10-05T08:43:21.086" v="24" actId="47"/>
        <pc:sldMkLst>
          <pc:docMk/>
          <pc:sldMk cId="1580255833" sldId="909"/>
        </pc:sldMkLst>
      </pc:sldChg>
      <pc:sldChg chg="del">
        <pc:chgData name="Cheng Fan" userId="73b39abba4055029" providerId="LiveId" clId="{1406EFB6-4616-4394-A03A-368B3F1AD92B}" dt="2020-10-05T08:43:14.884" v="13" actId="47"/>
        <pc:sldMkLst>
          <pc:docMk/>
          <pc:sldMk cId="4006926028" sldId="911"/>
        </pc:sldMkLst>
      </pc:sldChg>
      <pc:sldChg chg="del">
        <pc:chgData name="Cheng Fan" userId="73b39abba4055029" providerId="LiveId" clId="{1406EFB6-4616-4394-A03A-368B3F1AD92B}" dt="2020-10-05T08:43:20.695" v="23" actId="47"/>
        <pc:sldMkLst>
          <pc:docMk/>
          <pc:sldMk cId="3013247104" sldId="915"/>
        </pc:sldMkLst>
      </pc:sldChg>
      <pc:sldChg chg="del">
        <pc:chgData name="Cheng Fan" userId="73b39abba4055029" providerId="LiveId" clId="{1406EFB6-4616-4394-A03A-368B3F1AD92B}" dt="2020-10-05T08:43:14.182" v="9" actId="47"/>
        <pc:sldMkLst>
          <pc:docMk/>
          <pc:sldMk cId="3778934466" sldId="916"/>
        </pc:sldMkLst>
      </pc:sldChg>
      <pc:sldChg chg="modSp mod">
        <pc:chgData name="Cheng Fan" userId="73b39abba4055029" providerId="LiveId" clId="{1406EFB6-4616-4394-A03A-368B3F1AD92B}" dt="2020-10-06T06:01:19.840" v="34" actId="14100"/>
        <pc:sldMkLst>
          <pc:docMk/>
          <pc:sldMk cId="2485764038" sldId="918"/>
        </pc:sldMkLst>
        <pc:graphicFrameChg chg="mod modGraphic">
          <ac:chgData name="Cheng Fan" userId="73b39abba4055029" providerId="LiveId" clId="{1406EFB6-4616-4394-A03A-368B3F1AD92B}" dt="2020-10-06T06:01:19.840" v="34" actId="14100"/>
          <ac:graphicFrameMkLst>
            <pc:docMk/>
            <pc:sldMk cId="2485764038" sldId="918"/>
            <ac:graphicFrameMk id="3" creationId="{4DACB787-8A42-485E-B69A-2B9714D8BFD9}"/>
          </ac:graphicFrameMkLst>
        </pc:graphicFrameChg>
      </pc:sldChg>
      <pc:sldChg chg="del">
        <pc:chgData name="Cheng Fan" userId="73b39abba4055029" providerId="LiveId" clId="{1406EFB6-4616-4394-A03A-368B3F1AD92B}" dt="2020-10-05T08:43:12.887" v="3" actId="47"/>
        <pc:sldMkLst>
          <pc:docMk/>
          <pc:sldMk cId="2194842787" sldId="919"/>
        </pc:sldMkLst>
      </pc:sldChg>
      <pc:sldChg chg="del">
        <pc:chgData name="Cheng Fan" userId="73b39abba4055029" providerId="LiveId" clId="{1406EFB6-4616-4394-A03A-368B3F1AD92B}" dt="2020-10-05T08:43:13.073" v="4" actId="47"/>
        <pc:sldMkLst>
          <pc:docMk/>
          <pc:sldMk cId="1081670981" sldId="920"/>
        </pc:sldMkLst>
      </pc:sldChg>
      <pc:sldChg chg="del">
        <pc:chgData name="Cheng Fan" userId="73b39abba4055029" providerId="LiveId" clId="{1406EFB6-4616-4394-A03A-368B3F1AD92B}" dt="2020-10-05T08:43:12.717" v="2" actId="47"/>
        <pc:sldMkLst>
          <pc:docMk/>
          <pc:sldMk cId="1037372810" sldId="921"/>
        </pc:sldMkLst>
      </pc:sldChg>
      <pc:sldChg chg="del">
        <pc:chgData name="Cheng Fan" userId="73b39abba4055029" providerId="LiveId" clId="{1406EFB6-4616-4394-A03A-368B3F1AD92B}" dt="2020-10-05T08:43:12.508" v="1" actId="47"/>
        <pc:sldMkLst>
          <pc:docMk/>
          <pc:sldMk cId="1748813412" sldId="922"/>
        </pc:sldMkLst>
      </pc:sldChg>
      <pc:sldChg chg="del">
        <pc:chgData name="Cheng Fan" userId="73b39abba4055029" providerId="LiveId" clId="{1406EFB6-4616-4394-A03A-368B3F1AD92B}" dt="2020-10-05T08:43:13.243" v="5" actId="47"/>
        <pc:sldMkLst>
          <pc:docMk/>
          <pc:sldMk cId="1716781880" sldId="923"/>
        </pc:sldMkLst>
      </pc:sldChg>
      <pc:sldChg chg="del">
        <pc:chgData name="Cheng Fan" userId="73b39abba4055029" providerId="LiveId" clId="{1406EFB6-4616-4394-A03A-368B3F1AD92B}" dt="2020-10-05T08:43:22.459" v="29" actId="47"/>
        <pc:sldMkLst>
          <pc:docMk/>
          <pc:sldMk cId="2215879439" sldId="924"/>
        </pc:sldMkLst>
      </pc:sldChg>
      <pc:sldChg chg="del">
        <pc:chgData name="Cheng Fan" userId="73b39abba4055029" providerId="LiveId" clId="{1406EFB6-4616-4394-A03A-368B3F1AD92B}" dt="2020-10-05T08:43:22.067" v="27" actId="47"/>
        <pc:sldMkLst>
          <pc:docMk/>
          <pc:sldMk cId="3119616002" sldId="932"/>
        </pc:sldMkLst>
      </pc:sldChg>
      <pc:sldChg chg="del">
        <pc:chgData name="Cheng Fan" userId="73b39abba4055029" providerId="LiveId" clId="{1406EFB6-4616-4394-A03A-368B3F1AD92B}" dt="2020-10-05T08:43:13.413" v="6" actId="47"/>
        <pc:sldMkLst>
          <pc:docMk/>
          <pc:sldMk cId="1244648707" sldId="1019"/>
        </pc:sldMkLst>
      </pc:sldChg>
      <pc:sldChg chg="del">
        <pc:chgData name="Cheng Fan" userId="73b39abba4055029" providerId="LiveId" clId="{1406EFB6-4616-4394-A03A-368B3F1AD92B}" dt="2020-10-05T08:43:23.273" v="31" actId="47"/>
        <pc:sldMkLst>
          <pc:docMk/>
          <pc:sldMk cId="4139388349" sldId="1038"/>
        </pc:sldMkLst>
      </pc:sldChg>
      <pc:sldChg chg="del">
        <pc:chgData name="Cheng Fan" userId="73b39abba4055029" providerId="LiveId" clId="{1406EFB6-4616-4394-A03A-368B3F1AD92B}" dt="2020-10-05T08:43:22.701" v="30" actId="47"/>
        <pc:sldMkLst>
          <pc:docMk/>
          <pc:sldMk cId="776892460" sldId="1039"/>
        </pc:sldMkLst>
      </pc:sldChg>
      <pc:sldChg chg="del">
        <pc:chgData name="Cheng Fan" userId="73b39abba4055029" providerId="LiveId" clId="{1406EFB6-4616-4394-A03A-368B3F1AD92B}" dt="2020-10-05T08:43:22.205" v="28" actId="47"/>
        <pc:sldMkLst>
          <pc:docMk/>
          <pc:sldMk cId="2843702175" sldId="1040"/>
        </pc:sldMkLst>
      </pc:sldChg>
      <pc:sldChg chg="del">
        <pc:chgData name="Cheng Fan" userId="73b39abba4055029" providerId="LiveId" clId="{1406EFB6-4616-4394-A03A-368B3F1AD92B}" dt="2020-10-05T08:43:24.316" v="32" actId="47"/>
        <pc:sldMkLst>
          <pc:docMk/>
          <pc:sldMk cId="3806568373" sldId="1041"/>
        </pc:sldMkLst>
      </pc:sldChg>
      <pc:sldChg chg="del">
        <pc:chgData name="Cheng Fan" userId="73b39abba4055029" providerId="LiveId" clId="{1406EFB6-4616-4394-A03A-368B3F1AD92B}" dt="2020-10-05T08:43:19.830" v="22" actId="47"/>
        <pc:sldMkLst>
          <pc:docMk/>
          <pc:sldMk cId="1358781219" sldId="1042"/>
        </pc:sldMkLst>
      </pc:sldChg>
      <pc:sldChg chg="del">
        <pc:chgData name="Cheng Fan" userId="73b39abba4055029" providerId="LiveId" clId="{1406EFB6-4616-4394-A03A-368B3F1AD92B}" dt="2020-10-05T08:43:18.881" v="21" actId="47"/>
        <pc:sldMkLst>
          <pc:docMk/>
          <pc:sldMk cId="350672844" sldId="1043"/>
        </pc:sldMkLst>
      </pc:sldChg>
      <pc:sldChg chg="del">
        <pc:chgData name="Cheng Fan" userId="73b39abba4055029" providerId="LiveId" clId="{1406EFB6-4616-4394-A03A-368B3F1AD92B}" dt="2020-10-05T08:43:15.267" v="15" actId="47"/>
        <pc:sldMkLst>
          <pc:docMk/>
          <pc:sldMk cId="2473738136" sldId="1044"/>
        </pc:sldMkLst>
      </pc:sldChg>
      <pc:sldChg chg="del">
        <pc:chgData name="Cheng Fan" userId="73b39abba4055029" providerId="LiveId" clId="{1406EFB6-4616-4394-A03A-368B3F1AD92B}" dt="2020-10-05T08:43:13.578" v="7" actId="47"/>
        <pc:sldMkLst>
          <pc:docMk/>
          <pc:sldMk cId="1855179697" sldId="1045"/>
        </pc:sldMkLst>
      </pc:sldChg>
      <pc:sldChg chg="del">
        <pc:chgData name="Cheng Fan" userId="73b39abba4055029" providerId="LiveId" clId="{1406EFB6-4616-4394-A03A-368B3F1AD92B}" dt="2020-10-05T08:43:14.302" v="10" actId="47"/>
        <pc:sldMkLst>
          <pc:docMk/>
          <pc:sldMk cId="2691992285" sldId="1046"/>
        </pc:sldMkLst>
      </pc:sldChg>
      <pc:sldChg chg="del">
        <pc:chgData name="Cheng Fan" userId="73b39abba4055029" providerId="LiveId" clId="{1406EFB6-4616-4394-A03A-368B3F1AD92B}" dt="2020-10-05T08:43:14.589" v="11" actId="47"/>
        <pc:sldMkLst>
          <pc:docMk/>
          <pc:sldMk cId="1477441501" sldId="1047"/>
        </pc:sldMkLst>
      </pc:sldChg>
      <pc:sldChg chg="del">
        <pc:chgData name="Cheng Fan" userId="73b39abba4055029" providerId="LiveId" clId="{1406EFB6-4616-4394-A03A-368B3F1AD92B}" dt="2020-10-05T08:43:13.842" v="8" actId="47"/>
        <pc:sldMkLst>
          <pc:docMk/>
          <pc:sldMk cId="1493435423" sldId="1048"/>
        </pc:sldMkLst>
      </pc:sldChg>
      <pc:sldChg chg="del">
        <pc:chgData name="Cheng Fan" userId="73b39abba4055029" providerId="LiveId" clId="{1406EFB6-4616-4394-A03A-368B3F1AD92B}" dt="2020-10-05T08:43:14.672" v="12" actId="47"/>
        <pc:sldMkLst>
          <pc:docMk/>
          <pc:sldMk cId="1567197119" sldId="1049"/>
        </pc:sldMkLst>
      </pc:sldChg>
    </pc:docChg>
  </pc:docChgLst>
  <pc:docChgLst>
    <pc:chgData name="Cheng Fan" userId="73b39abba4055029" providerId="LiveId" clId="{C888DAC4-D926-8348-A9D5-16811DF6D52B}"/>
    <pc:docChg chg="custSel modSld">
      <pc:chgData name="Cheng Fan" userId="73b39abba4055029" providerId="LiveId" clId="{C888DAC4-D926-8348-A9D5-16811DF6D52B}" dt="2022-01-09T01:54:35.796" v="4" actId="962"/>
      <pc:docMkLst>
        <pc:docMk/>
      </pc:docMkLst>
      <pc:sldChg chg="addSp delSp modSp mod">
        <pc:chgData name="Cheng Fan" userId="73b39abba4055029" providerId="LiveId" clId="{C888DAC4-D926-8348-A9D5-16811DF6D52B}" dt="2022-01-09T01:54:35.796" v="4" actId="962"/>
        <pc:sldMkLst>
          <pc:docMk/>
          <pc:sldMk cId="2830571846" sldId="869"/>
        </pc:sldMkLst>
        <pc:picChg chg="del">
          <ac:chgData name="Cheng Fan" userId="73b39abba4055029" providerId="LiveId" clId="{C888DAC4-D926-8348-A9D5-16811DF6D52B}" dt="2022-01-09T01:54:06.329" v="0" actId="478"/>
          <ac:picMkLst>
            <pc:docMk/>
            <pc:sldMk cId="2830571846" sldId="869"/>
            <ac:picMk id="6" creationId="{00000000-0000-0000-0000-000000000000}"/>
          </ac:picMkLst>
        </pc:picChg>
        <pc:picChg chg="add mod">
          <ac:chgData name="Cheng Fan" userId="73b39abba4055029" providerId="LiveId" clId="{C888DAC4-D926-8348-A9D5-16811DF6D52B}" dt="2022-01-09T01:54:35.796" v="4" actId="962"/>
          <ac:picMkLst>
            <pc:docMk/>
            <pc:sldMk cId="2830571846" sldId="869"/>
            <ac:picMk id="10" creationId="{9C39859F-163F-2247-A982-06BC5CAC3C07}"/>
          </ac:picMkLst>
        </pc:picChg>
      </pc:sldChg>
    </pc:docChg>
  </pc:docChgLst>
  <pc:docChgLst>
    <pc:chgData name="Cheng Fan" userId="73b39abba4055029" providerId="LiveId" clId="{83BEA978-F58F-45BF-AF5D-74D6FE0006CA}"/>
    <pc:docChg chg="modSld">
      <pc:chgData name="Cheng Fan" userId="73b39abba4055029" providerId="LiveId" clId="{83BEA978-F58F-45BF-AF5D-74D6FE0006CA}" dt="2020-10-05T07:49:34.759" v="0"/>
      <pc:docMkLst>
        <pc:docMk/>
      </pc:docMkLst>
      <pc:sldChg chg="delSp modAnim">
        <pc:chgData name="Cheng Fan" userId="73b39abba4055029" providerId="LiveId" clId="{83BEA978-F58F-45BF-AF5D-74D6FE0006CA}" dt="2020-10-05T07:49:34.759" v="0"/>
        <pc:sldMkLst>
          <pc:docMk/>
          <pc:sldMk cId="3062381271" sldId="892"/>
        </pc:sldMkLst>
        <pc:picChg chg="del">
          <ac:chgData name="Cheng Fan" userId="73b39abba4055029" providerId="LiveId" clId="{83BEA978-F58F-45BF-AF5D-74D6FE0006CA}" dt="2020-10-05T07:49:34.759" v="0"/>
          <ac:picMkLst>
            <pc:docMk/>
            <pc:sldMk cId="3062381271" sldId="892"/>
            <ac:picMk id="3" creationId="{8B03ECAC-7FBF-4F02-A34C-CE30BAC9E4C3}"/>
          </ac:picMkLst>
        </pc:picChg>
        <pc:inkChg chg="del">
          <ac:chgData name="Cheng Fan" userId="73b39abba4055029" providerId="LiveId" clId="{83BEA978-F58F-45BF-AF5D-74D6FE0006CA}" dt="2020-10-05T07:49:34.759" v="0"/>
          <ac:inkMkLst>
            <pc:docMk/>
            <pc:sldMk cId="3062381271" sldId="892"/>
            <ac:inkMk id="2" creationId="{9DC56E8B-2A82-4D44-A321-30DD6E16CB37}"/>
          </ac:inkMkLst>
        </pc:inkChg>
      </pc:sldChg>
      <pc:sldChg chg="delSp modAnim">
        <pc:chgData name="Cheng Fan" userId="73b39abba4055029" providerId="LiveId" clId="{83BEA978-F58F-45BF-AF5D-74D6FE0006CA}" dt="2020-10-05T07:49:34.759" v="0"/>
        <pc:sldMkLst>
          <pc:docMk/>
          <pc:sldMk cId="2093998976" sldId="893"/>
        </pc:sldMkLst>
        <pc:picChg chg="del">
          <ac:chgData name="Cheng Fan" userId="73b39abba4055029" providerId="LiveId" clId="{83BEA978-F58F-45BF-AF5D-74D6FE0006CA}" dt="2020-10-05T07:49:34.759" v="0"/>
          <ac:picMkLst>
            <pc:docMk/>
            <pc:sldMk cId="2093998976" sldId="893"/>
            <ac:picMk id="3" creationId="{B456E079-383C-4526-A275-D6909D986B25}"/>
          </ac:picMkLst>
        </pc:picChg>
        <pc:inkChg chg="del">
          <ac:chgData name="Cheng Fan" userId="73b39abba4055029" providerId="LiveId" clId="{83BEA978-F58F-45BF-AF5D-74D6FE0006CA}" dt="2020-10-05T07:49:34.759" v="0"/>
          <ac:inkMkLst>
            <pc:docMk/>
            <pc:sldMk cId="2093998976" sldId="893"/>
            <ac:inkMk id="2" creationId="{DFDE8116-3A11-4414-912C-5390704C5E4A}"/>
          </ac:inkMkLst>
        </pc:inkChg>
      </pc:sldChg>
      <pc:sldChg chg="delSp modAnim">
        <pc:chgData name="Cheng Fan" userId="73b39abba4055029" providerId="LiveId" clId="{83BEA978-F58F-45BF-AF5D-74D6FE0006CA}" dt="2020-10-05T07:49:34.759" v="0"/>
        <pc:sldMkLst>
          <pc:docMk/>
          <pc:sldMk cId="2721271996" sldId="898"/>
        </pc:sldMkLst>
        <pc:picChg chg="del">
          <ac:chgData name="Cheng Fan" userId="73b39abba4055029" providerId="LiveId" clId="{83BEA978-F58F-45BF-AF5D-74D6FE0006CA}" dt="2020-10-05T07:49:34.759" v="0"/>
          <ac:picMkLst>
            <pc:docMk/>
            <pc:sldMk cId="2721271996" sldId="898"/>
            <ac:picMk id="14" creationId="{ECB301C2-954B-4FE8-B947-B29E27115114}"/>
          </ac:picMkLst>
        </pc:picChg>
        <pc:inkChg chg="del">
          <ac:chgData name="Cheng Fan" userId="73b39abba4055029" providerId="LiveId" clId="{83BEA978-F58F-45BF-AF5D-74D6FE0006CA}" dt="2020-10-05T07:49:34.759" v="0"/>
          <ac:inkMkLst>
            <pc:docMk/>
            <pc:sldMk cId="2721271996" sldId="898"/>
            <ac:inkMk id="13" creationId="{02B7D8C0-D59A-4519-AC4A-99B0E3BAAD98}"/>
          </ac:inkMkLst>
        </pc:inkChg>
      </pc:sldChg>
      <pc:sldChg chg="delSp modAnim">
        <pc:chgData name="Cheng Fan" userId="73b39abba4055029" providerId="LiveId" clId="{83BEA978-F58F-45BF-AF5D-74D6FE0006CA}" dt="2020-10-05T07:49:34.759" v="0"/>
        <pc:sldMkLst>
          <pc:docMk/>
          <pc:sldMk cId="1099327655" sldId="900"/>
        </pc:sldMkLst>
        <pc:picChg chg="del">
          <ac:chgData name="Cheng Fan" userId="73b39abba4055029" providerId="LiveId" clId="{83BEA978-F58F-45BF-AF5D-74D6FE0006CA}" dt="2020-10-05T07:49:34.759" v="0"/>
          <ac:picMkLst>
            <pc:docMk/>
            <pc:sldMk cId="1099327655" sldId="900"/>
            <ac:picMk id="10" creationId="{1775A8FE-D055-44D9-95AE-77659B5CDB27}"/>
          </ac:picMkLst>
        </pc:picChg>
        <pc:inkChg chg="del">
          <ac:chgData name="Cheng Fan" userId="73b39abba4055029" providerId="LiveId" clId="{83BEA978-F58F-45BF-AF5D-74D6FE0006CA}" dt="2020-10-05T07:49:34.759" v="0"/>
          <ac:inkMkLst>
            <pc:docMk/>
            <pc:sldMk cId="1099327655" sldId="900"/>
            <ac:inkMk id="5" creationId="{321751AE-636B-4E16-8282-601CAB83AFA3}"/>
          </ac:inkMkLst>
        </pc:inkChg>
      </pc:sldChg>
      <pc:sldChg chg="delSp modAnim">
        <pc:chgData name="Cheng Fan" userId="73b39abba4055029" providerId="LiveId" clId="{83BEA978-F58F-45BF-AF5D-74D6FE0006CA}" dt="2020-10-05T07:49:34.759" v="0"/>
        <pc:sldMkLst>
          <pc:docMk/>
          <pc:sldMk cId="3490707544" sldId="904"/>
        </pc:sldMkLst>
        <pc:picChg chg="del">
          <ac:chgData name="Cheng Fan" userId="73b39abba4055029" providerId="LiveId" clId="{83BEA978-F58F-45BF-AF5D-74D6FE0006CA}" dt="2020-10-05T07:49:34.759" v="0"/>
          <ac:picMkLst>
            <pc:docMk/>
            <pc:sldMk cId="3490707544" sldId="904"/>
            <ac:picMk id="3" creationId="{AA160D4E-5676-4F39-8AE8-C555F92F9F82}"/>
          </ac:picMkLst>
        </pc:picChg>
        <pc:inkChg chg="del">
          <ac:chgData name="Cheng Fan" userId="73b39abba4055029" providerId="LiveId" clId="{83BEA978-F58F-45BF-AF5D-74D6FE0006CA}" dt="2020-10-05T07:49:34.759" v="0"/>
          <ac:inkMkLst>
            <pc:docMk/>
            <pc:sldMk cId="3490707544" sldId="904"/>
            <ac:inkMk id="2" creationId="{BC2810DB-D1D0-451C-91DB-4619B390AD40}"/>
          </ac:inkMkLst>
        </pc:inkChg>
      </pc:sldChg>
      <pc:sldChg chg="delSp modAnim">
        <pc:chgData name="Cheng Fan" userId="73b39abba4055029" providerId="LiveId" clId="{83BEA978-F58F-45BF-AF5D-74D6FE0006CA}" dt="2020-10-05T07:49:34.759" v="0"/>
        <pc:sldMkLst>
          <pc:docMk/>
          <pc:sldMk cId="1933913276" sldId="905"/>
        </pc:sldMkLst>
        <pc:picChg chg="del">
          <ac:chgData name="Cheng Fan" userId="73b39abba4055029" providerId="LiveId" clId="{83BEA978-F58F-45BF-AF5D-74D6FE0006CA}" dt="2020-10-05T07:49:34.759" v="0"/>
          <ac:picMkLst>
            <pc:docMk/>
            <pc:sldMk cId="1933913276" sldId="905"/>
            <ac:picMk id="8" creationId="{414F7F8B-4970-48D0-BCB4-3F7371C7D7E9}"/>
          </ac:picMkLst>
        </pc:picChg>
        <pc:inkChg chg="del">
          <ac:chgData name="Cheng Fan" userId="73b39abba4055029" providerId="LiveId" clId="{83BEA978-F58F-45BF-AF5D-74D6FE0006CA}" dt="2020-10-05T07:49:34.759" v="0"/>
          <ac:inkMkLst>
            <pc:docMk/>
            <pc:sldMk cId="1933913276" sldId="905"/>
            <ac:inkMk id="4" creationId="{4BF8FCC4-615B-42C3-A0B4-A4B9A9A80727}"/>
          </ac:inkMkLst>
        </pc:inkChg>
      </pc:sldChg>
      <pc:sldChg chg="delSp modAnim">
        <pc:chgData name="Cheng Fan" userId="73b39abba4055029" providerId="LiveId" clId="{83BEA978-F58F-45BF-AF5D-74D6FE0006CA}" dt="2020-10-05T07:49:34.759" v="0"/>
        <pc:sldMkLst>
          <pc:docMk/>
          <pc:sldMk cId="851812056" sldId="906"/>
        </pc:sldMkLst>
        <pc:picChg chg="del">
          <ac:chgData name="Cheng Fan" userId="73b39abba4055029" providerId="LiveId" clId="{83BEA978-F58F-45BF-AF5D-74D6FE0006CA}" dt="2020-10-05T07:49:34.759" v="0"/>
          <ac:picMkLst>
            <pc:docMk/>
            <pc:sldMk cId="851812056" sldId="906"/>
            <ac:picMk id="14" creationId="{1D32744D-65E3-49AD-869A-E76108DEF5E5}"/>
          </ac:picMkLst>
        </pc:picChg>
        <pc:inkChg chg="del">
          <ac:chgData name="Cheng Fan" userId="73b39abba4055029" providerId="LiveId" clId="{83BEA978-F58F-45BF-AF5D-74D6FE0006CA}" dt="2020-10-05T07:49:34.759" v="0"/>
          <ac:inkMkLst>
            <pc:docMk/>
            <pc:sldMk cId="851812056" sldId="906"/>
            <ac:inkMk id="13" creationId="{84595591-F4E6-4F53-A65B-2893EA1CA2A1}"/>
          </ac:inkMkLst>
        </pc:inkChg>
      </pc:sldChg>
      <pc:sldChg chg="delSp modAnim">
        <pc:chgData name="Cheng Fan" userId="73b39abba4055029" providerId="LiveId" clId="{83BEA978-F58F-45BF-AF5D-74D6FE0006CA}" dt="2020-10-05T07:49:34.759" v="0"/>
        <pc:sldMkLst>
          <pc:docMk/>
          <pc:sldMk cId="4003231526" sldId="908"/>
        </pc:sldMkLst>
        <pc:picChg chg="del">
          <ac:chgData name="Cheng Fan" userId="73b39abba4055029" providerId="LiveId" clId="{83BEA978-F58F-45BF-AF5D-74D6FE0006CA}" dt="2020-10-05T07:49:34.759" v="0"/>
          <ac:picMkLst>
            <pc:docMk/>
            <pc:sldMk cId="4003231526" sldId="908"/>
            <ac:picMk id="3" creationId="{0F3996E4-580C-416F-96E2-B6C23E9D24B2}"/>
          </ac:picMkLst>
        </pc:picChg>
        <pc:inkChg chg="del">
          <ac:chgData name="Cheng Fan" userId="73b39abba4055029" providerId="LiveId" clId="{83BEA978-F58F-45BF-AF5D-74D6FE0006CA}" dt="2020-10-05T07:49:34.759" v="0"/>
          <ac:inkMkLst>
            <pc:docMk/>
            <pc:sldMk cId="4003231526" sldId="908"/>
            <ac:inkMk id="2" creationId="{197F0D19-6A97-469B-A86A-A648DA03B043}"/>
          </ac:inkMkLst>
        </pc:inkChg>
      </pc:sldChg>
      <pc:sldChg chg="delSp modAnim">
        <pc:chgData name="Cheng Fan" userId="73b39abba4055029" providerId="LiveId" clId="{83BEA978-F58F-45BF-AF5D-74D6FE0006CA}" dt="2020-10-05T07:49:34.759" v="0"/>
        <pc:sldMkLst>
          <pc:docMk/>
          <pc:sldMk cId="1580255833" sldId="909"/>
        </pc:sldMkLst>
        <pc:picChg chg="del">
          <ac:chgData name="Cheng Fan" userId="73b39abba4055029" providerId="LiveId" clId="{83BEA978-F58F-45BF-AF5D-74D6FE0006CA}" dt="2020-10-05T07:49:34.759" v="0"/>
          <ac:picMkLst>
            <pc:docMk/>
            <pc:sldMk cId="1580255833" sldId="909"/>
            <ac:picMk id="13" creationId="{3C3CE36F-6C04-4D64-9C39-D0E09A60B1AD}"/>
          </ac:picMkLst>
        </pc:picChg>
        <pc:inkChg chg="del">
          <ac:chgData name="Cheng Fan" userId="73b39abba4055029" providerId="LiveId" clId="{83BEA978-F58F-45BF-AF5D-74D6FE0006CA}" dt="2020-10-05T07:49:34.759" v="0"/>
          <ac:inkMkLst>
            <pc:docMk/>
            <pc:sldMk cId="1580255833" sldId="909"/>
            <ac:inkMk id="9" creationId="{D682A6B7-C41F-48F2-89EF-023EE9D28C3F}"/>
          </ac:inkMkLst>
        </pc:inkChg>
      </pc:sldChg>
      <pc:sldChg chg="delSp modAnim">
        <pc:chgData name="Cheng Fan" userId="73b39abba4055029" providerId="LiveId" clId="{83BEA978-F58F-45BF-AF5D-74D6FE0006CA}" dt="2020-10-05T07:49:34.759" v="0"/>
        <pc:sldMkLst>
          <pc:docMk/>
          <pc:sldMk cId="4006926028" sldId="911"/>
        </pc:sldMkLst>
        <pc:picChg chg="del">
          <ac:chgData name="Cheng Fan" userId="73b39abba4055029" providerId="LiveId" clId="{83BEA978-F58F-45BF-AF5D-74D6FE0006CA}" dt="2020-10-05T07:49:34.759" v="0"/>
          <ac:picMkLst>
            <pc:docMk/>
            <pc:sldMk cId="4006926028" sldId="911"/>
            <ac:picMk id="4" creationId="{CA6A0BA0-25A2-460C-8F16-13CFD84469FD}"/>
          </ac:picMkLst>
        </pc:picChg>
        <pc:inkChg chg="del">
          <ac:chgData name="Cheng Fan" userId="73b39abba4055029" providerId="LiveId" clId="{83BEA978-F58F-45BF-AF5D-74D6FE0006CA}" dt="2020-10-05T07:49:34.759" v="0"/>
          <ac:inkMkLst>
            <pc:docMk/>
            <pc:sldMk cId="4006926028" sldId="911"/>
            <ac:inkMk id="3" creationId="{0D577DEE-B54C-4477-ABAF-BC0413043C97}"/>
          </ac:inkMkLst>
        </pc:inkChg>
      </pc:sldChg>
      <pc:sldChg chg="delSp modAnim">
        <pc:chgData name="Cheng Fan" userId="73b39abba4055029" providerId="LiveId" clId="{83BEA978-F58F-45BF-AF5D-74D6FE0006CA}" dt="2020-10-05T07:49:34.759" v="0"/>
        <pc:sldMkLst>
          <pc:docMk/>
          <pc:sldMk cId="3013247104" sldId="915"/>
        </pc:sldMkLst>
        <pc:picChg chg="del">
          <ac:chgData name="Cheng Fan" userId="73b39abba4055029" providerId="LiveId" clId="{83BEA978-F58F-45BF-AF5D-74D6FE0006CA}" dt="2020-10-05T07:49:34.759" v="0"/>
          <ac:picMkLst>
            <pc:docMk/>
            <pc:sldMk cId="3013247104" sldId="915"/>
            <ac:picMk id="3" creationId="{B60A6E63-8D1F-4183-BBFA-FC6F5E7B8797}"/>
          </ac:picMkLst>
        </pc:picChg>
        <pc:inkChg chg="del">
          <ac:chgData name="Cheng Fan" userId="73b39abba4055029" providerId="LiveId" clId="{83BEA978-F58F-45BF-AF5D-74D6FE0006CA}" dt="2020-10-05T07:49:34.759" v="0"/>
          <ac:inkMkLst>
            <pc:docMk/>
            <pc:sldMk cId="3013247104" sldId="915"/>
            <ac:inkMk id="2" creationId="{65615149-D49D-43D8-8411-A2D5F2C957DC}"/>
          </ac:inkMkLst>
        </pc:inkChg>
      </pc:sldChg>
      <pc:sldChg chg="delSp modAnim">
        <pc:chgData name="Cheng Fan" userId="73b39abba4055029" providerId="LiveId" clId="{83BEA978-F58F-45BF-AF5D-74D6FE0006CA}" dt="2020-10-05T07:49:34.759" v="0"/>
        <pc:sldMkLst>
          <pc:docMk/>
          <pc:sldMk cId="3778934466" sldId="916"/>
        </pc:sldMkLst>
        <pc:picChg chg="del">
          <ac:chgData name="Cheng Fan" userId="73b39abba4055029" providerId="LiveId" clId="{83BEA978-F58F-45BF-AF5D-74D6FE0006CA}" dt="2020-10-05T07:49:34.759" v="0"/>
          <ac:picMkLst>
            <pc:docMk/>
            <pc:sldMk cId="3778934466" sldId="916"/>
            <ac:picMk id="5" creationId="{7910CA14-9415-4A85-B37C-7B46AA70A8E0}"/>
          </ac:picMkLst>
        </pc:picChg>
        <pc:inkChg chg="del">
          <ac:chgData name="Cheng Fan" userId="73b39abba4055029" providerId="LiveId" clId="{83BEA978-F58F-45BF-AF5D-74D6FE0006CA}" dt="2020-10-05T07:49:34.759" v="0"/>
          <ac:inkMkLst>
            <pc:docMk/>
            <pc:sldMk cId="3778934466" sldId="916"/>
            <ac:inkMk id="4" creationId="{7DA37F7E-0903-42C4-90D8-056F4C8C44C4}"/>
          </ac:inkMkLst>
        </pc:inkChg>
      </pc:sldChg>
      <pc:sldChg chg="delSp modAnim">
        <pc:chgData name="Cheng Fan" userId="73b39abba4055029" providerId="LiveId" clId="{83BEA978-F58F-45BF-AF5D-74D6FE0006CA}" dt="2020-10-05T07:49:34.759" v="0"/>
        <pc:sldMkLst>
          <pc:docMk/>
          <pc:sldMk cId="1716781880" sldId="923"/>
        </pc:sldMkLst>
        <pc:picChg chg="del">
          <ac:chgData name="Cheng Fan" userId="73b39abba4055029" providerId="LiveId" clId="{83BEA978-F58F-45BF-AF5D-74D6FE0006CA}" dt="2020-10-05T07:49:34.759" v="0"/>
          <ac:picMkLst>
            <pc:docMk/>
            <pc:sldMk cId="1716781880" sldId="923"/>
            <ac:picMk id="5" creationId="{6CA3DFDA-FF65-437A-8531-AD9893FF32C0}"/>
          </ac:picMkLst>
        </pc:picChg>
        <pc:inkChg chg="del">
          <ac:chgData name="Cheng Fan" userId="73b39abba4055029" providerId="LiveId" clId="{83BEA978-F58F-45BF-AF5D-74D6FE0006CA}" dt="2020-10-05T07:49:34.759" v="0"/>
          <ac:inkMkLst>
            <pc:docMk/>
            <pc:sldMk cId="1716781880" sldId="923"/>
            <ac:inkMk id="4" creationId="{B009ABD4-C0D7-4348-A37E-B4ECE94D732D}"/>
          </ac:inkMkLst>
        </pc:inkChg>
      </pc:sldChg>
      <pc:sldChg chg="delSp modAnim">
        <pc:chgData name="Cheng Fan" userId="73b39abba4055029" providerId="LiveId" clId="{83BEA978-F58F-45BF-AF5D-74D6FE0006CA}" dt="2020-10-05T07:49:34.759" v="0"/>
        <pc:sldMkLst>
          <pc:docMk/>
          <pc:sldMk cId="2215879439" sldId="924"/>
        </pc:sldMkLst>
        <pc:picChg chg="del">
          <ac:chgData name="Cheng Fan" userId="73b39abba4055029" providerId="LiveId" clId="{83BEA978-F58F-45BF-AF5D-74D6FE0006CA}" dt="2020-10-05T07:49:34.759" v="0"/>
          <ac:picMkLst>
            <pc:docMk/>
            <pc:sldMk cId="2215879439" sldId="924"/>
            <ac:picMk id="9" creationId="{E1A77B21-E1F3-4ED3-BCE7-32CFA1689B5D}"/>
          </ac:picMkLst>
        </pc:picChg>
        <pc:inkChg chg="del">
          <ac:chgData name="Cheng Fan" userId="73b39abba4055029" providerId="LiveId" clId="{83BEA978-F58F-45BF-AF5D-74D6FE0006CA}" dt="2020-10-05T07:49:34.759" v="0"/>
          <ac:inkMkLst>
            <pc:docMk/>
            <pc:sldMk cId="2215879439" sldId="924"/>
            <ac:inkMk id="7" creationId="{93476796-B549-45F1-923C-3A2DE75E17DF}"/>
          </ac:inkMkLst>
        </pc:inkChg>
      </pc:sldChg>
      <pc:sldChg chg="delSp modAnim">
        <pc:chgData name="Cheng Fan" userId="73b39abba4055029" providerId="LiveId" clId="{83BEA978-F58F-45BF-AF5D-74D6FE0006CA}" dt="2020-10-05T07:49:34.759" v="0"/>
        <pc:sldMkLst>
          <pc:docMk/>
          <pc:sldMk cId="3119616002" sldId="932"/>
        </pc:sldMkLst>
        <pc:picChg chg="del">
          <ac:chgData name="Cheng Fan" userId="73b39abba4055029" providerId="LiveId" clId="{83BEA978-F58F-45BF-AF5D-74D6FE0006CA}" dt="2020-10-05T07:49:34.759" v="0"/>
          <ac:picMkLst>
            <pc:docMk/>
            <pc:sldMk cId="3119616002" sldId="932"/>
            <ac:picMk id="5" creationId="{B8678186-A302-4BD5-9FF9-5FF761C70931}"/>
          </ac:picMkLst>
        </pc:picChg>
        <pc:inkChg chg="del">
          <ac:chgData name="Cheng Fan" userId="73b39abba4055029" providerId="LiveId" clId="{83BEA978-F58F-45BF-AF5D-74D6FE0006CA}" dt="2020-10-05T07:49:34.759" v="0"/>
          <ac:inkMkLst>
            <pc:docMk/>
            <pc:sldMk cId="3119616002" sldId="932"/>
            <ac:inkMk id="3" creationId="{98EBD99F-C314-428F-850B-B087FC4D0485}"/>
          </ac:inkMkLst>
        </pc:inkChg>
      </pc:sldChg>
      <pc:sldChg chg="delSp modAnim">
        <pc:chgData name="Cheng Fan" userId="73b39abba4055029" providerId="LiveId" clId="{83BEA978-F58F-45BF-AF5D-74D6FE0006CA}" dt="2020-10-05T07:49:34.759" v="0"/>
        <pc:sldMkLst>
          <pc:docMk/>
          <pc:sldMk cId="1244648707" sldId="1019"/>
        </pc:sldMkLst>
        <pc:picChg chg="del">
          <ac:chgData name="Cheng Fan" userId="73b39abba4055029" providerId="LiveId" clId="{83BEA978-F58F-45BF-AF5D-74D6FE0006CA}" dt="2020-10-05T07:49:34.759" v="0"/>
          <ac:picMkLst>
            <pc:docMk/>
            <pc:sldMk cId="1244648707" sldId="1019"/>
            <ac:picMk id="5" creationId="{EA1F2DAE-AB74-4E47-8945-3B6DD5511D86}"/>
          </ac:picMkLst>
        </pc:picChg>
        <pc:inkChg chg="del">
          <ac:chgData name="Cheng Fan" userId="73b39abba4055029" providerId="LiveId" clId="{83BEA978-F58F-45BF-AF5D-74D6FE0006CA}" dt="2020-10-05T07:49:34.759" v="0"/>
          <ac:inkMkLst>
            <pc:docMk/>
            <pc:sldMk cId="1244648707" sldId="1019"/>
            <ac:inkMk id="3" creationId="{2030EBE8-A67E-4B8A-BB2E-ED86764627D8}"/>
          </ac:inkMkLst>
        </pc:inkChg>
      </pc:sldChg>
      <pc:sldChg chg="delSp modAnim">
        <pc:chgData name="Cheng Fan" userId="73b39abba4055029" providerId="LiveId" clId="{83BEA978-F58F-45BF-AF5D-74D6FE0006CA}" dt="2020-10-05T07:49:34.759" v="0"/>
        <pc:sldMkLst>
          <pc:docMk/>
          <pc:sldMk cId="4139388349" sldId="1038"/>
        </pc:sldMkLst>
        <pc:picChg chg="del">
          <ac:chgData name="Cheng Fan" userId="73b39abba4055029" providerId="LiveId" clId="{83BEA978-F58F-45BF-AF5D-74D6FE0006CA}" dt="2020-10-05T07:49:34.759" v="0"/>
          <ac:picMkLst>
            <pc:docMk/>
            <pc:sldMk cId="4139388349" sldId="1038"/>
            <ac:picMk id="9" creationId="{34E5F5F2-7B51-46B5-96AD-5C8BA73F6968}"/>
          </ac:picMkLst>
        </pc:picChg>
        <pc:inkChg chg="del">
          <ac:chgData name="Cheng Fan" userId="73b39abba4055029" providerId="LiveId" clId="{83BEA978-F58F-45BF-AF5D-74D6FE0006CA}" dt="2020-10-05T07:49:34.759" v="0"/>
          <ac:inkMkLst>
            <pc:docMk/>
            <pc:sldMk cId="4139388349" sldId="1038"/>
            <ac:inkMk id="8" creationId="{0419C8C1-60AB-4068-860D-6DAD54B43405}"/>
          </ac:inkMkLst>
        </pc:inkChg>
      </pc:sldChg>
      <pc:sldChg chg="delSp modAnim">
        <pc:chgData name="Cheng Fan" userId="73b39abba4055029" providerId="LiveId" clId="{83BEA978-F58F-45BF-AF5D-74D6FE0006CA}" dt="2020-10-05T07:49:34.759" v="0"/>
        <pc:sldMkLst>
          <pc:docMk/>
          <pc:sldMk cId="776892460" sldId="1039"/>
        </pc:sldMkLst>
        <pc:picChg chg="del">
          <ac:chgData name="Cheng Fan" userId="73b39abba4055029" providerId="LiveId" clId="{83BEA978-F58F-45BF-AF5D-74D6FE0006CA}" dt="2020-10-05T07:49:34.759" v="0"/>
          <ac:picMkLst>
            <pc:docMk/>
            <pc:sldMk cId="776892460" sldId="1039"/>
            <ac:picMk id="3" creationId="{60A65C81-E3B7-4EA4-8B3D-AC6DEB407F39}"/>
          </ac:picMkLst>
        </pc:picChg>
        <pc:inkChg chg="del">
          <ac:chgData name="Cheng Fan" userId="73b39abba4055029" providerId="LiveId" clId="{83BEA978-F58F-45BF-AF5D-74D6FE0006CA}" dt="2020-10-05T07:49:34.759" v="0"/>
          <ac:inkMkLst>
            <pc:docMk/>
            <pc:sldMk cId="776892460" sldId="1039"/>
            <ac:inkMk id="2" creationId="{CA30B393-2346-42E0-A06D-73CEB02422DE}"/>
          </ac:inkMkLst>
        </pc:inkChg>
      </pc:sldChg>
      <pc:sldChg chg="delSp modAnim">
        <pc:chgData name="Cheng Fan" userId="73b39abba4055029" providerId="LiveId" clId="{83BEA978-F58F-45BF-AF5D-74D6FE0006CA}" dt="2020-10-05T07:49:34.759" v="0"/>
        <pc:sldMkLst>
          <pc:docMk/>
          <pc:sldMk cId="2843702175" sldId="1040"/>
        </pc:sldMkLst>
        <pc:picChg chg="del">
          <ac:chgData name="Cheng Fan" userId="73b39abba4055029" providerId="LiveId" clId="{83BEA978-F58F-45BF-AF5D-74D6FE0006CA}" dt="2020-10-05T07:49:34.759" v="0"/>
          <ac:picMkLst>
            <pc:docMk/>
            <pc:sldMk cId="2843702175" sldId="1040"/>
            <ac:picMk id="3" creationId="{B6212F69-2F05-4B99-8CD5-9A5612339512}"/>
          </ac:picMkLst>
        </pc:picChg>
        <pc:inkChg chg="del">
          <ac:chgData name="Cheng Fan" userId="73b39abba4055029" providerId="LiveId" clId="{83BEA978-F58F-45BF-AF5D-74D6FE0006CA}" dt="2020-10-05T07:49:34.759" v="0"/>
          <ac:inkMkLst>
            <pc:docMk/>
            <pc:sldMk cId="2843702175" sldId="1040"/>
            <ac:inkMk id="2" creationId="{60FE5212-53ED-4398-BA4A-8034D02C3D94}"/>
          </ac:inkMkLst>
        </pc:inkChg>
      </pc:sldChg>
      <pc:sldChg chg="delSp modAnim">
        <pc:chgData name="Cheng Fan" userId="73b39abba4055029" providerId="LiveId" clId="{83BEA978-F58F-45BF-AF5D-74D6FE0006CA}" dt="2020-10-05T07:49:34.759" v="0"/>
        <pc:sldMkLst>
          <pc:docMk/>
          <pc:sldMk cId="350672844" sldId="1043"/>
        </pc:sldMkLst>
        <pc:picChg chg="del">
          <ac:chgData name="Cheng Fan" userId="73b39abba4055029" providerId="LiveId" clId="{83BEA978-F58F-45BF-AF5D-74D6FE0006CA}" dt="2020-10-05T07:49:34.759" v="0"/>
          <ac:picMkLst>
            <pc:docMk/>
            <pc:sldMk cId="350672844" sldId="1043"/>
            <ac:picMk id="14" creationId="{AA77D363-F49B-4BA6-9B00-8DA7D49688FB}"/>
          </ac:picMkLst>
        </pc:picChg>
        <pc:inkChg chg="del">
          <ac:chgData name="Cheng Fan" userId="73b39abba4055029" providerId="LiveId" clId="{83BEA978-F58F-45BF-AF5D-74D6FE0006CA}" dt="2020-10-05T07:49:34.759" v="0"/>
          <ac:inkMkLst>
            <pc:docMk/>
            <pc:sldMk cId="350672844" sldId="1043"/>
            <ac:inkMk id="13" creationId="{72D6297D-9C93-49C8-8932-812B2F675B75}"/>
          </ac:inkMkLst>
        </pc:inkChg>
      </pc:sldChg>
      <pc:sldChg chg="delSp modAnim">
        <pc:chgData name="Cheng Fan" userId="73b39abba4055029" providerId="LiveId" clId="{83BEA978-F58F-45BF-AF5D-74D6FE0006CA}" dt="2020-10-05T07:49:34.759" v="0"/>
        <pc:sldMkLst>
          <pc:docMk/>
          <pc:sldMk cId="1855179697" sldId="1045"/>
        </pc:sldMkLst>
        <pc:picChg chg="del">
          <ac:chgData name="Cheng Fan" userId="73b39abba4055029" providerId="LiveId" clId="{83BEA978-F58F-45BF-AF5D-74D6FE0006CA}" dt="2020-10-05T07:49:34.759" v="0"/>
          <ac:picMkLst>
            <pc:docMk/>
            <pc:sldMk cId="1855179697" sldId="1045"/>
            <ac:picMk id="15" creationId="{48182832-2F2A-4927-B88C-69C1EAFC12A8}"/>
          </ac:picMkLst>
        </pc:picChg>
        <pc:inkChg chg="del">
          <ac:chgData name="Cheng Fan" userId="73b39abba4055029" providerId="LiveId" clId="{83BEA978-F58F-45BF-AF5D-74D6FE0006CA}" dt="2020-10-05T07:49:34.759" v="0"/>
          <ac:inkMkLst>
            <pc:docMk/>
            <pc:sldMk cId="1855179697" sldId="1045"/>
            <ac:inkMk id="14" creationId="{25C8B8B1-66F1-41E0-891B-D6D7EA790D78}"/>
          </ac:inkMkLst>
        </pc:inkChg>
      </pc:sldChg>
      <pc:sldChg chg="delSp modAnim">
        <pc:chgData name="Cheng Fan" userId="73b39abba4055029" providerId="LiveId" clId="{83BEA978-F58F-45BF-AF5D-74D6FE0006CA}" dt="2020-10-05T07:49:34.759" v="0"/>
        <pc:sldMkLst>
          <pc:docMk/>
          <pc:sldMk cId="2691992285" sldId="1046"/>
        </pc:sldMkLst>
        <pc:picChg chg="del">
          <ac:chgData name="Cheng Fan" userId="73b39abba4055029" providerId="LiveId" clId="{83BEA978-F58F-45BF-AF5D-74D6FE0006CA}" dt="2020-10-05T07:49:34.759" v="0"/>
          <ac:picMkLst>
            <pc:docMk/>
            <pc:sldMk cId="2691992285" sldId="1046"/>
            <ac:picMk id="17" creationId="{B09BC371-C3EC-443E-A40D-C2D149156D2D}"/>
          </ac:picMkLst>
        </pc:picChg>
        <pc:inkChg chg="del">
          <ac:chgData name="Cheng Fan" userId="73b39abba4055029" providerId="LiveId" clId="{83BEA978-F58F-45BF-AF5D-74D6FE0006CA}" dt="2020-10-05T07:49:34.759" v="0"/>
          <ac:inkMkLst>
            <pc:docMk/>
            <pc:sldMk cId="2691992285" sldId="1046"/>
            <ac:inkMk id="16" creationId="{D30D7D73-2A99-46DD-AF71-5187B2E28F05}"/>
          </ac:inkMkLst>
        </pc:inkChg>
      </pc:sldChg>
      <pc:sldChg chg="delSp modAnim">
        <pc:chgData name="Cheng Fan" userId="73b39abba4055029" providerId="LiveId" clId="{83BEA978-F58F-45BF-AF5D-74D6FE0006CA}" dt="2020-10-05T07:49:34.759" v="0"/>
        <pc:sldMkLst>
          <pc:docMk/>
          <pc:sldMk cId="1477441501" sldId="1047"/>
        </pc:sldMkLst>
        <pc:picChg chg="del">
          <ac:chgData name="Cheng Fan" userId="73b39abba4055029" providerId="LiveId" clId="{83BEA978-F58F-45BF-AF5D-74D6FE0006CA}" dt="2020-10-05T07:49:34.759" v="0"/>
          <ac:picMkLst>
            <pc:docMk/>
            <pc:sldMk cId="1477441501" sldId="1047"/>
            <ac:picMk id="14" creationId="{A4B0046E-554F-4FC5-9C7D-C0F41E8945EF}"/>
          </ac:picMkLst>
        </pc:picChg>
        <pc:inkChg chg="del">
          <ac:chgData name="Cheng Fan" userId="73b39abba4055029" providerId="LiveId" clId="{83BEA978-F58F-45BF-AF5D-74D6FE0006CA}" dt="2020-10-05T07:49:34.759" v="0"/>
          <ac:inkMkLst>
            <pc:docMk/>
            <pc:sldMk cId="1477441501" sldId="1047"/>
            <ac:inkMk id="13" creationId="{93AE9B98-DE88-4C8B-B30F-04918B01EB92}"/>
          </ac:inkMkLst>
        </pc:inkChg>
      </pc:sldChg>
      <pc:sldChg chg="delSp modAnim">
        <pc:chgData name="Cheng Fan" userId="73b39abba4055029" providerId="LiveId" clId="{83BEA978-F58F-45BF-AF5D-74D6FE0006CA}" dt="2020-10-05T07:49:34.759" v="0"/>
        <pc:sldMkLst>
          <pc:docMk/>
          <pc:sldMk cId="1493435423" sldId="1048"/>
        </pc:sldMkLst>
        <pc:picChg chg="del">
          <ac:chgData name="Cheng Fan" userId="73b39abba4055029" providerId="LiveId" clId="{83BEA978-F58F-45BF-AF5D-74D6FE0006CA}" dt="2020-10-05T07:49:34.759" v="0"/>
          <ac:picMkLst>
            <pc:docMk/>
            <pc:sldMk cId="1493435423" sldId="1048"/>
            <ac:picMk id="8" creationId="{5B3DC8DD-B5F6-4BEF-AC1D-02DCEAB46A74}"/>
          </ac:picMkLst>
        </pc:picChg>
        <pc:inkChg chg="del">
          <ac:chgData name="Cheng Fan" userId="73b39abba4055029" providerId="LiveId" clId="{83BEA978-F58F-45BF-AF5D-74D6FE0006CA}" dt="2020-10-05T07:49:34.759" v="0"/>
          <ac:inkMkLst>
            <pc:docMk/>
            <pc:sldMk cId="1493435423" sldId="1048"/>
            <ac:inkMk id="5" creationId="{5EE860F2-A960-4148-8BF6-7043BD7AE57E}"/>
          </ac:inkMkLst>
        </pc:inkChg>
      </pc:sldChg>
      <pc:sldChg chg="delSp modAnim">
        <pc:chgData name="Cheng Fan" userId="73b39abba4055029" providerId="LiveId" clId="{83BEA978-F58F-45BF-AF5D-74D6FE0006CA}" dt="2020-10-05T07:49:34.759" v="0"/>
        <pc:sldMkLst>
          <pc:docMk/>
          <pc:sldMk cId="1567197119" sldId="1049"/>
        </pc:sldMkLst>
        <pc:picChg chg="del">
          <ac:chgData name="Cheng Fan" userId="73b39abba4055029" providerId="LiveId" clId="{83BEA978-F58F-45BF-AF5D-74D6FE0006CA}" dt="2020-10-05T07:49:34.759" v="0"/>
          <ac:picMkLst>
            <pc:docMk/>
            <pc:sldMk cId="1567197119" sldId="1049"/>
            <ac:picMk id="23" creationId="{7024BDE6-73A2-4E66-BB3E-9BC9E3107E49}"/>
          </ac:picMkLst>
        </pc:picChg>
        <pc:inkChg chg="del">
          <ac:chgData name="Cheng Fan" userId="73b39abba4055029" providerId="LiveId" clId="{83BEA978-F58F-45BF-AF5D-74D6FE0006CA}" dt="2020-10-05T07:49:34.759" v="0"/>
          <ac:inkMkLst>
            <pc:docMk/>
            <pc:sldMk cId="1567197119" sldId="1049"/>
            <ac:inkMk id="22" creationId="{634008A7-2AA3-457C-BC27-688B721E2B8C}"/>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7976A9-1303-45C1-B2B5-623483BB66CC}" type="doc">
      <dgm:prSet loTypeId="urn:microsoft.com/office/officeart/2005/8/layout/pyramid1" loCatId="pyramid" qsTypeId="urn:microsoft.com/office/officeart/2005/8/quickstyle/simple1" qsCatId="simple" csTypeId="urn:microsoft.com/office/officeart/2005/8/colors/accent1_2" csCatId="accent1" phldr="1"/>
      <dgm:spPr/>
    </dgm:pt>
    <dgm:pt modelId="{6D3C05D4-B217-4FA7-A3F7-4D0A40731875}">
      <dgm:prSet phldrT="[Text]"/>
      <dgm:spPr/>
      <dgm:t>
        <a:bodyPr/>
        <a:lstStyle/>
        <a:p>
          <a:r>
            <a:rPr lang="zh-CN" altLang="en-US" dirty="0"/>
            <a:t>高速缓存</a:t>
          </a:r>
          <a:r>
            <a:rPr lang="en-US" altLang="zh-CN" dirty="0"/>
            <a:t>:  8M </a:t>
          </a:r>
          <a:endParaRPr lang="zh-CN" altLang="en-US" dirty="0"/>
        </a:p>
      </dgm:t>
    </dgm:pt>
    <dgm:pt modelId="{A7EEDC06-995D-422C-92BA-046E804B5310}" type="parTrans" cxnId="{71EF3492-74D6-416C-B93E-2234AF7CD3FF}">
      <dgm:prSet/>
      <dgm:spPr/>
      <dgm:t>
        <a:bodyPr/>
        <a:lstStyle/>
        <a:p>
          <a:endParaRPr lang="zh-CN" altLang="en-US"/>
        </a:p>
      </dgm:t>
    </dgm:pt>
    <dgm:pt modelId="{81E055DB-4260-42B3-ADE1-F577281141E2}" type="sibTrans" cxnId="{71EF3492-74D6-416C-B93E-2234AF7CD3FF}">
      <dgm:prSet/>
      <dgm:spPr/>
      <dgm:t>
        <a:bodyPr/>
        <a:lstStyle/>
        <a:p>
          <a:endParaRPr lang="zh-CN" altLang="en-US"/>
        </a:p>
      </dgm:t>
    </dgm:pt>
    <dgm:pt modelId="{A8402DB4-78D2-4275-BFAB-0F4C5313AAA3}">
      <dgm:prSet phldrT="[Text]"/>
      <dgm:spPr/>
      <dgm:t>
        <a:bodyPr/>
        <a:lstStyle/>
        <a:p>
          <a:r>
            <a:rPr lang="zh-CN" altLang="en-US" dirty="0"/>
            <a:t>主内存</a:t>
          </a:r>
          <a:r>
            <a:rPr lang="en-US" altLang="zh-CN" dirty="0"/>
            <a:t>: 16G</a:t>
          </a:r>
          <a:endParaRPr lang="zh-CN" altLang="en-US" dirty="0"/>
        </a:p>
      </dgm:t>
    </dgm:pt>
    <dgm:pt modelId="{0E1F09C4-E3A3-490F-AB7A-2EA879F3A8F2}" type="parTrans" cxnId="{842011D1-F929-4A3F-88AE-94EB66612806}">
      <dgm:prSet/>
      <dgm:spPr/>
      <dgm:t>
        <a:bodyPr/>
        <a:lstStyle/>
        <a:p>
          <a:endParaRPr lang="zh-CN" altLang="en-US"/>
        </a:p>
      </dgm:t>
    </dgm:pt>
    <dgm:pt modelId="{E66583D1-8FB4-403D-AE7B-0F43E2E512B9}" type="sibTrans" cxnId="{842011D1-F929-4A3F-88AE-94EB66612806}">
      <dgm:prSet/>
      <dgm:spPr/>
      <dgm:t>
        <a:bodyPr/>
        <a:lstStyle/>
        <a:p>
          <a:endParaRPr lang="zh-CN" altLang="en-US"/>
        </a:p>
      </dgm:t>
    </dgm:pt>
    <dgm:pt modelId="{7F9B2657-EA1A-48B9-A87D-1D1E21C65A37}">
      <dgm:prSet phldrT="[Text]"/>
      <dgm:spPr/>
      <dgm:t>
        <a:bodyPr/>
        <a:lstStyle/>
        <a:p>
          <a:r>
            <a:rPr lang="zh-CN" altLang="en-US" dirty="0"/>
            <a:t>硬盘：</a:t>
          </a:r>
          <a:r>
            <a:rPr lang="en-US" altLang="zh-CN" dirty="0"/>
            <a:t>2T</a:t>
          </a:r>
          <a:endParaRPr lang="zh-CN" altLang="en-US" dirty="0"/>
        </a:p>
      </dgm:t>
    </dgm:pt>
    <dgm:pt modelId="{4C6F9453-E901-413B-8685-1DAFE48CB12E}" type="parTrans" cxnId="{9AD735CD-4E4D-4BEA-8107-8DB66DA004F6}">
      <dgm:prSet/>
      <dgm:spPr/>
      <dgm:t>
        <a:bodyPr/>
        <a:lstStyle/>
        <a:p>
          <a:endParaRPr lang="zh-CN" altLang="en-US"/>
        </a:p>
      </dgm:t>
    </dgm:pt>
    <dgm:pt modelId="{B0497426-7E7C-4073-A2C1-79BEA2D9521D}" type="sibTrans" cxnId="{9AD735CD-4E4D-4BEA-8107-8DB66DA004F6}">
      <dgm:prSet/>
      <dgm:spPr/>
      <dgm:t>
        <a:bodyPr/>
        <a:lstStyle/>
        <a:p>
          <a:endParaRPr lang="zh-CN" altLang="en-US"/>
        </a:p>
      </dgm:t>
    </dgm:pt>
    <dgm:pt modelId="{79B15970-FDC0-4488-8803-985718E7D6AD}">
      <dgm:prSet phldrT="[Text]"/>
      <dgm:spPr/>
      <dgm:t>
        <a:bodyPr/>
        <a:lstStyle/>
        <a:p>
          <a:r>
            <a:rPr lang="zh-CN" altLang="en-US" dirty="0"/>
            <a:t>磁带</a:t>
          </a:r>
        </a:p>
      </dgm:t>
    </dgm:pt>
    <dgm:pt modelId="{C9628670-ABD6-48DA-AC7F-1D0FA220898C}" type="parTrans" cxnId="{DBA386A2-87A9-436E-B7AB-8EB5840E92D7}">
      <dgm:prSet/>
      <dgm:spPr/>
      <dgm:t>
        <a:bodyPr/>
        <a:lstStyle/>
        <a:p>
          <a:endParaRPr lang="zh-CN" altLang="en-US"/>
        </a:p>
      </dgm:t>
    </dgm:pt>
    <dgm:pt modelId="{8C45CEA0-9612-4175-B5B5-8655E389C838}" type="sibTrans" cxnId="{DBA386A2-87A9-436E-B7AB-8EB5840E92D7}">
      <dgm:prSet/>
      <dgm:spPr/>
      <dgm:t>
        <a:bodyPr/>
        <a:lstStyle/>
        <a:p>
          <a:endParaRPr lang="zh-CN" altLang="en-US"/>
        </a:p>
      </dgm:t>
    </dgm:pt>
    <dgm:pt modelId="{9DDEEDE5-4D83-477F-91EE-530D298C5861}">
      <dgm:prSet phldrT="[Text]"/>
      <dgm:spPr/>
      <dgm:t>
        <a:bodyPr/>
        <a:lstStyle/>
        <a:p>
          <a:r>
            <a:rPr lang="en-US" altLang="zh-CN" dirty="0"/>
            <a:t>U</a:t>
          </a:r>
          <a:r>
            <a:rPr lang="zh-CN" altLang="en-US" dirty="0"/>
            <a:t>盘：</a:t>
          </a:r>
          <a:r>
            <a:rPr lang="en-US" altLang="zh-CN" dirty="0"/>
            <a:t>64G</a:t>
          </a:r>
          <a:endParaRPr lang="zh-CN" altLang="en-US" dirty="0"/>
        </a:p>
      </dgm:t>
    </dgm:pt>
    <dgm:pt modelId="{723D5322-9563-4C28-B27B-7FC656D697A7}" type="parTrans" cxnId="{2004C90D-E4F3-4053-BC99-569307470C91}">
      <dgm:prSet/>
      <dgm:spPr/>
      <dgm:t>
        <a:bodyPr/>
        <a:lstStyle/>
        <a:p>
          <a:endParaRPr lang="zh-CN" altLang="en-US"/>
        </a:p>
      </dgm:t>
    </dgm:pt>
    <dgm:pt modelId="{514679A6-241F-4A44-96B1-4B344F34A3B1}" type="sibTrans" cxnId="{2004C90D-E4F3-4053-BC99-569307470C91}">
      <dgm:prSet/>
      <dgm:spPr/>
      <dgm:t>
        <a:bodyPr/>
        <a:lstStyle/>
        <a:p>
          <a:endParaRPr lang="zh-CN" altLang="en-US"/>
        </a:p>
      </dgm:t>
    </dgm:pt>
    <dgm:pt modelId="{5E8DD712-DF04-4460-8ED9-25F1D5533713}" type="pres">
      <dgm:prSet presAssocID="{4E7976A9-1303-45C1-B2B5-623483BB66CC}" presName="Name0" presStyleCnt="0">
        <dgm:presLayoutVars>
          <dgm:dir/>
          <dgm:animLvl val="lvl"/>
          <dgm:resizeHandles val="exact"/>
        </dgm:presLayoutVars>
      </dgm:prSet>
      <dgm:spPr/>
    </dgm:pt>
    <dgm:pt modelId="{EE86A3BA-F586-49A1-8970-8AF9B8450DBA}" type="pres">
      <dgm:prSet presAssocID="{6D3C05D4-B217-4FA7-A3F7-4D0A40731875}" presName="Name8" presStyleCnt="0"/>
      <dgm:spPr/>
    </dgm:pt>
    <dgm:pt modelId="{5013A87A-0961-4BE9-8B01-FF833146BEE5}" type="pres">
      <dgm:prSet presAssocID="{6D3C05D4-B217-4FA7-A3F7-4D0A40731875}" presName="level" presStyleLbl="node1" presStyleIdx="0" presStyleCnt="5">
        <dgm:presLayoutVars>
          <dgm:chMax val="1"/>
          <dgm:bulletEnabled val="1"/>
        </dgm:presLayoutVars>
      </dgm:prSet>
      <dgm:spPr/>
    </dgm:pt>
    <dgm:pt modelId="{7CCA78AF-48BC-4F11-8BD6-73879B286ACC}" type="pres">
      <dgm:prSet presAssocID="{6D3C05D4-B217-4FA7-A3F7-4D0A40731875}" presName="levelTx" presStyleLbl="revTx" presStyleIdx="0" presStyleCnt="0">
        <dgm:presLayoutVars>
          <dgm:chMax val="1"/>
          <dgm:bulletEnabled val="1"/>
        </dgm:presLayoutVars>
      </dgm:prSet>
      <dgm:spPr/>
    </dgm:pt>
    <dgm:pt modelId="{65297093-DF09-476D-9D5E-BB705A61566A}" type="pres">
      <dgm:prSet presAssocID="{A8402DB4-78D2-4275-BFAB-0F4C5313AAA3}" presName="Name8" presStyleCnt="0"/>
      <dgm:spPr/>
    </dgm:pt>
    <dgm:pt modelId="{3B11E40E-C928-47B3-80D5-B1C3AC86516B}" type="pres">
      <dgm:prSet presAssocID="{A8402DB4-78D2-4275-BFAB-0F4C5313AAA3}" presName="level" presStyleLbl="node1" presStyleIdx="1" presStyleCnt="5">
        <dgm:presLayoutVars>
          <dgm:chMax val="1"/>
          <dgm:bulletEnabled val="1"/>
        </dgm:presLayoutVars>
      </dgm:prSet>
      <dgm:spPr/>
    </dgm:pt>
    <dgm:pt modelId="{A3D57BD1-FD9C-4F7F-8EBD-8442FC3AC55B}" type="pres">
      <dgm:prSet presAssocID="{A8402DB4-78D2-4275-BFAB-0F4C5313AAA3}" presName="levelTx" presStyleLbl="revTx" presStyleIdx="0" presStyleCnt="0">
        <dgm:presLayoutVars>
          <dgm:chMax val="1"/>
          <dgm:bulletEnabled val="1"/>
        </dgm:presLayoutVars>
      </dgm:prSet>
      <dgm:spPr/>
    </dgm:pt>
    <dgm:pt modelId="{0AEB310C-B264-49D9-AA11-89EEDC2D071A}" type="pres">
      <dgm:prSet presAssocID="{9DDEEDE5-4D83-477F-91EE-530D298C5861}" presName="Name8" presStyleCnt="0"/>
      <dgm:spPr/>
    </dgm:pt>
    <dgm:pt modelId="{0AE54E7E-0D17-4BEB-A3FD-0921EAF5AFED}" type="pres">
      <dgm:prSet presAssocID="{9DDEEDE5-4D83-477F-91EE-530D298C5861}" presName="level" presStyleLbl="node1" presStyleIdx="2" presStyleCnt="5">
        <dgm:presLayoutVars>
          <dgm:chMax val="1"/>
          <dgm:bulletEnabled val="1"/>
        </dgm:presLayoutVars>
      </dgm:prSet>
      <dgm:spPr/>
    </dgm:pt>
    <dgm:pt modelId="{0BDD05A3-90E5-4F58-978A-9A13B6E9FB52}" type="pres">
      <dgm:prSet presAssocID="{9DDEEDE5-4D83-477F-91EE-530D298C5861}" presName="levelTx" presStyleLbl="revTx" presStyleIdx="0" presStyleCnt="0">
        <dgm:presLayoutVars>
          <dgm:chMax val="1"/>
          <dgm:bulletEnabled val="1"/>
        </dgm:presLayoutVars>
      </dgm:prSet>
      <dgm:spPr/>
    </dgm:pt>
    <dgm:pt modelId="{51B7C6F1-57B4-4ABD-8908-810268AE0FDC}" type="pres">
      <dgm:prSet presAssocID="{7F9B2657-EA1A-48B9-A87D-1D1E21C65A37}" presName="Name8" presStyleCnt="0"/>
      <dgm:spPr/>
    </dgm:pt>
    <dgm:pt modelId="{3E39FEAA-920B-4097-B3C7-8A7DA4A24969}" type="pres">
      <dgm:prSet presAssocID="{7F9B2657-EA1A-48B9-A87D-1D1E21C65A37}" presName="level" presStyleLbl="node1" presStyleIdx="3" presStyleCnt="5">
        <dgm:presLayoutVars>
          <dgm:chMax val="1"/>
          <dgm:bulletEnabled val="1"/>
        </dgm:presLayoutVars>
      </dgm:prSet>
      <dgm:spPr/>
    </dgm:pt>
    <dgm:pt modelId="{B49B2A6D-589E-4593-B972-9095A28AC8B1}" type="pres">
      <dgm:prSet presAssocID="{7F9B2657-EA1A-48B9-A87D-1D1E21C65A37}" presName="levelTx" presStyleLbl="revTx" presStyleIdx="0" presStyleCnt="0">
        <dgm:presLayoutVars>
          <dgm:chMax val="1"/>
          <dgm:bulletEnabled val="1"/>
        </dgm:presLayoutVars>
      </dgm:prSet>
      <dgm:spPr/>
    </dgm:pt>
    <dgm:pt modelId="{2E563CE5-7B75-4380-923E-1BB6CCF6D885}" type="pres">
      <dgm:prSet presAssocID="{79B15970-FDC0-4488-8803-985718E7D6AD}" presName="Name8" presStyleCnt="0"/>
      <dgm:spPr/>
    </dgm:pt>
    <dgm:pt modelId="{E019E648-D1A5-4B7C-9D04-3E44D6750524}" type="pres">
      <dgm:prSet presAssocID="{79B15970-FDC0-4488-8803-985718E7D6AD}" presName="level" presStyleLbl="node1" presStyleIdx="4" presStyleCnt="5">
        <dgm:presLayoutVars>
          <dgm:chMax val="1"/>
          <dgm:bulletEnabled val="1"/>
        </dgm:presLayoutVars>
      </dgm:prSet>
      <dgm:spPr/>
    </dgm:pt>
    <dgm:pt modelId="{72B54518-7554-40C8-A9F7-00311346BAE0}" type="pres">
      <dgm:prSet presAssocID="{79B15970-FDC0-4488-8803-985718E7D6AD}" presName="levelTx" presStyleLbl="revTx" presStyleIdx="0" presStyleCnt="0">
        <dgm:presLayoutVars>
          <dgm:chMax val="1"/>
          <dgm:bulletEnabled val="1"/>
        </dgm:presLayoutVars>
      </dgm:prSet>
      <dgm:spPr/>
    </dgm:pt>
  </dgm:ptLst>
  <dgm:cxnLst>
    <dgm:cxn modelId="{2004C90D-E4F3-4053-BC99-569307470C91}" srcId="{4E7976A9-1303-45C1-B2B5-623483BB66CC}" destId="{9DDEEDE5-4D83-477F-91EE-530D298C5861}" srcOrd="2" destOrd="0" parTransId="{723D5322-9563-4C28-B27B-7FC656D697A7}" sibTransId="{514679A6-241F-4A44-96B1-4B344F34A3B1}"/>
    <dgm:cxn modelId="{9911C617-AA3D-48DF-BEA9-7D7F040160F1}" type="presOf" srcId="{9DDEEDE5-4D83-477F-91EE-530D298C5861}" destId="{0BDD05A3-90E5-4F58-978A-9A13B6E9FB52}" srcOrd="1" destOrd="0" presId="urn:microsoft.com/office/officeart/2005/8/layout/pyramid1"/>
    <dgm:cxn modelId="{75CAB047-9C12-4975-89BF-6E447D1D7C21}" type="presOf" srcId="{7F9B2657-EA1A-48B9-A87D-1D1E21C65A37}" destId="{3E39FEAA-920B-4097-B3C7-8A7DA4A24969}" srcOrd="0" destOrd="0" presId="urn:microsoft.com/office/officeart/2005/8/layout/pyramid1"/>
    <dgm:cxn modelId="{AF61AA4E-6D1C-41ED-8882-303BE43C5DAE}" type="presOf" srcId="{A8402DB4-78D2-4275-BFAB-0F4C5313AAA3}" destId="{A3D57BD1-FD9C-4F7F-8EBD-8442FC3AC55B}" srcOrd="1" destOrd="0" presId="urn:microsoft.com/office/officeart/2005/8/layout/pyramid1"/>
    <dgm:cxn modelId="{5ED61B73-AB44-4B66-9156-5F1F676FA157}" type="presOf" srcId="{6D3C05D4-B217-4FA7-A3F7-4D0A40731875}" destId="{5013A87A-0961-4BE9-8B01-FF833146BEE5}" srcOrd="0" destOrd="0" presId="urn:microsoft.com/office/officeart/2005/8/layout/pyramid1"/>
    <dgm:cxn modelId="{079E6E75-03AA-42CF-9172-D11726B48928}" type="presOf" srcId="{7F9B2657-EA1A-48B9-A87D-1D1E21C65A37}" destId="{B49B2A6D-589E-4593-B972-9095A28AC8B1}" srcOrd="1" destOrd="0" presId="urn:microsoft.com/office/officeart/2005/8/layout/pyramid1"/>
    <dgm:cxn modelId="{48403C7E-7F38-4386-AC70-2CD20D63927D}" type="presOf" srcId="{79B15970-FDC0-4488-8803-985718E7D6AD}" destId="{E019E648-D1A5-4B7C-9D04-3E44D6750524}" srcOrd="0" destOrd="0" presId="urn:microsoft.com/office/officeart/2005/8/layout/pyramid1"/>
    <dgm:cxn modelId="{7F099D85-E7BE-4EB2-903F-3002751F9B63}" type="presOf" srcId="{9DDEEDE5-4D83-477F-91EE-530D298C5861}" destId="{0AE54E7E-0D17-4BEB-A3FD-0921EAF5AFED}" srcOrd="0" destOrd="0" presId="urn:microsoft.com/office/officeart/2005/8/layout/pyramid1"/>
    <dgm:cxn modelId="{71EF3492-74D6-416C-B93E-2234AF7CD3FF}" srcId="{4E7976A9-1303-45C1-B2B5-623483BB66CC}" destId="{6D3C05D4-B217-4FA7-A3F7-4D0A40731875}" srcOrd="0" destOrd="0" parTransId="{A7EEDC06-995D-422C-92BA-046E804B5310}" sibTransId="{81E055DB-4260-42B3-ADE1-F577281141E2}"/>
    <dgm:cxn modelId="{DBA386A2-87A9-436E-B7AB-8EB5840E92D7}" srcId="{4E7976A9-1303-45C1-B2B5-623483BB66CC}" destId="{79B15970-FDC0-4488-8803-985718E7D6AD}" srcOrd="4" destOrd="0" parTransId="{C9628670-ABD6-48DA-AC7F-1D0FA220898C}" sibTransId="{8C45CEA0-9612-4175-B5B5-8655E389C838}"/>
    <dgm:cxn modelId="{0C7742C9-3F36-405A-9B46-A6C0E631A09B}" type="presOf" srcId="{79B15970-FDC0-4488-8803-985718E7D6AD}" destId="{72B54518-7554-40C8-A9F7-00311346BAE0}" srcOrd="1" destOrd="0" presId="urn:microsoft.com/office/officeart/2005/8/layout/pyramid1"/>
    <dgm:cxn modelId="{9AD735CD-4E4D-4BEA-8107-8DB66DA004F6}" srcId="{4E7976A9-1303-45C1-B2B5-623483BB66CC}" destId="{7F9B2657-EA1A-48B9-A87D-1D1E21C65A37}" srcOrd="3" destOrd="0" parTransId="{4C6F9453-E901-413B-8685-1DAFE48CB12E}" sibTransId="{B0497426-7E7C-4073-A2C1-79BEA2D9521D}"/>
    <dgm:cxn modelId="{842011D1-F929-4A3F-88AE-94EB66612806}" srcId="{4E7976A9-1303-45C1-B2B5-623483BB66CC}" destId="{A8402DB4-78D2-4275-BFAB-0F4C5313AAA3}" srcOrd="1" destOrd="0" parTransId="{0E1F09C4-E3A3-490F-AB7A-2EA879F3A8F2}" sibTransId="{E66583D1-8FB4-403D-AE7B-0F43E2E512B9}"/>
    <dgm:cxn modelId="{90E417F1-1546-4C2E-ABF2-D9515FAF9798}" type="presOf" srcId="{6D3C05D4-B217-4FA7-A3F7-4D0A40731875}" destId="{7CCA78AF-48BC-4F11-8BD6-73879B286ACC}" srcOrd="1" destOrd="0" presId="urn:microsoft.com/office/officeart/2005/8/layout/pyramid1"/>
    <dgm:cxn modelId="{5D25ACF1-3B36-42B1-820E-F4D66D988A2C}" type="presOf" srcId="{4E7976A9-1303-45C1-B2B5-623483BB66CC}" destId="{5E8DD712-DF04-4460-8ED9-25F1D5533713}" srcOrd="0" destOrd="0" presId="urn:microsoft.com/office/officeart/2005/8/layout/pyramid1"/>
    <dgm:cxn modelId="{5F28E7FF-F02E-47A3-8AB6-84602EF1DD0D}" type="presOf" srcId="{A8402DB4-78D2-4275-BFAB-0F4C5313AAA3}" destId="{3B11E40E-C928-47B3-80D5-B1C3AC86516B}" srcOrd="0" destOrd="0" presId="urn:microsoft.com/office/officeart/2005/8/layout/pyramid1"/>
    <dgm:cxn modelId="{F5DD7999-7B81-4471-B773-8E9A1DDF7593}" type="presParOf" srcId="{5E8DD712-DF04-4460-8ED9-25F1D5533713}" destId="{EE86A3BA-F586-49A1-8970-8AF9B8450DBA}" srcOrd="0" destOrd="0" presId="urn:microsoft.com/office/officeart/2005/8/layout/pyramid1"/>
    <dgm:cxn modelId="{CCB7EACA-EA60-4E75-B1C7-75287158C02A}" type="presParOf" srcId="{EE86A3BA-F586-49A1-8970-8AF9B8450DBA}" destId="{5013A87A-0961-4BE9-8B01-FF833146BEE5}" srcOrd="0" destOrd="0" presId="urn:microsoft.com/office/officeart/2005/8/layout/pyramid1"/>
    <dgm:cxn modelId="{834F257D-EDB5-40BC-B81D-0607796DBBA3}" type="presParOf" srcId="{EE86A3BA-F586-49A1-8970-8AF9B8450DBA}" destId="{7CCA78AF-48BC-4F11-8BD6-73879B286ACC}" srcOrd="1" destOrd="0" presId="urn:microsoft.com/office/officeart/2005/8/layout/pyramid1"/>
    <dgm:cxn modelId="{884E1AB2-1B2F-4CB1-85E2-FB17B5BED589}" type="presParOf" srcId="{5E8DD712-DF04-4460-8ED9-25F1D5533713}" destId="{65297093-DF09-476D-9D5E-BB705A61566A}" srcOrd="1" destOrd="0" presId="urn:microsoft.com/office/officeart/2005/8/layout/pyramid1"/>
    <dgm:cxn modelId="{1882315B-B6AE-445D-9316-462B5D6BE946}" type="presParOf" srcId="{65297093-DF09-476D-9D5E-BB705A61566A}" destId="{3B11E40E-C928-47B3-80D5-B1C3AC86516B}" srcOrd="0" destOrd="0" presId="urn:microsoft.com/office/officeart/2005/8/layout/pyramid1"/>
    <dgm:cxn modelId="{CF551946-D59E-4915-90DF-A779E5B1A658}" type="presParOf" srcId="{65297093-DF09-476D-9D5E-BB705A61566A}" destId="{A3D57BD1-FD9C-4F7F-8EBD-8442FC3AC55B}" srcOrd="1" destOrd="0" presId="urn:microsoft.com/office/officeart/2005/8/layout/pyramid1"/>
    <dgm:cxn modelId="{E6811134-68B6-48A4-990C-418B1CA7C852}" type="presParOf" srcId="{5E8DD712-DF04-4460-8ED9-25F1D5533713}" destId="{0AEB310C-B264-49D9-AA11-89EEDC2D071A}" srcOrd="2" destOrd="0" presId="urn:microsoft.com/office/officeart/2005/8/layout/pyramid1"/>
    <dgm:cxn modelId="{2184EE04-2E7B-4D4E-B77C-4333E46F2FE3}" type="presParOf" srcId="{0AEB310C-B264-49D9-AA11-89EEDC2D071A}" destId="{0AE54E7E-0D17-4BEB-A3FD-0921EAF5AFED}" srcOrd="0" destOrd="0" presId="urn:microsoft.com/office/officeart/2005/8/layout/pyramid1"/>
    <dgm:cxn modelId="{B42B87E7-8FF3-4AB4-94CE-FC842592F190}" type="presParOf" srcId="{0AEB310C-B264-49D9-AA11-89EEDC2D071A}" destId="{0BDD05A3-90E5-4F58-978A-9A13B6E9FB52}" srcOrd="1" destOrd="0" presId="urn:microsoft.com/office/officeart/2005/8/layout/pyramid1"/>
    <dgm:cxn modelId="{3DEB1493-0C6C-485F-B7E5-D35F007DDB04}" type="presParOf" srcId="{5E8DD712-DF04-4460-8ED9-25F1D5533713}" destId="{51B7C6F1-57B4-4ABD-8908-810268AE0FDC}" srcOrd="3" destOrd="0" presId="urn:microsoft.com/office/officeart/2005/8/layout/pyramid1"/>
    <dgm:cxn modelId="{B4556C1A-730D-45B4-B7DC-5125BEAD81DA}" type="presParOf" srcId="{51B7C6F1-57B4-4ABD-8908-810268AE0FDC}" destId="{3E39FEAA-920B-4097-B3C7-8A7DA4A24969}" srcOrd="0" destOrd="0" presId="urn:microsoft.com/office/officeart/2005/8/layout/pyramid1"/>
    <dgm:cxn modelId="{19CF1DAA-BD20-4779-BF3F-CC4BA07BF41E}" type="presParOf" srcId="{51B7C6F1-57B4-4ABD-8908-810268AE0FDC}" destId="{B49B2A6D-589E-4593-B972-9095A28AC8B1}" srcOrd="1" destOrd="0" presId="urn:microsoft.com/office/officeart/2005/8/layout/pyramid1"/>
    <dgm:cxn modelId="{DD97495A-66DC-47D4-AC6C-3A0449D1CA6D}" type="presParOf" srcId="{5E8DD712-DF04-4460-8ED9-25F1D5533713}" destId="{2E563CE5-7B75-4380-923E-1BB6CCF6D885}" srcOrd="4" destOrd="0" presId="urn:microsoft.com/office/officeart/2005/8/layout/pyramid1"/>
    <dgm:cxn modelId="{22A86504-9068-43C4-A7B4-A7D439D71A60}" type="presParOf" srcId="{2E563CE5-7B75-4380-923E-1BB6CCF6D885}" destId="{E019E648-D1A5-4B7C-9D04-3E44D6750524}" srcOrd="0" destOrd="0" presId="urn:microsoft.com/office/officeart/2005/8/layout/pyramid1"/>
    <dgm:cxn modelId="{CC563E19-E1B2-4EAD-B88C-9566B701A593}" type="presParOf" srcId="{2E563CE5-7B75-4380-923E-1BB6CCF6D885}" destId="{72B54518-7554-40C8-A9F7-00311346BAE0}" srcOrd="1" destOrd="0" presId="urn:microsoft.com/office/officeart/2005/8/layout/pyramid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3A87A-0961-4BE9-8B01-FF833146BEE5}">
      <dsp:nvSpPr>
        <dsp:cNvPr id="0" name=""/>
        <dsp:cNvSpPr/>
      </dsp:nvSpPr>
      <dsp:spPr>
        <a:xfrm>
          <a:off x="1555372" y="0"/>
          <a:ext cx="777686" cy="463493"/>
        </a:xfrm>
        <a:prstGeom prst="trapezoid">
          <a:avLst>
            <a:gd name="adj" fmla="val 8389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高速缓存</a:t>
          </a:r>
          <a:r>
            <a:rPr lang="en-US" altLang="zh-CN" sz="1400" kern="1200" dirty="0"/>
            <a:t>:  8M </a:t>
          </a:r>
          <a:endParaRPr lang="zh-CN" altLang="en-US" sz="1400" kern="1200" dirty="0"/>
        </a:p>
      </dsp:txBody>
      <dsp:txXfrm>
        <a:off x="1555372" y="0"/>
        <a:ext cx="777686" cy="463493"/>
      </dsp:txXfrm>
    </dsp:sp>
    <dsp:sp modelId="{3B11E40E-C928-47B3-80D5-B1C3AC86516B}">
      <dsp:nvSpPr>
        <dsp:cNvPr id="0" name=""/>
        <dsp:cNvSpPr/>
      </dsp:nvSpPr>
      <dsp:spPr>
        <a:xfrm>
          <a:off x="1166529" y="463493"/>
          <a:ext cx="1555372" cy="463493"/>
        </a:xfrm>
        <a:prstGeom prst="trapezoid">
          <a:avLst>
            <a:gd name="adj" fmla="val 8389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主内存</a:t>
          </a:r>
          <a:r>
            <a:rPr lang="en-US" altLang="zh-CN" sz="1400" kern="1200" dirty="0"/>
            <a:t>: 16G</a:t>
          </a:r>
          <a:endParaRPr lang="zh-CN" altLang="en-US" sz="1400" kern="1200" dirty="0"/>
        </a:p>
      </dsp:txBody>
      <dsp:txXfrm>
        <a:off x="1438719" y="463493"/>
        <a:ext cx="1010992" cy="463493"/>
      </dsp:txXfrm>
    </dsp:sp>
    <dsp:sp modelId="{0AE54E7E-0D17-4BEB-A3FD-0921EAF5AFED}">
      <dsp:nvSpPr>
        <dsp:cNvPr id="0" name=""/>
        <dsp:cNvSpPr/>
      </dsp:nvSpPr>
      <dsp:spPr>
        <a:xfrm>
          <a:off x="777686" y="926987"/>
          <a:ext cx="2333059" cy="463493"/>
        </a:xfrm>
        <a:prstGeom prst="trapezoid">
          <a:avLst>
            <a:gd name="adj" fmla="val 8389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U</a:t>
          </a:r>
          <a:r>
            <a:rPr lang="zh-CN" altLang="en-US" sz="1400" kern="1200" dirty="0"/>
            <a:t>盘：</a:t>
          </a:r>
          <a:r>
            <a:rPr lang="en-US" altLang="zh-CN" sz="1400" kern="1200" dirty="0"/>
            <a:t>64G</a:t>
          </a:r>
          <a:endParaRPr lang="zh-CN" altLang="en-US" sz="1400" kern="1200" dirty="0"/>
        </a:p>
      </dsp:txBody>
      <dsp:txXfrm>
        <a:off x="1185971" y="926987"/>
        <a:ext cx="1516488" cy="463493"/>
      </dsp:txXfrm>
    </dsp:sp>
    <dsp:sp modelId="{3E39FEAA-920B-4097-B3C7-8A7DA4A24969}">
      <dsp:nvSpPr>
        <dsp:cNvPr id="0" name=""/>
        <dsp:cNvSpPr/>
      </dsp:nvSpPr>
      <dsp:spPr>
        <a:xfrm>
          <a:off x="388843" y="1390481"/>
          <a:ext cx="3110745" cy="463493"/>
        </a:xfrm>
        <a:prstGeom prst="trapezoid">
          <a:avLst>
            <a:gd name="adj" fmla="val 8389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硬盘：</a:t>
          </a:r>
          <a:r>
            <a:rPr lang="en-US" altLang="zh-CN" sz="1400" kern="1200" dirty="0"/>
            <a:t>2T</a:t>
          </a:r>
          <a:endParaRPr lang="zh-CN" altLang="en-US" sz="1400" kern="1200" dirty="0"/>
        </a:p>
      </dsp:txBody>
      <dsp:txXfrm>
        <a:off x="933223" y="1390481"/>
        <a:ext cx="2021984" cy="463493"/>
      </dsp:txXfrm>
    </dsp:sp>
    <dsp:sp modelId="{E019E648-D1A5-4B7C-9D04-3E44D6750524}">
      <dsp:nvSpPr>
        <dsp:cNvPr id="0" name=""/>
        <dsp:cNvSpPr/>
      </dsp:nvSpPr>
      <dsp:spPr>
        <a:xfrm>
          <a:off x="0" y="1853975"/>
          <a:ext cx="3888432" cy="463493"/>
        </a:xfrm>
        <a:prstGeom prst="trapezoid">
          <a:avLst>
            <a:gd name="adj" fmla="val 8389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磁带</a:t>
          </a:r>
        </a:p>
      </dsp:txBody>
      <dsp:txXfrm>
        <a:off x="680475" y="1853975"/>
        <a:ext cx="2527480" cy="46349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9/10/2022</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r>
              <a:rPr lang="en-US" dirty="0"/>
              <a:t>Numbers, floating numbers, string, mathematical</a:t>
            </a:r>
            <a:r>
              <a:rPr lang="en-US" baseline="0" dirty="0"/>
              <a:t> expressions, print()</a:t>
            </a:r>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3</a:t>
            </a:fld>
            <a:endParaRPr lang="en-US"/>
          </a:p>
        </p:txBody>
      </p:sp>
    </p:spTree>
    <p:extLst>
      <p:ext uri="{BB962C8B-B14F-4D97-AF65-F5344CB8AC3E}">
        <p14:creationId xmlns:p14="http://schemas.microsoft.com/office/powerpoint/2010/main" val="1199635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10</a:t>
            </a:fld>
            <a:endParaRPr lang="en-US"/>
          </a:p>
        </p:txBody>
      </p:sp>
    </p:spTree>
    <p:extLst>
      <p:ext uri="{BB962C8B-B14F-4D97-AF65-F5344CB8AC3E}">
        <p14:creationId xmlns:p14="http://schemas.microsoft.com/office/powerpoint/2010/main" val="142310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 </a:t>
            </a:r>
            <a:r>
              <a:rPr lang="en-US" altLang="zh-CN" dirty="0" err="1"/>
              <a:t>mins</a:t>
            </a:r>
            <a:endParaRPr lang="zh-CN" alt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11</a:t>
            </a:fld>
            <a:endParaRPr lang="en-US"/>
          </a:p>
        </p:txBody>
      </p:sp>
    </p:spTree>
    <p:extLst>
      <p:ext uri="{BB962C8B-B14F-4D97-AF65-F5344CB8AC3E}">
        <p14:creationId xmlns:p14="http://schemas.microsoft.com/office/powerpoint/2010/main" val="400888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 </a:t>
            </a:r>
            <a:r>
              <a:rPr lang="en-US" altLang="zh-CN" dirty="0" err="1"/>
              <a:t>mins</a:t>
            </a:r>
            <a:endParaRPr lang="zh-CN" alt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13</a:t>
            </a:fld>
            <a:endParaRPr lang="en-US"/>
          </a:p>
        </p:txBody>
      </p:sp>
    </p:spTree>
    <p:extLst>
      <p:ext uri="{BB962C8B-B14F-4D97-AF65-F5344CB8AC3E}">
        <p14:creationId xmlns:p14="http://schemas.microsoft.com/office/powerpoint/2010/main" val="3832904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Open the first two</a:t>
            </a:r>
            <a:r>
              <a:rPr lang="en-US" altLang="zh-CN" baseline="0" dirty="0"/>
              <a:t> programs</a:t>
            </a:r>
            <a:endParaRPr lang="zh-CN" alt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16</a:t>
            </a:fld>
            <a:endParaRPr lang="en-US"/>
          </a:p>
        </p:txBody>
      </p:sp>
    </p:spTree>
    <p:extLst>
      <p:ext uri="{BB962C8B-B14F-4D97-AF65-F5344CB8AC3E}">
        <p14:creationId xmlns:p14="http://schemas.microsoft.com/office/powerpoint/2010/main" val="356940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Open the first two</a:t>
            </a:r>
            <a:r>
              <a:rPr lang="en-US" altLang="zh-CN" baseline="0" dirty="0"/>
              <a:t> programs</a:t>
            </a:r>
            <a:endParaRPr lang="zh-CN" alt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18</a:t>
            </a:fld>
            <a:endParaRPr lang="en-US"/>
          </a:p>
        </p:txBody>
      </p:sp>
    </p:spTree>
    <p:extLst>
      <p:ext uri="{BB962C8B-B14F-4D97-AF65-F5344CB8AC3E}">
        <p14:creationId xmlns:p14="http://schemas.microsoft.com/office/powerpoint/2010/main" val="183343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25</a:t>
            </a:fld>
            <a:endParaRPr lang="en-US"/>
          </a:p>
        </p:txBody>
      </p:sp>
    </p:spTree>
    <p:extLst>
      <p:ext uri="{BB962C8B-B14F-4D97-AF65-F5344CB8AC3E}">
        <p14:creationId xmlns:p14="http://schemas.microsoft.com/office/powerpoint/2010/main" val="149069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0.png"/><Relationship Id="rId7"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tmp"/><Relationship Id="rId4" Type="http://schemas.openxmlformats.org/officeDocument/2006/relationships/image" Target="../media/image39.png"/><Relationship Id="rId9" Type="http://schemas.openxmlformats.org/officeDocument/2006/relationships/image" Target="../media/image44.tmp"/></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84.jpeg"/><Relationship Id="rId13" Type="http://schemas.microsoft.com/office/2007/relationships/diagramDrawing" Target="../diagrams/drawing1.xml"/><Relationship Id="rId3" Type="http://schemas.openxmlformats.org/officeDocument/2006/relationships/image" Target="../media/image550.png"/><Relationship Id="rId7" Type="http://schemas.openxmlformats.org/officeDocument/2006/relationships/image" Target="../media/image83.jpeg"/><Relationship Id="rId12"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2.jpeg"/><Relationship Id="rId11" Type="http://schemas.openxmlformats.org/officeDocument/2006/relationships/diagramQuickStyle" Target="../diagrams/quickStyle1.xml"/><Relationship Id="rId5" Type="http://schemas.openxmlformats.org/officeDocument/2006/relationships/image" Target="../media/image81.jpeg"/><Relationship Id="rId10" Type="http://schemas.openxmlformats.org/officeDocument/2006/relationships/diagramLayout" Target="../diagrams/layout1.xml"/><Relationship Id="rId4" Type="http://schemas.openxmlformats.org/officeDocument/2006/relationships/image" Target="../media/image80.jpeg"/><Relationship Id="rId9"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2" Type="http://schemas.openxmlformats.org/officeDocument/2006/relationships/image" Target="../media/image85.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7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33.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9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Introduction to Computation</a:t>
            </a: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Autumn, 20</a:t>
            </a:r>
            <a:r>
              <a:rPr lang="en-US" altLang="zh-CN" sz="2013" dirty="0"/>
              <a:t>22</a:t>
            </a:r>
            <a:endParaRPr lang="en-US" sz="2013" dirty="0"/>
          </a:p>
        </p:txBody>
      </p:sp>
    </p:spTree>
    <p:extLst>
      <p:ext uri="{BB962C8B-B14F-4D97-AF65-F5344CB8AC3E}">
        <p14:creationId xmlns:p14="http://schemas.microsoft.com/office/powerpoint/2010/main" val="204024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708720" y="495575"/>
            <a:ext cx="3319114" cy="621837"/>
          </a:xfrm>
          <a:prstGeom prst="rect">
            <a:avLst/>
          </a:prstGeom>
          <a:noFill/>
        </p:spPr>
        <p:txBody>
          <a:bodyPr wrap="none" rtlCol="0">
            <a:spAutoFit/>
          </a:bodyPr>
          <a:lstStyle/>
          <a:p>
            <a:r>
              <a:rPr lang="en-US" altLang="zh-CN" sz="3441" dirty="0">
                <a:solidFill>
                  <a:schemeClr val="accent2">
                    <a:lumMod val="75000"/>
                  </a:schemeClr>
                </a:solidFill>
              </a:rPr>
              <a:t>Escape character </a:t>
            </a:r>
            <a:endParaRPr lang="en-US" sz="3441" dirty="0">
              <a:solidFill>
                <a:schemeClr val="accent2">
                  <a:lumMod val="75000"/>
                </a:schemeClr>
              </a:solidFill>
            </a:endParaRPr>
          </a:p>
        </p:txBody>
      </p:sp>
      <p:sp>
        <p:nvSpPr>
          <p:cNvPr id="7" name="Rectangle 6"/>
          <p:cNvSpPr/>
          <p:nvPr/>
        </p:nvSpPr>
        <p:spPr>
          <a:xfrm>
            <a:off x="520558" y="1208058"/>
            <a:ext cx="8829122" cy="2397066"/>
          </a:xfrm>
          <a:prstGeom prst="rect">
            <a:avLst/>
          </a:prstGeom>
        </p:spPr>
        <p:txBody>
          <a:bodyPr wrap="square">
            <a:spAutoFit/>
          </a:bodyPr>
          <a:lstStyle/>
          <a:p>
            <a:pPr marL="342900" indent="-342900">
              <a:buFont typeface="Wingdings" panose="05000000000000000000" pitchFamily="2" charset="2"/>
              <a:buChar char="p"/>
            </a:pPr>
            <a:r>
              <a:rPr lang="zh-CN" altLang="en-US" dirty="0"/>
              <a:t>字母、数字，数学运算符号都是直接表示：</a:t>
            </a:r>
            <a:r>
              <a:rPr lang="en-US" altLang="zh-CN" dirty="0"/>
              <a:t>’a’, ‘Z’, ‘0’, ‘9’, ‘+’, ‘-’, ‘*’, ‘/’</a:t>
            </a:r>
          </a:p>
          <a:p>
            <a:pPr marL="342900" indent="-342900">
              <a:buFont typeface="Wingdings" panose="05000000000000000000" pitchFamily="2" charset="2"/>
              <a:buChar char="p"/>
            </a:pPr>
            <a:r>
              <a:rPr lang="zh-CN" altLang="en-US" dirty="0"/>
              <a:t>如何将键盘上一些特殊的</a:t>
            </a:r>
            <a:r>
              <a:rPr lang="zh-CN" altLang="en-US" b="1" dirty="0">
                <a:solidFill>
                  <a:srgbClr val="C00000"/>
                </a:solidFill>
                <a:effectLst>
                  <a:outerShdw blurRad="38100" dist="38100" dir="2700000" algn="tl">
                    <a:srgbClr val="000000">
                      <a:alpha val="43137"/>
                    </a:srgbClr>
                  </a:outerShdw>
                </a:effectLst>
              </a:rPr>
              <a:t>键位</a:t>
            </a:r>
            <a:r>
              <a:rPr lang="zh-CN" altLang="en-US" b="1" dirty="0">
                <a:effectLst>
                  <a:outerShdw blurRad="38100" dist="38100" dir="2700000" algn="tl">
                    <a:srgbClr val="000000">
                      <a:alpha val="43137"/>
                    </a:srgbClr>
                  </a:outerShdw>
                </a:effectLst>
              </a:rPr>
              <a:t>写</a:t>
            </a:r>
            <a:r>
              <a:rPr lang="zh-CN" altLang="en-US" dirty="0"/>
              <a:t>成</a:t>
            </a:r>
            <a:r>
              <a:rPr lang="zh-CN" altLang="en-US" b="1" dirty="0">
                <a:solidFill>
                  <a:srgbClr val="C00000"/>
                </a:solidFill>
                <a:effectLst>
                  <a:outerShdw blurRad="38100" dist="38100" dir="2700000" algn="tl">
                    <a:srgbClr val="000000">
                      <a:alpha val="43137"/>
                    </a:srgbClr>
                  </a:outerShdw>
                </a:effectLst>
              </a:rPr>
              <a:t>字符</a:t>
            </a:r>
            <a:r>
              <a:rPr lang="zh-CN" altLang="en-US" dirty="0"/>
              <a:t>？</a:t>
            </a:r>
            <a:endParaRPr lang="en-US" altLang="zh-CN" dirty="0"/>
          </a:p>
          <a:p>
            <a:r>
              <a:rPr lang="en-US" altLang="zh-CN" dirty="0"/>
              <a:t>       </a:t>
            </a:r>
            <a:r>
              <a:rPr lang="zh-CN" altLang="en-US" dirty="0"/>
              <a:t>例如：回车、换行、制表符</a:t>
            </a:r>
            <a:endParaRPr lang="en-US" altLang="zh-CN" dirty="0"/>
          </a:p>
          <a:p>
            <a:r>
              <a:rPr lang="zh-CN" altLang="en-US" dirty="0"/>
              <a:t>思路：用两个字符的组合来表示，以</a:t>
            </a:r>
            <a:r>
              <a:rPr lang="en-US" altLang="zh-CN" dirty="0"/>
              <a:t>\(</a:t>
            </a:r>
            <a:r>
              <a:rPr lang="zh-CN" altLang="en-US" b="0" i="0" dirty="0">
                <a:solidFill>
                  <a:srgbClr val="202122"/>
                </a:solidFill>
                <a:effectLst/>
                <a:latin typeface="Arial" panose="020B0604020202020204" pitchFamily="34" charset="0"/>
              </a:rPr>
              <a:t>反斜线</a:t>
            </a:r>
            <a:r>
              <a:rPr lang="en-US" altLang="zh-CN" dirty="0"/>
              <a:t>)</a:t>
            </a:r>
            <a:r>
              <a:rPr lang="zh-CN" altLang="en-US" dirty="0"/>
              <a:t>开始</a:t>
            </a:r>
            <a:endParaRPr lang="en-US" altLang="zh-CN" dirty="0"/>
          </a:p>
          <a:p>
            <a:r>
              <a:rPr lang="en-US" altLang="zh-CN" dirty="0"/>
              <a:t>       \n: new line, \t: tab, \\: \, \a: bell </a:t>
            </a:r>
          </a:p>
          <a:p>
            <a:r>
              <a:rPr lang="en-US" altLang="zh-CN" dirty="0"/>
              <a:t>Characters with special meaning, called </a:t>
            </a:r>
            <a:r>
              <a:rPr lang="en-US" altLang="zh-CN" b="1" dirty="0">
                <a:solidFill>
                  <a:srgbClr val="C00000"/>
                </a:solidFill>
                <a:effectLst>
                  <a:outerShdw blurRad="38100" dist="38100" dir="2700000" algn="tl">
                    <a:srgbClr val="000000">
                      <a:alpha val="43137"/>
                    </a:srgbClr>
                  </a:outerShdw>
                </a:effectLst>
              </a:rPr>
              <a:t>escape characters (</a:t>
            </a:r>
            <a:r>
              <a:rPr lang="zh-CN" altLang="en-US" b="1" dirty="0">
                <a:solidFill>
                  <a:srgbClr val="C00000"/>
                </a:solidFill>
                <a:effectLst>
                  <a:outerShdw blurRad="38100" dist="38100" dir="2700000" algn="tl">
                    <a:srgbClr val="000000">
                      <a:alpha val="43137"/>
                    </a:srgbClr>
                  </a:outerShdw>
                </a:effectLst>
              </a:rPr>
              <a:t>转义字符</a:t>
            </a:r>
            <a:r>
              <a:rPr lang="en-US" altLang="zh-CN" b="1" dirty="0">
                <a:solidFill>
                  <a:srgbClr val="C00000"/>
                </a:solidFill>
                <a:effectLst>
                  <a:outerShdw blurRad="38100" dist="38100" dir="2700000" algn="tl">
                    <a:srgbClr val="000000">
                      <a:alpha val="43137"/>
                    </a:srgbClr>
                  </a:outerShdw>
                </a:effectLst>
              </a:rPr>
              <a:t>)</a:t>
            </a:r>
          </a:p>
          <a:p>
            <a:pPr marL="342900" indent="-342900">
              <a:buFont typeface="Wingdings" panose="05000000000000000000" pitchFamily="2" charset="2"/>
              <a:buChar char="p"/>
            </a:pPr>
            <a:r>
              <a:rPr lang="zh-CN" altLang="en-US" b="1" dirty="0">
                <a:solidFill>
                  <a:srgbClr val="C00000"/>
                </a:solidFill>
                <a:effectLst>
                  <a:outerShdw blurRad="38100" dist="38100" dir="2700000" algn="tl">
                    <a:srgbClr val="000000">
                      <a:alpha val="43137"/>
                    </a:srgbClr>
                  </a:outerShdw>
                </a:effectLst>
              </a:rPr>
              <a:t>特别注意：</a:t>
            </a:r>
            <a:r>
              <a:rPr lang="zh-CN" altLang="en-US" b="1" dirty="0"/>
              <a:t>当一个字符以</a:t>
            </a:r>
            <a:r>
              <a:rPr lang="en-US" altLang="zh-CN" b="1" dirty="0"/>
              <a:t>\ </a:t>
            </a:r>
            <a:r>
              <a:rPr lang="zh-CN" altLang="en-US" b="1" dirty="0"/>
              <a:t>开始的时候，要注意这不是普通字符，而是转义字符，要结合后面的字符一起判断。否则是语法错误</a:t>
            </a:r>
            <a:endParaRPr lang="en-US" altLang="zh-CN" b="1" dirty="0"/>
          </a:p>
        </p:txBody>
      </p:sp>
      <p:pic>
        <p:nvPicPr>
          <p:cNvPr id="3" name="Picture 2" descr="A screenshot of a cell phone&#10;&#10;Description automatically generated">
            <a:extLst>
              <a:ext uri="{FF2B5EF4-FFF2-40B4-BE49-F238E27FC236}">
                <a16:creationId xmlns:a16="http://schemas.microsoft.com/office/drawing/2014/main" id="{0A8FDB8B-E8E5-416C-9024-525FC42CF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66" y="3695769"/>
            <a:ext cx="3542691" cy="2704831"/>
          </a:xfrm>
          <a:prstGeom prst="rect">
            <a:avLst/>
          </a:prstGeom>
        </p:spPr>
      </p:pic>
      <p:sp>
        <p:nvSpPr>
          <p:cNvPr id="2" name="Rectangle 1">
            <a:extLst>
              <a:ext uri="{FF2B5EF4-FFF2-40B4-BE49-F238E27FC236}">
                <a16:creationId xmlns:a16="http://schemas.microsoft.com/office/drawing/2014/main" id="{3D318C98-7C90-4917-9F99-8FD9FACF37FB}"/>
              </a:ext>
            </a:extLst>
          </p:cNvPr>
          <p:cNvSpPr/>
          <p:nvPr/>
        </p:nvSpPr>
        <p:spPr>
          <a:xfrm>
            <a:off x="5173216" y="4076076"/>
            <a:ext cx="3960440" cy="194421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800" dirty="0">
                <a:solidFill>
                  <a:schemeClr val="tx1"/>
                </a:solidFill>
              </a:rPr>
              <a:t>\\: </a:t>
            </a:r>
            <a:r>
              <a:rPr lang="zh-CN" altLang="en-US" sz="1800" dirty="0">
                <a:solidFill>
                  <a:schemeClr val="tx1"/>
                </a:solidFill>
              </a:rPr>
              <a:t>表示反斜线</a:t>
            </a:r>
            <a:r>
              <a:rPr lang="en-US" altLang="zh-CN" sz="1800" dirty="0">
                <a:solidFill>
                  <a:schemeClr val="tx1"/>
                </a:solidFill>
              </a:rPr>
              <a:t>\ </a:t>
            </a:r>
          </a:p>
          <a:p>
            <a:pPr marL="285750" indent="-285750">
              <a:buFont typeface="Arial" panose="020B0604020202020204" pitchFamily="34" charset="0"/>
              <a:buChar char="•"/>
            </a:pPr>
            <a:r>
              <a:rPr lang="en-US" altLang="zh-CN" sz="1800" dirty="0">
                <a:solidFill>
                  <a:schemeClr val="tx1"/>
                </a:solidFill>
              </a:rPr>
              <a:t>\r: </a:t>
            </a:r>
            <a:r>
              <a:rPr lang="zh-CN" altLang="en-US" sz="1800" dirty="0">
                <a:solidFill>
                  <a:schemeClr val="tx1"/>
                </a:solidFill>
              </a:rPr>
              <a:t>回到当前行的开始</a:t>
            </a:r>
            <a:endParaRPr lang="en-US" altLang="zh-CN" sz="1800" dirty="0">
              <a:solidFill>
                <a:schemeClr val="tx1"/>
              </a:solidFill>
            </a:endParaRPr>
          </a:p>
          <a:p>
            <a:pPr marL="285750" indent="-285750">
              <a:buFont typeface="Arial" panose="020B0604020202020204" pitchFamily="34" charset="0"/>
              <a:buChar char="•"/>
            </a:pPr>
            <a:r>
              <a:rPr lang="en-US" altLang="zh-CN" sz="1800" dirty="0">
                <a:solidFill>
                  <a:schemeClr val="tx1"/>
                </a:solidFill>
              </a:rPr>
              <a:t>\b:</a:t>
            </a:r>
            <a:r>
              <a:rPr lang="zh-CN" altLang="en-US" sz="1800" dirty="0">
                <a:solidFill>
                  <a:schemeClr val="tx1"/>
                </a:solidFill>
              </a:rPr>
              <a:t> </a:t>
            </a:r>
            <a:r>
              <a:rPr lang="en-US" altLang="zh-CN" sz="1800" dirty="0">
                <a:solidFill>
                  <a:schemeClr val="tx1"/>
                </a:solidFill>
              </a:rPr>
              <a:t>backspace </a:t>
            </a:r>
            <a:r>
              <a:rPr lang="zh-CN" altLang="en-US" sz="1800" dirty="0">
                <a:solidFill>
                  <a:schemeClr val="tx1"/>
                </a:solidFill>
              </a:rPr>
              <a:t>光标回退一位</a:t>
            </a:r>
            <a:endParaRPr lang="en-US" altLang="zh-CN" sz="1800" dirty="0">
              <a:solidFill>
                <a:schemeClr val="tx1"/>
              </a:solidFill>
            </a:endParaRPr>
          </a:p>
          <a:p>
            <a:pPr marL="285750" indent="-285750">
              <a:buFont typeface="Arial" panose="020B0604020202020204" pitchFamily="34" charset="0"/>
              <a:buChar char="•"/>
            </a:pPr>
            <a:r>
              <a:rPr lang="en-US" altLang="zh-CN" sz="1800" dirty="0">
                <a:solidFill>
                  <a:schemeClr val="tx1"/>
                </a:solidFill>
              </a:rPr>
              <a:t>\a</a:t>
            </a:r>
            <a:r>
              <a:rPr lang="zh-CN" altLang="en-US" sz="1800" dirty="0">
                <a:solidFill>
                  <a:schemeClr val="tx1"/>
                </a:solidFill>
              </a:rPr>
              <a:t>：铃声（控制台）</a:t>
            </a:r>
            <a:endParaRPr lang="en-US" altLang="zh-CN" sz="1800" dirty="0">
              <a:solidFill>
                <a:schemeClr val="tx1"/>
              </a:solidFill>
            </a:endParaRPr>
          </a:p>
          <a:p>
            <a:pPr marL="285750" indent="-285750">
              <a:buFont typeface="Arial" panose="020B0604020202020204" pitchFamily="34" charset="0"/>
              <a:buChar char="•"/>
            </a:pPr>
            <a:r>
              <a:rPr lang="en-US" altLang="zh-CN" sz="1800" dirty="0">
                <a:solidFill>
                  <a:schemeClr val="tx1"/>
                </a:solidFill>
              </a:rPr>
              <a:t>\n:</a:t>
            </a:r>
            <a:r>
              <a:rPr lang="zh-CN" altLang="en-US" sz="1800" dirty="0">
                <a:solidFill>
                  <a:schemeClr val="tx1"/>
                </a:solidFill>
              </a:rPr>
              <a:t> 换行，另起一行</a:t>
            </a:r>
            <a:endParaRPr lang="en-US" altLang="zh-CN" sz="1800" dirty="0">
              <a:solidFill>
                <a:schemeClr val="tx1"/>
              </a:solidFill>
            </a:endParaRPr>
          </a:p>
          <a:p>
            <a:pPr marL="285750" indent="-285750">
              <a:buFont typeface="Arial" panose="020B0604020202020204" pitchFamily="34" charset="0"/>
              <a:buChar char="•"/>
            </a:pPr>
            <a:r>
              <a:rPr lang="en-US" altLang="zh-CN" sz="1800" dirty="0">
                <a:solidFill>
                  <a:schemeClr val="tx1"/>
                </a:solidFill>
              </a:rPr>
              <a:t>\f:  </a:t>
            </a:r>
            <a:r>
              <a:rPr lang="zh-CN" altLang="en-US" sz="1800" dirty="0">
                <a:solidFill>
                  <a:schemeClr val="tx1"/>
                </a:solidFill>
              </a:rPr>
              <a:t>光标换到下一行的相同位置</a:t>
            </a:r>
            <a:endParaRPr lang="en-US" altLang="zh-CN" sz="1800" dirty="0">
              <a:solidFill>
                <a:schemeClr val="tx1"/>
              </a:solidFill>
            </a:endParaRPr>
          </a:p>
          <a:p>
            <a:pPr marL="285750" indent="-285750">
              <a:buFont typeface="Arial" panose="020B0604020202020204" pitchFamily="34" charset="0"/>
              <a:buChar char="•"/>
            </a:pPr>
            <a:r>
              <a:rPr lang="en-US" altLang="zh-CN" sz="1800" dirty="0">
                <a:solidFill>
                  <a:schemeClr val="tx1"/>
                </a:solidFill>
              </a:rPr>
              <a:t>\</a:t>
            </a:r>
            <a:r>
              <a:rPr lang="zh-CN" altLang="en-US" sz="1800" dirty="0">
                <a:solidFill>
                  <a:schemeClr val="tx1"/>
                </a:solidFill>
              </a:rPr>
              <a:t>和</a:t>
            </a:r>
            <a:r>
              <a:rPr lang="en-US" altLang="zh-CN" sz="1800" dirty="0">
                <a:solidFill>
                  <a:schemeClr val="tx1"/>
                </a:solidFill>
              </a:rPr>
              <a:t>/</a:t>
            </a:r>
            <a:r>
              <a:rPr lang="zh-CN" altLang="en-US" sz="1800" dirty="0">
                <a:solidFill>
                  <a:schemeClr val="tx1"/>
                </a:solidFill>
              </a:rPr>
              <a:t>是不同的</a:t>
            </a:r>
            <a:endParaRPr lang="en-US" altLang="zh-CN" sz="1800" dirty="0">
              <a:solidFill>
                <a:schemeClr val="tx1"/>
              </a:solidFill>
            </a:endParaRPr>
          </a:p>
        </p:txBody>
      </p:sp>
    </p:spTree>
    <p:extLst>
      <p:ext uri="{BB962C8B-B14F-4D97-AF65-F5344CB8AC3E}">
        <p14:creationId xmlns:p14="http://schemas.microsoft.com/office/powerpoint/2010/main" val="258873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078EC3-00FC-6D4B-9336-1BB438747989}"/>
              </a:ext>
            </a:extLst>
          </p:cNvPr>
          <p:cNvSpPr txBox="1"/>
          <p:nvPr/>
        </p:nvSpPr>
        <p:spPr>
          <a:xfrm>
            <a:off x="962008" y="577802"/>
            <a:ext cx="4290470" cy="621837"/>
          </a:xfrm>
          <a:prstGeom prst="rect">
            <a:avLst/>
          </a:prstGeom>
          <a:noFill/>
        </p:spPr>
        <p:txBody>
          <a:bodyPr wrap="none" rtlCol="0">
            <a:spAutoFit/>
          </a:bodyPr>
          <a:lstStyle/>
          <a:p>
            <a:r>
              <a:rPr lang="en-US" sz="3441" dirty="0">
                <a:solidFill>
                  <a:schemeClr val="accent2">
                    <a:lumMod val="75000"/>
                  </a:schemeClr>
                </a:solidFill>
              </a:rPr>
              <a:t>Character and its ASCII</a:t>
            </a:r>
          </a:p>
        </p:txBody>
      </p:sp>
      <p:sp>
        <p:nvSpPr>
          <p:cNvPr id="4" name="Rectangle 3"/>
          <p:cNvSpPr/>
          <p:nvPr/>
        </p:nvSpPr>
        <p:spPr>
          <a:xfrm>
            <a:off x="590280" y="1278359"/>
            <a:ext cx="8496944" cy="1323439"/>
          </a:xfrm>
          <a:prstGeom prst="rect">
            <a:avLst/>
          </a:prstGeom>
        </p:spPr>
        <p:txBody>
          <a:bodyPr wrap="square">
            <a:spAutoFit/>
          </a:bodyPr>
          <a:lstStyle/>
          <a:p>
            <a:r>
              <a:rPr lang="zh-CN" altLang="en-US" sz="2000" dirty="0"/>
              <a:t>字符和其对应的</a:t>
            </a:r>
            <a:r>
              <a:rPr lang="zh-CN" altLang="en-US" sz="2000" b="1" dirty="0">
                <a:solidFill>
                  <a:srgbClr val="C00000"/>
                </a:solidFill>
                <a:effectLst>
                  <a:outerShdw blurRad="38100" dist="38100" dir="2700000" algn="tl">
                    <a:srgbClr val="000000">
                      <a:alpha val="43137"/>
                    </a:srgbClr>
                  </a:outerShdw>
                </a:effectLst>
              </a:rPr>
              <a:t>二进制表示</a:t>
            </a:r>
            <a:r>
              <a:rPr lang="zh-CN" altLang="en-US" sz="2000" dirty="0"/>
              <a:t>的相互转换</a:t>
            </a:r>
            <a:endParaRPr lang="en-US" altLang="zh-CN" sz="2000" dirty="0"/>
          </a:p>
          <a:p>
            <a:pPr marL="285750" indent="-285750">
              <a:buFont typeface="Wingdings" panose="05000000000000000000" pitchFamily="2" charset="2"/>
              <a:buChar char="p"/>
            </a:pPr>
            <a:r>
              <a:rPr lang="en-US" altLang="zh-CN" sz="2000" dirty="0" err="1">
                <a:solidFill>
                  <a:srgbClr val="C00000"/>
                </a:solidFill>
              </a:rPr>
              <a:t>ord</a:t>
            </a:r>
            <a:r>
              <a:rPr lang="en-US" altLang="zh-CN" sz="2000" dirty="0">
                <a:solidFill>
                  <a:srgbClr val="C00000"/>
                </a:solidFill>
              </a:rPr>
              <a:t>() and </a:t>
            </a:r>
            <a:r>
              <a:rPr lang="en-US" altLang="zh-CN" sz="2000" dirty="0" err="1">
                <a:solidFill>
                  <a:srgbClr val="C00000"/>
                </a:solidFill>
              </a:rPr>
              <a:t>chr</a:t>
            </a:r>
            <a:r>
              <a:rPr lang="en-US" altLang="zh-CN" sz="2000" dirty="0">
                <a:solidFill>
                  <a:srgbClr val="C00000"/>
                </a:solidFill>
              </a:rPr>
              <a:t>() </a:t>
            </a:r>
            <a:r>
              <a:rPr lang="en-US" altLang="zh-CN" sz="2000" dirty="0"/>
              <a:t>:</a:t>
            </a:r>
            <a:r>
              <a:rPr lang="en-US" altLang="zh-CN" sz="2000" dirty="0">
                <a:solidFill>
                  <a:srgbClr val="C00000"/>
                </a:solidFill>
              </a:rPr>
              <a:t> </a:t>
            </a:r>
            <a:r>
              <a:rPr lang="en-US" altLang="zh-CN" sz="2000" dirty="0"/>
              <a:t>Two useful function for dealing with ASCII.</a:t>
            </a:r>
          </a:p>
          <a:p>
            <a:pPr marL="285750" indent="-285750">
              <a:buFont typeface="Wingdings" panose="05000000000000000000" pitchFamily="2" charset="2"/>
              <a:buChar char="p"/>
            </a:pPr>
            <a:r>
              <a:rPr lang="en-US" altLang="zh-CN" sz="2000" dirty="0" err="1"/>
              <a:t>ord</a:t>
            </a:r>
            <a:r>
              <a:rPr lang="en-US" altLang="zh-CN" sz="2000" dirty="0"/>
              <a:t>(x): return the corresponding ASCII of character x</a:t>
            </a:r>
          </a:p>
          <a:p>
            <a:pPr marL="285750" indent="-285750">
              <a:buFont typeface="Wingdings" panose="05000000000000000000" pitchFamily="2" charset="2"/>
              <a:buChar char="p"/>
            </a:pPr>
            <a:r>
              <a:rPr lang="en-US" altLang="zh-CN" sz="2000" dirty="0" err="1"/>
              <a:t>chr</a:t>
            </a:r>
            <a:r>
              <a:rPr lang="en-US" altLang="zh-CN" sz="2000" dirty="0"/>
              <a:t>(x): return the corresponding character by its ASCII </a:t>
            </a:r>
          </a:p>
        </p:txBody>
      </p:sp>
      <p:sp>
        <p:nvSpPr>
          <p:cNvPr id="12" name="Rectangle 11">
            <a:extLst>
              <a:ext uri="{FF2B5EF4-FFF2-40B4-BE49-F238E27FC236}">
                <a16:creationId xmlns:a16="http://schemas.microsoft.com/office/drawing/2014/main" id="{D7B12816-635B-D249-BE4E-A4969E8EEF6E}"/>
              </a:ext>
            </a:extLst>
          </p:cNvPr>
          <p:cNvSpPr/>
          <p:nvPr/>
        </p:nvSpPr>
        <p:spPr>
          <a:xfrm>
            <a:off x="5840046" y="5158845"/>
            <a:ext cx="4045052" cy="14577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p"/>
            </a:pPr>
            <a:r>
              <a:rPr lang="en-US" altLang="zh-CN" sz="1800" dirty="0">
                <a:solidFill>
                  <a:schemeClr val="tx1"/>
                </a:solidFill>
              </a:rPr>
              <a:t>Functions (</a:t>
            </a:r>
            <a:r>
              <a:rPr lang="zh-CN" altLang="en-US" sz="1800" dirty="0">
                <a:solidFill>
                  <a:schemeClr val="tx1"/>
                </a:solidFill>
              </a:rPr>
              <a:t>函数</a:t>
            </a:r>
            <a:r>
              <a:rPr lang="en-US" altLang="zh-CN" sz="1800" dirty="0">
                <a:solidFill>
                  <a:schemeClr val="tx1"/>
                </a:solidFill>
              </a:rPr>
              <a:t>): print(), </a:t>
            </a:r>
            <a:r>
              <a:rPr lang="en-US" altLang="zh-CN" sz="1800" dirty="0" err="1">
                <a:solidFill>
                  <a:schemeClr val="tx1"/>
                </a:solidFill>
              </a:rPr>
              <a:t>chr</a:t>
            </a:r>
            <a:r>
              <a:rPr lang="en-US" altLang="zh-CN" sz="1800" dirty="0">
                <a:solidFill>
                  <a:schemeClr val="tx1"/>
                </a:solidFill>
              </a:rPr>
              <a:t>(), </a:t>
            </a:r>
            <a:r>
              <a:rPr lang="en-US" altLang="zh-CN" sz="1800" dirty="0" err="1">
                <a:solidFill>
                  <a:schemeClr val="tx1"/>
                </a:solidFill>
              </a:rPr>
              <a:t>ord</a:t>
            </a:r>
            <a:r>
              <a:rPr lang="en-US" altLang="zh-CN" sz="1800" dirty="0">
                <a:solidFill>
                  <a:schemeClr val="tx1"/>
                </a:solidFill>
              </a:rPr>
              <a:t>()</a:t>
            </a:r>
          </a:p>
          <a:p>
            <a:pPr marL="285750" indent="-285750">
              <a:buFont typeface="Wingdings" panose="05000000000000000000" pitchFamily="2" charset="2"/>
              <a:buChar char="p"/>
            </a:pPr>
            <a:r>
              <a:rPr lang="en-US" altLang="zh-CN" sz="1800" dirty="0">
                <a:solidFill>
                  <a:schemeClr val="tx1"/>
                </a:solidFill>
              </a:rPr>
              <a:t>Only 255 characters in ASCII. No </a:t>
            </a:r>
            <a:r>
              <a:rPr lang="zh-CN" altLang="en-US" sz="1800" dirty="0">
                <a:solidFill>
                  <a:schemeClr val="tx1"/>
                </a:solidFill>
              </a:rPr>
              <a:t>中文</a:t>
            </a:r>
            <a:endParaRPr lang="en-US" altLang="zh-CN" sz="1800" dirty="0">
              <a:solidFill>
                <a:schemeClr val="tx1"/>
              </a:solidFill>
            </a:endParaRPr>
          </a:p>
          <a:p>
            <a:pPr marL="285750" indent="-285750">
              <a:buFont typeface="Wingdings" panose="05000000000000000000" pitchFamily="2" charset="2"/>
              <a:buChar char="p"/>
            </a:pPr>
            <a:r>
              <a:rPr lang="en-US" altLang="zh-CN" sz="1800" dirty="0">
                <a:solidFill>
                  <a:schemeClr val="tx1"/>
                </a:solidFill>
              </a:rPr>
              <a:t>Unicode is more widely used in practice. </a:t>
            </a:r>
          </a:p>
          <a:p>
            <a:pPr marL="285750" indent="-285750">
              <a:buFont typeface="Wingdings" panose="05000000000000000000" pitchFamily="2" charset="2"/>
              <a:buChar char="p"/>
            </a:pPr>
            <a:r>
              <a:rPr lang="en-US" altLang="zh-CN" sz="1800" dirty="0">
                <a:solidFill>
                  <a:schemeClr val="tx1"/>
                </a:solidFill>
              </a:rPr>
              <a:t>ASCII is a subset of Unicode</a:t>
            </a:r>
          </a:p>
        </p:txBody>
      </p:sp>
      <p:pic>
        <p:nvPicPr>
          <p:cNvPr id="5" name="Picture 4" descr="A picture containing keyboard&#10;&#10;Description automatically generated">
            <a:extLst>
              <a:ext uri="{FF2B5EF4-FFF2-40B4-BE49-F238E27FC236}">
                <a16:creationId xmlns:a16="http://schemas.microsoft.com/office/drawing/2014/main" id="{E470EC4B-74EB-4503-BF66-6CE60C919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88" y="2690043"/>
            <a:ext cx="2047875" cy="3638550"/>
          </a:xfrm>
          <a:prstGeom prst="rect">
            <a:avLst/>
          </a:prstGeom>
        </p:spPr>
      </p:pic>
      <p:pic>
        <p:nvPicPr>
          <p:cNvPr id="10" name="Picture 9" descr="A picture containing screen, food, cat&#10;&#10;Description automatically generated">
            <a:extLst>
              <a:ext uri="{FF2B5EF4-FFF2-40B4-BE49-F238E27FC236}">
                <a16:creationId xmlns:a16="http://schemas.microsoft.com/office/drawing/2014/main" id="{2AA962AF-F821-4EFE-B1D9-D17B1B64F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3173" y="2718618"/>
            <a:ext cx="476250" cy="3581400"/>
          </a:xfrm>
          <a:prstGeom prst="rect">
            <a:avLst/>
          </a:prstGeom>
        </p:spPr>
      </p:pic>
      <p:pic>
        <p:nvPicPr>
          <p:cNvPr id="13" name="Picture 12" descr="A close up of a logo&#10;&#10;Description automatically generated">
            <a:extLst>
              <a:ext uri="{FF2B5EF4-FFF2-40B4-BE49-F238E27FC236}">
                <a16:creationId xmlns:a16="http://schemas.microsoft.com/office/drawing/2014/main" id="{06015F7A-A37E-417A-93DD-84F976777C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823" y="2699568"/>
            <a:ext cx="2028825" cy="3619500"/>
          </a:xfrm>
          <a:prstGeom prst="rect">
            <a:avLst/>
          </a:prstGeom>
        </p:spPr>
      </p:pic>
      <p:pic>
        <p:nvPicPr>
          <p:cNvPr id="15" name="Picture 14">
            <a:extLst>
              <a:ext uri="{FF2B5EF4-FFF2-40B4-BE49-F238E27FC236}">
                <a16:creationId xmlns:a16="http://schemas.microsoft.com/office/drawing/2014/main" id="{4B5CCBDD-6ECB-41DD-AC4F-83CB75D294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5704" y="2723380"/>
            <a:ext cx="295275" cy="3571875"/>
          </a:xfrm>
          <a:prstGeom prst="rect">
            <a:avLst/>
          </a:prstGeom>
        </p:spPr>
      </p:pic>
      <p:pic>
        <p:nvPicPr>
          <p:cNvPr id="8" name="Picture 7" descr="Text&#10;&#10;Description automatically generated">
            <a:extLst>
              <a:ext uri="{FF2B5EF4-FFF2-40B4-BE49-F238E27FC236}">
                <a16:creationId xmlns:a16="http://schemas.microsoft.com/office/drawing/2014/main" id="{7F0F35F1-8939-434F-8036-57ADB3CD63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0046" y="2718618"/>
            <a:ext cx="2006139" cy="2037387"/>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D99E1A38-BD16-4C99-AF65-05AACE0D65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33695" y="2724819"/>
            <a:ext cx="439043" cy="2019598"/>
          </a:xfrm>
          <a:prstGeom prst="rect">
            <a:avLst/>
          </a:prstGeom>
        </p:spPr>
      </p:pic>
    </p:spTree>
    <p:extLst>
      <p:ext uri="{BB962C8B-B14F-4D97-AF65-F5344CB8AC3E}">
        <p14:creationId xmlns:p14="http://schemas.microsoft.com/office/powerpoint/2010/main" val="135374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3405099" cy="621837"/>
          </a:xfrm>
          <a:prstGeom prst="rect">
            <a:avLst/>
          </a:prstGeom>
          <a:noFill/>
        </p:spPr>
        <p:txBody>
          <a:bodyPr wrap="none" rtlCol="0">
            <a:spAutoFit/>
          </a:bodyPr>
          <a:lstStyle/>
          <a:p>
            <a:r>
              <a:rPr lang="en-US" sz="3441" dirty="0">
                <a:solidFill>
                  <a:schemeClr val="accent2">
                    <a:lumMod val="75000"/>
                  </a:schemeClr>
                </a:solidFill>
              </a:rPr>
              <a:t>Python data types</a:t>
            </a:r>
          </a:p>
        </p:txBody>
      </p:sp>
      <p:sp>
        <p:nvSpPr>
          <p:cNvPr id="6" name="Rectangle 5"/>
          <p:cNvSpPr/>
          <p:nvPr/>
        </p:nvSpPr>
        <p:spPr>
          <a:xfrm>
            <a:off x="852736" y="1648073"/>
            <a:ext cx="8496944" cy="3356816"/>
          </a:xfrm>
          <a:prstGeom prst="rect">
            <a:avLst/>
          </a:prstGeom>
        </p:spPr>
        <p:txBody>
          <a:bodyPr wrap="square">
            <a:spAutoFit/>
          </a:bodyPr>
          <a:lstStyle/>
          <a:p>
            <a:pPr algn="ctr">
              <a:lnSpc>
                <a:spcPct val="150000"/>
              </a:lnSpc>
            </a:pPr>
            <a:r>
              <a:rPr lang="en-US" altLang="zh-CN" sz="2400" dirty="0"/>
              <a:t>Python</a:t>
            </a:r>
            <a:r>
              <a:rPr lang="zh-CN" altLang="en-US" sz="2400" dirty="0"/>
              <a:t>数据类型：物以类聚、人以群分</a:t>
            </a:r>
            <a:endParaRPr lang="en-US" altLang="zh-CN" sz="2400" dirty="0"/>
          </a:p>
          <a:p>
            <a:pPr marL="285750" indent="-285750">
              <a:lnSpc>
                <a:spcPct val="150000"/>
              </a:lnSpc>
              <a:buFont typeface="Wingdings" panose="05000000000000000000" pitchFamily="2" charset="2"/>
              <a:buChar char="p"/>
            </a:pPr>
            <a:r>
              <a:rPr lang="en-US" altLang="zh-CN" sz="2400" dirty="0"/>
              <a:t> Before, we have used numbers and words like 123+456, “Shanghai”</a:t>
            </a:r>
          </a:p>
          <a:p>
            <a:pPr marL="285750" indent="-285750">
              <a:lnSpc>
                <a:spcPct val="150000"/>
              </a:lnSpc>
              <a:buFont typeface="Wingdings" panose="05000000000000000000" pitchFamily="2" charset="2"/>
              <a:buChar char="p"/>
            </a:pPr>
            <a:r>
              <a:rPr lang="en-US" altLang="zh-CN" sz="2400" dirty="0"/>
              <a:t> In Python, we have two basic data types: </a:t>
            </a:r>
            <a:r>
              <a:rPr lang="en-US" altLang="zh-CN" sz="2400" b="1" dirty="0">
                <a:solidFill>
                  <a:srgbClr val="7030A0"/>
                </a:solidFill>
                <a:effectLst>
                  <a:outerShdw blurRad="38100" dist="38100" dir="2700000" algn="tl">
                    <a:srgbClr val="000000">
                      <a:alpha val="43137"/>
                    </a:srgbClr>
                  </a:outerShdw>
                </a:effectLst>
              </a:rPr>
              <a:t>number</a:t>
            </a:r>
            <a:r>
              <a:rPr lang="en-US" altLang="zh-CN" sz="2400" dirty="0"/>
              <a:t> and </a:t>
            </a:r>
            <a:r>
              <a:rPr lang="en-US" altLang="zh-CN" sz="2400" b="1" dirty="0">
                <a:solidFill>
                  <a:srgbClr val="7030A0"/>
                </a:solidFill>
                <a:effectLst>
                  <a:outerShdw blurRad="38100" dist="38100" dir="2700000" algn="tl">
                    <a:srgbClr val="000000">
                      <a:alpha val="43137"/>
                    </a:srgbClr>
                  </a:outerShdw>
                </a:effectLst>
              </a:rPr>
              <a:t>string</a:t>
            </a:r>
          </a:p>
          <a:p>
            <a:pPr marL="761192" lvl="1" indent="-285750">
              <a:lnSpc>
                <a:spcPct val="150000"/>
              </a:lnSpc>
              <a:buFont typeface="Wingdings" panose="05000000000000000000" pitchFamily="2" charset="2"/>
              <a:buChar char="p"/>
            </a:pPr>
            <a:r>
              <a:rPr lang="en-US" altLang="zh-CN" sz="2400" dirty="0"/>
              <a:t> Numbers can be </a:t>
            </a:r>
            <a:r>
              <a:rPr lang="en-US" altLang="zh-CN" sz="2400" b="1" dirty="0">
                <a:solidFill>
                  <a:srgbClr val="7030A0"/>
                </a:solidFill>
                <a:effectLst>
                  <a:outerShdw blurRad="38100" dist="38100" dir="2700000" algn="tl">
                    <a:srgbClr val="000000">
                      <a:alpha val="43137"/>
                    </a:srgbClr>
                  </a:outerShdw>
                </a:effectLst>
              </a:rPr>
              <a:t>integer,</a:t>
            </a:r>
            <a:r>
              <a:rPr lang="en-US" altLang="zh-CN" sz="2400" dirty="0"/>
              <a:t> </a:t>
            </a:r>
            <a:r>
              <a:rPr lang="en-US" altLang="zh-CN" sz="2400" b="1" dirty="0">
                <a:solidFill>
                  <a:srgbClr val="7030A0"/>
                </a:solidFill>
                <a:effectLst>
                  <a:outerShdw blurRad="38100" dist="38100" dir="2700000" algn="tl">
                    <a:srgbClr val="000000">
                      <a:alpha val="43137"/>
                    </a:srgbClr>
                  </a:outerShdw>
                </a:effectLst>
              </a:rPr>
              <a:t>float, </a:t>
            </a:r>
            <a:r>
              <a:rPr lang="en-US" altLang="zh-CN" sz="2400" dirty="0"/>
              <a:t>or</a:t>
            </a:r>
            <a:r>
              <a:rPr lang="en-US" altLang="zh-CN" sz="2400" b="1" dirty="0">
                <a:solidFill>
                  <a:srgbClr val="7030A0"/>
                </a:solidFill>
                <a:effectLst>
                  <a:outerShdw blurRad="38100" dist="38100" dir="2700000" algn="tl">
                    <a:srgbClr val="000000">
                      <a:alpha val="43137"/>
                    </a:srgbClr>
                  </a:outerShdw>
                </a:effectLst>
              </a:rPr>
              <a:t> Complex number</a:t>
            </a:r>
          </a:p>
          <a:p>
            <a:pPr marL="761192" lvl="1" indent="-285750">
              <a:lnSpc>
                <a:spcPct val="150000"/>
              </a:lnSpc>
              <a:buFont typeface="Wingdings" panose="05000000000000000000" pitchFamily="2" charset="2"/>
              <a:buChar char="p"/>
            </a:pPr>
            <a:r>
              <a:rPr lang="en-US" altLang="zh-CN" sz="2400" dirty="0"/>
              <a:t> Integer can be </a:t>
            </a:r>
            <a:r>
              <a:rPr lang="en-US" altLang="zh-CN" sz="2400" b="1" dirty="0">
                <a:solidFill>
                  <a:srgbClr val="7030A0"/>
                </a:solidFill>
                <a:effectLst>
                  <a:outerShdw blurRad="38100" dist="38100" dir="2700000" algn="tl">
                    <a:srgbClr val="000000">
                      <a:alpha val="43137"/>
                    </a:srgbClr>
                  </a:outerShdw>
                </a:effectLst>
              </a:rPr>
              <a:t>binary</a:t>
            </a:r>
            <a:r>
              <a:rPr lang="en-US" altLang="zh-CN" sz="2400" b="1" dirty="0">
                <a:effectLst>
                  <a:outerShdw blurRad="38100" dist="38100" dir="2700000" algn="tl">
                    <a:srgbClr val="000000">
                      <a:alpha val="43137"/>
                    </a:srgbClr>
                  </a:outerShdw>
                </a:effectLst>
              </a:rPr>
              <a:t>, </a:t>
            </a:r>
            <a:r>
              <a:rPr lang="en-US" altLang="zh-CN" sz="2400" b="1" dirty="0">
                <a:solidFill>
                  <a:srgbClr val="7030A0"/>
                </a:solidFill>
                <a:effectLst>
                  <a:outerShdw blurRad="38100" dist="38100" dir="2700000" algn="tl">
                    <a:srgbClr val="000000">
                      <a:alpha val="43137"/>
                    </a:srgbClr>
                  </a:outerShdw>
                </a:effectLst>
              </a:rPr>
              <a:t>octal</a:t>
            </a:r>
            <a:r>
              <a:rPr lang="en-US" altLang="zh-CN" sz="2400" b="1" dirty="0">
                <a:effectLst>
                  <a:outerShdw blurRad="38100" dist="38100" dir="2700000" algn="tl">
                    <a:srgbClr val="000000">
                      <a:alpha val="43137"/>
                    </a:srgbClr>
                  </a:outerShdw>
                </a:effectLst>
              </a:rPr>
              <a:t> </a:t>
            </a:r>
            <a:r>
              <a:rPr lang="en-US" altLang="zh-CN" sz="2400" dirty="0"/>
              <a:t>and </a:t>
            </a:r>
            <a:r>
              <a:rPr lang="en-US" altLang="zh-CN" sz="2400" b="1" dirty="0">
                <a:solidFill>
                  <a:srgbClr val="7030A0"/>
                </a:solidFill>
                <a:effectLst>
                  <a:outerShdw blurRad="38100" dist="38100" dir="2700000" algn="tl">
                    <a:srgbClr val="000000">
                      <a:alpha val="43137"/>
                    </a:srgbClr>
                  </a:outerShdw>
                </a:effectLst>
              </a:rPr>
              <a:t>Hexadecimal</a:t>
            </a:r>
            <a:r>
              <a:rPr lang="en-US" altLang="zh-CN" sz="2400" dirty="0"/>
              <a:t> </a:t>
            </a:r>
          </a:p>
        </p:txBody>
      </p:sp>
    </p:spTree>
    <p:extLst>
      <p:ext uri="{BB962C8B-B14F-4D97-AF65-F5344CB8AC3E}">
        <p14:creationId xmlns:p14="http://schemas.microsoft.com/office/powerpoint/2010/main" val="398439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419748" cy="621837"/>
          </a:xfrm>
          <a:prstGeom prst="rect">
            <a:avLst/>
          </a:prstGeom>
          <a:noFill/>
        </p:spPr>
        <p:txBody>
          <a:bodyPr wrap="none" rtlCol="0">
            <a:spAutoFit/>
          </a:bodyPr>
          <a:lstStyle/>
          <a:p>
            <a:r>
              <a:rPr lang="en-US" sz="3441" dirty="0">
                <a:solidFill>
                  <a:schemeClr val="accent2">
                    <a:lumMod val="75000"/>
                  </a:schemeClr>
                </a:solidFill>
              </a:rPr>
              <a:t>Integer</a:t>
            </a:r>
          </a:p>
        </p:txBody>
      </p:sp>
      <p:sp>
        <p:nvSpPr>
          <p:cNvPr id="9" name="Rectangle 8"/>
          <p:cNvSpPr/>
          <p:nvPr/>
        </p:nvSpPr>
        <p:spPr>
          <a:xfrm>
            <a:off x="869854" y="1199639"/>
            <a:ext cx="8496944" cy="2534861"/>
          </a:xfrm>
          <a:prstGeom prst="rect">
            <a:avLst/>
          </a:prstGeom>
        </p:spPr>
        <p:txBody>
          <a:bodyPr wrap="square">
            <a:spAutoFit/>
          </a:bodyPr>
          <a:lstStyle/>
          <a:p>
            <a:pPr marL="285750" indent="-285750">
              <a:buFont typeface="Wingdings" panose="05000000000000000000" pitchFamily="2" charset="2"/>
              <a:buChar char="p"/>
            </a:pPr>
            <a:r>
              <a:rPr lang="en-US" altLang="zh-CN" sz="2000" dirty="0"/>
              <a:t>In default, integers are based on 10. For example 96. </a:t>
            </a:r>
          </a:p>
          <a:p>
            <a:pPr marL="285750" indent="-285750">
              <a:buFont typeface="Wingdings" panose="05000000000000000000" pitchFamily="2" charset="2"/>
              <a:buChar char="p"/>
            </a:pPr>
            <a:r>
              <a:rPr lang="en-US" altLang="zh-CN" sz="2000" dirty="0"/>
              <a:t>If we want to denote numbers in bin, </a:t>
            </a:r>
            <a:r>
              <a:rPr lang="en-US" altLang="zh-CN" sz="2000" dirty="0" err="1"/>
              <a:t>oct</a:t>
            </a:r>
            <a:r>
              <a:rPr lang="en-US" altLang="zh-CN" sz="2000" dirty="0"/>
              <a:t> and hex, </a:t>
            </a:r>
            <a:r>
              <a:rPr lang="en-US" altLang="zh-CN" sz="2000" b="1" dirty="0">
                <a:solidFill>
                  <a:srgbClr val="7030A0"/>
                </a:solidFill>
                <a:effectLst>
                  <a:outerShdw blurRad="38100" dist="38100" dir="2700000" algn="tl">
                    <a:srgbClr val="000000">
                      <a:alpha val="43137"/>
                    </a:srgbClr>
                  </a:outerShdw>
                </a:effectLst>
              </a:rPr>
              <a:t>prefix</a:t>
            </a:r>
            <a:r>
              <a:rPr lang="en-US" altLang="zh-CN" sz="2000" dirty="0"/>
              <a:t> is needed</a:t>
            </a:r>
          </a:p>
          <a:p>
            <a:pPr marL="285750" indent="-285750">
              <a:buFont typeface="Wingdings" panose="05000000000000000000" pitchFamily="2" charset="2"/>
              <a:buChar char="p"/>
            </a:pPr>
            <a:r>
              <a:rPr lang="en-US" altLang="zh-CN" sz="2000" dirty="0"/>
              <a:t>Binary: 0b (0B) 96 = 0b1100000 or 0B1100000</a:t>
            </a:r>
          </a:p>
          <a:p>
            <a:pPr marL="285750" indent="-285750">
              <a:buFont typeface="Wingdings" panose="05000000000000000000" pitchFamily="2" charset="2"/>
              <a:buChar char="p"/>
            </a:pPr>
            <a:r>
              <a:rPr lang="en-US" altLang="zh-CN" sz="2000" dirty="0"/>
              <a:t>Octal: 0o (0O)  96 = 0o140 or 0O140</a:t>
            </a:r>
          </a:p>
          <a:p>
            <a:pPr marL="285750" indent="-285750">
              <a:buFont typeface="Wingdings" panose="05000000000000000000" pitchFamily="2" charset="2"/>
              <a:buChar char="p"/>
            </a:pPr>
            <a:r>
              <a:rPr lang="en-US" altLang="zh-CN" sz="2000" dirty="0"/>
              <a:t>Hexadecimal: 0x (0X) 96 = 0x60  or 0X60. </a:t>
            </a:r>
          </a:p>
          <a:p>
            <a:pPr marL="761192" lvl="1" indent="-285750">
              <a:buFont typeface="Wingdings" panose="05000000000000000000" pitchFamily="2" charset="2"/>
              <a:buChar char="p"/>
            </a:pPr>
            <a:r>
              <a:rPr lang="en-US" altLang="zh-CN" sz="2000" dirty="0"/>
              <a:t>10,11,…,15 are ‘ABCDEF’ or ‘</a:t>
            </a:r>
            <a:r>
              <a:rPr lang="en-US" altLang="zh-CN" sz="2000" dirty="0" err="1"/>
              <a:t>abcdef</a:t>
            </a:r>
            <a:r>
              <a:rPr lang="en-US" altLang="zh-CN" sz="2000" dirty="0"/>
              <a:t>’</a:t>
            </a:r>
          </a:p>
          <a:p>
            <a:pPr marL="761192" lvl="1" indent="-285750">
              <a:buFont typeface="Wingdings" panose="05000000000000000000" pitchFamily="2" charset="2"/>
              <a:buChar char="p"/>
            </a:pPr>
            <a:r>
              <a:rPr lang="en-US" altLang="zh-CN" sz="2000" dirty="0"/>
              <a:t>8 = 0x8, 9 = 0x9, 10= 0xA or 0xa, …, 15 = 0xF or 0xf.</a:t>
            </a:r>
          </a:p>
          <a:p>
            <a:pPr marL="285750" indent="-285750">
              <a:buFont typeface="Wingdings" panose="05000000000000000000" pitchFamily="2" charset="2"/>
              <a:buChar char="p"/>
            </a:pPr>
            <a:r>
              <a:rPr lang="en-US" altLang="zh-CN" dirty="0"/>
              <a:t>In Python 3, there is effectively no limit to how long an integer value can be. </a:t>
            </a:r>
            <a:endParaRPr lang="en-US" altLang="zh-CN" sz="2000" dirty="0"/>
          </a:p>
        </p:txBody>
      </p:sp>
      <p:sp>
        <p:nvSpPr>
          <p:cNvPr id="21" name="TextBox 20"/>
          <p:cNvSpPr txBox="1"/>
          <p:nvPr/>
        </p:nvSpPr>
        <p:spPr>
          <a:xfrm>
            <a:off x="636712" y="4760627"/>
            <a:ext cx="2961965" cy="380425"/>
          </a:xfrm>
          <a:prstGeom prst="rect">
            <a:avLst/>
          </a:prstGeom>
          <a:noFill/>
        </p:spPr>
        <p:txBody>
          <a:bodyPr wrap="none" rtlCol="0">
            <a:spAutoFit/>
          </a:bodyPr>
          <a:lstStyle/>
          <a:p>
            <a:r>
              <a:rPr lang="en-US" altLang="zh-CN" dirty="0"/>
              <a:t>Try to test x = 127 yourself </a:t>
            </a:r>
            <a:endParaRPr lang="zh-CN" altLang="en-US" dirty="0"/>
          </a:p>
        </p:txBody>
      </p:sp>
      <p:sp>
        <p:nvSpPr>
          <p:cNvPr id="26" name="TextBox 25"/>
          <p:cNvSpPr txBox="1"/>
          <p:nvPr/>
        </p:nvSpPr>
        <p:spPr>
          <a:xfrm>
            <a:off x="486785" y="5928736"/>
            <a:ext cx="6774663" cy="956609"/>
          </a:xfrm>
          <a:prstGeom prst="rect">
            <a:avLst/>
          </a:prstGeom>
          <a:noFill/>
        </p:spPr>
        <p:txBody>
          <a:bodyPr wrap="square" rtlCol="0">
            <a:spAutoFit/>
          </a:bodyPr>
          <a:lstStyle/>
          <a:p>
            <a:r>
              <a:rPr lang="en-US" altLang="zh-CN" dirty="0"/>
              <a:t>How to transfer a number from binary to </a:t>
            </a:r>
            <a:r>
              <a:rPr lang="en-US" altLang="zh-CN" dirty="0" err="1"/>
              <a:t>oct</a:t>
            </a:r>
            <a:r>
              <a:rPr lang="en-US" altLang="zh-CN" dirty="0"/>
              <a:t> or hex? 3 by 3! 4 by 4!</a:t>
            </a:r>
          </a:p>
          <a:p>
            <a:r>
              <a:rPr lang="en-US" altLang="zh-CN" dirty="0"/>
              <a:t>127 = 0b1 111 111 = 0o177</a:t>
            </a:r>
          </a:p>
          <a:p>
            <a:r>
              <a:rPr lang="en-US" altLang="zh-CN" dirty="0"/>
              <a:t>       = 0b 111 1111 = 0x 7F</a:t>
            </a:r>
            <a:endParaRPr lang="zh-CN" altLang="en-US" dirty="0"/>
          </a:p>
        </p:txBody>
      </p:sp>
      <p:sp>
        <p:nvSpPr>
          <p:cNvPr id="27" name="Rectangle 26">
            <a:extLst>
              <a:ext uri="{FF2B5EF4-FFF2-40B4-BE49-F238E27FC236}">
                <a16:creationId xmlns:a16="http://schemas.microsoft.com/office/drawing/2014/main" id="{D7B12816-635B-D249-BE4E-A4969E8EEF6E}"/>
              </a:ext>
            </a:extLst>
          </p:cNvPr>
          <p:cNvSpPr/>
          <p:nvPr/>
        </p:nvSpPr>
        <p:spPr>
          <a:xfrm>
            <a:off x="7189440" y="5806840"/>
            <a:ext cx="2616964" cy="8631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The best way to learn a programing language is to </a:t>
            </a:r>
            <a:r>
              <a:rPr lang="en-US" altLang="zh-CN" sz="1800" dirty="0" err="1">
                <a:solidFill>
                  <a:schemeClr val="tx1"/>
                </a:solidFill>
              </a:rPr>
              <a:t>practise</a:t>
            </a:r>
            <a:r>
              <a:rPr lang="en-US" altLang="zh-CN" sz="1800" dirty="0">
                <a:solidFill>
                  <a:schemeClr val="tx1"/>
                </a:solidFill>
              </a:rPr>
              <a:t> it yourself</a:t>
            </a:r>
          </a:p>
        </p:txBody>
      </p:sp>
      <p:pic>
        <p:nvPicPr>
          <p:cNvPr id="3" name="Picture 2" descr="A picture containing object, clock, meter&#10;&#10;Description automatically generated">
            <a:extLst>
              <a:ext uri="{FF2B5EF4-FFF2-40B4-BE49-F238E27FC236}">
                <a16:creationId xmlns:a16="http://schemas.microsoft.com/office/drawing/2014/main" id="{19D94D8F-DB3C-40C2-BC0A-52727A365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854" y="3745212"/>
            <a:ext cx="1114425" cy="552450"/>
          </a:xfrm>
          <a:prstGeom prst="rect">
            <a:avLst/>
          </a:prstGeom>
        </p:spPr>
      </p:pic>
      <p:pic>
        <p:nvPicPr>
          <p:cNvPr id="6" name="Picture 5">
            <a:extLst>
              <a:ext uri="{FF2B5EF4-FFF2-40B4-BE49-F238E27FC236}">
                <a16:creationId xmlns:a16="http://schemas.microsoft.com/office/drawing/2014/main" id="{5472DFA0-270B-4ECE-8AF5-789D8C7456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854" y="4386850"/>
            <a:ext cx="419100" cy="238125"/>
          </a:xfrm>
          <a:prstGeom prst="rect">
            <a:avLst/>
          </a:prstGeom>
        </p:spPr>
      </p:pic>
      <p:pic>
        <p:nvPicPr>
          <p:cNvPr id="8" name="Picture 7" descr="A close up of a sign&#10;&#10;Description automatically generated">
            <a:extLst>
              <a:ext uri="{FF2B5EF4-FFF2-40B4-BE49-F238E27FC236}">
                <a16:creationId xmlns:a16="http://schemas.microsoft.com/office/drawing/2014/main" id="{1F86770B-E930-44DA-9728-87FC590D36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6937" y="3734500"/>
            <a:ext cx="1392458" cy="1015926"/>
          </a:xfrm>
          <a:prstGeom prst="rect">
            <a:avLst/>
          </a:prstGeom>
        </p:spPr>
      </p:pic>
      <p:pic>
        <p:nvPicPr>
          <p:cNvPr id="11" name="Picture 10">
            <a:extLst>
              <a:ext uri="{FF2B5EF4-FFF2-40B4-BE49-F238E27FC236}">
                <a16:creationId xmlns:a16="http://schemas.microsoft.com/office/drawing/2014/main" id="{730DE217-CAAC-408E-9B19-3918C4B282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9395" y="3984002"/>
            <a:ext cx="409575" cy="514350"/>
          </a:xfrm>
          <a:prstGeom prst="rect">
            <a:avLst/>
          </a:prstGeom>
        </p:spPr>
      </p:pic>
      <p:pic>
        <p:nvPicPr>
          <p:cNvPr id="13" name="Picture 12" descr="A picture containing clock, city&#10;&#10;Description automatically generated">
            <a:extLst>
              <a:ext uri="{FF2B5EF4-FFF2-40B4-BE49-F238E27FC236}">
                <a16:creationId xmlns:a16="http://schemas.microsoft.com/office/drawing/2014/main" id="{A8A74F5F-F984-48E8-9B21-46F54F1EC7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8765" y="3738540"/>
            <a:ext cx="898508" cy="986332"/>
          </a:xfrm>
          <a:prstGeom prst="rect">
            <a:avLst/>
          </a:prstGeom>
        </p:spPr>
      </p:pic>
      <p:pic>
        <p:nvPicPr>
          <p:cNvPr id="16" name="Picture 15">
            <a:extLst>
              <a:ext uri="{FF2B5EF4-FFF2-40B4-BE49-F238E27FC236}">
                <a16:creationId xmlns:a16="http://schemas.microsoft.com/office/drawing/2014/main" id="{8CBC5E03-BCAB-485C-9108-CA787617B7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69432" y="4034819"/>
            <a:ext cx="361950" cy="533400"/>
          </a:xfrm>
          <a:prstGeom prst="rect">
            <a:avLst/>
          </a:prstGeom>
        </p:spPr>
      </p:pic>
      <p:pic>
        <p:nvPicPr>
          <p:cNvPr id="25" name="Picture 24" descr="A picture containing clock, meter&#10;&#10;Description automatically generated">
            <a:extLst>
              <a:ext uri="{FF2B5EF4-FFF2-40B4-BE49-F238E27FC236}">
                <a16:creationId xmlns:a16="http://schemas.microsoft.com/office/drawing/2014/main" id="{F67C65F5-AE11-47B8-97AE-029CCD0471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08763" y="3734500"/>
            <a:ext cx="898508" cy="1024861"/>
          </a:xfrm>
          <a:prstGeom prst="rect">
            <a:avLst/>
          </a:prstGeom>
        </p:spPr>
      </p:pic>
      <p:pic>
        <p:nvPicPr>
          <p:cNvPr id="29" name="Picture 28">
            <a:extLst>
              <a:ext uri="{FF2B5EF4-FFF2-40B4-BE49-F238E27FC236}">
                <a16:creationId xmlns:a16="http://schemas.microsoft.com/office/drawing/2014/main" id="{A7467065-6E57-4E54-BE7D-53DC006F09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99056" y="4045249"/>
            <a:ext cx="352425" cy="504825"/>
          </a:xfrm>
          <a:prstGeom prst="rect">
            <a:avLst/>
          </a:prstGeom>
        </p:spPr>
      </p:pic>
      <p:pic>
        <p:nvPicPr>
          <p:cNvPr id="31" name="Picture 30">
            <a:extLst>
              <a:ext uri="{FF2B5EF4-FFF2-40B4-BE49-F238E27FC236}">
                <a16:creationId xmlns:a16="http://schemas.microsoft.com/office/drawing/2014/main" id="{5EB6ECF8-6311-4F04-A21F-E2BECB91E2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8720" y="5145910"/>
            <a:ext cx="6858000" cy="304800"/>
          </a:xfrm>
          <a:prstGeom prst="rect">
            <a:avLst/>
          </a:prstGeom>
        </p:spPr>
      </p:pic>
      <p:pic>
        <p:nvPicPr>
          <p:cNvPr id="33" name="Picture 32">
            <a:extLst>
              <a:ext uri="{FF2B5EF4-FFF2-40B4-BE49-F238E27FC236}">
                <a16:creationId xmlns:a16="http://schemas.microsoft.com/office/drawing/2014/main" id="{64912155-4C6B-4519-8633-23EB60EFBD3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4671" y="5585998"/>
            <a:ext cx="3095625" cy="285750"/>
          </a:xfrm>
          <a:prstGeom prst="rect">
            <a:avLst/>
          </a:prstGeom>
        </p:spPr>
      </p:pic>
    </p:spTree>
    <p:extLst>
      <p:ext uri="{BB962C8B-B14F-4D97-AF65-F5344CB8AC3E}">
        <p14:creationId xmlns:p14="http://schemas.microsoft.com/office/powerpoint/2010/main" val="289768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078EC3-00FC-6D4B-9336-1BB438747989}"/>
              </a:ext>
            </a:extLst>
          </p:cNvPr>
          <p:cNvSpPr txBox="1"/>
          <p:nvPr/>
        </p:nvSpPr>
        <p:spPr>
          <a:xfrm>
            <a:off x="852736" y="577802"/>
            <a:ext cx="5774786" cy="621837"/>
          </a:xfrm>
          <a:prstGeom prst="rect">
            <a:avLst/>
          </a:prstGeom>
          <a:noFill/>
        </p:spPr>
        <p:txBody>
          <a:bodyPr wrap="none" rtlCol="0">
            <a:spAutoFit/>
          </a:bodyPr>
          <a:lstStyle/>
          <a:p>
            <a:r>
              <a:rPr lang="en-US" sz="3441" dirty="0">
                <a:solidFill>
                  <a:schemeClr val="accent2">
                    <a:lumMod val="75000"/>
                  </a:schemeClr>
                </a:solidFill>
              </a:rPr>
              <a:t>Floating-Point Number (</a:t>
            </a:r>
            <a:r>
              <a:rPr lang="zh-CN" altLang="en-US" sz="3441" dirty="0">
                <a:solidFill>
                  <a:schemeClr val="accent2">
                    <a:lumMod val="75000"/>
                  </a:schemeClr>
                </a:solidFill>
              </a:rPr>
              <a:t>浮点数</a:t>
            </a:r>
            <a:r>
              <a:rPr lang="en-US" sz="3441" dirty="0">
                <a:solidFill>
                  <a:schemeClr val="accent2">
                    <a:lumMod val="75000"/>
                  </a:schemeClr>
                </a:solidFill>
              </a:rPr>
              <a:t>)</a:t>
            </a:r>
          </a:p>
        </p:txBody>
      </p:sp>
      <p:sp>
        <p:nvSpPr>
          <p:cNvPr id="8" name="Rectangle 7"/>
          <p:cNvSpPr/>
          <p:nvPr/>
        </p:nvSpPr>
        <p:spPr>
          <a:xfrm>
            <a:off x="869854" y="1199639"/>
            <a:ext cx="8496944" cy="2685159"/>
          </a:xfrm>
          <a:prstGeom prst="rect">
            <a:avLst/>
          </a:prstGeom>
        </p:spPr>
        <p:txBody>
          <a:bodyPr wrap="square">
            <a:spAutoFit/>
          </a:bodyPr>
          <a:lstStyle/>
          <a:p>
            <a:pPr marL="285750" indent="-285750">
              <a:buFont typeface="Wingdings" panose="05000000000000000000" pitchFamily="2" charset="2"/>
              <a:buChar char="p"/>
            </a:pPr>
            <a:r>
              <a:rPr lang="en-US" altLang="zh-CN" dirty="0"/>
              <a:t>In mathematics, we have </a:t>
            </a:r>
            <a:r>
              <a:rPr lang="en-US" altLang="zh-CN" b="1" dirty="0">
                <a:effectLst>
                  <a:outerShdw blurRad="38100" dist="38100" dir="2700000" algn="tl">
                    <a:srgbClr val="000000">
                      <a:alpha val="43137"/>
                    </a:srgbClr>
                  </a:outerShdw>
                </a:effectLst>
              </a:rPr>
              <a:t>rational number </a:t>
            </a:r>
            <a:r>
              <a:rPr lang="en-US" altLang="zh-CN" dirty="0"/>
              <a:t>and </a:t>
            </a:r>
            <a:r>
              <a:rPr lang="en-US" altLang="zh-CN" b="1" dirty="0">
                <a:effectLst>
                  <a:outerShdw blurRad="38100" dist="38100" dir="2700000" algn="tl">
                    <a:srgbClr val="000000">
                      <a:alpha val="43137"/>
                    </a:srgbClr>
                  </a:outerShdw>
                </a:effectLst>
              </a:rPr>
              <a:t>irrational number</a:t>
            </a:r>
          </a:p>
          <a:p>
            <a:pPr marL="285750" indent="-285750">
              <a:buFont typeface="Wingdings" panose="05000000000000000000" pitchFamily="2" charset="2"/>
              <a:buChar char="p"/>
            </a:pPr>
            <a:r>
              <a:rPr lang="en-US" altLang="zh-CN" dirty="0"/>
              <a:t>In python, we call it floating-point number (</a:t>
            </a:r>
            <a:r>
              <a:rPr lang="zh-CN" altLang="en-US" dirty="0"/>
              <a:t>浮点数，小数</a:t>
            </a:r>
            <a:r>
              <a:rPr lang="en-US" altLang="zh-CN" dirty="0"/>
              <a:t>)</a:t>
            </a:r>
          </a:p>
          <a:p>
            <a:pPr marL="285750" indent="-285750">
              <a:buFont typeface="Wingdings" panose="05000000000000000000" pitchFamily="2" charset="2"/>
              <a:buChar char="p"/>
            </a:pPr>
            <a:r>
              <a:rPr lang="en-US" altLang="zh-CN" dirty="0"/>
              <a:t>Floating number can be written as:</a:t>
            </a:r>
          </a:p>
          <a:p>
            <a:pPr marL="761192" lvl="1" indent="-285750">
              <a:buFont typeface="Wingdings" panose="05000000000000000000" pitchFamily="2" charset="2"/>
              <a:buChar char="p"/>
            </a:pPr>
            <a:r>
              <a:rPr lang="en-US" altLang="zh-CN" dirty="0"/>
              <a:t>4.2, 3.1415926, 10000.431</a:t>
            </a:r>
          </a:p>
          <a:p>
            <a:pPr marL="761192" lvl="1" indent="-285750">
              <a:buFont typeface="Wingdings" panose="05000000000000000000" pitchFamily="2" charset="2"/>
              <a:buChar char="p"/>
            </a:pPr>
            <a:r>
              <a:rPr lang="en-US" altLang="zh-CN" dirty="0"/>
              <a:t>1e-8, 3e4 (</a:t>
            </a:r>
            <a:r>
              <a:rPr lang="en-US" altLang="zh-CN" dirty="0">
                <a:solidFill>
                  <a:srgbClr val="C00000"/>
                </a:solidFill>
              </a:rPr>
              <a:t>1 and 3 cannot be missed</a:t>
            </a:r>
            <a:r>
              <a:rPr lang="en-US" altLang="zh-CN" dirty="0"/>
              <a:t>)</a:t>
            </a:r>
          </a:p>
          <a:p>
            <a:pPr marL="285750" indent="-285750">
              <a:buFont typeface="Wingdings" panose="05000000000000000000" pitchFamily="2" charset="2"/>
              <a:buChar char="p"/>
            </a:pPr>
            <a:r>
              <a:rPr lang="en-US" altLang="zh-CN" dirty="0"/>
              <a:t>Floating numbers are not accurate. Integers are always accurate. Rounding error!</a:t>
            </a:r>
          </a:p>
          <a:p>
            <a:pPr marL="285750" indent="-285750">
              <a:buFont typeface="Wingdings" panose="05000000000000000000" pitchFamily="2" charset="2"/>
              <a:buChar char="p"/>
            </a:pPr>
            <a:r>
              <a:rPr lang="en-US" altLang="zh-CN" b="1" i="1" u="sng" dirty="0">
                <a:solidFill>
                  <a:srgbClr val="7030A0"/>
                </a:solidFill>
                <a:effectLst>
                  <a:outerShdw blurRad="38100" dist="38100" dir="2700000" algn="tl">
                    <a:srgbClr val="000000">
                      <a:alpha val="43137"/>
                    </a:srgbClr>
                  </a:outerShdw>
                </a:effectLst>
              </a:rPr>
              <a:t>Complex number </a:t>
            </a:r>
            <a:r>
              <a:rPr lang="en-US" altLang="zh-CN" dirty="0"/>
              <a:t>are denoted by </a:t>
            </a:r>
            <a:r>
              <a:rPr lang="en-US" altLang="zh-CN" dirty="0">
                <a:solidFill>
                  <a:srgbClr val="FF0000"/>
                </a:solidFill>
                <a:latin typeface="Times New Roman" panose="02020603050405020304" pitchFamily="18" charset="0"/>
                <a:cs typeface="Times New Roman" panose="02020603050405020304" pitchFamily="18" charset="0"/>
              </a:rPr>
              <a:t>a + b j</a:t>
            </a:r>
            <a:r>
              <a:rPr lang="en-US" altLang="zh-CN" dirty="0"/>
              <a:t>, a is the real part                                                                                    and b is the imaginary part.</a:t>
            </a:r>
          </a:p>
          <a:p>
            <a:pPr marL="761192" lvl="1" indent="-285750">
              <a:buFont typeface="Wingdings" panose="05000000000000000000" pitchFamily="2" charset="2"/>
              <a:buChar char="p"/>
            </a:pPr>
            <a:r>
              <a:rPr lang="en-US" altLang="zh-CN" dirty="0">
                <a:solidFill>
                  <a:srgbClr val="C00000"/>
                </a:solidFill>
              </a:rPr>
              <a:t>When b=1, 1 cannot be missed </a:t>
            </a:r>
            <a:endParaRPr lang="en-US" altLang="zh-CN" sz="2000" dirty="0">
              <a:solidFill>
                <a:srgbClr val="C0000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098" y="4979883"/>
            <a:ext cx="2933700" cy="126682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098" y="3918843"/>
            <a:ext cx="3333750" cy="952500"/>
          </a:xfrm>
          <a:prstGeom prst="rect">
            <a:avLst/>
          </a:prstGeom>
        </p:spPr>
      </p:pic>
      <p:pic>
        <p:nvPicPr>
          <p:cNvPr id="5" name="图片 4" descr="文本&#10;&#10;中度可信度描述已自动生成">
            <a:extLst>
              <a:ext uri="{FF2B5EF4-FFF2-40B4-BE49-F238E27FC236}">
                <a16:creationId xmlns:a16="http://schemas.microsoft.com/office/drawing/2014/main" id="{8F5B35D5-05C5-4356-B17F-E3ECC228E4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871" y="3903558"/>
            <a:ext cx="1743075" cy="2371725"/>
          </a:xfrm>
          <a:prstGeom prst="rect">
            <a:avLst/>
          </a:prstGeom>
        </p:spPr>
      </p:pic>
      <p:pic>
        <p:nvPicPr>
          <p:cNvPr id="9" name="图片 8" descr="文本&#10;&#10;描述已自动生成">
            <a:extLst>
              <a:ext uri="{FF2B5EF4-FFF2-40B4-BE49-F238E27FC236}">
                <a16:creationId xmlns:a16="http://schemas.microsoft.com/office/drawing/2014/main" id="{AFAC52D1-A02B-44CC-B6D0-708A17674F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6952" y="3903558"/>
            <a:ext cx="1600200" cy="2343150"/>
          </a:xfrm>
          <a:prstGeom prst="rect">
            <a:avLst/>
          </a:prstGeom>
        </p:spPr>
      </p:pic>
      <p:pic>
        <p:nvPicPr>
          <p:cNvPr id="13" name="图片 12">
            <a:extLst>
              <a:ext uri="{FF2B5EF4-FFF2-40B4-BE49-F238E27FC236}">
                <a16:creationId xmlns:a16="http://schemas.microsoft.com/office/drawing/2014/main" id="{CB4B526F-6194-45B7-A5C4-9748FAAC7E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160" y="3918843"/>
            <a:ext cx="1400175" cy="371475"/>
          </a:xfrm>
          <a:prstGeom prst="rect">
            <a:avLst/>
          </a:prstGeom>
        </p:spPr>
      </p:pic>
      <p:pic>
        <p:nvPicPr>
          <p:cNvPr id="15" name="图片 14">
            <a:extLst>
              <a:ext uri="{FF2B5EF4-FFF2-40B4-BE49-F238E27FC236}">
                <a16:creationId xmlns:a16="http://schemas.microsoft.com/office/drawing/2014/main" id="{A8A9A4E5-7594-447D-A14D-7137FCA174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69160" y="4672409"/>
            <a:ext cx="571500" cy="381000"/>
          </a:xfrm>
          <a:prstGeom prst="rect">
            <a:avLst/>
          </a:prstGeom>
        </p:spPr>
      </p:pic>
    </p:spTree>
    <p:extLst>
      <p:ext uri="{BB962C8B-B14F-4D97-AF65-F5344CB8AC3E}">
        <p14:creationId xmlns:p14="http://schemas.microsoft.com/office/powerpoint/2010/main" val="385397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078EC3-00FC-6D4B-9336-1BB438747989}"/>
              </a:ext>
            </a:extLst>
          </p:cNvPr>
          <p:cNvSpPr txBox="1"/>
          <p:nvPr/>
        </p:nvSpPr>
        <p:spPr>
          <a:xfrm>
            <a:off x="852736" y="577802"/>
            <a:ext cx="6304931" cy="621837"/>
          </a:xfrm>
          <a:prstGeom prst="rect">
            <a:avLst/>
          </a:prstGeom>
          <a:noFill/>
        </p:spPr>
        <p:txBody>
          <a:bodyPr wrap="none" rtlCol="0">
            <a:spAutoFit/>
          </a:bodyPr>
          <a:lstStyle/>
          <a:p>
            <a:r>
              <a:rPr lang="en-US" sz="3441" dirty="0">
                <a:solidFill>
                  <a:schemeClr val="accent2">
                    <a:lumMod val="75000"/>
                  </a:schemeClr>
                </a:solidFill>
              </a:rPr>
              <a:t>Floating </a:t>
            </a:r>
            <a:r>
              <a:rPr lang="en-US" altLang="zh-CN" sz="3441" dirty="0">
                <a:solidFill>
                  <a:schemeClr val="accent2">
                    <a:lumMod val="75000"/>
                  </a:schemeClr>
                </a:solidFill>
              </a:rPr>
              <a:t>Accuracy</a:t>
            </a:r>
            <a:r>
              <a:rPr lang="en-US" sz="3441" dirty="0">
                <a:solidFill>
                  <a:schemeClr val="accent2">
                    <a:lumMod val="75000"/>
                  </a:schemeClr>
                </a:solidFill>
              </a:rPr>
              <a:t> (</a:t>
            </a:r>
            <a:r>
              <a:rPr lang="zh-CN" altLang="en-US" sz="3441" dirty="0">
                <a:solidFill>
                  <a:schemeClr val="accent2">
                    <a:lumMod val="75000"/>
                  </a:schemeClr>
                </a:solidFill>
              </a:rPr>
              <a:t>浮点数不准确</a:t>
            </a:r>
            <a:r>
              <a:rPr lang="en-US" sz="3441" dirty="0">
                <a:solidFill>
                  <a:schemeClr val="accent2">
                    <a:lumMod val="75000"/>
                  </a:schemeClr>
                </a:solidFill>
              </a:rPr>
              <a:t>)</a:t>
            </a:r>
          </a:p>
        </p:txBody>
      </p:sp>
      <p:sp>
        <p:nvSpPr>
          <p:cNvPr id="8" name="Rectangle 7"/>
          <p:cNvSpPr/>
          <p:nvPr/>
        </p:nvSpPr>
        <p:spPr>
          <a:xfrm>
            <a:off x="869854" y="1199639"/>
            <a:ext cx="8496944" cy="688202"/>
          </a:xfrm>
          <a:prstGeom prst="rect">
            <a:avLst/>
          </a:prstGeom>
        </p:spPr>
        <p:txBody>
          <a:bodyPr wrap="square">
            <a:spAutoFit/>
          </a:bodyPr>
          <a:lstStyle/>
          <a:p>
            <a:pPr marL="285750" indent="-285750">
              <a:buFont typeface="Wingdings" panose="05000000000000000000" pitchFamily="2" charset="2"/>
              <a:buChar char="p"/>
            </a:pPr>
            <a:r>
              <a:rPr lang="zh-CN" altLang="en-US" dirty="0"/>
              <a:t>尽量避免使用浮点数，尽可能使用整数</a:t>
            </a:r>
            <a:endParaRPr lang="en-US" altLang="zh-CN" dirty="0"/>
          </a:p>
          <a:p>
            <a:pPr marL="285750" indent="-285750">
              <a:buFont typeface="Wingdings" panose="05000000000000000000" pitchFamily="2" charset="2"/>
              <a:buChar char="p"/>
            </a:pPr>
            <a:endParaRPr lang="en-US" altLang="zh-CN" sz="2000" dirty="0">
              <a:solidFill>
                <a:srgbClr val="C00000"/>
              </a:solidFill>
            </a:endParaRPr>
          </a:p>
        </p:txBody>
      </p:sp>
      <p:pic>
        <p:nvPicPr>
          <p:cNvPr id="3" name="图片 2">
            <a:extLst>
              <a:ext uri="{FF2B5EF4-FFF2-40B4-BE49-F238E27FC236}">
                <a16:creationId xmlns:a16="http://schemas.microsoft.com/office/drawing/2014/main" id="{8FCB75C2-7F2B-4E6A-AD2F-2AA3E6321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023" y="3664297"/>
            <a:ext cx="2819400" cy="400050"/>
          </a:xfrm>
          <a:prstGeom prst="rect">
            <a:avLst/>
          </a:prstGeom>
        </p:spPr>
      </p:pic>
      <p:pic>
        <p:nvPicPr>
          <p:cNvPr id="5" name="图片 4">
            <a:extLst>
              <a:ext uri="{FF2B5EF4-FFF2-40B4-BE49-F238E27FC236}">
                <a16:creationId xmlns:a16="http://schemas.microsoft.com/office/drawing/2014/main" id="{D5E3ECDD-8FE8-4A61-8E1D-20BCBB9DB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8326" y="3754784"/>
            <a:ext cx="571500" cy="219075"/>
          </a:xfrm>
          <a:prstGeom prst="rect">
            <a:avLst/>
          </a:prstGeom>
        </p:spPr>
      </p:pic>
      <p:pic>
        <p:nvPicPr>
          <p:cNvPr id="4" name="图片 3">
            <a:extLst>
              <a:ext uri="{FF2B5EF4-FFF2-40B4-BE49-F238E27FC236}">
                <a16:creationId xmlns:a16="http://schemas.microsoft.com/office/drawing/2014/main" id="{02AF9BCF-53DF-4CF3-BAAC-3CBF20F90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158" y="1741773"/>
            <a:ext cx="2228850" cy="371475"/>
          </a:xfrm>
          <a:prstGeom prst="rect">
            <a:avLst/>
          </a:prstGeom>
        </p:spPr>
      </p:pic>
      <p:pic>
        <p:nvPicPr>
          <p:cNvPr id="9" name="图片 8">
            <a:extLst>
              <a:ext uri="{FF2B5EF4-FFF2-40B4-BE49-F238E27FC236}">
                <a16:creationId xmlns:a16="http://schemas.microsoft.com/office/drawing/2014/main" id="{48491186-84F2-46C4-80A7-F2AC904936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8326" y="1678291"/>
            <a:ext cx="1724025" cy="409575"/>
          </a:xfrm>
          <a:prstGeom prst="rect">
            <a:avLst/>
          </a:prstGeom>
        </p:spPr>
      </p:pic>
    </p:spTree>
    <p:extLst>
      <p:ext uri="{BB962C8B-B14F-4D97-AF65-F5344CB8AC3E}">
        <p14:creationId xmlns:p14="http://schemas.microsoft.com/office/powerpoint/2010/main" val="49018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267515" cy="621837"/>
          </a:xfrm>
          <a:prstGeom prst="rect">
            <a:avLst/>
          </a:prstGeom>
          <a:noFill/>
        </p:spPr>
        <p:txBody>
          <a:bodyPr wrap="none" rtlCol="0">
            <a:spAutoFit/>
          </a:bodyPr>
          <a:lstStyle/>
          <a:p>
            <a:r>
              <a:rPr lang="en-US" sz="3441" dirty="0">
                <a:solidFill>
                  <a:schemeClr val="accent2">
                    <a:lumMod val="75000"/>
                  </a:schemeClr>
                </a:solidFill>
              </a:rPr>
              <a:t>Expressions on numbers</a:t>
            </a:r>
          </a:p>
        </p:txBody>
      </p:sp>
      <mc:AlternateContent xmlns:mc="http://schemas.openxmlformats.org/markup-compatibility/2006" xmlns:a14="http://schemas.microsoft.com/office/drawing/2010/main">
        <mc:Choice Requires="a14">
          <p:sp>
            <p:nvSpPr>
              <p:cNvPr id="8" name="Rectangle 7"/>
              <p:cNvSpPr/>
              <p:nvPr/>
            </p:nvSpPr>
            <p:spPr>
              <a:xfrm>
                <a:off x="681275" y="1174488"/>
                <a:ext cx="8695850" cy="2128660"/>
              </a:xfrm>
              <a:prstGeom prst="rect">
                <a:avLst/>
              </a:prstGeom>
            </p:spPr>
            <p:txBody>
              <a:bodyPr wrap="square">
                <a:spAutoFit/>
              </a:bodyPr>
              <a:lstStyle/>
              <a:p>
                <a:pPr marL="285750" indent="-285750">
                  <a:buFont typeface="Wingdings" panose="05000000000000000000" pitchFamily="2" charset="2"/>
                  <a:buChar char="p"/>
                </a:pPr>
                <a:r>
                  <a:rPr lang="en-US" altLang="zh-CN" dirty="0"/>
                  <a:t>In python, numbers and operators can form expression; e.g., 3+4, 2/5, etc.</a:t>
                </a:r>
              </a:p>
              <a:p>
                <a:pPr marL="285750" indent="-285750">
                  <a:buFont typeface="Wingdings" panose="05000000000000000000" pitchFamily="2" charset="2"/>
                  <a:buChar char="p"/>
                </a:pPr>
                <a:r>
                  <a:rPr lang="en-US" altLang="zh-CN" dirty="0"/>
                  <a:t>Mathematical operators: +,  -,  *,  /,  //,  **,  %</a:t>
                </a:r>
              </a:p>
              <a:p>
                <a:pPr marL="761192" lvl="1" indent="-285750">
                  <a:buFont typeface="Wingdings" panose="05000000000000000000" pitchFamily="2" charset="2"/>
                  <a:buChar char="p"/>
                </a:pPr>
                <a:r>
                  <a:rPr lang="en-US" altLang="zh-CN" dirty="0"/>
                  <a:t>3/4, 3//4, 2**100, 100%21</a:t>
                </a:r>
              </a:p>
              <a:p>
                <a:pPr marL="761192" lvl="1" indent="-285750">
                  <a:buFont typeface="Wingdings" panose="05000000000000000000" pitchFamily="2" charset="2"/>
                  <a:buChar char="p"/>
                </a:pPr>
                <a:r>
                  <a:rPr lang="en-US" altLang="zh-CN" dirty="0"/>
                  <a:t>/(</a:t>
                </a:r>
                <a:r>
                  <a:rPr lang="zh-CN" altLang="en-US" dirty="0"/>
                  <a:t>数学除法</a:t>
                </a:r>
                <a:r>
                  <a:rPr lang="en-US" altLang="zh-CN" dirty="0"/>
                  <a:t>): floating-point division</a:t>
                </a:r>
              </a:p>
              <a:p>
                <a:pPr marL="761192" lvl="1" indent="-285750">
                  <a:buFont typeface="Wingdings" panose="05000000000000000000" pitchFamily="2" charset="2"/>
                  <a:buChar char="p"/>
                </a:pPr>
                <a:r>
                  <a:rPr lang="en-US" altLang="zh-CN" dirty="0"/>
                  <a:t>//(</a:t>
                </a:r>
                <a:r>
                  <a:rPr lang="zh-CN" altLang="en-US" dirty="0"/>
                  <a:t>整除</a:t>
                </a:r>
                <a:r>
                  <a:rPr lang="en-US" altLang="zh-CN" dirty="0"/>
                  <a:t>): integer division, keep the integer part after mathematical division.</a:t>
                </a:r>
              </a:p>
              <a:p>
                <a:pPr marL="761192" lvl="1" indent="-285750">
                  <a:buFont typeface="Wingdings" panose="05000000000000000000" pitchFamily="2" charset="2"/>
                  <a:buChar char="p"/>
                </a:pPr>
                <a:r>
                  <a:rPr lang="en-US" altLang="zh-CN" dirty="0"/>
                  <a:t>a**b: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𝑏</m:t>
                        </m:r>
                      </m:sup>
                    </m:sSup>
                  </m:oMath>
                </a14:m>
                <a:r>
                  <a:rPr lang="en-US" altLang="zh-CN" dirty="0"/>
                  <a:t>. (</a:t>
                </a:r>
                <a:r>
                  <a:rPr lang="zh-CN" altLang="en-US" dirty="0"/>
                  <a:t>注意：</a:t>
                </a:r>
                <a:r>
                  <a:rPr lang="en-US" altLang="zh-CN" dirty="0"/>
                  <a:t>**</a:t>
                </a:r>
                <a:r>
                  <a:rPr lang="zh-CN" altLang="en-US" dirty="0"/>
                  <a:t>没用空格</a:t>
                </a:r>
                <a:r>
                  <a:rPr lang="en-US" altLang="zh-CN" dirty="0"/>
                  <a:t>)</a:t>
                </a:r>
              </a:p>
              <a:p>
                <a:pPr marL="761192" lvl="1" indent="-285750">
                  <a:buFont typeface="Wingdings" panose="05000000000000000000" pitchFamily="2" charset="2"/>
                  <a:buChar char="p"/>
                </a:pPr>
                <a:r>
                  <a:rPr lang="en-US" altLang="zh-CN" dirty="0"/>
                  <a:t>%: modulus(</a:t>
                </a:r>
                <a:r>
                  <a:rPr lang="zh-CN" altLang="en-US" dirty="0"/>
                  <a:t>模、同余、余数</a:t>
                </a:r>
                <a:r>
                  <a:rPr lang="en-US" altLang="zh-CN" dirty="0"/>
                  <a:t>), </a:t>
                </a:r>
                <a:r>
                  <a:rPr lang="en-US" altLang="zh-CN" sz="2000" dirty="0">
                    <a:cs typeface="Times New Roman" pitchFamily="18" charset="0"/>
                  </a:rPr>
                  <a:t>(%) yields the </a:t>
                </a:r>
                <a:r>
                  <a:rPr lang="en-US" altLang="zh-CN" sz="2000" b="1" dirty="0">
                    <a:cs typeface="Times New Roman" pitchFamily="18" charset="0"/>
                  </a:rPr>
                  <a:t>remainder</a:t>
                </a:r>
                <a:r>
                  <a:rPr lang="en-US" altLang="zh-CN" sz="2000" dirty="0">
                    <a:cs typeface="Times New Roman" pitchFamily="18" charset="0"/>
                  </a:rPr>
                  <a:t> after integer division</a:t>
                </a:r>
                <a:endParaRPr lang="en-US" altLang="zh-CN" dirty="0"/>
              </a:p>
            </p:txBody>
          </p:sp>
        </mc:Choice>
        <mc:Fallback xmlns="">
          <p:sp>
            <p:nvSpPr>
              <p:cNvPr id="8" name="Rectangle 7"/>
              <p:cNvSpPr>
                <a:spLocks noRot="1" noChangeAspect="1" noMove="1" noResize="1" noEditPoints="1" noAdjustHandles="1" noChangeArrowheads="1" noChangeShapeType="1" noTextEdit="1"/>
              </p:cNvSpPr>
              <p:nvPr/>
            </p:nvSpPr>
            <p:spPr>
              <a:xfrm>
                <a:off x="681275" y="1174488"/>
                <a:ext cx="8695850" cy="2128660"/>
              </a:xfrm>
              <a:prstGeom prst="rect">
                <a:avLst/>
              </a:prstGeom>
              <a:blipFill>
                <a:blip r:embed="rId3"/>
                <a:stretch>
                  <a:fillRect l="-491" t="-1433" b="-4585"/>
                </a:stretch>
              </a:blipFill>
            </p:spPr>
            <p:txBody>
              <a:bodyPr/>
              <a:lstStyle/>
              <a:p>
                <a:r>
                  <a:rPr lang="zh-CN" alt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875" y="3347911"/>
            <a:ext cx="2438400" cy="28194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1008" y="3347911"/>
            <a:ext cx="1019175" cy="2609850"/>
          </a:xfrm>
          <a:prstGeom prst="rect">
            <a:avLst/>
          </a:prstGeom>
        </p:spPr>
      </p:pic>
      <p:sp>
        <p:nvSpPr>
          <p:cNvPr id="9" name="Rectangle 8">
            <a:extLst>
              <a:ext uri="{FF2B5EF4-FFF2-40B4-BE49-F238E27FC236}">
                <a16:creationId xmlns:a16="http://schemas.microsoft.com/office/drawing/2014/main" id="{D7B12816-635B-D249-BE4E-A4969E8EEF6E}"/>
              </a:ext>
            </a:extLst>
          </p:cNvPr>
          <p:cNvSpPr/>
          <p:nvPr/>
        </p:nvSpPr>
        <p:spPr>
          <a:xfrm>
            <a:off x="690812" y="6256980"/>
            <a:ext cx="3909574" cy="54757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In python, // and / are quite different from other languages like c/</a:t>
            </a:r>
            <a:r>
              <a:rPr lang="en-US" altLang="zh-CN" sz="1800" dirty="0" err="1">
                <a:solidFill>
                  <a:schemeClr val="tx1"/>
                </a:solidFill>
              </a:rPr>
              <a:t>c++</a:t>
            </a:r>
            <a:r>
              <a:rPr lang="en-US" altLang="zh-CN" sz="1800" dirty="0">
                <a:solidFill>
                  <a:schemeClr val="tx1"/>
                </a:solidFill>
              </a:rPr>
              <a:t>.</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02" y="3347911"/>
            <a:ext cx="1552575" cy="31623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5464" y="3347911"/>
            <a:ext cx="542925" cy="3171825"/>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E85C2C6-5B9B-48BB-B588-D9285CC61AE5}"/>
                  </a:ext>
                </a:extLst>
              </p:cNvPr>
              <p:cNvSpPr txBox="1"/>
              <p:nvPr/>
            </p:nvSpPr>
            <p:spPr>
              <a:xfrm>
                <a:off x="6613376" y="334636"/>
                <a:ext cx="3061223" cy="795089"/>
              </a:xfrm>
              <a:prstGeom prst="rect">
                <a:avLst/>
              </a:prstGeom>
              <a:noFill/>
            </p:spPr>
            <p:txBody>
              <a:bodyPr wrap="none" rtlCol="0">
                <a:spAutoFit/>
              </a:bodyPr>
              <a:lstStyle/>
              <a:p>
                <a:r>
                  <a:rPr lang="zh-CN" altLang="en-US" b="1" dirty="0">
                    <a:solidFill>
                      <a:srgbClr val="FF0000"/>
                    </a:solidFill>
                  </a:rPr>
                  <a:t>常见错误</a:t>
                </a:r>
                <a:r>
                  <a:rPr lang="zh-CN" altLang="en-US"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𝑎𝑐</m:t>
                        </m:r>
                      </m:den>
                    </m:f>
                  </m:oMath>
                </a14:m>
                <a:r>
                  <a:rPr lang="zh-CN" altLang="en-US" dirty="0"/>
                  <a:t>写成</a:t>
                </a:r>
                <a:r>
                  <a:rPr lang="en-US" altLang="zh-CN" dirty="0"/>
                  <a:t>b/2*a*c</a:t>
                </a:r>
              </a:p>
              <a:p>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𝑥</m:t>
                        </m:r>
                      </m:e>
                      <m:sup>
                        <m:r>
                          <a:rPr lang="en-US" altLang="zh-CN" i="1" dirty="0" smtClean="0">
                            <a:latin typeface="Cambria Math" panose="02040503050406030204" pitchFamily="18" charset="0"/>
                          </a:rPr>
                          <m:t>0.5</m:t>
                        </m:r>
                      </m:sup>
                    </m:sSup>
                    <m:r>
                      <a:rPr lang="en-US" altLang="zh-CN" i="1" dirty="0">
                        <a:latin typeface="Cambria Math" panose="02040503050406030204" pitchFamily="18" charset="0"/>
                      </a:rPr>
                      <m:t> </m:t>
                    </m:r>
                  </m:oMath>
                </a14:m>
                <a:r>
                  <a:rPr lang="zh-CN" altLang="en-US" dirty="0"/>
                  <a:t>写成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∗∗1/2</m:t>
                    </m:r>
                  </m:oMath>
                </a14:m>
                <a:endParaRPr lang="zh-CN" altLang="en-US" dirty="0"/>
              </a:p>
            </p:txBody>
          </p:sp>
        </mc:Choice>
        <mc:Fallback>
          <p:sp>
            <p:nvSpPr>
              <p:cNvPr id="5" name="文本框 4">
                <a:extLst>
                  <a:ext uri="{FF2B5EF4-FFF2-40B4-BE49-F238E27FC236}">
                    <a16:creationId xmlns:a16="http://schemas.microsoft.com/office/drawing/2014/main" id="{3E85C2C6-5B9B-48BB-B588-D9285CC61AE5}"/>
                  </a:ext>
                </a:extLst>
              </p:cNvPr>
              <p:cNvSpPr txBox="1">
                <a:spLocks noRot="1" noChangeAspect="1" noMove="1" noResize="1" noEditPoints="1" noAdjustHandles="1" noChangeArrowheads="1" noChangeShapeType="1" noTextEdit="1"/>
              </p:cNvSpPr>
              <p:nvPr/>
            </p:nvSpPr>
            <p:spPr>
              <a:xfrm>
                <a:off x="6613376" y="334636"/>
                <a:ext cx="3061223" cy="795089"/>
              </a:xfrm>
              <a:prstGeom prst="rect">
                <a:avLst/>
              </a:prstGeom>
              <a:blipFill>
                <a:blip r:embed="rId8"/>
                <a:stretch>
                  <a:fillRect l="-1793" r="-996" b="-12308"/>
                </a:stretch>
              </a:blipFill>
            </p:spPr>
            <p:txBody>
              <a:bodyPr/>
              <a:lstStyle/>
              <a:p>
                <a:r>
                  <a:rPr lang="en-US">
                    <a:noFill/>
                  </a:rPr>
                  <a:t> </a:t>
                </a:r>
              </a:p>
            </p:txBody>
          </p:sp>
        </mc:Fallback>
      </mc:AlternateContent>
      <p:pic>
        <p:nvPicPr>
          <p:cNvPr id="7" name="图片 6">
            <a:extLst>
              <a:ext uri="{FF2B5EF4-FFF2-40B4-BE49-F238E27FC236}">
                <a16:creationId xmlns:a16="http://schemas.microsoft.com/office/drawing/2014/main" id="{47C7EDEA-E4E2-4E19-8442-8013DAB9F6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8761" y="6633084"/>
            <a:ext cx="1857634" cy="171474"/>
          </a:xfrm>
          <a:prstGeom prst="rect">
            <a:avLst/>
          </a:prstGeom>
        </p:spPr>
      </p:pic>
      <p:pic>
        <p:nvPicPr>
          <p:cNvPr id="13" name="图片 12">
            <a:extLst>
              <a:ext uri="{FF2B5EF4-FFF2-40B4-BE49-F238E27FC236}">
                <a16:creationId xmlns:a16="http://schemas.microsoft.com/office/drawing/2014/main" id="{8392C29B-CB41-4FAC-9B7A-57FD17A6E5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21488" y="6633084"/>
            <a:ext cx="428685" cy="142895"/>
          </a:xfrm>
          <a:prstGeom prst="rect">
            <a:avLst/>
          </a:prstGeom>
        </p:spPr>
      </p:pic>
    </p:spTree>
    <p:extLst>
      <p:ext uri="{BB962C8B-B14F-4D97-AF65-F5344CB8AC3E}">
        <p14:creationId xmlns:p14="http://schemas.microsoft.com/office/powerpoint/2010/main" val="82337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799A-8E8A-4C3C-AF72-13251A0CF751}"/>
              </a:ext>
            </a:extLst>
          </p:cNvPr>
          <p:cNvSpPr>
            <a:spLocks noGrp="1"/>
          </p:cNvSpPr>
          <p:nvPr>
            <p:ph type="title"/>
          </p:nvPr>
        </p:nvSpPr>
        <p:spPr/>
        <p:txBody>
          <a:bodyPr/>
          <a:lstStyle/>
          <a:p>
            <a:r>
              <a:rPr lang="en-US" altLang="zh-CN" dirty="0">
                <a:solidFill>
                  <a:schemeClr val="accent2">
                    <a:lumMod val="75000"/>
                  </a:schemeClr>
                </a:solidFill>
              </a:rPr>
              <a:t>Remainder</a:t>
            </a:r>
            <a:r>
              <a:rPr lang="zh-CN" altLang="en-US" dirty="0">
                <a:solidFill>
                  <a:schemeClr val="accent2">
                    <a:lumMod val="75000"/>
                  </a:schemeClr>
                </a:solidFill>
              </a:rPr>
              <a:t> 余数</a:t>
            </a:r>
          </a:p>
        </p:txBody>
      </p:sp>
      <p:sp>
        <p:nvSpPr>
          <p:cNvPr id="3" name="Content Placeholder 2">
            <a:extLst>
              <a:ext uri="{FF2B5EF4-FFF2-40B4-BE49-F238E27FC236}">
                <a16:creationId xmlns:a16="http://schemas.microsoft.com/office/drawing/2014/main" id="{D5FACB8C-E4C4-4BB3-8A2F-9B15218F5CAD}"/>
              </a:ext>
            </a:extLst>
          </p:cNvPr>
          <p:cNvSpPr>
            <a:spLocks noGrp="1"/>
          </p:cNvSpPr>
          <p:nvPr>
            <p:ph idx="1"/>
          </p:nvPr>
        </p:nvSpPr>
        <p:spPr>
          <a:xfrm>
            <a:off x="697230" y="2118049"/>
            <a:ext cx="8675370" cy="4226608"/>
          </a:xfrm>
        </p:spPr>
        <p:txBody>
          <a:bodyPr>
            <a:normAutofit lnSpcReduction="10000"/>
          </a:bodyPr>
          <a:lstStyle/>
          <a:p>
            <a:r>
              <a:rPr lang="zh-CN" altLang="en-US" dirty="0"/>
              <a:t>定义：</a:t>
            </a:r>
            <a:r>
              <a:rPr lang="en-US" altLang="zh-CN" dirty="0"/>
              <a:t>x=a</a:t>
            </a:r>
            <a:r>
              <a:rPr lang="zh-CN" altLang="en-US" dirty="0"/>
              <a:t> </a:t>
            </a:r>
            <a:r>
              <a:rPr lang="en-US" altLang="zh-CN" dirty="0"/>
              <a:t>(mod</a:t>
            </a:r>
            <a:r>
              <a:rPr lang="zh-CN" altLang="en-US" dirty="0"/>
              <a:t> </a:t>
            </a:r>
            <a:r>
              <a:rPr lang="en-US" altLang="zh-CN" dirty="0"/>
              <a:t>n)</a:t>
            </a:r>
            <a:r>
              <a:rPr lang="zh-CN" altLang="en-US" dirty="0"/>
              <a:t>表示</a:t>
            </a:r>
            <a:r>
              <a:rPr lang="en-US" altLang="zh-CN" dirty="0"/>
              <a:t>x</a:t>
            </a:r>
            <a:r>
              <a:rPr lang="zh-CN" altLang="en-US" dirty="0"/>
              <a:t>同余</a:t>
            </a:r>
            <a:r>
              <a:rPr lang="en-US" altLang="zh-CN" dirty="0"/>
              <a:t>a</a:t>
            </a:r>
            <a:r>
              <a:rPr lang="zh-CN" altLang="en-US" dirty="0"/>
              <a:t>，除数</a:t>
            </a:r>
            <a:r>
              <a:rPr lang="en-US" altLang="zh-CN" dirty="0"/>
              <a:t>(</a:t>
            </a:r>
            <a:r>
              <a:rPr lang="zh-CN" altLang="en-US" dirty="0"/>
              <a:t>模</a:t>
            </a:r>
            <a:r>
              <a:rPr lang="en-US" altLang="zh-CN" dirty="0"/>
              <a:t>)</a:t>
            </a:r>
            <a:r>
              <a:rPr lang="zh-CN" altLang="en-US" dirty="0"/>
              <a:t>是</a:t>
            </a:r>
            <a:r>
              <a:rPr lang="en-US" altLang="zh-CN" dirty="0"/>
              <a:t>n</a:t>
            </a:r>
          </a:p>
          <a:p>
            <a:r>
              <a:rPr lang="zh-CN" altLang="en-US" dirty="0"/>
              <a:t>判断两个数同余，不能用</a:t>
            </a:r>
            <a:r>
              <a:rPr lang="en-US" altLang="zh-CN" dirty="0"/>
              <a:t>a==b, </a:t>
            </a:r>
            <a:r>
              <a:rPr lang="zh-CN" altLang="en-US" dirty="0"/>
              <a:t>要用</a:t>
            </a:r>
            <a:r>
              <a:rPr lang="en-US" altLang="zh-CN" dirty="0"/>
              <a:t>(a-b)%n==0</a:t>
            </a:r>
          </a:p>
          <a:p>
            <a:r>
              <a:rPr lang="zh-CN" altLang="en-US" dirty="0"/>
              <a:t>例子 </a:t>
            </a:r>
            <a:r>
              <a:rPr lang="en-US" altLang="zh-CN" dirty="0"/>
              <a:t>7=3</a:t>
            </a:r>
            <a:r>
              <a:rPr lang="zh-CN" altLang="en-US" dirty="0"/>
              <a:t> </a:t>
            </a:r>
            <a:r>
              <a:rPr lang="en-US" altLang="zh-CN" dirty="0"/>
              <a:t>(mod</a:t>
            </a:r>
            <a:r>
              <a:rPr lang="zh-CN" altLang="en-US" dirty="0"/>
              <a:t> </a:t>
            </a:r>
            <a:r>
              <a:rPr lang="en-US" altLang="zh-CN" dirty="0"/>
              <a:t>4),</a:t>
            </a:r>
            <a:r>
              <a:rPr lang="zh-CN" altLang="en-US" dirty="0"/>
              <a:t> </a:t>
            </a:r>
            <a:r>
              <a:rPr lang="en-US" altLang="zh-CN" dirty="0"/>
              <a:t>9=1</a:t>
            </a:r>
            <a:r>
              <a:rPr lang="zh-CN" altLang="en-US" dirty="0"/>
              <a:t> </a:t>
            </a:r>
            <a:r>
              <a:rPr lang="en-US" altLang="zh-CN" dirty="0"/>
              <a:t>(mod</a:t>
            </a:r>
            <a:r>
              <a:rPr lang="zh-CN" altLang="en-US" dirty="0"/>
              <a:t> </a:t>
            </a:r>
            <a:r>
              <a:rPr lang="en-US" altLang="zh-CN" dirty="0"/>
              <a:t>2),</a:t>
            </a:r>
            <a:r>
              <a:rPr lang="zh-CN" altLang="en-US" dirty="0"/>
              <a:t> </a:t>
            </a:r>
            <a:r>
              <a:rPr lang="en-US" altLang="zh-CN" dirty="0"/>
              <a:t>1234567=25</a:t>
            </a:r>
            <a:r>
              <a:rPr lang="zh-CN" altLang="en-US" dirty="0"/>
              <a:t> </a:t>
            </a:r>
            <a:r>
              <a:rPr lang="en-US" altLang="zh-CN" dirty="0"/>
              <a:t>(mod</a:t>
            </a:r>
            <a:r>
              <a:rPr lang="zh-CN" altLang="en-US" dirty="0"/>
              <a:t> </a:t>
            </a:r>
            <a:r>
              <a:rPr lang="en-US" altLang="zh-CN" dirty="0"/>
              <a:t>111)</a:t>
            </a:r>
          </a:p>
          <a:p>
            <a:pPr marL="0" indent="0">
              <a:buNone/>
            </a:pPr>
            <a:r>
              <a:rPr lang="zh-CN" altLang="en-US" dirty="0"/>
              <a:t>          </a:t>
            </a:r>
            <a:r>
              <a:rPr lang="en-US" altLang="zh-CN" dirty="0"/>
              <a:t>7=-1(mod</a:t>
            </a:r>
            <a:r>
              <a:rPr lang="zh-CN" altLang="en-US" dirty="0"/>
              <a:t> </a:t>
            </a:r>
            <a:r>
              <a:rPr lang="en-US" altLang="zh-CN" dirty="0"/>
              <a:t>4),</a:t>
            </a:r>
            <a:r>
              <a:rPr lang="zh-CN" altLang="en-US" dirty="0"/>
              <a:t> </a:t>
            </a:r>
            <a:r>
              <a:rPr lang="en-US" altLang="zh-CN" dirty="0"/>
              <a:t>8=-2</a:t>
            </a:r>
            <a:r>
              <a:rPr lang="zh-CN" altLang="en-US" dirty="0"/>
              <a:t> </a:t>
            </a:r>
            <a:r>
              <a:rPr lang="en-US" altLang="zh-CN" dirty="0"/>
              <a:t>(mod</a:t>
            </a:r>
            <a:r>
              <a:rPr lang="zh-CN" altLang="en-US" dirty="0"/>
              <a:t> </a:t>
            </a:r>
            <a:r>
              <a:rPr lang="en-US" altLang="zh-CN" dirty="0"/>
              <a:t>10)</a:t>
            </a:r>
          </a:p>
          <a:p>
            <a:r>
              <a:rPr lang="zh-CN" altLang="en-US" dirty="0"/>
              <a:t>基本规律 </a:t>
            </a:r>
            <a:r>
              <a:rPr lang="en-US" altLang="zh-CN" dirty="0"/>
              <a:t>a=b,</a:t>
            </a:r>
            <a:r>
              <a:rPr lang="zh-CN" altLang="en-US" dirty="0"/>
              <a:t> </a:t>
            </a:r>
            <a:r>
              <a:rPr lang="en-US" altLang="zh-CN" dirty="0"/>
              <a:t>c=d</a:t>
            </a:r>
            <a:r>
              <a:rPr lang="zh-CN" altLang="en-US" dirty="0"/>
              <a:t> </a:t>
            </a:r>
            <a:r>
              <a:rPr lang="en-US" altLang="zh-CN" dirty="0"/>
              <a:t>(mod</a:t>
            </a:r>
            <a:r>
              <a:rPr lang="zh-CN" altLang="en-US" dirty="0"/>
              <a:t> </a:t>
            </a:r>
            <a:r>
              <a:rPr lang="en-US" altLang="zh-CN" dirty="0"/>
              <a:t>n),</a:t>
            </a:r>
            <a:r>
              <a:rPr lang="zh-CN" altLang="en-US" dirty="0"/>
              <a:t> 那么</a:t>
            </a:r>
            <a:endParaRPr lang="en-US" altLang="zh-CN" dirty="0"/>
          </a:p>
          <a:p>
            <a:pPr lvl="1"/>
            <a:r>
              <a:rPr lang="en-US" altLang="zh-CN" dirty="0" err="1"/>
              <a:t>a+b</a:t>
            </a:r>
            <a:r>
              <a:rPr lang="zh-CN" altLang="en-US" dirty="0"/>
              <a:t> </a:t>
            </a:r>
            <a:r>
              <a:rPr lang="en-US" altLang="zh-CN" dirty="0"/>
              <a:t>=</a:t>
            </a:r>
            <a:r>
              <a:rPr lang="zh-CN" altLang="en-US" dirty="0"/>
              <a:t> </a:t>
            </a:r>
            <a:r>
              <a:rPr lang="en-US" altLang="zh-CN" dirty="0" err="1"/>
              <a:t>c+d</a:t>
            </a:r>
            <a:r>
              <a:rPr lang="en-US" altLang="zh-CN" dirty="0"/>
              <a:t>,</a:t>
            </a:r>
            <a:r>
              <a:rPr lang="zh-CN" altLang="en-US" dirty="0"/>
              <a:t> </a:t>
            </a:r>
            <a:r>
              <a:rPr lang="en-US" altLang="zh-CN" dirty="0"/>
              <a:t>a-b</a:t>
            </a:r>
            <a:r>
              <a:rPr lang="zh-CN" altLang="en-US" dirty="0"/>
              <a:t> </a:t>
            </a:r>
            <a:r>
              <a:rPr lang="en-US" altLang="zh-CN" dirty="0"/>
              <a:t>=</a:t>
            </a:r>
            <a:r>
              <a:rPr lang="zh-CN" altLang="en-US" dirty="0"/>
              <a:t> </a:t>
            </a:r>
            <a:r>
              <a:rPr lang="en-US" altLang="zh-CN" dirty="0"/>
              <a:t>c-d, a</a:t>
            </a:r>
            <a:r>
              <a:rPr lang="zh-CN" altLang="en-US" dirty="0"/>
              <a:t>*</a:t>
            </a:r>
            <a:r>
              <a:rPr lang="en-US" altLang="zh-CN" dirty="0"/>
              <a:t>b</a:t>
            </a:r>
            <a:r>
              <a:rPr lang="zh-CN" altLang="en-US" dirty="0"/>
              <a:t> </a:t>
            </a:r>
            <a:r>
              <a:rPr lang="en-US" altLang="zh-CN" dirty="0"/>
              <a:t>=</a:t>
            </a:r>
            <a:r>
              <a:rPr lang="zh-CN" altLang="en-US" dirty="0"/>
              <a:t> </a:t>
            </a:r>
            <a:r>
              <a:rPr lang="en-US" altLang="zh-CN" dirty="0"/>
              <a:t>c</a:t>
            </a:r>
            <a:r>
              <a:rPr lang="zh-CN" altLang="en-US" dirty="0"/>
              <a:t>*</a:t>
            </a:r>
            <a:r>
              <a:rPr lang="en-US" altLang="zh-CN" dirty="0"/>
              <a:t>d</a:t>
            </a:r>
          </a:p>
          <a:p>
            <a:r>
              <a:rPr lang="zh-CN" altLang="en-US" dirty="0"/>
              <a:t>在计算大整数的</a:t>
            </a:r>
            <a:r>
              <a:rPr lang="zh-CN" altLang="en-US" b="1" dirty="0">
                <a:solidFill>
                  <a:srgbClr val="C00000"/>
                </a:solidFill>
              </a:rPr>
              <a:t>余数</a:t>
            </a:r>
            <a:r>
              <a:rPr lang="zh-CN" altLang="en-US" dirty="0"/>
              <a:t>的时候，用同余运算来处理，计算量更小。  </a:t>
            </a:r>
            <a:r>
              <a:rPr lang="en-US" altLang="zh-CN" dirty="0"/>
              <a:t>1234567=25</a:t>
            </a:r>
            <a:r>
              <a:rPr lang="zh-CN" altLang="en-US" dirty="0"/>
              <a:t> </a:t>
            </a:r>
            <a:r>
              <a:rPr lang="en-US" altLang="zh-CN" dirty="0"/>
              <a:t>(mod</a:t>
            </a:r>
            <a:r>
              <a:rPr lang="zh-CN" altLang="en-US" dirty="0"/>
              <a:t> </a:t>
            </a:r>
            <a:r>
              <a:rPr lang="en-US" altLang="zh-CN" dirty="0"/>
              <a:t>111)</a:t>
            </a:r>
          </a:p>
          <a:p>
            <a:pPr marL="0" indent="0">
              <a:buNone/>
            </a:pPr>
            <a:r>
              <a:rPr lang="zh-CN" altLang="en-US" dirty="0"/>
              <a:t>   </a:t>
            </a:r>
            <a:r>
              <a:rPr lang="en-US" altLang="zh-CN" dirty="0"/>
              <a:t>1234567</a:t>
            </a:r>
            <a:r>
              <a:rPr lang="zh-CN" altLang="en-US" dirty="0"/>
              <a:t>*</a:t>
            </a:r>
            <a:r>
              <a:rPr lang="en-US" altLang="zh-CN" dirty="0"/>
              <a:t>1234567=25</a:t>
            </a:r>
            <a:r>
              <a:rPr lang="zh-CN" altLang="en-US" dirty="0"/>
              <a:t>*</a:t>
            </a:r>
            <a:r>
              <a:rPr lang="en-US" altLang="zh-CN" dirty="0"/>
              <a:t>25=70</a:t>
            </a:r>
            <a:r>
              <a:rPr lang="zh-CN" altLang="en-US" dirty="0"/>
              <a:t> </a:t>
            </a:r>
            <a:r>
              <a:rPr lang="en-US" altLang="zh-CN" dirty="0"/>
              <a:t>(mod</a:t>
            </a:r>
            <a:r>
              <a:rPr lang="zh-CN" altLang="en-US" dirty="0"/>
              <a:t> </a:t>
            </a:r>
            <a:r>
              <a:rPr lang="en-US" altLang="zh-CN" dirty="0"/>
              <a:t>111)</a:t>
            </a:r>
          </a:p>
          <a:p>
            <a:pPr marL="0" indent="0">
              <a:buNone/>
            </a:pPr>
            <a:r>
              <a:rPr lang="zh-CN" altLang="en-US" dirty="0"/>
              <a:t>   不用直接计算 </a:t>
            </a:r>
            <a:r>
              <a:rPr lang="en-US" altLang="zh-CN" dirty="0"/>
              <a:t>1234567</a:t>
            </a:r>
            <a:r>
              <a:rPr lang="zh-CN" altLang="en-US" dirty="0"/>
              <a:t>*</a:t>
            </a:r>
            <a:r>
              <a:rPr lang="en-US" altLang="zh-CN" dirty="0"/>
              <a:t>1234567</a:t>
            </a:r>
            <a:r>
              <a:rPr lang="zh-CN" altLang="en-US" dirty="0"/>
              <a:t>的值</a:t>
            </a:r>
            <a:endParaRPr lang="en-US" altLang="zh-CN" dirty="0"/>
          </a:p>
          <a:p>
            <a:r>
              <a:rPr lang="zh-CN" altLang="en-US" dirty="0"/>
              <a:t>例子：</a:t>
            </a:r>
            <a:r>
              <a:rPr lang="en-US" altLang="zh-CN" dirty="0"/>
              <a:t> 1234567654321</a:t>
            </a:r>
            <a:r>
              <a:rPr lang="zh-CN" altLang="en-US" dirty="0"/>
              <a:t> ** </a:t>
            </a:r>
            <a:r>
              <a:rPr lang="en-US" altLang="zh-CN" dirty="0"/>
              <a:t>100</a:t>
            </a:r>
            <a:r>
              <a:rPr lang="zh-CN" altLang="en-US" dirty="0"/>
              <a:t> </a:t>
            </a:r>
            <a:r>
              <a:rPr lang="en-US" altLang="zh-CN" dirty="0"/>
              <a:t>=</a:t>
            </a:r>
            <a:r>
              <a:rPr lang="zh-CN" altLang="en-US" dirty="0"/>
              <a:t> </a:t>
            </a:r>
            <a:r>
              <a:rPr lang="en-US" altLang="zh-CN" dirty="0"/>
              <a:t>1</a:t>
            </a:r>
            <a:r>
              <a:rPr lang="zh-CN" altLang="en-US" dirty="0"/>
              <a:t> ** </a:t>
            </a:r>
            <a:r>
              <a:rPr lang="en-US" altLang="zh-CN" dirty="0"/>
              <a:t>100</a:t>
            </a:r>
            <a:r>
              <a:rPr lang="zh-CN" altLang="en-US" dirty="0"/>
              <a:t> </a:t>
            </a:r>
            <a:r>
              <a:rPr lang="en-US" altLang="zh-CN" dirty="0"/>
              <a:t>=</a:t>
            </a:r>
            <a:r>
              <a:rPr lang="zh-CN" altLang="en-US" dirty="0"/>
              <a:t> </a:t>
            </a:r>
            <a:r>
              <a:rPr lang="en-US" altLang="zh-CN" dirty="0"/>
              <a:t>1</a:t>
            </a:r>
            <a:r>
              <a:rPr lang="zh-CN" altLang="en-US" dirty="0"/>
              <a:t> </a:t>
            </a:r>
            <a:r>
              <a:rPr lang="en-US" altLang="zh-CN" dirty="0"/>
              <a:t>(mod</a:t>
            </a:r>
            <a:r>
              <a:rPr lang="zh-CN" altLang="en-US" dirty="0"/>
              <a:t> </a:t>
            </a:r>
            <a:r>
              <a:rPr lang="en-US" altLang="zh-CN" dirty="0"/>
              <a:t>111)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026F920-4B41-EE4F-9DA8-59BA73E06983}"/>
                  </a:ext>
                </a:extLst>
              </p:cNvPr>
              <p:cNvSpPr txBox="1"/>
              <p:nvPr/>
            </p:nvSpPr>
            <p:spPr>
              <a:xfrm>
                <a:off x="2380109" y="1503430"/>
                <a:ext cx="5298182" cy="465833"/>
              </a:xfrm>
              <a:prstGeom prst="rect">
                <a:avLst/>
              </a:prstGeom>
              <a:noFill/>
            </p:spPr>
            <p:txBody>
              <a:bodyPr wrap="none" rtlCol="0">
                <a:spAutoFit/>
              </a:bodyPr>
              <a:lstStyle/>
              <a:p>
                <a:r>
                  <a:rPr lang="zh-CN" altLang="en-US" sz="2400" dirty="0"/>
                  <a:t>计算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123456789</m:t>
                        </m:r>
                      </m:e>
                      <m:sup>
                        <m:r>
                          <a:rPr lang="en-US" altLang="zh-CN" sz="2400" b="0" i="1" smtClean="0">
                            <a:latin typeface="Cambria Math" panose="02040503050406030204" pitchFamily="18" charset="0"/>
                          </a:rPr>
                          <m:t>987654321</m:t>
                        </m:r>
                      </m:sup>
                    </m:sSup>
                  </m:oMath>
                </a14:m>
                <a:r>
                  <a:rPr lang="zh-CN" altLang="en-US" sz="2400" dirty="0"/>
                  <a:t>除以</a:t>
                </a:r>
                <a:r>
                  <a:rPr lang="en-US" altLang="zh-CN" sz="2400" dirty="0"/>
                  <a:t>2</a:t>
                </a:r>
                <a:r>
                  <a:rPr lang="zh-CN" altLang="en-US" sz="2400" dirty="0"/>
                  <a:t>的余数</a:t>
                </a:r>
                <a:endParaRPr lang="en-CN" sz="2400" dirty="0"/>
              </a:p>
            </p:txBody>
          </p:sp>
        </mc:Choice>
        <mc:Fallback xmlns="">
          <p:sp>
            <p:nvSpPr>
              <p:cNvPr id="4" name="TextBox 3">
                <a:extLst>
                  <a:ext uri="{FF2B5EF4-FFF2-40B4-BE49-F238E27FC236}">
                    <a16:creationId xmlns:a16="http://schemas.microsoft.com/office/drawing/2014/main" id="{C026F920-4B41-EE4F-9DA8-59BA73E06983}"/>
                  </a:ext>
                </a:extLst>
              </p:cNvPr>
              <p:cNvSpPr txBox="1">
                <a:spLocks noRot="1" noChangeAspect="1" noMove="1" noResize="1" noEditPoints="1" noAdjustHandles="1" noChangeArrowheads="1" noChangeShapeType="1" noTextEdit="1"/>
              </p:cNvSpPr>
              <p:nvPr/>
            </p:nvSpPr>
            <p:spPr>
              <a:xfrm>
                <a:off x="2380109" y="1503430"/>
                <a:ext cx="5298182" cy="465833"/>
              </a:xfrm>
              <a:prstGeom prst="rect">
                <a:avLst/>
              </a:prstGeom>
              <a:blipFill>
                <a:blip r:embed="rId2"/>
                <a:stretch>
                  <a:fillRect l="-1675" t="-10526" r="-957" b="-28947"/>
                </a:stretch>
              </a:blipFill>
            </p:spPr>
            <p:txBody>
              <a:bodyPr/>
              <a:lstStyle/>
              <a:p>
                <a:r>
                  <a:rPr lang="en-CN">
                    <a:noFill/>
                  </a:rPr>
                  <a:t> </a:t>
                </a:r>
              </a:p>
            </p:txBody>
          </p:sp>
        </mc:Fallback>
      </mc:AlternateContent>
    </p:spTree>
    <p:extLst>
      <p:ext uri="{BB962C8B-B14F-4D97-AF65-F5344CB8AC3E}">
        <p14:creationId xmlns:p14="http://schemas.microsoft.com/office/powerpoint/2010/main" val="15806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621732" cy="621837"/>
          </a:xfrm>
          <a:prstGeom prst="rect">
            <a:avLst/>
          </a:prstGeom>
          <a:noFill/>
        </p:spPr>
        <p:txBody>
          <a:bodyPr wrap="none" rtlCol="0">
            <a:spAutoFit/>
          </a:bodyPr>
          <a:lstStyle/>
          <a:p>
            <a:r>
              <a:rPr lang="en-US" sz="3441" dirty="0">
                <a:solidFill>
                  <a:schemeClr val="accent2">
                    <a:lumMod val="75000"/>
                  </a:schemeClr>
                </a:solidFill>
              </a:rPr>
              <a:t>Logic expression (</a:t>
            </a:r>
            <a:r>
              <a:rPr lang="zh-CN" altLang="en-US" sz="3441" dirty="0">
                <a:solidFill>
                  <a:schemeClr val="accent2">
                    <a:lumMod val="75000"/>
                  </a:schemeClr>
                </a:solidFill>
              </a:rPr>
              <a:t>逻辑表达式</a:t>
            </a:r>
            <a:r>
              <a:rPr lang="en-US" sz="3441" dirty="0">
                <a:solidFill>
                  <a:schemeClr val="accent2">
                    <a:lumMod val="75000"/>
                  </a:schemeClr>
                </a:solidFill>
              </a:rPr>
              <a:t>)</a:t>
            </a:r>
          </a:p>
        </p:txBody>
      </p:sp>
      <p:sp>
        <p:nvSpPr>
          <p:cNvPr id="8" name="Rectangle 7"/>
          <p:cNvSpPr/>
          <p:nvPr/>
        </p:nvSpPr>
        <p:spPr>
          <a:xfrm>
            <a:off x="869854" y="1199639"/>
            <a:ext cx="8496944" cy="2108975"/>
          </a:xfrm>
          <a:prstGeom prst="rect">
            <a:avLst/>
          </a:prstGeom>
        </p:spPr>
        <p:txBody>
          <a:bodyPr wrap="square">
            <a:spAutoFit/>
          </a:bodyPr>
          <a:lstStyle/>
          <a:p>
            <a:pPr marL="285750" indent="-285750">
              <a:buFont typeface="Wingdings" panose="05000000000000000000" pitchFamily="2" charset="2"/>
              <a:buChar char="p"/>
            </a:pPr>
            <a:r>
              <a:rPr lang="en-US" altLang="zh-CN" dirty="0"/>
              <a:t>Logic operators: &gt;, &lt;, ==, &gt;=, &lt;=, !=</a:t>
            </a:r>
          </a:p>
          <a:p>
            <a:pPr marL="761192" lvl="1" indent="-285750">
              <a:buFont typeface="Wingdings" panose="05000000000000000000" pitchFamily="2" charset="2"/>
              <a:buChar char="p"/>
            </a:pPr>
            <a:r>
              <a:rPr lang="en-US" altLang="zh-CN" dirty="0"/>
              <a:t>3&gt;2, 1&lt;-4, 7&gt;=100, 45&lt;=53</a:t>
            </a:r>
          </a:p>
          <a:p>
            <a:pPr marL="761192" lvl="1" indent="-285750">
              <a:buFont typeface="Wingdings" panose="05000000000000000000" pitchFamily="2" charset="2"/>
              <a:buChar char="p"/>
            </a:pPr>
            <a:r>
              <a:rPr lang="en-US" altLang="zh-CN" dirty="0"/>
              <a:t>&gt;, &lt;, &gt;=, &lt;= are just the normal mathematical relation</a:t>
            </a:r>
          </a:p>
          <a:p>
            <a:pPr marL="761192" lvl="1" indent="-285750">
              <a:buFont typeface="Wingdings" panose="05000000000000000000" pitchFamily="2" charset="2"/>
              <a:buChar char="p"/>
            </a:pPr>
            <a:r>
              <a:rPr lang="en-US" altLang="zh-CN" dirty="0"/>
              <a:t>==: x==y, x is equal to y</a:t>
            </a:r>
          </a:p>
          <a:p>
            <a:pPr marL="761192" lvl="1" indent="-285750">
              <a:buFont typeface="Wingdings" panose="05000000000000000000" pitchFamily="2" charset="2"/>
              <a:buChar char="p"/>
            </a:pPr>
            <a:r>
              <a:rPr lang="en-US" altLang="zh-CN" dirty="0"/>
              <a:t>!=: x!=y, x is not equal to y</a:t>
            </a:r>
          </a:p>
          <a:p>
            <a:pPr marL="761192" lvl="1" indent="-285750">
              <a:buFont typeface="Wingdings" panose="05000000000000000000" pitchFamily="2" charset="2"/>
              <a:buChar char="p"/>
            </a:pPr>
            <a:r>
              <a:rPr lang="en-US" altLang="zh-CN" dirty="0"/>
              <a:t>Logic operator will return </a:t>
            </a:r>
            <a:r>
              <a:rPr lang="en-US" altLang="zh-CN" b="1" dirty="0">
                <a:solidFill>
                  <a:srgbClr val="C00000"/>
                </a:solidFill>
                <a:effectLst>
                  <a:outerShdw blurRad="38100" dist="38100" dir="2700000" algn="tl">
                    <a:srgbClr val="000000">
                      <a:alpha val="43137"/>
                    </a:srgbClr>
                  </a:outerShdw>
                </a:effectLst>
              </a:rPr>
              <a:t>True</a:t>
            </a:r>
            <a:r>
              <a:rPr lang="en-US" altLang="zh-CN" dirty="0"/>
              <a:t> or </a:t>
            </a:r>
            <a:r>
              <a:rPr lang="en-US" altLang="zh-CN" b="1" dirty="0">
                <a:solidFill>
                  <a:srgbClr val="C00000"/>
                </a:solidFill>
                <a:effectLst>
                  <a:outerShdw blurRad="38100" dist="38100" dir="2700000" algn="tl">
                    <a:srgbClr val="000000">
                      <a:alpha val="43137"/>
                    </a:srgbClr>
                  </a:outerShdw>
                </a:effectLst>
              </a:rPr>
              <a:t>False</a:t>
            </a:r>
            <a:r>
              <a:rPr lang="en-US" altLang="zh-CN" dirty="0"/>
              <a:t>, if the expression is satisfied or not</a:t>
            </a:r>
          </a:p>
          <a:p>
            <a:pPr marL="761192" lvl="1" indent="-285750">
              <a:buFont typeface="Wingdings" panose="05000000000000000000" pitchFamily="2" charset="2"/>
              <a:buChar char="p"/>
            </a:pPr>
            <a:r>
              <a:rPr lang="en-US" altLang="zh-CN" dirty="0"/>
              <a:t>In python, </a:t>
            </a:r>
            <a:r>
              <a:rPr lang="en-US" altLang="zh-CN" dirty="0">
                <a:solidFill>
                  <a:srgbClr val="C00000"/>
                </a:solidFill>
              </a:rPr>
              <a:t>True is </a:t>
            </a:r>
            <a:r>
              <a:rPr lang="en-US" altLang="zh-CN" b="1" dirty="0">
                <a:solidFill>
                  <a:srgbClr val="C00000"/>
                </a:solidFill>
                <a:effectLst>
                  <a:outerShdw blurRad="38100" dist="38100" dir="2700000" algn="tl">
                    <a:srgbClr val="000000">
                      <a:alpha val="43137"/>
                    </a:srgbClr>
                  </a:outerShdw>
                </a:effectLst>
              </a:rPr>
              <a:t>1</a:t>
            </a:r>
            <a:r>
              <a:rPr lang="en-US" altLang="zh-CN" dirty="0">
                <a:solidFill>
                  <a:srgbClr val="C00000"/>
                </a:solidFill>
              </a:rPr>
              <a:t> </a:t>
            </a:r>
            <a:r>
              <a:rPr lang="en-US" altLang="zh-CN" dirty="0"/>
              <a:t>and </a:t>
            </a:r>
            <a:r>
              <a:rPr lang="en-US" altLang="zh-CN" dirty="0">
                <a:solidFill>
                  <a:srgbClr val="C00000"/>
                </a:solidFill>
              </a:rPr>
              <a:t>False is </a:t>
            </a:r>
            <a:r>
              <a:rPr lang="en-US" altLang="zh-CN" b="1" dirty="0">
                <a:solidFill>
                  <a:srgbClr val="C00000"/>
                </a:solidFill>
                <a:effectLst>
                  <a:outerShdw blurRad="38100" dist="38100" dir="2700000" algn="tl">
                    <a:srgbClr val="000000">
                      <a:alpha val="43137"/>
                    </a:srgbClr>
                  </a:outerShdw>
                </a:effectLst>
              </a:rPr>
              <a:t>0</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604" y="3508148"/>
            <a:ext cx="2600325" cy="26098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941" y="3551010"/>
            <a:ext cx="1381125" cy="252412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8078" y="4269750"/>
            <a:ext cx="2390775" cy="1162050"/>
          </a:xfrm>
          <a:prstGeom prst="rect">
            <a:avLst/>
          </a:prstGeom>
        </p:spPr>
      </p:pic>
      <p:sp>
        <p:nvSpPr>
          <p:cNvPr id="7" name="Rectangle 6"/>
          <p:cNvSpPr/>
          <p:nvPr/>
        </p:nvSpPr>
        <p:spPr>
          <a:xfrm>
            <a:off x="6541368" y="5752529"/>
            <a:ext cx="1573251" cy="400110"/>
          </a:xfrm>
          <a:prstGeom prst="rect">
            <a:avLst/>
          </a:prstGeom>
        </p:spPr>
        <p:txBody>
          <a:bodyPr wrap="none">
            <a:spAutoFit/>
          </a:bodyPr>
          <a:lstStyle/>
          <a:p>
            <a:r>
              <a:rPr lang="en-US" altLang="zh-CN" sz="2000" dirty="0">
                <a:ea typeface="华文楷体" pitchFamily="2" charset="-122"/>
                <a:cs typeface="Times New Roman" pitchFamily="18" charset="0"/>
              </a:rPr>
              <a:t>Q: True * 12?</a:t>
            </a:r>
            <a:endParaRPr lang="zh-CN" altLang="en-US" dirty="0"/>
          </a:p>
        </p:txBody>
      </p:sp>
      <p:pic>
        <p:nvPicPr>
          <p:cNvPr id="10" name="Picture 9" descr="Application&#10;&#10;Description automatically generated with medium confidence">
            <a:extLst>
              <a:ext uri="{FF2B5EF4-FFF2-40B4-BE49-F238E27FC236}">
                <a16:creationId xmlns:a16="http://schemas.microsoft.com/office/drawing/2014/main" id="{9C39859F-163F-2247-A982-06BC5CAC3C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9865" y="4492000"/>
            <a:ext cx="673100" cy="939800"/>
          </a:xfrm>
          <a:prstGeom prst="rect">
            <a:avLst/>
          </a:prstGeom>
        </p:spPr>
      </p:pic>
    </p:spTree>
    <p:extLst>
      <p:ext uri="{BB962C8B-B14F-4D97-AF65-F5344CB8AC3E}">
        <p14:creationId xmlns:p14="http://schemas.microsoft.com/office/powerpoint/2010/main" val="2830571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207382" cy="621837"/>
          </a:xfrm>
          <a:prstGeom prst="rect">
            <a:avLst/>
          </a:prstGeom>
          <a:noFill/>
        </p:spPr>
        <p:txBody>
          <a:bodyPr wrap="none" rtlCol="0">
            <a:spAutoFit/>
          </a:bodyPr>
          <a:lstStyle/>
          <a:p>
            <a:r>
              <a:rPr lang="en-US" sz="3441" dirty="0">
                <a:solidFill>
                  <a:schemeClr val="accent2">
                    <a:lumMod val="75000"/>
                  </a:schemeClr>
                </a:solidFill>
              </a:rPr>
              <a:t>String</a:t>
            </a:r>
          </a:p>
        </p:txBody>
      </p:sp>
      <p:sp>
        <p:nvSpPr>
          <p:cNvPr id="6" name="Rectangle 5"/>
          <p:cNvSpPr/>
          <p:nvPr/>
        </p:nvSpPr>
        <p:spPr>
          <a:xfrm>
            <a:off x="869854" y="1199639"/>
            <a:ext cx="8496944" cy="956609"/>
          </a:xfrm>
          <a:prstGeom prst="rect">
            <a:avLst/>
          </a:prstGeom>
        </p:spPr>
        <p:txBody>
          <a:bodyPr wrap="square">
            <a:spAutoFit/>
          </a:bodyPr>
          <a:lstStyle/>
          <a:p>
            <a:pPr marL="285750" indent="-285750">
              <a:buFont typeface="Wingdings" panose="05000000000000000000" pitchFamily="2" charset="2"/>
              <a:buChar char="p"/>
            </a:pPr>
            <a:r>
              <a:rPr lang="en-US" altLang="zh-CN" dirty="0"/>
              <a:t>A </a:t>
            </a:r>
            <a:r>
              <a:rPr lang="en-US" altLang="zh-CN" b="1" dirty="0">
                <a:solidFill>
                  <a:srgbClr val="C00000"/>
                </a:solidFill>
                <a:effectLst>
                  <a:outerShdw blurRad="38100" dist="38100" dir="2700000" algn="tl">
                    <a:srgbClr val="000000">
                      <a:alpha val="43137"/>
                    </a:srgbClr>
                  </a:outerShdw>
                </a:effectLst>
              </a:rPr>
              <a:t>string</a:t>
            </a:r>
            <a:r>
              <a:rPr lang="en-US" altLang="zh-CN" dirty="0"/>
              <a:t> is a sequence of characters, enclosed by </a:t>
            </a:r>
            <a:r>
              <a:rPr lang="en-US" altLang="zh-CN" b="1" dirty="0">
                <a:solidFill>
                  <a:srgbClr val="C00000"/>
                </a:solidFill>
                <a:effectLst>
                  <a:outerShdw blurRad="38100" dist="38100" dir="2700000" algn="tl">
                    <a:srgbClr val="000000">
                      <a:alpha val="43137"/>
                    </a:srgbClr>
                  </a:outerShdw>
                </a:effectLst>
              </a:rPr>
              <a:t>single quotes </a:t>
            </a:r>
            <a:r>
              <a:rPr lang="en-US" altLang="zh-CN" dirty="0"/>
              <a:t>and </a:t>
            </a:r>
            <a:r>
              <a:rPr lang="en-US" altLang="zh-CN" b="1" dirty="0">
                <a:solidFill>
                  <a:srgbClr val="C00000"/>
                </a:solidFill>
                <a:effectLst>
                  <a:outerShdw blurRad="38100" dist="38100" dir="2700000" algn="tl">
                    <a:srgbClr val="000000">
                      <a:alpha val="43137"/>
                    </a:srgbClr>
                  </a:outerShdw>
                </a:effectLst>
              </a:rPr>
              <a:t>double quotes</a:t>
            </a:r>
          </a:p>
          <a:p>
            <a:pPr marL="761192" lvl="1" indent="-285750">
              <a:buFont typeface="Wingdings" panose="05000000000000000000" pitchFamily="2" charset="2"/>
              <a:buChar char="p"/>
            </a:pPr>
            <a:r>
              <a:rPr lang="en-US" altLang="zh-CN" dirty="0"/>
              <a:t>Single quotes and double quotes are </a:t>
            </a:r>
            <a:r>
              <a:rPr lang="en-US" altLang="zh-CN" b="1" dirty="0">
                <a:solidFill>
                  <a:srgbClr val="7030A0"/>
                </a:solidFill>
                <a:effectLst>
                  <a:outerShdw blurRad="38100" dist="38100" dir="2700000" algn="tl">
                    <a:srgbClr val="000000">
                      <a:alpha val="43137"/>
                    </a:srgbClr>
                  </a:outerShdw>
                </a:effectLst>
              </a:rPr>
              <a:t>identical</a:t>
            </a:r>
          </a:p>
          <a:p>
            <a:pPr marL="1236635" lvl="2" indent="-285750">
              <a:buFont typeface="Wingdings" panose="05000000000000000000" pitchFamily="2" charset="2"/>
              <a:buChar char="p"/>
            </a:pPr>
            <a:r>
              <a:rPr lang="en-US" altLang="zh-CN" dirty="0"/>
              <a:t>‘</a:t>
            </a:r>
            <a:r>
              <a:rPr lang="en-US" altLang="zh-CN" dirty="0" err="1"/>
              <a:t>abc</a:t>
            </a:r>
            <a:r>
              <a:rPr lang="en-US" altLang="zh-CN" dirty="0"/>
              <a:t>’ ==“</a:t>
            </a:r>
            <a:r>
              <a:rPr lang="en-US" altLang="zh-CN" dirty="0" err="1"/>
              <a:t>abc</a:t>
            </a:r>
            <a:r>
              <a:rPr lang="en-US" altLang="zh-CN" dirty="0"/>
              <a:t>”, “SJTU” ==‘SJTU’</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77" y="2164051"/>
            <a:ext cx="4038600" cy="8667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77" y="3664297"/>
            <a:ext cx="4124325" cy="84772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605" y="3670517"/>
            <a:ext cx="3286125" cy="143827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3605" y="2164051"/>
            <a:ext cx="3457575" cy="141922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8577" y="5248473"/>
            <a:ext cx="2714625" cy="6477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8367" y="5248473"/>
            <a:ext cx="1638300" cy="609600"/>
          </a:xfrm>
          <a:prstGeom prst="rect">
            <a:avLst/>
          </a:prstGeom>
        </p:spPr>
      </p:pic>
      <p:sp>
        <p:nvSpPr>
          <p:cNvPr id="2" name="Rectangle 1">
            <a:extLst>
              <a:ext uri="{FF2B5EF4-FFF2-40B4-BE49-F238E27FC236}">
                <a16:creationId xmlns:a16="http://schemas.microsoft.com/office/drawing/2014/main" id="{B195BFC5-8907-4E98-8953-1E15A98DB443}"/>
              </a:ext>
            </a:extLst>
          </p:cNvPr>
          <p:cNvSpPr/>
          <p:nvPr/>
        </p:nvSpPr>
        <p:spPr>
          <a:xfrm>
            <a:off x="1005812" y="6020071"/>
            <a:ext cx="6066580" cy="54757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tx1"/>
                </a:solidFill>
              </a:rPr>
              <a:t>注意：在</a:t>
            </a:r>
            <a:r>
              <a:rPr lang="en-US" altLang="zh-CN" sz="1800" dirty="0">
                <a:solidFill>
                  <a:schemeClr val="tx1"/>
                </a:solidFill>
              </a:rPr>
              <a:t>string</a:t>
            </a:r>
            <a:r>
              <a:rPr lang="zh-CN" altLang="en-US" sz="1800" dirty="0">
                <a:solidFill>
                  <a:schemeClr val="tx1"/>
                </a:solidFill>
              </a:rPr>
              <a:t>中，</a:t>
            </a:r>
            <a:r>
              <a:rPr lang="en-US" altLang="zh-CN" sz="1800" dirty="0">
                <a:solidFill>
                  <a:schemeClr val="tx1"/>
                </a:solidFill>
              </a:rPr>
              <a:t>’</a:t>
            </a:r>
            <a:r>
              <a:rPr lang="zh-CN" altLang="en-US" sz="1800" dirty="0">
                <a:solidFill>
                  <a:schemeClr val="tx1"/>
                </a:solidFill>
              </a:rPr>
              <a:t>或</a:t>
            </a:r>
            <a:r>
              <a:rPr lang="en-US" altLang="zh-CN" sz="1800" dirty="0">
                <a:solidFill>
                  <a:schemeClr val="tx1"/>
                </a:solidFill>
              </a:rPr>
              <a:t>’’</a:t>
            </a:r>
            <a:r>
              <a:rPr lang="zh-CN" altLang="en-US" sz="1800" dirty="0">
                <a:solidFill>
                  <a:schemeClr val="tx1"/>
                </a:solidFill>
              </a:rPr>
              <a:t>会和前面最近的一个</a:t>
            </a:r>
            <a:r>
              <a:rPr lang="en-US" altLang="zh-CN" sz="1800" dirty="0">
                <a:solidFill>
                  <a:schemeClr val="tx1"/>
                </a:solidFill>
              </a:rPr>
              <a:t>’</a:t>
            </a:r>
            <a:r>
              <a:rPr lang="zh-CN" altLang="en-US" sz="1800" dirty="0">
                <a:solidFill>
                  <a:schemeClr val="tx1"/>
                </a:solidFill>
              </a:rPr>
              <a:t>或</a:t>
            </a:r>
            <a:r>
              <a:rPr lang="en-US" altLang="zh-CN" sz="1800" dirty="0">
                <a:solidFill>
                  <a:schemeClr val="tx1"/>
                </a:solidFill>
              </a:rPr>
              <a:t>’’</a:t>
            </a:r>
            <a:r>
              <a:rPr lang="zh-CN" altLang="en-US" sz="1800" dirty="0">
                <a:solidFill>
                  <a:schemeClr val="tx1"/>
                </a:solidFill>
              </a:rPr>
              <a:t>匹配</a:t>
            </a:r>
            <a:endParaRPr lang="en-US" altLang="zh-CN" sz="1800" dirty="0">
              <a:solidFill>
                <a:schemeClr val="tx1"/>
              </a:solidFill>
            </a:endParaRPr>
          </a:p>
        </p:txBody>
      </p:sp>
      <p:pic>
        <p:nvPicPr>
          <p:cNvPr id="5" name="Picture 4" descr="A picture containing graphical user interface&#10;&#10;Description automatically generated">
            <a:extLst>
              <a:ext uri="{FF2B5EF4-FFF2-40B4-BE49-F238E27FC236}">
                <a16:creationId xmlns:a16="http://schemas.microsoft.com/office/drawing/2014/main" id="{5CEE99F2-DAFD-4E55-A969-1AE521603C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5504" y="5971158"/>
            <a:ext cx="1437651" cy="674296"/>
          </a:xfrm>
          <a:prstGeom prst="rect">
            <a:avLst/>
          </a:prstGeom>
        </p:spPr>
      </p:pic>
      <p:pic>
        <p:nvPicPr>
          <p:cNvPr id="14" name="Picture 13">
            <a:extLst>
              <a:ext uri="{FF2B5EF4-FFF2-40B4-BE49-F238E27FC236}">
                <a16:creationId xmlns:a16="http://schemas.microsoft.com/office/drawing/2014/main" id="{4796C5D4-8545-467C-9C94-B2460F3342E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21288" y="6645454"/>
            <a:ext cx="4157035" cy="337445"/>
          </a:xfrm>
          <a:prstGeom prst="rect">
            <a:avLst/>
          </a:prstGeom>
        </p:spPr>
      </p:pic>
    </p:spTree>
    <p:extLst>
      <p:ext uri="{BB962C8B-B14F-4D97-AF65-F5344CB8AC3E}">
        <p14:creationId xmlns:p14="http://schemas.microsoft.com/office/powerpoint/2010/main" val="238253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878F90-8B33-4A1D-B40C-725E5ED06599}"/>
              </a:ext>
            </a:extLst>
          </p:cNvPr>
          <p:cNvSpPr txBox="1"/>
          <p:nvPr/>
        </p:nvSpPr>
        <p:spPr>
          <a:xfrm>
            <a:off x="564704" y="279921"/>
            <a:ext cx="9145016" cy="6132000"/>
          </a:xfrm>
          <a:prstGeom prst="rect">
            <a:avLst/>
          </a:prstGeom>
          <a:noFill/>
        </p:spPr>
        <p:txBody>
          <a:bodyPr wrap="square" rtlCol="0">
            <a:spAutoFit/>
          </a:bodyPr>
          <a:lstStyle/>
          <a:p>
            <a:pPr algn="ctr">
              <a:lnSpc>
                <a:spcPct val="150000"/>
              </a:lnSpc>
            </a:pPr>
            <a:r>
              <a:rPr lang="zh-CN" altLang="en-US" sz="4800" dirty="0">
                <a:solidFill>
                  <a:srgbClr val="C00000"/>
                </a:solidFill>
                <a:ea typeface="华文楷体" panose="02010600040101010101" pitchFamily="2" charset="-122"/>
                <a:cs typeface="Times New Roman" panose="02020603050405020304" pitchFamily="18" charset="0"/>
              </a:rPr>
              <a:t>几点意见</a:t>
            </a:r>
            <a:endParaRPr lang="en-US" altLang="zh-CN" sz="4800" dirty="0">
              <a:solidFill>
                <a:srgbClr val="C00000"/>
              </a:solidFill>
              <a:ea typeface="华文楷体" panose="02010600040101010101" pitchFamily="2" charset="-122"/>
              <a:cs typeface="Times New Roman" panose="02020603050405020304" pitchFamily="18" charset="0"/>
            </a:endParaRPr>
          </a:p>
          <a:p>
            <a:pPr marL="457200" indent="-457200">
              <a:lnSpc>
                <a:spcPct val="150000"/>
              </a:lnSpc>
              <a:buFont typeface="Wingdings" panose="05000000000000000000" pitchFamily="2" charset="2"/>
              <a:buChar char="p"/>
            </a:pPr>
            <a:r>
              <a:rPr lang="zh-CN" altLang="en-US" sz="2400" dirty="0">
                <a:ea typeface="华文楷体" panose="02010600040101010101" pitchFamily="2" charset="-122"/>
                <a:cs typeface="Times New Roman" panose="02020603050405020304" pitchFamily="18" charset="0"/>
              </a:rPr>
              <a:t>进度：正确安装</a:t>
            </a:r>
            <a:r>
              <a:rPr lang="en-US" altLang="zh-CN" sz="2400" dirty="0">
                <a:ea typeface="华文楷体" panose="02010600040101010101" pitchFamily="2" charset="-122"/>
                <a:cs typeface="Times New Roman" panose="02020603050405020304" pitchFamily="18" charset="0"/>
              </a:rPr>
              <a:t>python</a:t>
            </a:r>
            <a:r>
              <a:rPr lang="zh-CN" altLang="en-US" sz="2400" dirty="0">
                <a:ea typeface="华文楷体" panose="02010600040101010101" pitchFamily="2" charset="-122"/>
                <a:cs typeface="Times New Roman" panose="02020603050405020304" pitchFamily="18" charset="0"/>
              </a:rPr>
              <a:t>环境，初步学会使用</a:t>
            </a:r>
            <a:r>
              <a:rPr lang="en-US" altLang="zh-CN" sz="2400" dirty="0" err="1">
                <a:ea typeface="华文楷体" panose="02010600040101010101" pitchFamily="2" charset="-122"/>
                <a:cs typeface="Times New Roman" panose="02020603050405020304" pitchFamily="18" charset="0"/>
              </a:rPr>
              <a:t>VSCode</a:t>
            </a:r>
            <a:r>
              <a:rPr lang="en-US" altLang="zh-CN" sz="2400" dirty="0">
                <a:ea typeface="华文楷体" panose="02010600040101010101" pitchFamily="2" charset="-122"/>
                <a:cs typeface="Times New Roman" panose="02020603050405020304" pitchFamily="18" charset="0"/>
              </a:rPr>
              <a:t>/</a:t>
            </a:r>
            <a:r>
              <a:rPr lang="en-US" altLang="zh-CN" sz="2400" dirty="0" err="1">
                <a:ea typeface="华文楷体" panose="02010600040101010101" pitchFamily="2" charset="-122"/>
                <a:cs typeface="Times New Roman" panose="02020603050405020304" pitchFamily="18" charset="0"/>
              </a:rPr>
              <a:t>Pycharm</a:t>
            </a:r>
            <a:r>
              <a:rPr lang="zh-CN" altLang="en-US" sz="2400" dirty="0">
                <a:ea typeface="华文楷体" panose="02010600040101010101" pitchFamily="2" charset="-122"/>
                <a:cs typeface="Times New Roman" panose="02020603050405020304" pitchFamily="18" charset="0"/>
              </a:rPr>
              <a:t>建立并运行程序 </a:t>
            </a:r>
            <a:r>
              <a:rPr lang="en-US" altLang="zh-CN" sz="2400" dirty="0">
                <a:ea typeface="华文楷体" panose="02010600040101010101" pitchFamily="2" charset="-122"/>
                <a:cs typeface="Times New Roman" panose="02020603050405020304" pitchFamily="18" charset="0"/>
              </a:rPr>
              <a:t>(</a:t>
            </a:r>
            <a:r>
              <a:rPr lang="zh-CN" altLang="en-US" sz="2400" dirty="0">
                <a:ea typeface="华文楷体" panose="02010600040101010101" pitchFamily="2" charset="-122"/>
                <a:cs typeface="Times New Roman" panose="02020603050405020304" pitchFamily="18" charset="0"/>
              </a:rPr>
              <a:t>参考课程</a:t>
            </a:r>
            <a:r>
              <a:rPr lang="en-US" altLang="zh-CN" sz="2400" dirty="0">
                <a:ea typeface="华文楷体" panose="02010600040101010101" pitchFamily="2" charset="-122"/>
                <a:cs typeface="Times New Roman" panose="02020603050405020304" pitchFamily="18" charset="0"/>
              </a:rPr>
              <a:t>OC</a:t>
            </a:r>
            <a:r>
              <a:rPr lang="zh-CN" altLang="en-US" sz="2400" dirty="0">
                <a:ea typeface="华文楷体" panose="02010600040101010101" pitchFamily="2" charset="-122"/>
                <a:cs typeface="Times New Roman" panose="02020603050405020304" pitchFamily="18" charset="0"/>
              </a:rPr>
              <a:t>的攻略</a:t>
            </a:r>
            <a:r>
              <a:rPr lang="en-US" altLang="zh-CN" sz="2400" dirty="0">
                <a:ea typeface="华文楷体" panose="02010600040101010101" pitchFamily="2" charset="-122"/>
                <a:cs typeface="Times New Roman" panose="02020603050405020304" pitchFamily="18" charset="0"/>
              </a:rPr>
              <a:t>)</a:t>
            </a:r>
          </a:p>
          <a:p>
            <a:pPr marL="457200" indent="-457200">
              <a:lnSpc>
                <a:spcPct val="150000"/>
              </a:lnSpc>
              <a:buFont typeface="Wingdings" panose="05000000000000000000" pitchFamily="2" charset="2"/>
              <a:buChar char="p"/>
            </a:pPr>
            <a:r>
              <a:rPr lang="zh-CN" altLang="en-US" sz="2400" dirty="0">
                <a:ea typeface="华文楷体" panose="02010600040101010101" pitchFamily="2" charset="-122"/>
                <a:cs typeface="Times New Roman" panose="02020603050405020304" pitchFamily="18" charset="0"/>
              </a:rPr>
              <a:t>计算导论不同于数学、物理等课程</a:t>
            </a:r>
            <a:endParaRPr lang="en-US" altLang="zh-CN" sz="2400" dirty="0">
              <a:ea typeface="华文楷体" panose="02010600040101010101" pitchFamily="2" charset="-122"/>
              <a:cs typeface="Times New Roman" panose="02020603050405020304" pitchFamily="18" charset="0"/>
            </a:endParaRPr>
          </a:p>
          <a:p>
            <a:pPr marL="932642" lvl="1" indent="-457200">
              <a:lnSpc>
                <a:spcPct val="150000"/>
              </a:lnSpc>
              <a:buFont typeface="Wingdings" panose="05000000000000000000" pitchFamily="2" charset="2"/>
              <a:buChar char="p"/>
            </a:pPr>
            <a:r>
              <a:rPr lang="zh-CN" altLang="en-US" sz="2400" dirty="0">
                <a:ea typeface="华文楷体" panose="02010600040101010101" pitchFamily="2" charset="-122"/>
                <a:cs typeface="Times New Roman" panose="02020603050405020304" pitchFamily="18" charset="0"/>
              </a:rPr>
              <a:t>更强调动手，从计算机的角度思考问题</a:t>
            </a:r>
            <a:endParaRPr lang="en-US" altLang="zh-CN" sz="2400" dirty="0">
              <a:ea typeface="华文楷体" panose="02010600040101010101" pitchFamily="2" charset="-122"/>
              <a:cs typeface="Times New Roman" panose="02020603050405020304" pitchFamily="18" charset="0"/>
            </a:endParaRPr>
          </a:p>
          <a:p>
            <a:pPr marL="457200" indent="-457200">
              <a:lnSpc>
                <a:spcPct val="150000"/>
              </a:lnSpc>
              <a:buFont typeface="Wingdings" panose="05000000000000000000" pitchFamily="2" charset="2"/>
              <a:buChar char="p"/>
            </a:pPr>
            <a:r>
              <a:rPr lang="zh-CN" altLang="en-US" sz="2400" dirty="0">
                <a:ea typeface="华文楷体" panose="02010600040101010101" pitchFamily="2" charset="-122"/>
                <a:cs typeface="Times New Roman" panose="02020603050405020304" pitchFamily="18" charset="0"/>
              </a:rPr>
              <a:t>多动手，所有代码敲一遍</a:t>
            </a:r>
            <a:endParaRPr lang="en-US" altLang="zh-CN" sz="2400" dirty="0">
              <a:ea typeface="华文楷体" panose="02010600040101010101" pitchFamily="2" charset="-122"/>
              <a:cs typeface="Times New Roman" panose="02020603050405020304" pitchFamily="18" charset="0"/>
            </a:endParaRPr>
          </a:p>
          <a:p>
            <a:pPr marL="457200" indent="-457200">
              <a:lnSpc>
                <a:spcPct val="150000"/>
              </a:lnSpc>
              <a:buFont typeface="Wingdings" panose="05000000000000000000" pitchFamily="2" charset="2"/>
              <a:buChar char="p"/>
            </a:pPr>
            <a:r>
              <a:rPr lang="zh-CN" altLang="en-US" sz="2400" dirty="0">
                <a:ea typeface="华文楷体" panose="02010600040101010101" pitchFamily="2" charset="-122"/>
                <a:cs typeface="Times New Roman" panose="02020603050405020304" pitchFamily="18" charset="0"/>
              </a:rPr>
              <a:t>万事不决，问编译器</a:t>
            </a:r>
            <a:r>
              <a:rPr lang="en-US" altLang="zh-CN" sz="2400" dirty="0">
                <a:ea typeface="华文楷体" panose="02010600040101010101" pitchFamily="2" charset="-122"/>
                <a:cs typeface="Times New Roman" panose="02020603050405020304" pitchFamily="18" charset="0"/>
              </a:rPr>
              <a:t>(</a:t>
            </a:r>
            <a:r>
              <a:rPr lang="en-US" altLang="zh-CN" sz="2400" dirty="0" err="1">
                <a:ea typeface="华文楷体" panose="02010600040101010101" pitchFamily="2" charset="-122"/>
                <a:cs typeface="Times New Roman" panose="02020603050405020304" pitchFamily="18" charset="0"/>
              </a:rPr>
              <a:t>VSCode</a:t>
            </a:r>
            <a:r>
              <a:rPr lang="en-US" altLang="zh-CN" sz="2400" dirty="0">
                <a:ea typeface="华文楷体" panose="02010600040101010101" pitchFamily="2" charset="-122"/>
                <a:cs typeface="Times New Roman" panose="02020603050405020304" pitchFamily="18" charset="0"/>
              </a:rPr>
              <a:t>, </a:t>
            </a:r>
            <a:r>
              <a:rPr lang="en-US" altLang="zh-CN" sz="2400" dirty="0" err="1">
                <a:ea typeface="华文楷体" panose="02010600040101010101" pitchFamily="2" charset="-122"/>
                <a:cs typeface="Times New Roman" panose="02020603050405020304" pitchFamily="18" charset="0"/>
              </a:rPr>
              <a:t>Pycharm</a:t>
            </a:r>
            <a:r>
              <a:rPr lang="en-US" altLang="zh-CN" sz="2400" dirty="0">
                <a:ea typeface="华文楷体" panose="02010600040101010101" pitchFamily="2" charset="-122"/>
                <a:cs typeface="Times New Roman" panose="02020603050405020304" pitchFamily="18" charset="0"/>
              </a:rPr>
              <a:t>)</a:t>
            </a:r>
          </a:p>
          <a:p>
            <a:pPr marL="932642" lvl="1" indent="-457200">
              <a:lnSpc>
                <a:spcPct val="150000"/>
              </a:lnSpc>
              <a:buFont typeface="Wingdings" panose="05000000000000000000" pitchFamily="2" charset="2"/>
              <a:buChar char="p"/>
            </a:pPr>
            <a:r>
              <a:rPr lang="zh-CN" altLang="en-US" sz="2400" dirty="0">
                <a:ea typeface="华文楷体" panose="02010600040101010101" pitchFamily="2" charset="-122"/>
                <a:cs typeface="Times New Roman" panose="02020603050405020304" pitchFamily="18" charset="0"/>
              </a:rPr>
              <a:t>助教</a:t>
            </a:r>
            <a:endParaRPr lang="en-US" altLang="zh-CN" sz="2400" dirty="0">
              <a:ea typeface="华文楷体" panose="02010600040101010101" pitchFamily="2" charset="-122"/>
              <a:cs typeface="Times New Roman" panose="02020603050405020304" pitchFamily="18" charset="0"/>
            </a:endParaRPr>
          </a:p>
          <a:p>
            <a:pPr marL="457200" indent="-457200">
              <a:lnSpc>
                <a:spcPct val="150000"/>
              </a:lnSpc>
              <a:buFont typeface="Wingdings" panose="05000000000000000000" pitchFamily="2" charset="2"/>
              <a:buChar char="p"/>
            </a:pPr>
            <a:r>
              <a:rPr lang="zh-CN" altLang="en-US" sz="2400" dirty="0">
                <a:ea typeface="华文楷体" panose="02010600040101010101" pitchFamily="2" charset="-122"/>
                <a:cs typeface="Times New Roman" panose="02020603050405020304" pitchFamily="18" charset="0"/>
              </a:rPr>
              <a:t>学有余力、课程难度不够？？？</a:t>
            </a:r>
            <a:r>
              <a:rPr lang="en-US" altLang="zh-CN" sz="2400" dirty="0">
                <a:ea typeface="华文楷体" panose="02010600040101010101" pitchFamily="2" charset="-122"/>
                <a:cs typeface="Times New Roman" panose="02020603050405020304" pitchFamily="18" charset="0"/>
              </a:rPr>
              <a:t>(</a:t>
            </a:r>
            <a:r>
              <a:rPr lang="zh-CN" altLang="en-US" sz="2400" dirty="0">
                <a:ea typeface="华文楷体" panose="02010600040101010101" pitchFamily="2" charset="-122"/>
                <a:cs typeface="Times New Roman" panose="02020603050405020304" pitchFamily="18" charset="0"/>
              </a:rPr>
              <a:t>写</a:t>
            </a:r>
            <a:r>
              <a:rPr lang="en-US" altLang="zh-CN" sz="2400" dirty="0">
                <a:ea typeface="华文楷体" panose="02010600040101010101" pitchFamily="2" charset="-122"/>
                <a:cs typeface="Times New Roman" panose="02020603050405020304" pitchFamily="18" charset="0"/>
              </a:rPr>
              <a:t>leetcode.com</a:t>
            </a:r>
            <a:r>
              <a:rPr lang="zh-CN" altLang="en-US" sz="2400" dirty="0">
                <a:ea typeface="华文楷体" panose="02010600040101010101" pitchFamily="2" charset="-122"/>
                <a:cs typeface="Times New Roman" panose="02020603050405020304" pitchFamily="18" charset="0"/>
              </a:rPr>
              <a:t>，从</a:t>
            </a:r>
            <a:r>
              <a:rPr lang="en-US" altLang="zh-CN" sz="2400" dirty="0">
                <a:ea typeface="华文楷体" panose="02010600040101010101" pitchFamily="2" charset="-122"/>
                <a:cs typeface="Times New Roman" panose="02020603050405020304" pitchFamily="18" charset="0"/>
              </a:rPr>
              <a:t>easy</a:t>
            </a:r>
            <a:r>
              <a:rPr lang="zh-CN" altLang="en-US" sz="2400" dirty="0">
                <a:ea typeface="华文楷体" panose="02010600040101010101" pitchFamily="2" charset="-122"/>
                <a:cs typeface="Times New Roman" panose="02020603050405020304" pitchFamily="18" charset="0"/>
              </a:rPr>
              <a:t>开始</a:t>
            </a:r>
            <a:r>
              <a:rPr lang="en-US" altLang="zh-CN" sz="2400" dirty="0">
                <a:ea typeface="华文楷体" panose="02010600040101010101" pitchFamily="2" charset="-122"/>
                <a:cs typeface="Times New Roman" panose="02020603050405020304" pitchFamily="18" charset="0"/>
              </a:rPr>
              <a:t>)</a:t>
            </a:r>
          </a:p>
          <a:p>
            <a:pPr marL="932642" lvl="1" indent="-457200">
              <a:lnSpc>
                <a:spcPct val="150000"/>
              </a:lnSpc>
              <a:buFont typeface="Wingdings" panose="05000000000000000000" pitchFamily="2" charset="2"/>
              <a:buChar char="p"/>
            </a:pPr>
            <a:r>
              <a:rPr lang="zh-CN" altLang="en-US" sz="2400" dirty="0">
                <a:ea typeface="华文楷体" panose="02010600040101010101" pitchFamily="2" charset="-122"/>
                <a:cs typeface="Times New Roman" panose="02020603050405020304" pitchFamily="18" charset="0"/>
              </a:rPr>
              <a:t>附送</a:t>
            </a:r>
            <a:r>
              <a:rPr lang="en-US" altLang="zh-CN" sz="2400" dirty="0">
                <a:ea typeface="华文楷体" panose="02010600040101010101" pitchFamily="2" charset="-122"/>
                <a:cs typeface="Times New Roman" panose="02020603050405020304" pitchFamily="18" charset="0"/>
              </a:rPr>
              <a:t>100</a:t>
            </a:r>
            <a:r>
              <a:rPr lang="zh-CN" altLang="en-US" sz="2400" dirty="0">
                <a:ea typeface="华文楷体" panose="02010600040101010101" pitchFamily="2" charset="-122"/>
                <a:cs typeface="Times New Roman" panose="02020603050405020304" pitchFamily="18" charset="0"/>
              </a:rPr>
              <a:t>道</a:t>
            </a:r>
            <a:r>
              <a:rPr lang="en-US" altLang="zh-CN" sz="2400" dirty="0" err="1">
                <a:ea typeface="华文楷体" panose="02010600040101010101" pitchFamily="2" charset="-122"/>
                <a:cs typeface="Times New Roman" panose="02020603050405020304" pitchFamily="18" charset="0"/>
              </a:rPr>
              <a:t>leetcode</a:t>
            </a:r>
            <a:r>
              <a:rPr lang="zh-CN" altLang="en-US" sz="2400" dirty="0">
                <a:ea typeface="华文楷体" panose="02010600040101010101" pitchFamily="2" charset="-122"/>
                <a:cs typeface="Times New Roman" panose="02020603050405020304" pitchFamily="18" charset="0"/>
              </a:rPr>
              <a:t>练习题，见</a:t>
            </a:r>
            <a:r>
              <a:rPr lang="en-US" altLang="zh-CN" sz="2400" dirty="0">
                <a:ea typeface="华文楷体" panose="02010600040101010101" pitchFamily="2" charset="-122"/>
                <a:cs typeface="Times New Roman" panose="02020603050405020304" pitchFamily="18" charset="0"/>
              </a:rPr>
              <a:t>OC</a:t>
            </a:r>
          </a:p>
        </p:txBody>
      </p:sp>
    </p:spTree>
    <p:extLst>
      <p:ext uri="{BB962C8B-B14F-4D97-AF65-F5344CB8AC3E}">
        <p14:creationId xmlns:p14="http://schemas.microsoft.com/office/powerpoint/2010/main" val="2964163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619902" cy="621837"/>
          </a:xfrm>
          <a:prstGeom prst="rect">
            <a:avLst/>
          </a:prstGeom>
          <a:noFill/>
        </p:spPr>
        <p:txBody>
          <a:bodyPr wrap="none" rtlCol="0">
            <a:spAutoFit/>
          </a:bodyPr>
          <a:lstStyle/>
          <a:p>
            <a:r>
              <a:rPr lang="en-US" sz="3441" dirty="0">
                <a:solidFill>
                  <a:schemeClr val="accent2">
                    <a:lumMod val="75000"/>
                  </a:schemeClr>
                </a:solidFill>
              </a:rPr>
              <a:t>String: triple quotes</a:t>
            </a:r>
          </a:p>
        </p:txBody>
      </p:sp>
      <p:sp>
        <p:nvSpPr>
          <p:cNvPr id="6" name="Rectangle 5"/>
          <p:cNvSpPr/>
          <p:nvPr/>
        </p:nvSpPr>
        <p:spPr>
          <a:xfrm>
            <a:off x="869854" y="1199639"/>
            <a:ext cx="8496944" cy="1532792"/>
          </a:xfrm>
          <a:prstGeom prst="rect">
            <a:avLst/>
          </a:prstGeom>
        </p:spPr>
        <p:txBody>
          <a:bodyPr wrap="square">
            <a:spAutoFit/>
          </a:bodyPr>
          <a:lstStyle/>
          <a:p>
            <a:pPr marL="285750" indent="-285750">
              <a:buFont typeface="Wingdings" panose="05000000000000000000" pitchFamily="2" charset="2"/>
              <a:buChar char="p"/>
            </a:pPr>
            <a:r>
              <a:rPr lang="en-US" altLang="zh-CN" dirty="0"/>
              <a:t>String literals can span multiple lines. One way is using </a:t>
            </a:r>
            <a:r>
              <a:rPr lang="en-US" altLang="zh-CN" b="1" dirty="0">
                <a:solidFill>
                  <a:srgbClr val="C00000"/>
                </a:solidFill>
                <a:effectLst>
                  <a:outerShdw blurRad="38100" dist="38100" dir="2700000" algn="tl">
                    <a:srgbClr val="000000">
                      <a:alpha val="43137"/>
                    </a:srgbClr>
                  </a:outerShdw>
                </a:effectLst>
              </a:rPr>
              <a:t>triple-quotes: """...""" or '''...'''. </a:t>
            </a:r>
            <a:r>
              <a:rPr lang="en-US" altLang="zh-CN" dirty="0"/>
              <a:t>End of lines are automatically included in the string, but it’s possible to prevent this by adding a \ at the end of the line. </a:t>
            </a:r>
          </a:p>
          <a:p>
            <a:pPr marL="285750" indent="-285750">
              <a:buFont typeface="Wingdings" panose="05000000000000000000" pitchFamily="2" charset="2"/>
              <a:buChar char="p"/>
            </a:pPr>
            <a:r>
              <a:rPr lang="en-US" altLang="zh-CN" dirty="0"/>
              <a:t>Triple quotes are useful for large chunks of text in program code spreading several lines.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882" y="2377933"/>
            <a:ext cx="4010025" cy="34099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5601"/>
            <a:ext cx="10058400" cy="11849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18" y="2872209"/>
            <a:ext cx="3505200" cy="1143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018" y="4123678"/>
            <a:ext cx="2466975" cy="1171575"/>
          </a:xfrm>
          <a:prstGeom prst="rect">
            <a:avLst/>
          </a:prstGeom>
        </p:spPr>
      </p:pic>
    </p:spTree>
    <p:extLst>
      <p:ext uri="{BB962C8B-B14F-4D97-AF65-F5344CB8AC3E}">
        <p14:creationId xmlns:p14="http://schemas.microsoft.com/office/powerpoint/2010/main" val="365164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708720" y="495575"/>
            <a:ext cx="5290807" cy="621837"/>
          </a:xfrm>
          <a:prstGeom prst="rect">
            <a:avLst/>
          </a:prstGeom>
          <a:noFill/>
        </p:spPr>
        <p:txBody>
          <a:bodyPr wrap="none" rtlCol="0">
            <a:spAutoFit/>
          </a:bodyPr>
          <a:lstStyle/>
          <a:p>
            <a:r>
              <a:rPr lang="en-US" altLang="zh-CN" sz="3441" dirty="0">
                <a:solidFill>
                  <a:schemeClr val="accent2">
                    <a:lumMod val="75000"/>
                  </a:schemeClr>
                </a:solidFill>
              </a:rPr>
              <a:t>String with Escape character </a:t>
            </a:r>
            <a:endParaRPr lang="en-US" sz="3441" dirty="0">
              <a:solidFill>
                <a:schemeClr val="accent2">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57" y="1198018"/>
            <a:ext cx="8560548" cy="29789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57" y="1516440"/>
            <a:ext cx="5966360" cy="467950"/>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0A8FDB8B-E8E5-416C-9024-525FC42CF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294" y="2136909"/>
            <a:ext cx="3623778" cy="2766741"/>
          </a:xfrm>
          <a:prstGeom prst="rect">
            <a:avLst/>
          </a:prstGeom>
        </p:spPr>
      </p:pic>
      <p:sp>
        <p:nvSpPr>
          <p:cNvPr id="2" name="Rectangle 1">
            <a:extLst>
              <a:ext uri="{FF2B5EF4-FFF2-40B4-BE49-F238E27FC236}">
                <a16:creationId xmlns:a16="http://schemas.microsoft.com/office/drawing/2014/main" id="{9DE3F2CF-37AE-412D-8916-D30A30CEF68C}"/>
              </a:ext>
            </a:extLst>
          </p:cNvPr>
          <p:cNvSpPr/>
          <p:nvPr/>
        </p:nvSpPr>
        <p:spPr>
          <a:xfrm>
            <a:off x="3877072" y="2033655"/>
            <a:ext cx="5760640" cy="2973250"/>
          </a:xfrm>
          <a:prstGeom prst="rect">
            <a:avLst/>
          </a:prstGeom>
        </p:spPr>
        <p:txBody>
          <a:bodyPr wrap="square">
            <a:spAutoFit/>
          </a:bodyPr>
          <a:lstStyle/>
          <a:p>
            <a:pPr marL="285750" indent="-285750">
              <a:buFont typeface="Wingdings" panose="05000000000000000000" pitchFamily="2" charset="2"/>
              <a:buChar char="p"/>
            </a:pPr>
            <a:r>
              <a:rPr lang="en-US" altLang="zh-CN" dirty="0"/>
              <a:t>\</a:t>
            </a:r>
            <a:r>
              <a:rPr lang="zh-CN" altLang="en-US" dirty="0"/>
              <a:t>出现的时候就是转义字符</a:t>
            </a:r>
            <a:endParaRPr lang="en-US" altLang="zh-CN" dirty="0"/>
          </a:p>
          <a:p>
            <a:pPr marL="285750" indent="-285750">
              <a:buFont typeface="Wingdings" panose="05000000000000000000" pitchFamily="2" charset="2"/>
              <a:buChar char="p"/>
            </a:pPr>
            <a:r>
              <a:rPr lang="zh-CN" altLang="en-US" dirty="0"/>
              <a:t>系统会把</a:t>
            </a:r>
            <a:r>
              <a:rPr lang="en-US" altLang="zh-CN" dirty="0"/>
              <a:t>\</a:t>
            </a:r>
            <a:r>
              <a:rPr lang="zh-CN" altLang="en-US" dirty="0"/>
              <a:t>后面的几个字符和</a:t>
            </a:r>
            <a:r>
              <a:rPr lang="en-US" altLang="zh-CN" dirty="0"/>
              <a:t>\</a:t>
            </a:r>
            <a:r>
              <a:rPr lang="zh-CN" altLang="en-US" dirty="0"/>
              <a:t>合起来理解，而不是单独考虑</a:t>
            </a:r>
            <a:endParaRPr lang="en-US" altLang="zh-CN" dirty="0"/>
          </a:p>
          <a:p>
            <a:pPr marL="761192" lvl="1" indent="-285750">
              <a:buFont typeface="Wingdings" panose="05000000000000000000" pitchFamily="2" charset="2"/>
              <a:buChar char="p"/>
            </a:pPr>
            <a:r>
              <a:rPr lang="en-US" altLang="zh-CN" dirty="0"/>
              <a:t>\”, \’</a:t>
            </a:r>
            <a:r>
              <a:rPr lang="zh-CN" altLang="en-US" dirty="0"/>
              <a:t> 都是转移字符</a:t>
            </a:r>
            <a:endParaRPr lang="en-US" altLang="zh-CN" dirty="0"/>
          </a:p>
          <a:p>
            <a:pPr marL="761192" lvl="1" indent="-285750">
              <a:buFont typeface="Wingdings" panose="05000000000000000000" pitchFamily="2" charset="2"/>
              <a:buChar char="p"/>
            </a:pPr>
            <a:r>
              <a:rPr lang="en-US" altLang="zh-CN" dirty="0"/>
              <a:t>\r: </a:t>
            </a:r>
            <a:r>
              <a:rPr lang="zh-CN" altLang="en-US" dirty="0"/>
              <a:t>回到当前行的开始</a:t>
            </a:r>
          </a:p>
          <a:p>
            <a:pPr marL="761192" lvl="1" indent="-285750">
              <a:buFont typeface="Wingdings" panose="05000000000000000000" pitchFamily="2" charset="2"/>
              <a:buChar char="p"/>
            </a:pPr>
            <a:r>
              <a:rPr lang="en-US" altLang="zh-CN" dirty="0"/>
              <a:t>\b: backspace </a:t>
            </a:r>
            <a:r>
              <a:rPr lang="zh-CN" altLang="en-US" dirty="0"/>
              <a:t>光标回退一位</a:t>
            </a:r>
          </a:p>
          <a:p>
            <a:pPr marL="761192" lvl="1" indent="-285750">
              <a:buFont typeface="Wingdings" panose="05000000000000000000" pitchFamily="2" charset="2"/>
              <a:buChar char="p"/>
            </a:pPr>
            <a:r>
              <a:rPr lang="en-US" altLang="zh-CN" dirty="0"/>
              <a:t>\a</a:t>
            </a:r>
            <a:r>
              <a:rPr lang="zh-CN" altLang="en-US" dirty="0"/>
              <a:t>：铃声 （在控制台下测试）</a:t>
            </a:r>
          </a:p>
          <a:p>
            <a:pPr marL="761192" lvl="1" indent="-285750">
              <a:buFont typeface="Wingdings" panose="05000000000000000000" pitchFamily="2" charset="2"/>
              <a:buChar char="p"/>
            </a:pPr>
            <a:r>
              <a:rPr lang="en-US" altLang="zh-CN" dirty="0"/>
              <a:t>\n: </a:t>
            </a:r>
            <a:r>
              <a:rPr lang="zh-CN" altLang="en-US" dirty="0"/>
              <a:t>换行，另起一行</a:t>
            </a:r>
          </a:p>
          <a:p>
            <a:pPr marL="761192" lvl="1" indent="-285750">
              <a:buFont typeface="Wingdings" panose="05000000000000000000" pitchFamily="2" charset="2"/>
              <a:buChar char="p"/>
            </a:pPr>
            <a:r>
              <a:rPr lang="en-US" altLang="zh-CN" dirty="0"/>
              <a:t>\f:  </a:t>
            </a:r>
            <a:r>
              <a:rPr lang="zh-CN" altLang="en-US" dirty="0"/>
              <a:t>光标换到下一行的相同位置</a:t>
            </a:r>
          </a:p>
          <a:p>
            <a:pPr marL="285750" indent="-285750">
              <a:buFont typeface="Wingdings" panose="05000000000000000000" pitchFamily="2" charset="2"/>
              <a:buChar char="p"/>
            </a:pPr>
            <a:r>
              <a:rPr lang="zh-CN" altLang="en-US" dirty="0"/>
              <a:t>记住：</a:t>
            </a:r>
            <a:r>
              <a:rPr lang="en-US" altLang="zh-CN" dirty="0"/>
              <a:t>\n,\b,\t</a:t>
            </a:r>
          </a:p>
        </p:txBody>
      </p:sp>
      <p:pic>
        <p:nvPicPr>
          <p:cNvPr id="6" name="Picture 5">
            <a:extLst>
              <a:ext uri="{FF2B5EF4-FFF2-40B4-BE49-F238E27FC236}">
                <a16:creationId xmlns:a16="http://schemas.microsoft.com/office/drawing/2014/main" id="{EE967DB9-4196-4EFD-85EB-C14F6E20FD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94" y="5204492"/>
            <a:ext cx="4968552" cy="1351535"/>
          </a:xfrm>
          <a:prstGeom prst="rect">
            <a:avLst/>
          </a:prstGeom>
        </p:spPr>
      </p:pic>
      <p:pic>
        <p:nvPicPr>
          <p:cNvPr id="16" name="Picture 15" descr="Text&#10;&#10;Description automatically generated">
            <a:extLst>
              <a:ext uri="{FF2B5EF4-FFF2-40B4-BE49-F238E27FC236}">
                <a16:creationId xmlns:a16="http://schemas.microsoft.com/office/drawing/2014/main" id="{932516B8-A1F2-4F67-BF22-0E6A0346EC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9240" y="5056170"/>
            <a:ext cx="4072309" cy="1648181"/>
          </a:xfrm>
          <a:prstGeom prst="rect">
            <a:avLst/>
          </a:prstGeom>
        </p:spPr>
      </p:pic>
    </p:spTree>
    <p:extLst>
      <p:ext uri="{BB962C8B-B14F-4D97-AF65-F5344CB8AC3E}">
        <p14:creationId xmlns:p14="http://schemas.microsoft.com/office/powerpoint/2010/main" val="327161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491183" cy="621837"/>
          </a:xfrm>
          <a:prstGeom prst="rect">
            <a:avLst/>
          </a:prstGeom>
          <a:noFill/>
        </p:spPr>
        <p:txBody>
          <a:bodyPr wrap="none" rtlCol="0">
            <a:spAutoFit/>
          </a:bodyPr>
          <a:lstStyle/>
          <a:p>
            <a:r>
              <a:rPr lang="en-US" sz="3441" dirty="0">
                <a:solidFill>
                  <a:schemeClr val="accent2">
                    <a:lumMod val="75000"/>
                  </a:schemeClr>
                </a:solidFill>
              </a:rPr>
              <a:t>String with escape characters</a:t>
            </a:r>
          </a:p>
        </p:txBody>
      </p:sp>
      <p:sp>
        <p:nvSpPr>
          <p:cNvPr id="5" name="Rectangle 4"/>
          <p:cNvSpPr/>
          <p:nvPr/>
        </p:nvSpPr>
        <p:spPr>
          <a:xfrm>
            <a:off x="497875" y="1184849"/>
            <a:ext cx="8496944" cy="380425"/>
          </a:xfrm>
          <a:prstGeom prst="rect">
            <a:avLst/>
          </a:prstGeom>
        </p:spPr>
        <p:txBody>
          <a:bodyPr wrap="square">
            <a:spAutoFit/>
          </a:bodyPr>
          <a:lstStyle/>
          <a:p>
            <a:pPr marL="285750" indent="-285750">
              <a:buFont typeface="Wingdings" panose="05000000000000000000" pitchFamily="2" charset="2"/>
              <a:buChar char="p"/>
            </a:pPr>
            <a:r>
              <a:rPr lang="en-US" altLang="zh-CN" dirty="0">
                <a:solidFill>
                  <a:srgbClr val="C00000"/>
                </a:solidFill>
              </a:rPr>
              <a:t>“ and ‘ have been used by system. </a:t>
            </a:r>
            <a:r>
              <a:rPr lang="en-US" altLang="zh-CN" dirty="0"/>
              <a:t>What should we do if we want to print “ 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86" y="1558692"/>
            <a:ext cx="1352550" cy="3524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86" y="1902126"/>
            <a:ext cx="6696744" cy="99448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86" y="2991401"/>
            <a:ext cx="1419225" cy="381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086" y="3386931"/>
            <a:ext cx="6696744" cy="945138"/>
          </a:xfrm>
          <a:prstGeom prst="rect">
            <a:avLst/>
          </a:prstGeom>
        </p:spPr>
      </p:pic>
      <p:pic>
        <p:nvPicPr>
          <p:cNvPr id="19" name="Picture 18" descr="A picture containing meter, player, ball, person&#10;&#10;Description automatically generated">
            <a:extLst>
              <a:ext uri="{FF2B5EF4-FFF2-40B4-BE49-F238E27FC236}">
                <a16:creationId xmlns:a16="http://schemas.microsoft.com/office/drawing/2014/main" id="{39E50657-55FB-49D4-9FAC-DD2B0F34F7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9882" y="1582057"/>
            <a:ext cx="2085758" cy="882119"/>
          </a:xfrm>
          <a:prstGeom prst="rect">
            <a:avLst/>
          </a:prstGeom>
        </p:spPr>
      </p:pic>
      <p:pic>
        <p:nvPicPr>
          <p:cNvPr id="21" name="Picture 20">
            <a:extLst>
              <a:ext uri="{FF2B5EF4-FFF2-40B4-BE49-F238E27FC236}">
                <a16:creationId xmlns:a16="http://schemas.microsoft.com/office/drawing/2014/main" id="{24CCE75D-EBDB-430A-931A-64F1C7F90A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89882" y="2464176"/>
            <a:ext cx="355767" cy="696065"/>
          </a:xfrm>
          <a:prstGeom prst="rect">
            <a:avLst/>
          </a:prstGeom>
        </p:spPr>
      </p:pic>
      <p:pic>
        <p:nvPicPr>
          <p:cNvPr id="25" name="Picture 24" descr="A close up of a screen&#10;&#10;Description automatically generated">
            <a:extLst>
              <a:ext uri="{FF2B5EF4-FFF2-40B4-BE49-F238E27FC236}">
                <a16:creationId xmlns:a16="http://schemas.microsoft.com/office/drawing/2014/main" id="{A2527149-6228-4729-9EF4-1D9A20F980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4086" y="4984785"/>
            <a:ext cx="1739652" cy="595144"/>
          </a:xfrm>
          <a:prstGeom prst="rect">
            <a:avLst/>
          </a:prstGeom>
        </p:spPr>
      </p:pic>
      <p:sp>
        <p:nvSpPr>
          <p:cNvPr id="26" name="TextBox 25">
            <a:extLst>
              <a:ext uri="{FF2B5EF4-FFF2-40B4-BE49-F238E27FC236}">
                <a16:creationId xmlns:a16="http://schemas.microsoft.com/office/drawing/2014/main" id="{C7BD8FC1-8AE9-43A4-B6B4-B40541685AAD}"/>
              </a:ext>
            </a:extLst>
          </p:cNvPr>
          <p:cNvSpPr txBox="1"/>
          <p:nvPr/>
        </p:nvSpPr>
        <p:spPr>
          <a:xfrm>
            <a:off x="2958482" y="5087579"/>
            <a:ext cx="1567778" cy="380425"/>
          </a:xfrm>
          <a:prstGeom prst="rect">
            <a:avLst/>
          </a:prstGeom>
          <a:noFill/>
        </p:spPr>
        <p:txBody>
          <a:bodyPr wrap="square" rtlCol="0">
            <a:spAutoFit/>
          </a:bodyPr>
          <a:lstStyle/>
          <a:p>
            <a:r>
              <a:rPr lang="zh-CN" altLang="en-US" dirty="0"/>
              <a:t>语法错误</a:t>
            </a:r>
          </a:p>
        </p:txBody>
      </p:sp>
      <p:sp>
        <p:nvSpPr>
          <p:cNvPr id="18" name="Rectangle 17">
            <a:extLst>
              <a:ext uri="{FF2B5EF4-FFF2-40B4-BE49-F238E27FC236}">
                <a16:creationId xmlns:a16="http://schemas.microsoft.com/office/drawing/2014/main" id="{DAE37007-DD9F-4A2F-A8D0-78CB1BE59306}"/>
              </a:ext>
            </a:extLst>
          </p:cNvPr>
          <p:cNvSpPr/>
          <p:nvPr/>
        </p:nvSpPr>
        <p:spPr>
          <a:xfrm>
            <a:off x="500331" y="4497866"/>
            <a:ext cx="8496944" cy="380425"/>
          </a:xfrm>
          <a:prstGeom prst="rect">
            <a:avLst/>
          </a:prstGeom>
        </p:spPr>
        <p:txBody>
          <a:bodyPr wrap="square">
            <a:spAutoFit/>
          </a:bodyPr>
          <a:lstStyle/>
          <a:p>
            <a:pPr marL="285750" indent="-285750">
              <a:buFont typeface="Wingdings" panose="05000000000000000000" pitchFamily="2" charset="2"/>
              <a:buChar char="p"/>
            </a:pPr>
            <a:r>
              <a:rPr lang="en-US" altLang="zh-CN" dirty="0">
                <a:solidFill>
                  <a:srgbClr val="C00000"/>
                </a:solidFill>
              </a:rPr>
              <a:t>How to output \: print(‘\\’)</a:t>
            </a:r>
            <a:endParaRPr lang="en-US" altLang="zh-CN" dirty="0"/>
          </a:p>
        </p:txBody>
      </p:sp>
      <p:pic>
        <p:nvPicPr>
          <p:cNvPr id="12" name="Picture 11" descr="Logo&#10;&#10;Description automatically generated">
            <a:extLst>
              <a:ext uri="{FF2B5EF4-FFF2-40B4-BE49-F238E27FC236}">
                <a16:creationId xmlns:a16="http://schemas.microsoft.com/office/drawing/2014/main" id="{108D69F2-1ED5-4250-A8BD-DF841B9976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4086" y="5768268"/>
            <a:ext cx="2762270" cy="461966"/>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755DFE13-59C2-4349-96B3-45552A84A2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06574" y="5806368"/>
            <a:ext cx="971557" cy="385765"/>
          </a:xfrm>
          <a:prstGeom prst="rect">
            <a:avLst/>
          </a:prstGeom>
        </p:spPr>
      </p:pic>
      <p:pic>
        <p:nvPicPr>
          <p:cNvPr id="20" name="Picture 19" descr="Text&#10;&#10;Description automatically generated">
            <a:extLst>
              <a:ext uri="{FF2B5EF4-FFF2-40B4-BE49-F238E27FC236}">
                <a16:creationId xmlns:a16="http://schemas.microsoft.com/office/drawing/2014/main" id="{FCCA6C05-C0F3-44CB-8DFD-FE23DE4F98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29582" y="5277791"/>
            <a:ext cx="1281122" cy="895357"/>
          </a:xfrm>
          <a:prstGeom prst="rect">
            <a:avLst/>
          </a:prstGeom>
        </p:spPr>
      </p:pic>
      <p:sp>
        <p:nvSpPr>
          <p:cNvPr id="27" name="TextBox 26">
            <a:extLst>
              <a:ext uri="{FF2B5EF4-FFF2-40B4-BE49-F238E27FC236}">
                <a16:creationId xmlns:a16="http://schemas.microsoft.com/office/drawing/2014/main" id="{41FB5FB3-9239-4C1F-9FD4-FBE0D00237DA}"/>
              </a:ext>
            </a:extLst>
          </p:cNvPr>
          <p:cNvSpPr txBox="1"/>
          <p:nvPr/>
        </p:nvSpPr>
        <p:spPr>
          <a:xfrm>
            <a:off x="7310830" y="4772209"/>
            <a:ext cx="1567778" cy="380425"/>
          </a:xfrm>
          <a:prstGeom prst="rect">
            <a:avLst/>
          </a:prstGeom>
          <a:noFill/>
        </p:spPr>
        <p:txBody>
          <a:bodyPr wrap="square" rtlCol="0">
            <a:spAutoFit/>
          </a:bodyPr>
          <a:lstStyle/>
          <a:p>
            <a:r>
              <a:rPr lang="zh-CN" altLang="en-US" dirty="0"/>
              <a:t>思考</a:t>
            </a:r>
          </a:p>
        </p:txBody>
      </p:sp>
    </p:spTree>
    <p:extLst>
      <p:ext uri="{BB962C8B-B14F-4D97-AF65-F5344CB8AC3E}">
        <p14:creationId xmlns:p14="http://schemas.microsoft.com/office/powerpoint/2010/main" val="3653021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491183" cy="621837"/>
          </a:xfrm>
          <a:prstGeom prst="rect">
            <a:avLst/>
          </a:prstGeom>
          <a:noFill/>
        </p:spPr>
        <p:txBody>
          <a:bodyPr wrap="none" rtlCol="0">
            <a:spAutoFit/>
          </a:bodyPr>
          <a:lstStyle/>
          <a:p>
            <a:r>
              <a:rPr lang="en-US" sz="3441" dirty="0">
                <a:solidFill>
                  <a:schemeClr val="accent2">
                    <a:lumMod val="75000"/>
                  </a:schemeClr>
                </a:solidFill>
              </a:rPr>
              <a:t>String with escape characters</a:t>
            </a:r>
          </a:p>
        </p:txBody>
      </p:sp>
      <p:sp>
        <p:nvSpPr>
          <p:cNvPr id="13" name="Rectangle 7">
            <a:extLst>
              <a:ext uri="{FF2B5EF4-FFF2-40B4-BE49-F238E27FC236}">
                <a16:creationId xmlns:a16="http://schemas.microsoft.com/office/drawing/2014/main" id="{D7B12816-635B-D249-BE4E-A4969E8EEF6E}"/>
              </a:ext>
            </a:extLst>
          </p:cNvPr>
          <p:cNvSpPr/>
          <p:nvPr/>
        </p:nvSpPr>
        <p:spPr>
          <a:xfrm>
            <a:off x="5996897" y="4744417"/>
            <a:ext cx="3240360" cy="136815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a:solidFill>
                  <a:schemeClr val="tx1"/>
                </a:solidFill>
                <a:latin typeface="Tw Cen MT Condensed" panose="020B0606020104020203" pitchFamily="34" charset="77"/>
              </a:rPr>
              <a:t>重要的事情说三遍</a:t>
            </a:r>
            <a:endParaRPr lang="en-US" sz="1800" b="1" dirty="0">
              <a:solidFill>
                <a:schemeClr val="tx1"/>
              </a:solidFill>
              <a:latin typeface="Tw Cen MT Condensed" panose="020B0606020104020203" pitchFamily="34" charset="77"/>
            </a:endParaRPr>
          </a:p>
          <a:p>
            <a:pPr algn="ctr"/>
            <a:r>
              <a:rPr lang="en-US" sz="1800" dirty="0">
                <a:solidFill>
                  <a:schemeClr val="tx1"/>
                </a:solidFill>
                <a:effectLst>
                  <a:outerShdw blurRad="38100" dist="38100" dir="2700000" algn="tl">
                    <a:srgbClr val="000000">
                      <a:alpha val="43137"/>
                    </a:srgbClr>
                  </a:outerShdw>
                </a:effectLst>
                <a:latin typeface="Tw Cen MT Condensed" panose="020B0606020104020203" pitchFamily="34" charset="77"/>
              </a:rPr>
              <a:t>Escape character</a:t>
            </a:r>
          </a:p>
          <a:p>
            <a:pPr algn="ctr"/>
            <a:r>
              <a:rPr lang="en-US" altLang="zh-CN" sz="1800" dirty="0">
                <a:solidFill>
                  <a:srgbClr val="7030A0"/>
                </a:solidFill>
                <a:effectLst>
                  <a:outerShdw blurRad="38100" dist="38100" dir="2700000" algn="tl">
                    <a:srgbClr val="000000">
                      <a:alpha val="43137"/>
                    </a:srgbClr>
                  </a:outerShdw>
                </a:effectLst>
                <a:latin typeface="Tw Cen MT Condensed" panose="020B0606020104020203" pitchFamily="34" charset="77"/>
              </a:rPr>
              <a:t>escape character</a:t>
            </a:r>
          </a:p>
          <a:p>
            <a:pPr algn="ctr"/>
            <a:r>
              <a:rPr lang="en-US" altLang="zh-CN" sz="1800" dirty="0">
                <a:solidFill>
                  <a:srgbClr val="C00000"/>
                </a:solidFill>
                <a:effectLst>
                  <a:outerShdw blurRad="38100" dist="38100" dir="2700000" algn="tl">
                    <a:srgbClr val="000000">
                      <a:alpha val="43137"/>
                    </a:srgbClr>
                  </a:outerShdw>
                </a:effectLst>
                <a:latin typeface="Tw Cen MT Condensed" panose="020B0606020104020203" pitchFamily="34" charset="77"/>
              </a:rPr>
              <a:t>escape character</a:t>
            </a:r>
            <a:endParaRPr lang="en-US" sz="1800" dirty="0">
              <a:solidFill>
                <a:srgbClr val="C00000"/>
              </a:solidFill>
              <a:effectLst>
                <a:outerShdw blurRad="38100" dist="38100" dir="2700000" algn="tl">
                  <a:srgbClr val="000000">
                    <a:alpha val="43137"/>
                  </a:srgbClr>
                </a:outerShdw>
              </a:effectLst>
              <a:latin typeface="Tw Cen MT Condensed" panose="020B0606020104020203" pitchFamily="34" charset="77"/>
            </a:endParaRPr>
          </a:p>
        </p:txBody>
      </p:sp>
      <p:sp>
        <p:nvSpPr>
          <p:cNvPr id="2" name="Rectangle 1">
            <a:extLst>
              <a:ext uri="{FF2B5EF4-FFF2-40B4-BE49-F238E27FC236}">
                <a16:creationId xmlns:a16="http://schemas.microsoft.com/office/drawing/2014/main" id="{0EC9FD61-6236-4F15-A2DC-746D2DD5D2E7}"/>
              </a:ext>
            </a:extLst>
          </p:cNvPr>
          <p:cNvSpPr/>
          <p:nvPr/>
        </p:nvSpPr>
        <p:spPr>
          <a:xfrm>
            <a:off x="537728" y="1349009"/>
            <a:ext cx="8982943" cy="668516"/>
          </a:xfrm>
          <a:prstGeom prst="rect">
            <a:avLst/>
          </a:prstGeom>
        </p:spPr>
        <p:txBody>
          <a:bodyPr wrap="square">
            <a:spAutoFit/>
          </a:bodyPr>
          <a:lstStyle/>
          <a:p>
            <a:pPr marL="342900" indent="-342900">
              <a:buFont typeface="Wingdings" panose="05000000000000000000" pitchFamily="2" charset="2"/>
              <a:buChar char="p"/>
            </a:pPr>
            <a:r>
              <a:rPr lang="en-US" altLang="zh-CN" dirty="0"/>
              <a:t>Python</a:t>
            </a:r>
            <a:r>
              <a:rPr lang="zh-CN" altLang="en-US" dirty="0"/>
              <a:t>中如何</a:t>
            </a:r>
            <a:r>
              <a:rPr lang="zh-CN" altLang="en-US" b="1" dirty="0">
                <a:solidFill>
                  <a:srgbClr val="C00000"/>
                </a:solidFill>
                <a:effectLst>
                  <a:outerShdw blurRad="38100" dist="38100" dir="2700000" algn="tl">
                    <a:srgbClr val="000000">
                      <a:alpha val="43137"/>
                    </a:srgbClr>
                  </a:outerShdw>
                </a:effectLst>
              </a:rPr>
              <a:t>取消转义字符？</a:t>
            </a:r>
            <a:endParaRPr lang="en-US" altLang="zh-CN" b="1" dirty="0">
              <a:solidFill>
                <a:srgbClr val="C00000"/>
              </a:solidFill>
              <a:effectLst>
                <a:outerShdw blurRad="38100" dist="38100" dir="2700000" algn="tl">
                  <a:srgbClr val="000000">
                    <a:alpha val="43137"/>
                  </a:srgbClr>
                </a:outerShdw>
              </a:effectLst>
            </a:endParaRPr>
          </a:p>
          <a:p>
            <a:r>
              <a:rPr lang="en-US" altLang="zh-CN" dirty="0"/>
              <a:t>     Add “r” before string can be used to stop escape character.</a:t>
            </a:r>
          </a:p>
        </p:txBody>
      </p:sp>
      <p:pic>
        <p:nvPicPr>
          <p:cNvPr id="3" name="Picture 2">
            <a:extLst>
              <a:ext uri="{FF2B5EF4-FFF2-40B4-BE49-F238E27FC236}">
                <a16:creationId xmlns:a16="http://schemas.microsoft.com/office/drawing/2014/main" id="{D59AD824-73B3-488D-BEA6-3A804F934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44" y="2296144"/>
            <a:ext cx="8633733" cy="276723"/>
          </a:xfrm>
          <a:prstGeom prst="rect">
            <a:avLst/>
          </a:prstGeom>
        </p:spPr>
      </p:pic>
      <p:pic>
        <p:nvPicPr>
          <p:cNvPr id="17" name="Picture 16">
            <a:extLst>
              <a:ext uri="{FF2B5EF4-FFF2-40B4-BE49-F238E27FC236}">
                <a16:creationId xmlns:a16="http://schemas.microsoft.com/office/drawing/2014/main" id="{716CBB9F-A4AC-464D-BC70-2E2B75513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16" y="2903685"/>
            <a:ext cx="8637553" cy="324924"/>
          </a:xfrm>
          <a:prstGeom prst="rect">
            <a:avLst/>
          </a:prstGeom>
        </p:spPr>
      </p:pic>
      <p:pic>
        <p:nvPicPr>
          <p:cNvPr id="23" name="Picture 22">
            <a:extLst>
              <a:ext uri="{FF2B5EF4-FFF2-40B4-BE49-F238E27FC236}">
                <a16:creationId xmlns:a16="http://schemas.microsoft.com/office/drawing/2014/main" id="{4D1AD4B0-65E8-4540-A249-CFBB64504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44" y="3559427"/>
            <a:ext cx="5966360" cy="467950"/>
          </a:xfrm>
          <a:prstGeom prst="rect">
            <a:avLst/>
          </a:prstGeom>
        </p:spPr>
      </p:pic>
    </p:spTree>
    <p:extLst>
      <p:ext uri="{BB962C8B-B14F-4D97-AF65-F5344CB8AC3E}">
        <p14:creationId xmlns:p14="http://schemas.microsoft.com/office/powerpoint/2010/main" val="1607734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230645" cy="621837"/>
          </a:xfrm>
          <a:prstGeom prst="rect">
            <a:avLst/>
          </a:prstGeom>
          <a:noFill/>
        </p:spPr>
        <p:txBody>
          <a:bodyPr wrap="none" rtlCol="0">
            <a:spAutoFit/>
          </a:bodyPr>
          <a:lstStyle/>
          <a:p>
            <a:r>
              <a:rPr lang="en-US" sz="3441" dirty="0">
                <a:solidFill>
                  <a:schemeClr val="accent2">
                    <a:lumMod val="75000"/>
                  </a:schemeClr>
                </a:solidFill>
              </a:rPr>
              <a:t>Python console and IDE</a:t>
            </a:r>
          </a:p>
        </p:txBody>
      </p:sp>
      <p:sp>
        <p:nvSpPr>
          <p:cNvPr id="5" name="Rectangle 4"/>
          <p:cNvSpPr/>
          <p:nvPr/>
        </p:nvSpPr>
        <p:spPr>
          <a:xfrm>
            <a:off x="869854" y="1199639"/>
            <a:ext cx="8496944" cy="5277983"/>
          </a:xfrm>
          <a:prstGeom prst="rect">
            <a:avLst/>
          </a:prstGeom>
        </p:spPr>
        <p:txBody>
          <a:bodyPr wrap="square">
            <a:spAutoFit/>
          </a:bodyPr>
          <a:lstStyle/>
          <a:p>
            <a:pPr marL="285750" indent="-285750">
              <a:buFont typeface="Wingdings" panose="05000000000000000000" pitchFamily="2" charset="2"/>
              <a:buChar char="p"/>
            </a:pPr>
            <a:r>
              <a:rPr lang="en-US" altLang="zh-CN" dirty="0"/>
              <a:t>In the console (interpreter) that the python 3.x package attached, when you type </a:t>
            </a:r>
            <a:r>
              <a:rPr lang="en-US" altLang="zh-CN" dirty="0" err="1"/>
              <a:t>sth</a:t>
            </a:r>
            <a:r>
              <a:rPr lang="en-US" altLang="zh-CN" dirty="0"/>
              <a:t>. in the console, you will get an output after you type newline, even if you don’t use print(). However, in python IDE, like </a:t>
            </a:r>
            <a:r>
              <a:rPr lang="en-US" altLang="zh-CN" dirty="0" err="1"/>
              <a:t>PyCharm</a:t>
            </a:r>
            <a:r>
              <a:rPr lang="en-US" altLang="zh-CN" dirty="0"/>
              <a:t>, that is not the same. In </a:t>
            </a:r>
            <a:r>
              <a:rPr lang="en-US" altLang="zh-CN" dirty="0" err="1"/>
              <a:t>PyCharm</a:t>
            </a:r>
            <a:r>
              <a:rPr lang="en-US" altLang="zh-CN" dirty="0"/>
              <a:t>, you won’t get an output unless you use print() </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endParaRPr lang="en-US" altLang="zh-CN" b="1" dirty="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endParaRPr lang="en-US" altLang="zh-CN" dirty="0"/>
          </a:p>
          <a:p>
            <a:endParaRPr lang="en-US" altLang="zh-CN" dirty="0"/>
          </a:p>
          <a:p>
            <a:pPr marL="285750" indent="-285750">
              <a:buFont typeface="Wingdings" panose="05000000000000000000" pitchFamily="2" charset="2"/>
              <a:buChar char="p"/>
            </a:pPr>
            <a:r>
              <a:rPr lang="en-US" altLang="zh-CN" dirty="0"/>
              <a:t> The reason is, Python console is designed to help you learn python grammars. It will automatically output the value of the input for convenience. This behavior is not defined by Python Language and it is controlled by Python console. </a:t>
            </a:r>
            <a:r>
              <a:rPr lang="en-US" altLang="zh-CN" b="1" dirty="0">
                <a:effectLst>
                  <a:outerShdw blurRad="38100" dist="38100" dir="2700000" algn="tl">
                    <a:srgbClr val="000000">
                      <a:alpha val="43137"/>
                    </a:srgbClr>
                  </a:outerShdw>
                </a:effectLst>
              </a:rPr>
              <a:t>PyCharm/VS Code will operate loyally as python Language defined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784" y="2440162"/>
            <a:ext cx="2320072" cy="266429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454" y="2456470"/>
            <a:ext cx="1476375" cy="1400175"/>
          </a:xfrm>
          <a:prstGeom prst="rect">
            <a:avLst/>
          </a:prstGeom>
        </p:spPr>
      </p:pic>
      <p:sp>
        <p:nvSpPr>
          <p:cNvPr id="10" name="Rectangle 7">
            <a:extLst>
              <a:ext uri="{FF2B5EF4-FFF2-40B4-BE49-F238E27FC236}">
                <a16:creationId xmlns:a16="http://schemas.microsoft.com/office/drawing/2014/main" id="{D7B12816-635B-D249-BE4E-A4969E8EEF6E}"/>
              </a:ext>
            </a:extLst>
          </p:cNvPr>
          <p:cNvSpPr/>
          <p:nvPr/>
        </p:nvSpPr>
        <p:spPr>
          <a:xfrm>
            <a:off x="4054666" y="4168353"/>
            <a:ext cx="5655054" cy="7920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w Cen MT" panose="020B0602020104020603" pitchFamily="34" charset="0"/>
              </a:rPr>
              <a:t>In </a:t>
            </a:r>
            <a:r>
              <a:rPr lang="en-US" altLang="zh-CN" sz="2400" dirty="0" err="1">
                <a:solidFill>
                  <a:schemeClr val="tx1"/>
                </a:solidFill>
                <a:latin typeface="Tw Cen MT" panose="020B0602020104020603" pitchFamily="34" charset="0"/>
              </a:rPr>
              <a:t>VsCode</a:t>
            </a:r>
            <a:r>
              <a:rPr lang="en-US" altLang="zh-CN" sz="2400" dirty="0">
                <a:solidFill>
                  <a:schemeClr val="tx1"/>
                </a:solidFill>
                <a:latin typeface="Tw Cen MT" panose="020B0602020104020603" pitchFamily="34" charset="0"/>
              </a:rPr>
              <a:t>/</a:t>
            </a:r>
            <a:r>
              <a:rPr lang="en-US" sz="2400" dirty="0">
                <a:solidFill>
                  <a:schemeClr val="tx1"/>
                </a:solidFill>
                <a:latin typeface="Tw Cen MT" panose="020B0602020104020603" pitchFamily="34" charset="0"/>
              </a:rPr>
              <a:t>PyCharm, you won’t get any output since you don’t use print().</a:t>
            </a:r>
          </a:p>
        </p:txBody>
      </p:sp>
    </p:spTree>
    <p:extLst>
      <p:ext uri="{BB962C8B-B14F-4D97-AF65-F5344CB8AC3E}">
        <p14:creationId xmlns:p14="http://schemas.microsoft.com/office/powerpoint/2010/main" val="2465374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347327" cy="621837"/>
          </a:xfrm>
          <a:prstGeom prst="rect">
            <a:avLst/>
          </a:prstGeom>
          <a:noFill/>
        </p:spPr>
        <p:txBody>
          <a:bodyPr wrap="none" rtlCol="0">
            <a:spAutoFit/>
          </a:bodyPr>
          <a:lstStyle/>
          <a:p>
            <a:r>
              <a:rPr lang="en-US" sz="3441" dirty="0">
                <a:solidFill>
                  <a:schemeClr val="accent2">
                    <a:lumMod val="75000"/>
                  </a:schemeClr>
                </a:solidFill>
              </a:rPr>
              <a:t>Types of </a:t>
            </a:r>
            <a:r>
              <a:rPr lang="en-US" altLang="zh-CN" sz="3441" dirty="0">
                <a:solidFill>
                  <a:schemeClr val="accent2">
                    <a:lumMod val="75000"/>
                  </a:schemeClr>
                </a:solidFill>
              </a:rPr>
              <a:t>Storage</a:t>
            </a:r>
            <a:r>
              <a:rPr lang="en-US" sz="3441" dirty="0">
                <a:solidFill>
                  <a:schemeClr val="accent2">
                    <a:lumMod val="75000"/>
                  </a:schemeClr>
                </a:solidFill>
              </a:rPr>
              <a:t> </a:t>
            </a:r>
          </a:p>
        </p:txBody>
      </p:sp>
      <mc:AlternateContent xmlns:mc="http://schemas.openxmlformats.org/markup-compatibility/2006" xmlns:a14="http://schemas.microsoft.com/office/drawing/2010/main">
        <mc:Choice Requires="a14">
          <p:sp>
            <p:nvSpPr>
              <p:cNvPr id="5" name="Rectangle 4"/>
              <p:cNvSpPr/>
              <p:nvPr/>
            </p:nvSpPr>
            <p:spPr>
              <a:xfrm>
                <a:off x="852736" y="1360041"/>
                <a:ext cx="8496944" cy="1244700"/>
              </a:xfrm>
              <a:prstGeom prst="rect">
                <a:avLst/>
              </a:prstGeom>
            </p:spPr>
            <p:txBody>
              <a:bodyPr wrap="square">
                <a:spAutoFit/>
              </a:bodyPr>
              <a:lstStyle/>
              <a:p>
                <a:pPr marL="342900" indent="-342900">
                  <a:buFont typeface="Wingdings" panose="05000000000000000000" pitchFamily="2" charset="2"/>
                  <a:buChar char="p"/>
                </a:pPr>
                <a:r>
                  <a:rPr lang="en-US" altLang="zh-CN" dirty="0"/>
                  <a:t>Memory is primarily of three types −</a:t>
                </a:r>
              </a:p>
              <a:p>
                <a:pPr marL="818342" lvl="1" indent="-342900">
                  <a:buFont typeface="Wingdings" panose="05000000000000000000" pitchFamily="2" charset="2"/>
                  <a:buChar char="p"/>
                </a:pPr>
                <a:r>
                  <a:rPr lang="en-US" altLang="zh-CN" dirty="0"/>
                  <a:t>Cache Memory (faster speed, limited size and expensive price)</a:t>
                </a:r>
              </a:p>
              <a:p>
                <a:pPr marL="818342" lvl="1" indent="-342900">
                  <a:buFont typeface="Wingdings" panose="05000000000000000000" pitchFamily="2" charset="2"/>
                  <a:buChar char="p"/>
                </a:pPr>
                <a:r>
                  <a:rPr lang="en-US" altLang="zh-CN" dirty="0"/>
                  <a:t>Primary Memory/Main Memory </a:t>
                </a:r>
                <a:r>
                  <a:rPr lang="en-US" altLang="zh-CN" b="1" dirty="0">
                    <a:solidFill>
                      <a:srgbClr val="C00000"/>
                    </a:solidFill>
                    <a:effectLst>
                      <a:outerShdw blurRad="38100" dist="38100" dir="2700000" algn="tl">
                        <a:srgbClr val="000000">
                          <a:alpha val="43137"/>
                        </a:srgbClr>
                      </a:outerShdw>
                    </a:effectLst>
                  </a:rPr>
                  <a:t>(</a:t>
                </a:r>
                <a14:m>
                  <m:oMath xmlns:m="http://schemas.openxmlformats.org/officeDocument/2006/math">
                    <m:r>
                      <a:rPr lang="en-US" altLang="zh-CN" b="1" i="1">
                        <a:solidFill>
                          <a:srgbClr val="C00000"/>
                        </a:solidFill>
                        <a:effectLst>
                          <a:outerShdw blurRad="38100" dist="38100" dir="2700000" algn="tl">
                            <a:srgbClr val="000000">
                              <a:alpha val="43137"/>
                            </a:srgbClr>
                          </a:outerShdw>
                        </a:effectLst>
                        <a:latin typeface="Cambria Math" panose="02040503050406030204" pitchFamily="18" charset="0"/>
                        <a:ea typeface="宋体" panose="02010600030101010101" pitchFamily="2" charset="-122"/>
                      </a:rPr>
                      <m:t>↓</m:t>
                    </m:r>
                    <m:r>
                      <a:rPr lang="en-US" altLang="zh-CN" b="1" i="1" smtClean="0">
                        <a:solidFill>
                          <a:srgbClr val="C00000"/>
                        </a:solidFill>
                        <a:effectLst>
                          <a:outerShdw blurRad="38100" dist="38100" dir="2700000" algn="tl">
                            <a:srgbClr val="000000">
                              <a:alpha val="43137"/>
                            </a:srgbClr>
                          </a:outerShdw>
                        </a:effectLst>
                        <a:latin typeface="Cambria Math" panose="02040503050406030204" pitchFamily="18" charset="0"/>
                        <a:ea typeface="宋体" panose="02010600030101010101" pitchFamily="2" charset="-122"/>
                      </a:rPr>
                      <m:t>,↑,</m:t>
                    </m:r>
                    <m:r>
                      <a:rPr lang="en-US" altLang="zh-CN" b="1" i="1">
                        <a:solidFill>
                          <a:srgbClr val="C00000"/>
                        </a:solidFill>
                        <a:effectLst>
                          <a:outerShdw blurRad="38100" dist="38100" dir="2700000" algn="tl">
                            <a:srgbClr val="000000">
                              <a:alpha val="43137"/>
                            </a:srgbClr>
                          </a:outerShdw>
                        </a:effectLst>
                        <a:latin typeface="Cambria Math" panose="02040503050406030204" pitchFamily="18" charset="0"/>
                        <a:ea typeface="宋体" panose="02010600030101010101" pitchFamily="2" charset="-122"/>
                      </a:rPr>
                      <m:t>↓</m:t>
                    </m:r>
                  </m:oMath>
                </a14:m>
                <a:r>
                  <a:rPr lang="en-US" altLang="zh-CN" b="1" dirty="0">
                    <a:solidFill>
                      <a:srgbClr val="C00000"/>
                    </a:solidFill>
                    <a:effectLst>
                      <a:outerShdw blurRad="38100" dist="38100" dir="2700000" algn="tl">
                        <a:srgbClr val="000000">
                          <a:alpha val="43137"/>
                        </a:srgbClr>
                      </a:outerShdw>
                    </a:effectLst>
                  </a:rPr>
                  <a:t>)</a:t>
                </a:r>
                <a:endParaRPr lang="en-US" altLang="zh-CN" b="1" dirty="0"/>
              </a:p>
              <a:p>
                <a:pPr marL="818342" lvl="1" indent="-342900">
                  <a:buFont typeface="Wingdings" panose="05000000000000000000" pitchFamily="2" charset="2"/>
                  <a:buChar char="p"/>
                </a:pPr>
                <a:r>
                  <a:rPr lang="en-US" altLang="zh-CN" dirty="0"/>
                  <a:t>Secondary Memory (like hard-disk) </a:t>
                </a:r>
                <a:r>
                  <a:rPr lang="en-US" altLang="zh-CN" b="1" dirty="0">
                    <a:solidFill>
                      <a:srgbClr val="C00000"/>
                    </a:solidFill>
                    <a:effectLst>
                      <a:outerShdw blurRad="38100" dist="38100" dir="2700000" algn="tl">
                        <a:srgbClr val="000000">
                          <a:alpha val="43137"/>
                        </a:srgbClr>
                      </a:outerShdw>
                    </a:effectLst>
                  </a:rPr>
                  <a:t>(</a:t>
                </a:r>
                <a14:m>
                  <m:oMath xmlns:m="http://schemas.openxmlformats.org/officeDocument/2006/math">
                    <m:r>
                      <a:rPr lang="en-US" altLang="zh-CN" b="1" i="1">
                        <a:solidFill>
                          <a:srgbClr val="C00000"/>
                        </a:solidFill>
                        <a:effectLst>
                          <a:outerShdw blurRad="38100" dist="38100" dir="2700000" algn="tl">
                            <a:srgbClr val="000000">
                              <a:alpha val="43137"/>
                            </a:srgbClr>
                          </a:outerShdw>
                        </a:effectLst>
                        <a:latin typeface="Cambria Math" panose="02040503050406030204" pitchFamily="18" charset="0"/>
                        <a:ea typeface="宋体" panose="02010600030101010101" pitchFamily="2" charset="-122"/>
                      </a:rPr>
                      <m:t>↓,↑,↓</m:t>
                    </m:r>
                  </m:oMath>
                </a14:m>
                <a:r>
                  <a:rPr lang="en-US" altLang="zh-CN" b="1" dirty="0">
                    <a:solidFill>
                      <a:srgbClr val="C00000"/>
                    </a:solidFill>
                    <a:effectLst>
                      <a:outerShdw blurRad="38100" dist="38100" dir="2700000" algn="tl">
                        <a:srgbClr val="000000">
                          <a:alpha val="43137"/>
                        </a:srgbClr>
                      </a:outerShdw>
                    </a:effectLst>
                  </a:rPr>
                  <a:t>)</a:t>
                </a:r>
              </a:p>
            </p:txBody>
          </p:sp>
        </mc:Choice>
        <mc:Fallback xmlns="">
          <p:sp>
            <p:nvSpPr>
              <p:cNvPr id="5" name="Rectangle 4"/>
              <p:cNvSpPr>
                <a:spLocks noRot="1" noChangeAspect="1" noMove="1" noResize="1" noEditPoints="1" noAdjustHandles="1" noChangeArrowheads="1" noChangeShapeType="1" noTextEdit="1"/>
              </p:cNvSpPr>
              <p:nvPr/>
            </p:nvSpPr>
            <p:spPr>
              <a:xfrm>
                <a:off x="852736" y="1360041"/>
                <a:ext cx="8496944" cy="1244700"/>
              </a:xfrm>
              <a:prstGeom prst="rect">
                <a:avLst/>
              </a:prstGeom>
              <a:blipFill>
                <a:blip r:embed="rId3"/>
                <a:stretch>
                  <a:fillRect l="-502" t="-2941" b="-9314"/>
                </a:stretch>
              </a:blipFill>
            </p:spPr>
            <p:txBody>
              <a:bodyPr/>
              <a:lstStyle/>
              <a:p>
                <a:r>
                  <a:rPr lang="zh-CN" altLang="en-US">
                    <a:noFill/>
                  </a:rPr>
                  <a:t> </a:t>
                </a:r>
              </a:p>
            </p:txBody>
          </p:sp>
        </mc:Fallback>
      </mc:AlternateContent>
      <p:pic>
        <p:nvPicPr>
          <p:cNvPr id="1028" name="Picture 4" descr="Cache Mem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53" y="2759392"/>
            <a:ext cx="1493335" cy="13312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ary Memor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6543" y="2802643"/>
            <a:ext cx="1244700" cy="1244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condar Memo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3256" y="2572677"/>
            <a:ext cx="1872208" cy="157454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7">
            <a:extLst>
              <a:ext uri="{FF2B5EF4-FFF2-40B4-BE49-F238E27FC236}">
                <a16:creationId xmlns:a16="http://schemas.microsoft.com/office/drawing/2014/main" id="{D7B12816-635B-D249-BE4E-A4969E8EEF6E}"/>
              </a:ext>
            </a:extLst>
          </p:cNvPr>
          <p:cNvSpPr/>
          <p:nvPr/>
        </p:nvSpPr>
        <p:spPr>
          <a:xfrm>
            <a:off x="6253336" y="5140460"/>
            <a:ext cx="3412083" cy="5760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solidFill>
                  <a:srgbClr val="C00000"/>
                </a:solidFill>
                <a:effectLst>
                  <a:outerShdw blurRad="38100" dist="38100" dir="2700000" algn="tl">
                    <a:srgbClr val="000000">
                      <a:alpha val="43137"/>
                    </a:srgbClr>
                  </a:outerShdw>
                </a:effectLst>
                <a:latin typeface="Tw Cen MT Condensed" panose="020B0606020104020203" pitchFamily="34" charset="77"/>
              </a:rPr>
              <a:t>The faster, the more expensive</a:t>
            </a:r>
          </a:p>
          <a:p>
            <a:pPr marL="342900" indent="-342900">
              <a:buFont typeface="Arial" panose="020B0604020202020204" pitchFamily="34" charset="0"/>
              <a:buChar char="•"/>
            </a:pPr>
            <a:r>
              <a:rPr lang="en-US" sz="2000" b="1" dirty="0">
                <a:solidFill>
                  <a:srgbClr val="C00000"/>
                </a:solidFill>
                <a:effectLst>
                  <a:outerShdw blurRad="38100" dist="38100" dir="2700000" algn="tl">
                    <a:srgbClr val="000000">
                      <a:alpha val="43137"/>
                    </a:srgbClr>
                  </a:outerShdw>
                </a:effectLst>
                <a:latin typeface="Tw Cen MT Condensed" panose="020B0606020104020203" pitchFamily="34" charset="77"/>
              </a:rPr>
              <a:t>The cheaper, the larger</a:t>
            </a:r>
          </a:p>
        </p:txBody>
      </p:sp>
      <p:pic>
        <p:nvPicPr>
          <p:cNvPr id="6" name="Picture 6" descr="SanDisk Ultra Trek™ USB stick 64 GB Black SDCZ490-064G-G46 USB 3.0 |  Conrad.com">
            <a:extLst>
              <a:ext uri="{FF2B5EF4-FFF2-40B4-BE49-F238E27FC236}">
                <a16:creationId xmlns:a16="http://schemas.microsoft.com/office/drawing/2014/main" id="{5BE2B695-750D-40B6-9F33-237C21ED3E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7759" y="2740865"/>
            <a:ext cx="1753490" cy="13316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范特西磁带(第1页) - 一起扣扣网">
            <a:extLst>
              <a:ext uri="{FF2B5EF4-FFF2-40B4-BE49-F238E27FC236}">
                <a16:creationId xmlns:a16="http://schemas.microsoft.com/office/drawing/2014/main" id="{6DE2AE54-F5E3-48CD-A423-A4834CCF5E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3122" y="2671194"/>
            <a:ext cx="1872208" cy="14095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79DD2F81-A2D8-4E80-BFD3-E39D13518CEB}"/>
              </a:ext>
            </a:extLst>
          </p:cNvPr>
          <p:cNvGraphicFramePr/>
          <p:nvPr>
            <p:extLst>
              <p:ext uri="{D42A27DB-BD31-4B8C-83A1-F6EECF244321}">
                <p14:modId xmlns:p14="http://schemas.microsoft.com/office/powerpoint/2010/main" val="272052368"/>
              </p:ext>
            </p:extLst>
          </p:nvPr>
        </p:nvGraphicFramePr>
        <p:xfrm>
          <a:off x="2848893" y="4240361"/>
          <a:ext cx="3888432" cy="231746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9" name="Arrow: Down 8">
            <a:extLst>
              <a:ext uri="{FF2B5EF4-FFF2-40B4-BE49-F238E27FC236}">
                <a16:creationId xmlns:a16="http://schemas.microsoft.com/office/drawing/2014/main" id="{62FF9781-7612-46FF-9C41-68792F7A74DF}"/>
              </a:ext>
            </a:extLst>
          </p:cNvPr>
          <p:cNvSpPr/>
          <p:nvPr/>
        </p:nvSpPr>
        <p:spPr>
          <a:xfrm>
            <a:off x="1365067" y="4240360"/>
            <a:ext cx="484632" cy="2376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价格越来越便宜</a:t>
            </a:r>
          </a:p>
        </p:txBody>
      </p:sp>
      <p:sp>
        <p:nvSpPr>
          <p:cNvPr id="10" name="Arrow: Down 9">
            <a:extLst>
              <a:ext uri="{FF2B5EF4-FFF2-40B4-BE49-F238E27FC236}">
                <a16:creationId xmlns:a16="http://schemas.microsoft.com/office/drawing/2014/main" id="{E35CCAE5-6AE2-4E78-B867-58226D2A0ACB}"/>
              </a:ext>
            </a:extLst>
          </p:cNvPr>
          <p:cNvSpPr/>
          <p:nvPr/>
        </p:nvSpPr>
        <p:spPr>
          <a:xfrm>
            <a:off x="2093004" y="4240360"/>
            <a:ext cx="484632" cy="2376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容量越来越大</a:t>
            </a:r>
          </a:p>
        </p:txBody>
      </p:sp>
      <p:sp>
        <p:nvSpPr>
          <p:cNvPr id="15" name="Arrow: Up 14">
            <a:extLst>
              <a:ext uri="{FF2B5EF4-FFF2-40B4-BE49-F238E27FC236}">
                <a16:creationId xmlns:a16="http://schemas.microsoft.com/office/drawing/2014/main" id="{810600E3-CF30-43A1-A7B7-38093A0823F2}"/>
              </a:ext>
            </a:extLst>
          </p:cNvPr>
          <p:cNvSpPr/>
          <p:nvPr/>
        </p:nvSpPr>
        <p:spPr>
          <a:xfrm>
            <a:off x="671815" y="4260764"/>
            <a:ext cx="484632" cy="2355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速度越来越快</a:t>
            </a:r>
          </a:p>
        </p:txBody>
      </p:sp>
    </p:spTree>
    <p:extLst>
      <p:ext uri="{BB962C8B-B14F-4D97-AF65-F5344CB8AC3E}">
        <p14:creationId xmlns:p14="http://schemas.microsoft.com/office/powerpoint/2010/main" val="911582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874505" cy="621837"/>
          </a:xfrm>
          <a:prstGeom prst="rect">
            <a:avLst/>
          </a:prstGeom>
          <a:noFill/>
        </p:spPr>
        <p:txBody>
          <a:bodyPr wrap="none" rtlCol="0">
            <a:spAutoFit/>
          </a:bodyPr>
          <a:lstStyle/>
          <a:p>
            <a:r>
              <a:rPr lang="en-US" sz="3441" dirty="0">
                <a:solidFill>
                  <a:schemeClr val="accent2">
                    <a:lumMod val="75000"/>
                  </a:schemeClr>
                </a:solidFill>
              </a:rPr>
              <a:t>Memory (</a:t>
            </a:r>
            <a:r>
              <a:rPr lang="zh-CN" altLang="en-US" sz="3441" dirty="0">
                <a:solidFill>
                  <a:schemeClr val="accent2">
                    <a:lumMod val="75000"/>
                  </a:schemeClr>
                </a:solidFill>
              </a:rPr>
              <a:t>内存</a:t>
            </a:r>
            <a:r>
              <a:rPr lang="en-US" sz="3441" dirty="0">
                <a:solidFill>
                  <a:schemeClr val="accent2">
                    <a:lumMod val="75000"/>
                  </a:schemeClr>
                </a:solidFill>
              </a:rPr>
              <a:t>)</a:t>
            </a:r>
          </a:p>
        </p:txBody>
      </p:sp>
      <p:sp>
        <p:nvSpPr>
          <p:cNvPr id="12" name="Rectangle 11"/>
          <p:cNvSpPr/>
          <p:nvPr/>
        </p:nvSpPr>
        <p:spPr>
          <a:xfrm>
            <a:off x="492696" y="1229806"/>
            <a:ext cx="9001000" cy="1820883"/>
          </a:xfrm>
          <a:prstGeom prst="rect">
            <a:avLst/>
          </a:prstGeom>
        </p:spPr>
        <p:txBody>
          <a:bodyPr wrap="square">
            <a:spAutoFit/>
          </a:bodyPr>
          <a:lstStyle/>
          <a:p>
            <a:pPr marL="285750" indent="-285750" algn="just">
              <a:buFont typeface="Wingdings" panose="05000000000000000000" pitchFamily="2" charset="2"/>
              <a:buChar char="p"/>
            </a:pPr>
            <a:r>
              <a:rPr lang="en-US" altLang="zh-CN" dirty="0"/>
              <a:t>A memory is just like a human brain:</a:t>
            </a:r>
            <a:r>
              <a:rPr lang="zh-CN" altLang="en-US" dirty="0"/>
              <a:t> </a:t>
            </a:r>
            <a:r>
              <a:rPr lang="en-US" altLang="zh-CN" dirty="0"/>
              <a:t> </a:t>
            </a:r>
            <a:r>
              <a:rPr lang="en-US" altLang="zh-CN" b="1" dirty="0">
                <a:solidFill>
                  <a:srgbClr val="C00000"/>
                </a:solidFill>
                <a:effectLst>
                  <a:outerShdw blurRad="38100" dist="38100" dir="2700000" algn="tl">
                    <a:srgbClr val="000000">
                      <a:alpha val="43137"/>
                    </a:srgbClr>
                  </a:outerShdw>
                </a:effectLst>
              </a:rPr>
              <a:t>store data and instructions</a:t>
            </a:r>
            <a:r>
              <a:rPr lang="en-US" altLang="zh-CN" dirty="0"/>
              <a:t>. </a:t>
            </a:r>
          </a:p>
          <a:p>
            <a:pPr marL="761192" lvl="1" indent="-285750" algn="just">
              <a:buFont typeface="Wingdings" panose="05000000000000000000" pitchFamily="2" charset="2"/>
              <a:buChar char="p"/>
            </a:pPr>
            <a:r>
              <a:rPr lang="en-US" altLang="zh-CN" dirty="0"/>
              <a:t>Computer memory is the storage space in the computer, where data is to be processed and instructions required for processing are stored </a:t>
            </a:r>
          </a:p>
          <a:p>
            <a:pPr marL="285750" indent="-285750" algn="just">
              <a:buFont typeface="Wingdings" panose="05000000000000000000" pitchFamily="2" charset="2"/>
              <a:buChar char="p"/>
            </a:pPr>
            <a:r>
              <a:rPr lang="en-US" altLang="zh-CN" dirty="0"/>
              <a:t>The memory is divided into large number of small parts called </a:t>
            </a:r>
            <a:r>
              <a:rPr lang="en-US" altLang="zh-CN" b="1" dirty="0">
                <a:solidFill>
                  <a:srgbClr val="C00000"/>
                </a:solidFill>
                <a:effectLst>
                  <a:outerShdw blurRad="38100" dist="38100" dir="2700000" algn="tl">
                    <a:srgbClr val="000000">
                      <a:alpha val="43137"/>
                    </a:srgbClr>
                  </a:outerShdw>
                </a:effectLst>
              </a:rPr>
              <a:t>cell</a:t>
            </a:r>
            <a:r>
              <a:rPr lang="en-US" altLang="zh-CN" b="1" dirty="0">
                <a:solidFill>
                  <a:srgbClr val="C00000"/>
                </a:solidFill>
              </a:rPr>
              <a:t>s </a:t>
            </a:r>
          </a:p>
          <a:p>
            <a:pPr marL="761192" lvl="1" indent="-285750" algn="just">
              <a:buFont typeface="Wingdings" panose="05000000000000000000" pitchFamily="2" charset="2"/>
              <a:buChar char="p"/>
            </a:pPr>
            <a:r>
              <a:rPr lang="en-US" altLang="zh-CN" b="1" dirty="0">
                <a:solidFill>
                  <a:srgbClr val="C00000"/>
                </a:solidFill>
                <a:effectLst>
                  <a:outerShdw blurRad="38100" dist="38100" dir="2700000" algn="tl">
                    <a:srgbClr val="000000">
                      <a:alpha val="43137"/>
                    </a:srgbClr>
                  </a:outerShdw>
                </a:effectLst>
              </a:rPr>
              <a:t>Each location or cell </a:t>
            </a:r>
            <a:r>
              <a:rPr lang="en-US" altLang="zh-CN" dirty="0"/>
              <a:t>has a </a:t>
            </a:r>
            <a:r>
              <a:rPr lang="en-US" altLang="zh-CN" b="1" dirty="0">
                <a:solidFill>
                  <a:srgbClr val="C00000"/>
                </a:solidFill>
                <a:effectLst>
                  <a:outerShdw blurRad="38100" dist="38100" dir="2700000" algn="tl">
                    <a:srgbClr val="000000">
                      <a:alpha val="43137"/>
                    </a:srgbClr>
                  </a:outerShdw>
                </a:effectLst>
              </a:rPr>
              <a:t>unique address</a:t>
            </a:r>
            <a:endParaRPr lang="en-US" altLang="zh-CN" dirty="0"/>
          </a:p>
          <a:p>
            <a:pPr marL="761192" lvl="1" indent="-285750" algn="just">
              <a:buFont typeface="Wingdings" panose="05000000000000000000" pitchFamily="2" charset="2"/>
              <a:buChar char="p"/>
            </a:pPr>
            <a:r>
              <a:rPr lang="en-US" altLang="zh-CN" dirty="0"/>
              <a:t>https://www.tutorialspoint.com/computer_fundamentals/computer_memory.htm</a:t>
            </a:r>
          </a:p>
        </p:txBody>
      </p:sp>
      <p:pic>
        <p:nvPicPr>
          <p:cNvPr id="1034" name="Picture 10" descr="Image result for memory add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475" y="3262419"/>
            <a:ext cx="3193450" cy="206219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691355" y="5464497"/>
            <a:ext cx="2603681" cy="461665"/>
          </a:xfrm>
          <a:prstGeom prst="rect">
            <a:avLst/>
          </a:prstGeom>
        </p:spPr>
        <p:txBody>
          <a:bodyPr wrap="square">
            <a:spAutoFit/>
          </a:bodyPr>
          <a:lstStyle/>
          <a:p>
            <a:r>
              <a:rPr lang="en-US" altLang="zh-CN" sz="1200" i="1" u="sng" dirty="0"/>
              <a:t>Some cells are readable and some are  writeable.</a:t>
            </a:r>
          </a:p>
        </p:txBody>
      </p:sp>
    </p:spTree>
    <p:extLst>
      <p:ext uri="{BB962C8B-B14F-4D97-AF65-F5344CB8AC3E}">
        <p14:creationId xmlns:p14="http://schemas.microsoft.com/office/powerpoint/2010/main" val="2485764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7166257" cy="621837"/>
          </a:xfrm>
          <a:prstGeom prst="rect">
            <a:avLst/>
          </a:prstGeom>
          <a:noFill/>
        </p:spPr>
        <p:txBody>
          <a:bodyPr wrap="none" rtlCol="0">
            <a:spAutoFit/>
          </a:bodyPr>
          <a:lstStyle/>
          <a:p>
            <a:r>
              <a:rPr lang="en-US" sz="3441" dirty="0">
                <a:solidFill>
                  <a:schemeClr val="accent2">
                    <a:lumMod val="75000"/>
                  </a:schemeClr>
                </a:solidFill>
              </a:rPr>
              <a:t>Memory </a:t>
            </a:r>
            <a:r>
              <a:rPr lang="en-US" altLang="zh-CN" sz="3441" dirty="0">
                <a:solidFill>
                  <a:schemeClr val="accent2">
                    <a:lumMod val="75000"/>
                  </a:schemeClr>
                </a:solidFill>
              </a:rPr>
              <a:t>Abstraction</a:t>
            </a:r>
            <a:r>
              <a:rPr lang="en-US" sz="3441" dirty="0">
                <a:solidFill>
                  <a:schemeClr val="accent2">
                    <a:lumMod val="75000"/>
                  </a:schemeClr>
                </a:solidFill>
              </a:rPr>
              <a:t> (</a:t>
            </a:r>
            <a:r>
              <a:rPr lang="zh-CN" altLang="en-US" sz="3441" dirty="0">
                <a:solidFill>
                  <a:schemeClr val="accent2">
                    <a:lumMod val="75000"/>
                  </a:schemeClr>
                </a:solidFill>
              </a:rPr>
              <a:t>内存想象示意图</a:t>
            </a:r>
            <a:r>
              <a:rPr lang="en-US" sz="3441" dirty="0">
                <a:solidFill>
                  <a:schemeClr val="accent2">
                    <a:lumMod val="75000"/>
                  </a:schemeClr>
                </a:solidFill>
              </a:rPr>
              <a:t>)</a:t>
            </a:r>
          </a:p>
        </p:txBody>
      </p:sp>
      <p:sp>
        <p:nvSpPr>
          <p:cNvPr id="12" name="Rectangle 11"/>
          <p:cNvSpPr/>
          <p:nvPr/>
        </p:nvSpPr>
        <p:spPr>
          <a:xfrm>
            <a:off x="492696" y="1229806"/>
            <a:ext cx="9001000" cy="2108975"/>
          </a:xfrm>
          <a:prstGeom prst="rect">
            <a:avLst/>
          </a:prstGeom>
        </p:spPr>
        <p:txBody>
          <a:bodyPr wrap="square">
            <a:spAutoFit/>
          </a:bodyPr>
          <a:lstStyle/>
          <a:p>
            <a:pPr marL="285750" indent="-285750" algn="just">
              <a:buFont typeface="Wingdings" panose="05000000000000000000" pitchFamily="2" charset="2"/>
              <a:buChar char="p"/>
            </a:pPr>
            <a:r>
              <a:rPr lang="en-US" altLang="zh-CN" dirty="0"/>
              <a:t>Memory are divided into cells, each of which has a unique address. </a:t>
            </a:r>
          </a:p>
          <a:p>
            <a:pPr marL="761192" lvl="1" indent="-285750" algn="just">
              <a:buFont typeface="Wingdings" panose="05000000000000000000" pitchFamily="2" charset="2"/>
              <a:buChar char="p"/>
            </a:pPr>
            <a:r>
              <a:rPr lang="en-US" altLang="zh-CN" dirty="0"/>
              <a:t>Each cell : unique address</a:t>
            </a:r>
          </a:p>
          <a:p>
            <a:pPr marL="285750" indent="-285750" algn="just">
              <a:buFont typeface="Wingdings" panose="05000000000000000000" pitchFamily="2" charset="2"/>
              <a:buChar char="p"/>
            </a:pPr>
            <a:r>
              <a:rPr lang="zh-CN" altLang="en-US" dirty="0"/>
              <a:t>用一个大方格（作文本）来表示一个内存</a:t>
            </a:r>
            <a:endParaRPr lang="en-US" altLang="zh-CN" dirty="0"/>
          </a:p>
          <a:p>
            <a:pPr marL="285750" indent="-285750" algn="just">
              <a:buFont typeface="Wingdings" panose="05000000000000000000" pitchFamily="2" charset="2"/>
              <a:buChar char="p"/>
            </a:pPr>
            <a:r>
              <a:rPr lang="zh-CN" altLang="en-US" dirty="0"/>
              <a:t>每个小方格可以用第</a:t>
            </a:r>
            <a:r>
              <a:rPr lang="en-US" altLang="zh-CN" dirty="0" err="1"/>
              <a:t>i</a:t>
            </a:r>
            <a:r>
              <a:rPr lang="zh-CN" altLang="en-US" dirty="0"/>
              <a:t>行，第</a:t>
            </a:r>
            <a:r>
              <a:rPr lang="en-US" altLang="zh-CN" dirty="0"/>
              <a:t>j</a:t>
            </a:r>
            <a:r>
              <a:rPr lang="zh-CN" altLang="en-US" dirty="0"/>
              <a:t>列作为它的地址 </a:t>
            </a:r>
            <a:r>
              <a:rPr lang="en-US" altLang="zh-CN" dirty="0"/>
              <a:t>(</a:t>
            </a:r>
            <a:r>
              <a:rPr lang="en-US" altLang="zh-CN" dirty="0" err="1"/>
              <a:t>i,j</a:t>
            </a:r>
            <a:r>
              <a:rPr lang="en-US" altLang="zh-CN" dirty="0"/>
              <a:t>)   </a:t>
            </a:r>
          </a:p>
          <a:p>
            <a:pPr marL="285750" indent="-285750" algn="just">
              <a:buFont typeface="Wingdings" panose="05000000000000000000" pitchFamily="2" charset="2"/>
              <a:buChar char="p"/>
            </a:pPr>
            <a:r>
              <a:rPr lang="zh-CN" altLang="en-US" dirty="0"/>
              <a:t>每个小方格可以存储一个信息</a:t>
            </a:r>
            <a:endParaRPr lang="en-US" altLang="zh-CN" dirty="0"/>
          </a:p>
          <a:p>
            <a:pPr marL="285750" indent="-285750" algn="just">
              <a:buFont typeface="Wingdings" panose="05000000000000000000" pitchFamily="2" charset="2"/>
              <a:buChar char="p"/>
            </a:pPr>
            <a:r>
              <a:rPr lang="zh-CN" altLang="en-US" dirty="0"/>
              <a:t>每个小方格的信息可以根据地址来</a:t>
            </a:r>
            <a:r>
              <a:rPr lang="zh-CN" altLang="en-US" dirty="0">
                <a:solidFill>
                  <a:srgbClr val="C00000"/>
                </a:solidFill>
              </a:rPr>
              <a:t>访问</a:t>
            </a:r>
            <a:r>
              <a:rPr lang="zh-CN" altLang="en-US" dirty="0"/>
              <a:t>：</a:t>
            </a:r>
            <a:r>
              <a:rPr lang="zh-CN" altLang="en-US" dirty="0">
                <a:solidFill>
                  <a:srgbClr val="C00000"/>
                </a:solidFill>
              </a:rPr>
              <a:t>读</a:t>
            </a:r>
            <a:r>
              <a:rPr lang="zh-CN" altLang="en-US" dirty="0"/>
              <a:t> 或者 </a:t>
            </a:r>
            <a:r>
              <a:rPr lang="zh-CN" altLang="en-US" dirty="0">
                <a:solidFill>
                  <a:srgbClr val="C00000"/>
                </a:solidFill>
              </a:rPr>
              <a:t>写</a:t>
            </a:r>
            <a:endParaRPr lang="en-US" altLang="zh-CN" dirty="0">
              <a:solidFill>
                <a:srgbClr val="C00000"/>
              </a:solidFill>
            </a:endParaRPr>
          </a:p>
          <a:p>
            <a:pPr marL="285750" indent="-285750" algn="just">
              <a:buFont typeface="Wingdings" panose="05000000000000000000" pitchFamily="2" charset="2"/>
              <a:buChar char="p"/>
            </a:pPr>
            <a:r>
              <a:rPr lang="zh-CN" altLang="en-US" dirty="0"/>
              <a:t>后面写的信息会把前面写的信息</a:t>
            </a:r>
            <a:r>
              <a:rPr lang="zh-CN" altLang="en-US" dirty="0">
                <a:solidFill>
                  <a:srgbClr val="C00000"/>
                </a:solidFill>
              </a:rPr>
              <a:t>覆盖</a:t>
            </a:r>
            <a:r>
              <a:rPr lang="zh-CN" altLang="en-US" dirty="0"/>
              <a:t>掉</a:t>
            </a:r>
            <a:r>
              <a:rPr lang="en-US" altLang="zh-CN" dirty="0"/>
              <a:t>    </a:t>
            </a:r>
          </a:p>
        </p:txBody>
      </p:sp>
      <p:graphicFrame>
        <p:nvGraphicFramePr>
          <p:cNvPr id="3" name="Table 5">
            <a:extLst>
              <a:ext uri="{FF2B5EF4-FFF2-40B4-BE49-F238E27FC236}">
                <a16:creationId xmlns:a16="http://schemas.microsoft.com/office/drawing/2014/main" id="{4DACB787-8A42-485E-B69A-2B9714D8BFD9}"/>
              </a:ext>
            </a:extLst>
          </p:cNvPr>
          <p:cNvGraphicFramePr>
            <a:graphicFrameLocks noGrp="1"/>
          </p:cNvGraphicFramePr>
          <p:nvPr>
            <p:extLst>
              <p:ext uri="{D42A27DB-BD31-4B8C-83A1-F6EECF244321}">
                <p14:modId xmlns:p14="http://schemas.microsoft.com/office/powerpoint/2010/main" val="1564380382"/>
              </p:ext>
            </p:extLst>
          </p:nvPr>
        </p:nvGraphicFramePr>
        <p:xfrm>
          <a:off x="2868960" y="3448273"/>
          <a:ext cx="3816424" cy="3384376"/>
        </p:xfrm>
        <a:graphic>
          <a:graphicData uri="http://schemas.openxmlformats.org/drawingml/2006/table">
            <a:tbl>
              <a:tblPr firstRow="1" bandRow="1">
                <a:tableStyleId>{69CF1AB2-1976-4502-BF36-3FF5EA218861}</a:tableStyleId>
              </a:tblPr>
              <a:tblGrid>
                <a:gridCol w="477053">
                  <a:extLst>
                    <a:ext uri="{9D8B030D-6E8A-4147-A177-3AD203B41FA5}">
                      <a16:colId xmlns:a16="http://schemas.microsoft.com/office/drawing/2014/main" val="1949230848"/>
                    </a:ext>
                  </a:extLst>
                </a:gridCol>
                <a:gridCol w="477053">
                  <a:extLst>
                    <a:ext uri="{9D8B030D-6E8A-4147-A177-3AD203B41FA5}">
                      <a16:colId xmlns:a16="http://schemas.microsoft.com/office/drawing/2014/main" val="3941904373"/>
                    </a:ext>
                  </a:extLst>
                </a:gridCol>
                <a:gridCol w="477053">
                  <a:extLst>
                    <a:ext uri="{9D8B030D-6E8A-4147-A177-3AD203B41FA5}">
                      <a16:colId xmlns:a16="http://schemas.microsoft.com/office/drawing/2014/main" val="279888041"/>
                    </a:ext>
                  </a:extLst>
                </a:gridCol>
                <a:gridCol w="477053">
                  <a:extLst>
                    <a:ext uri="{9D8B030D-6E8A-4147-A177-3AD203B41FA5}">
                      <a16:colId xmlns:a16="http://schemas.microsoft.com/office/drawing/2014/main" val="966249335"/>
                    </a:ext>
                  </a:extLst>
                </a:gridCol>
                <a:gridCol w="477053">
                  <a:extLst>
                    <a:ext uri="{9D8B030D-6E8A-4147-A177-3AD203B41FA5}">
                      <a16:colId xmlns:a16="http://schemas.microsoft.com/office/drawing/2014/main" val="3483870393"/>
                    </a:ext>
                  </a:extLst>
                </a:gridCol>
                <a:gridCol w="477053">
                  <a:extLst>
                    <a:ext uri="{9D8B030D-6E8A-4147-A177-3AD203B41FA5}">
                      <a16:colId xmlns:a16="http://schemas.microsoft.com/office/drawing/2014/main" val="724310927"/>
                    </a:ext>
                  </a:extLst>
                </a:gridCol>
                <a:gridCol w="477053">
                  <a:extLst>
                    <a:ext uri="{9D8B030D-6E8A-4147-A177-3AD203B41FA5}">
                      <a16:colId xmlns:a16="http://schemas.microsoft.com/office/drawing/2014/main" val="1876368343"/>
                    </a:ext>
                  </a:extLst>
                </a:gridCol>
                <a:gridCol w="477053">
                  <a:extLst>
                    <a:ext uri="{9D8B030D-6E8A-4147-A177-3AD203B41FA5}">
                      <a16:colId xmlns:a16="http://schemas.microsoft.com/office/drawing/2014/main" val="438837662"/>
                    </a:ext>
                  </a:extLst>
                </a:gridCol>
              </a:tblGrid>
              <a:tr h="423047">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0981870"/>
                  </a:ext>
                </a:extLst>
              </a:tr>
              <a:tr h="42304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9161831"/>
                  </a:ext>
                </a:extLst>
              </a:tr>
              <a:tr h="42304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770276"/>
                  </a:ext>
                </a:extLst>
              </a:tr>
              <a:tr h="423047">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4274988"/>
                  </a:ext>
                </a:extLst>
              </a:tr>
              <a:tr h="42304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8017225"/>
                  </a:ext>
                </a:extLst>
              </a:tr>
              <a:tr h="42304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8421822"/>
                  </a:ext>
                </a:extLst>
              </a:tr>
              <a:tr h="42304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409173"/>
                  </a:ext>
                </a:extLst>
              </a:tr>
              <a:tr h="42304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J</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5160419"/>
                  </a:ext>
                </a:extLst>
              </a:tr>
            </a:tbl>
          </a:graphicData>
        </a:graphic>
      </p:graphicFrame>
    </p:spTree>
    <p:extLst>
      <p:ext uri="{BB962C8B-B14F-4D97-AF65-F5344CB8AC3E}">
        <p14:creationId xmlns:p14="http://schemas.microsoft.com/office/powerpoint/2010/main" val="2770477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422284" cy="621837"/>
          </a:xfrm>
          <a:prstGeom prst="rect">
            <a:avLst/>
          </a:prstGeom>
          <a:noFill/>
        </p:spPr>
        <p:txBody>
          <a:bodyPr wrap="none" rtlCol="0">
            <a:spAutoFit/>
          </a:bodyPr>
          <a:lstStyle/>
          <a:p>
            <a:r>
              <a:rPr lang="en-US" sz="3441" dirty="0">
                <a:solidFill>
                  <a:schemeClr val="accent2">
                    <a:lumMod val="75000"/>
                  </a:schemeClr>
                </a:solidFill>
              </a:rPr>
              <a:t>Variable in python</a:t>
            </a:r>
          </a:p>
        </p:txBody>
      </p:sp>
      <mc:AlternateContent xmlns:mc="http://schemas.openxmlformats.org/markup-compatibility/2006" xmlns:a14="http://schemas.microsoft.com/office/drawing/2010/main">
        <mc:Choice Requires="a14">
          <p:sp>
            <p:nvSpPr>
              <p:cNvPr id="14" name="Rectangle 13"/>
              <p:cNvSpPr/>
              <p:nvPr/>
            </p:nvSpPr>
            <p:spPr>
              <a:xfrm>
                <a:off x="869854" y="1199639"/>
                <a:ext cx="8496944" cy="4125617"/>
              </a:xfrm>
              <a:prstGeom prst="rect">
                <a:avLst/>
              </a:prstGeom>
            </p:spPr>
            <p:txBody>
              <a:bodyPr wrap="square">
                <a:spAutoFit/>
              </a:bodyPr>
              <a:lstStyle/>
              <a:p>
                <a:pPr marL="285750" indent="-285750">
                  <a:buFont typeface="Wingdings" panose="05000000000000000000" pitchFamily="2" charset="2"/>
                  <a:buChar char="p"/>
                </a:pPr>
                <a:r>
                  <a:rPr lang="en-US" altLang="zh-CN" dirty="0"/>
                  <a:t>In mathematics, we use variables to conduct abstract analysis.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 </m:t>
                        </m:r>
                        <m:r>
                          <a:rPr lang="en-US" altLang="zh-CN" b="0" i="1" smtClean="0">
                            <a:latin typeface="Cambria Math" panose="02040503050406030204" pitchFamily="18" charset="0"/>
                          </a:rPr>
                          <m:t>𝑧</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oMath>
                </a14:m>
                <a:r>
                  <a:rPr lang="en-US" altLang="zh-CN" dirty="0"/>
                  <a:t> </a:t>
                </a:r>
              </a:p>
              <a:p>
                <a:pPr marL="285750" indent="-285750">
                  <a:buFont typeface="Wingdings" panose="05000000000000000000" pitchFamily="2" charset="2"/>
                  <a:buChar char="p"/>
                </a:pPr>
                <a:r>
                  <a:rPr lang="en-US" altLang="zh-CN" dirty="0"/>
                  <a:t>In computer programs, constants like ‘a’, ‘xyz’, 1, 2,  are stored in memory. </a:t>
                </a:r>
              </a:p>
              <a:p>
                <a:pPr marL="761192" lvl="1" indent="-285750">
                  <a:buFont typeface="Wingdings" panose="05000000000000000000" pitchFamily="2" charset="2"/>
                  <a:buChar char="p"/>
                </a:pPr>
                <a:r>
                  <a:rPr lang="en-US" altLang="zh-CN" dirty="0">
                    <a:solidFill>
                      <a:srgbClr val="C00000"/>
                    </a:solidFill>
                  </a:rPr>
                  <a:t>We define variables to operates these constants</a:t>
                </a:r>
              </a:p>
              <a:p>
                <a:pPr marL="285750" indent="-285750">
                  <a:buFont typeface="Wingdings" panose="05000000000000000000" pitchFamily="2" charset="2"/>
                  <a:buChar char="p"/>
                </a:pPr>
                <a:r>
                  <a:rPr lang="en-US" altLang="zh-CN" b="1" dirty="0">
                    <a:solidFill>
                      <a:srgbClr val="C00000"/>
                    </a:solidFill>
                  </a:rPr>
                  <a:t>A variable is a name that refers to a value</a:t>
                </a:r>
              </a:p>
              <a:p>
                <a:pPr marL="285750" indent="-285750">
                  <a:buFont typeface="Wingdings" panose="05000000000000000000" pitchFamily="2" charset="2"/>
                  <a:buChar char="p"/>
                </a:pPr>
                <a:r>
                  <a:rPr lang="en-US" altLang="zh-CN" dirty="0"/>
                  <a:t>Name of a variable can contain </a:t>
                </a:r>
                <a:r>
                  <a:rPr lang="en-US" altLang="zh-CN" b="1" dirty="0">
                    <a:solidFill>
                      <a:srgbClr val="C00000"/>
                    </a:solidFill>
                    <a:effectLst>
                      <a:outerShdw blurRad="38100" dist="38100" dir="2700000" algn="tl">
                        <a:srgbClr val="000000">
                          <a:alpha val="43137"/>
                        </a:srgbClr>
                      </a:outerShdw>
                    </a:effectLst>
                  </a:rPr>
                  <a:t>letters, numbers and underscore</a:t>
                </a:r>
                <a:r>
                  <a:rPr lang="en-US" altLang="zh-CN" dirty="0"/>
                  <a:t>, but they have to </a:t>
                </a:r>
                <a:r>
                  <a:rPr lang="en-US" altLang="zh-CN" dirty="0">
                    <a:solidFill>
                      <a:srgbClr val="C00000"/>
                    </a:solidFill>
                  </a:rPr>
                  <a:t>begin with a letter or underscore character (_) </a:t>
                </a:r>
              </a:p>
              <a:p>
                <a:pPr marL="761192" lvl="1" indent="-285750">
                  <a:buFont typeface="Wingdings" panose="05000000000000000000" pitchFamily="2" charset="2"/>
                  <a:buChar char="p"/>
                </a:pPr>
                <a:r>
                  <a:rPr lang="en-US" altLang="zh-CN" dirty="0"/>
                  <a:t>X, y , z, x, Y, z,</a:t>
                </a:r>
                <a:r>
                  <a:rPr lang="zh-CN" altLang="en-US" dirty="0"/>
                  <a:t> </a:t>
                </a:r>
                <a:r>
                  <a:rPr lang="en-US" altLang="zh-CN" dirty="0"/>
                  <a:t>price, cake, _step, x1, x2</a:t>
                </a:r>
              </a:p>
              <a:p>
                <a:pPr marL="761192" lvl="1" indent="-285750">
                  <a:buFont typeface="Wingdings" panose="05000000000000000000" pitchFamily="2" charset="2"/>
                  <a:buChar char="p"/>
                </a:pPr>
                <a:r>
                  <a:rPr lang="zh-CN" altLang="en-US" dirty="0"/>
                  <a:t>非法的</a:t>
                </a:r>
                <a:r>
                  <a:rPr lang="en-US" altLang="zh-CN" dirty="0"/>
                  <a:t>: 2x, 3y, </a:t>
                </a:r>
                <a:r>
                  <a:rPr lang="en-US" altLang="zh-CN" dirty="0" err="1"/>
                  <a:t>x+y</a:t>
                </a:r>
                <a:r>
                  <a:rPr lang="en-US" altLang="zh-CN" dirty="0"/>
                  <a:t>, </a:t>
                </a:r>
                <a:r>
                  <a:rPr lang="en-US" altLang="zh-CN" dirty="0" err="1"/>
                  <a:t>x@y</a:t>
                </a:r>
                <a:r>
                  <a:rPr lang="en-US" altLang="zh-CN" dirty="0"/>
                  <a:t>,</a:t>
                </a:r>
                <a:r>
                  <a:rPr lang="zh-CN" altLang="en-US" dirty="0"/>
                  <a:t> </a:t>
                </a:r>
                <a:r>
                  <a:rPr lang="en-US" altLang="zh-CN" dirty="0"/>
                  <a:t>!x</a:t>
                </a:r>
              </a:p>
              <a:p>
                <a:pPr marL="285750" indent="-285750">
                  <a:buFont typeface="Wingdings" panose="05000000000000000000" pitchFamily="2" charset="2"/>
                  <a:buChar char="p"/>
                </a:pPr>
                <a:r>
                  <a:rPr lang="en-US" altLang="zh-CN" dirty="0"/>
                  <a:t>Variable names (also called identifier) can be arbitrarily long</a:t>
                </a:r>
              </a:p>
              <a:p>
                <a:pPr marL="285750" indent="-285750">
                  <a:buFont typeface="Wingdings" panose="05000000000000000000" pitchFamily="2" charset="2"/>
                  <a:buChar char="p"/>
                </a:pPr>
                <a:r>
                  <a:rPr lang="en-US" altLang="zh-CN" dirty="0"/>
                  <a:t>Variable names are </a:t>
                </a:r>
                <a:r>
                  <a:rPr lang="en-US" altLang="zh-CN" b="1" dirty="0">
                    <a:solidFill>
                      <a:srgbClr val="C00000"/>
                    </a:solidFill>
                    <a:effectLst>
                      <a:outerShdw blurRad="38100" dist="38100" dir="2700000" algn="tl">
                        <a:srgbClr val="000000">
                          <a:alpha val="43137"/>
                        </a:srgbClr>
                      </a:outerShdw>
                    </a:effectLst>
                  </a:rPr>
                  <a:t>case-sensitive(</a:t>
                </a:r>
                <a:r>
                  <a:rPr lang="zh-CN" altLang="en-US" b="1" dirty="0">
                    <a:solidFill>
                      <a:srgbClr val="C00000"/>
                    </a:solidFill>
                    <a:effectLst>
                      <a:outerShdw blurRad="38100" dist="38100" dir="2700000" algn="tl">
                        <a:srgbClr val="000000">
                          <a:alpha val="43137"/>
                        </a:srgbClr>
                      </a:outerShdw>
                    </a:effectLst>
                  </a:rPr>
                  <a:t>大小写敏感</a:t>
                </a:r>
                <a:r>
                  <a:rPr lang="en-US" altLang="zh-CN" b="1" dirty="0">
                    <a:solidFill>
                      <a:srgbClr val="C00000"/>
                    </a:solidFill>
                    <a:effectLst>
                      <a:outerShdw blurRad="38100" dist="38100" dir="2700000" algn="tl">
                        <a:srgbClr val="000000">
                          <a:alpha val="43137"/>
                        </a:srgbClr>
                      </a:outerShdw>
                    </a:effectLst>
                  </a:rPr>
                  <a:t>)</a:t>
                </a:r>
                <a:r>
                  <a:rPr lang="en-US" altLang="zh-CN" dirty="0"/>
                  <a:t>, so spam, Spam, </a:t>
                </a:r>
                <a:r>
                  <a:rPr lang="en-US" altLang="zh-CN" dirty="0" err="1"/>
                  <a:t>sPam</a:t>
                </a:r>
                <a:r>
                  <a:rPr lang="en-US" altLang="zh-CN" dirty="0"/>
                  <a:t>, and SPAM are all different. Although it is legal to use uppercase letters, by convention we don’t</a:t>
                </a:r>
              </a:p>
              <a:p>
                <a:pPr marL="285750" indent="-285750">
                  <a:buFont typeface="Wingdings" panose="05000000000000000000" pitchFamily="2" charset="2"/>
                  <a:buChar char="p"/>
                </a:pPr>
                <a:r>
                  <a:rPr lang="en-US" altLang="zh-CN" dirty="0"/>
                  <a:t>For the most part, programmers are free to choose any name that conforms to the above rules. Good programmers always try to choose names that describe the thing being named (meaningful), such as message, </a:t>
                </a:r>
                <a:r>
                  <a:rPr lang="en-US" altLang="zh-CN" dirty="0" err="1"/>
                  <a:t>price_of_tea_in_china</a:t>
                </a:r>
                <a:r>
                  <a:rPr lang="en-US" altLang="zh-CN" dirty="0"/>
                  <a:t>.</a:t>
                </a:r>
              </a:p>
            </p:txBody>
          </p:sp>
        </mc:Choice>
        <mc:Fallback xmlns="">
          <p:sp>
            <p:nvSpPr>
              <p:cNvPr id="14" name="Rectangle 13"/>
              <p:cNvSpPr>
                <a:spLocks noRot="1" noChangeAspect="1" noMove="1" noResize="1" noEditPoints="1" noAdjustHandles="1" noChangeArrowheads="1" noChangeShapeType="1" noTextEdit="1"/>
              </p:cNvSpPr>
              <p:nvPr/>
            </p:nvSpPr>
            <p:spPr>
              <a:xfrm>
                <a:off x="869854" y="1199639"/>
                <a:ext cx="8496944" cy="4125617"/>
              </a:xfrm>
              <a:prstGeom prst="rect">
                <a:avLst/>
              </a:prstGeom>
              <a:blipFill>
                <a:blip r:embed="rId2"/>
                <a:stretch>
                  <a:fillRect l="-502" t="-739" r="-502" b="-13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560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4715586" cy="621837"/>
          </a:xfrm>
          <a:prstGeom prst="rect">
            <a:avLst/>
          </a:prstGeom>
          <a:noFill/>
        </p:spPr>
        <p:txBody>
          <a:bodyPr wrap="none" rtlCol="0">
            <a:spAutoFit/>
          </a:bodyPr>
          <a:lstStyle/>
          <a:p>
            <a:r>
              <a:rPr lang="en-US" sz="3441" dirty="0">
                <a:solidFill>
                  <a:schemeClr val="accent2">
                    <a:lumMod val="75000"/>
                  </a:schemeClr>
                </a:solidFill>
              </a:rPr>
              <a:t>Variable name: Keywords</a:t>
            </a:r>
          </a:p>
        </p:txBody>
      </p:sp>
      <p:sp>
        <p:nvSpPr>
          <p:cNvPr id="6" name="Rectangle 5"/>
          <p:cNvSpPr/>
          <p:nvPr/>
        </p:nvSpPr>
        <p:spPr>
          <a:xfrm>
            <a:off x="869854" y="1199639"/>
            <a:ext cx="8496944" cy="668516"/>
          </a:xfrm>
          <a:prstGeom prst="rect">
            <a:avLst/>
          </a:prstGeom>
        </p:spPr>
        <p:txBody>
          <a:bodyPr wrap="square">
            <a:spAutoFit/>
          </a:bodyPr>
          <a:lstStyle/>
          <a:p>
            <a:pPr marL="285750" indent="-285750">
              <a:buFont typeface="Wingdings" panose="05000000000000000000" pitchFamily="2" charset="2"/>
              <a:buChar char="p"/>
            </a:pPr>
            <a:r>
              <a:rPr lang="en-US" altLang="zh-CN" b="1" dirty="0">
                <a:solidFill>
                  <a:srgbClr val="C00000"/>
                </a:solidFill>
                <a:effectLst>
                  <a:outerShdw blurRad="38100" dist="38100" dir="2700000" algn="tl">
                    <a:srgbClr val="000000">
                      <a:alpha val="43137"/>
                    </a:srgbClr>
                  </a:outerShdw>
                </a:effectLst>
              </a:rPr>
              <a:t>Keywords</a:t>
            </a:r>
            <a:r>
              <a:rPr lang="en-US" altLang="zh-CN" dirty="0"/>
              <a:t> (also called reserved words) define the language’s rules and structure, and they cannot be used as variable names. Python has </a:t>
            </a:r>
            <a:r>
              <a:rPr lang="en-US" altLang="zh-CN" b="1" dirty="0"/>
              <a:t>thirty-five keywords</a:t>
            </a:r>
            <a:r>
              <a:rPr lang="en-US" altLang="zh-CN" dirty="0"/>
              <a:t>:</a:t>
            </a:r>
          </a:p>
        </p:txBody>
      </p:sp>
      <p:sp>
        <p:nvSpPr>
          <p:cNvPr id="7" name="Rectangle 6">
            <a:extLst>
              <a:ext uri="{FF2B5EF4-FFF2-40B4-BE49-F238E27FC236}">
                <a16:creationId xmlns:a16="http://schemas.microsoft.com/office/drawing/2014/main" id="{A769FA6D-63BB-2049-B3CC-A3243E97C4F5}"/>
              </a:ext>
            </a:extLst>
          </p:cNvPr>
          <p:cNvSpPr/>
          <p:nvPr/>
        </p:nvSpPr>
        <p:spPr>
          <a:xfrm>
            <a:off x="2242321" y="2224137"/>
            <a:ext cx="5455490" cy="217523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numCol="5" rtlCol="0" anchor="ctr"/>
          <a:lstStyle/>
          <a:p>
            <a:r>
              <a:rPr lang="en-US" sz="2000" dirty="0">
                <a:solidFill>
                  <a:srgbClr val="7030A0"/>
                </a:solidFill>
                <a:effectLst>
                  <a:outerShdw blurRad="38100" dist="38100" dir="2700000" algn="tl">
                    <a:srgbClr val="000000">
                      <a:alpha val="43137"/>
                    </a:srgbClr>
                  </a:outerShdw>
                </a:effectLst>
              </a:rPr>
              <a:t>False      await     else          import     pass</a:t>
            </a:r>
          </a:p>
          <a:p>
            <a:r>
              <a:rPr lang="en-US" sz="2000" dirty="0">
                <a:solidFill>
                  <a:srgbClr val="7030A0"/>
                </a:solidFill>
                <a:effectLst>
                  <a:outerShdw blurRad="38100" dist="38100" dir="2700000" algn="tl">
                    <a:srgbClr val="000000">
                      <a:alpha val="43137"/>
                    </a:srgbClr>
                  </a:outerShdw>
                </a:effectLst>
              </a:rPr>
              <a:t>None      break     except     in         raise</a:t>
            </a:r>
          </a:p>
          <a:p>
            <a:r>
              <a:rPr lang="en-US" sz="2000" dirty="0">
                <a:solidFill>
                  <a:srgbClr val="7030A0"/>
                </a:solidFill>
                <a:effectLst>
                  <a:outerShdw blurRad="38100" dist="38100" dir="2700000" algn="tl">
                    <a:srgbClr val="000000">
                      <a:alpha val="43137"/>
                    </a:srgbClr>
                  </a:outerShdw>
                </a:effectLst>
              </a:rPr>
              <a:t>True        class       finally     is         return</a:t>
            </a:r>
          </a:p>
          <a:p>
            <a:r>
              <a:rPr lang="en-US" sz="2000" dirty="0">
                <a:solidFill>
                  <a:srgbClr val="7030A0"/>
                </a:solidFill>
                <a:effectLst>
                  <a:outerShdw blurRad="38100" dist="38100" dir="2700000" algn="tl">
                    <a:srgbClr val="000000">
                      <a:alpha val="43137"/>
                    </a:srgbClr>
                  </a:outerShdw>
                </a:effectLst>
              </a:rPr>
              <a:t>and        continue   for         lambda     try</a:t>
            </a:r>
          </a:p>
          <a:p>
            <a:r>
              <a:rPr lang="en-US" sz="2000" dirty="0">
                <a:solidFill>
                  <a:srgbClr val="7030A0"/>
                </a:solidFill>
                <a:effectLst>
                  <a:outerShdw blurRad="38100" dist="38100" dir="2700000" algn="tl">
                    <a:srgbClr val="000000">
                      <a:alpha val="43137"/>
                    </a:srgbClr>
                  </a:outerShdw>
                </a:effectLst>
              </a:rPr>
              <a:t>as            </a:t>
            </a:r>
            <a:r>
              <a:rPr lang="en-US" sz="2000" dirty="0" err="1">
                <a:solidFill>
                  <a:srgbClr val="7030A0"/>
                </a:solidFill>
                <a:effectLst>
                  <a:outerShdw blurRad="38100" dist="38100" dir="2700000" algn="tl">
                    <a:srgbClr val="000000">
                      <a:alpha val="43137"/>
                    </a:srgbClr>
                  </a:outerShdw>
                </a:effectLst>
              </a:rPr>
              <a:t>def</a:t>
            </a:r>
            <a:r>
              <a:rPr lang="en-US" sz="2000" dirty="0">
                <a:solidFill>
                  <a:srgbClr val="7030A0"/>
                </a:solidFill>
                <a:effectLst>
                  <a:outerShdw blurRad="38100" dist="38100" dir="2700000" algn="tl">
                    <a:srgbClr val="000000">
                      <a:alpha val="43137"/>
                    </a:srgbClr>
                  </a:outerShdw>
                </a:effectLst>
              </a:rPr>
              <a:t>        from         nonlocal   while</a:t>
            </a:r>
          </a:p>
          <a:p>
            <a:r>
              <a:rPr lang="en-US" sz="2000" dirty="0">
                <a:solidFill>
                  <a:srgbClr val="7030A0"/>
                </a:solidFill>
                <a:effectLst>
                  <a:outerShdw blurRad="38100" dist="38100" dir="2700000" algn="tl">
                    <a:srgbClr val="000000">
                      <a:alpha val="43137"/>
                    </a:srgbClr>
                  </a:outerShdw>
                </a:effectLst>
              </a:rPr>
              <a:t>assert      del        global     not      with</a:t>
            </a:r>
          </a:p>
          <a:p>
            <a:r>
              <a:rPr lang="en-US" sz="2000" dirty="0" err="1">
                <a:solidFill>
                  <a:srgbClr val="7030A0"/>
                </a:solidFill>
                <a:effectLst>
                  <a:outerShdw blurRad="38100" dist="38100" dir="2700000" algn="tl">
                    <a:srgbClr val="000000">
                      <a:alpha val="43137"/>
                    </a:srgbClr>
                  </a:outerShdw>
                </a:effectLst>
              </a:rPr>
              <a:t>async</a:t>
            </a:r>
            <a:r>
              <a:rPr lang="en-US" sz="2000" dirty="0">
                <a:solidFill>
                  <a:srgbClr val="7030A0"/>
                </a:solidFill>
                <a:effectLst>
                  <a:outerShdw blurRad="38100" dist="38100" dir="2700000" algn="tl">
                    <a:srgbClr val="000000">
                      <a:alpha val="43137"/>
                    </a:srgbClr>
                  </a:outerShdw>
                </a:effectLst>
              </a:rPr>
              <a:t>       </a:t>
            </a:r>
            <a:r>
              <a:rPr lang="en-US" sz="2000" dirty="0" err="1">
                <a:solidFill>
                  <a:srgbClr val="7030A0"/>
                </a:solidFill>
                <a:effectLst>
                  <a:outerShdw blurRad="38100" dist="38100" dir="2700000" algn="tl">
                    <a:srgbClr val="000000">
                      <a:alpha val="43137"/>
                    </a:srgbClr>
                  </a:outerShdw>
                </a:effectLst>
              </a:rPr>
              <a:t>elif</a:t>
            </a:r>
            <a:r>
              <a:rPr lang="en-US" sz="2000" dirty="0">
                <a:solidFill>
                  <a:srgbClr val="7030A0"/>
                </a:solidFill>
                <a:effectLst>
                  <a:outerShdw blurRad="38100" dist="38100" dir="2700000" algn="tl">
                    <a:srgbClr val="000000">
                      <a:alpha val="43137"/>
                    </a:srgbClr>
                  </a:outerShdw>
                </a:effectLst>
              </a:rPr>
              <a:t>         if            or         yield</a:t>
            </a:r>
          </a:p>
        </p:txBody>
      </p:sp>
      <p:sp>
        <p:nvSpPr>
          <p:cNvPr id="8" name="Rectangle 7">
            <a:extLst>
              <a:ext uri="{FF2B5EF4-FFF2-40B4-BE49-F238E27FC236}">
                <a16:creationId xmlns:a16="http://schemas.microsoft.com/office/drawing/2014/main" id="{F7A96D78-BD8C-4D40-B1B7-D1D4A0FED206}"/>
              </a:ext>
            </a:extLst>
          </p:cNvPr>
          <p:cNvSpPr/>
          <p:nvPr/>
        </p:nvSpPr>
        <p:spPr>
          <a:xfrm>
            <a:off x="5389240" y="4816425"/>
            <a:ext cx="3676723" cy="66851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000" b="1" dirty="0">
                <a:solidFill>
                  <a:srgbClr val="C00000"/>
                </a:solidFill>
                <a:effectLst>
                  <a:outerShdw blurRad="38100" dist="38100" dir="2700000" algn="tl">
                    <a:srgbClr val="000000">
                      <a:alpha val="43137"/>
                    </a:srgbClr>
                  </a:outerShdw>
                </a:effectLst>
                <a:latin typeface="Tw Cen MT Condensed" panose="020B0606020104020203" pitchFamily="34" charset="77"/>
              </a:rPr>
              <a:t>古代皇帝避讳</a:t>
            </a:r>
            <a:endParaRPr lang="en-US" altLang="zh-CN" sz="2000" b="1" dirty="0">
              <a:solidFill>
                <a:srgbClr val="C00000"/>
              </a:solidFill>
              <a:effectLst>
                <a:outerShdw blurRad="38100" dist="38100" dir="2700000" algn="tl">
                  <a:srgbClr val="000000">
                    <a:alpha val="43137"/>
                  </a:srgbClr>
                </a:outerShdw>
              </a:effectLst>
              <a:latin typeface="Tw Cen MT Condensed" panose="020B0606020104020203" pitchFamily="34" charset="77"/>
            </a:endParaRPr>
          </a:p>
          <a:p>
            <a:pPr marL="342900" indent="-342900">
              <a:buFont typeface="Arial" panose="020B0604020202020204" pitchFamily="34" charset="0"/>
              <a:buChar char="•"/>
            </a:pPr>
            <a:r>
              <a:rPr lang="zh-CN" altLang="en-US" sz="2000" b="1" dirty="0">
                <a:solidFill>
                  <a:srgbClr val="C00000"/>
                </a:solidFill>
                <a:effectLst>
                  <a:outerShdw blurRad="38100" dist="38100" dir="2700000" algn="tl">
                    <a:srgbClr val="000000">
                      <a:alpha val="43137"/>
                    </a:srgbClr>
                  </a:outerShdw>
                </a:effectLst>
                <a:latin typeface="Tw Cen MT Condensed" panose="020B0606020104020203" pitchFamily="34" charset="77"/>
              </a:rPr>
              <a:t>用关键词作为变量名会报错</a:t>
            </a:r>
            <a:endParaRPr lang="en-US" sz="2000" b="1" dirty="0">
              <a:solidFill>
                <a:srgbClr val="C00000"/>
              </a:solidFill>
              <a:effectLst>
                <a:outerShdw blurRad="38100" dist="38100" dir="2700000" algn="tl">
                  <a:srgbClr val="000000">
                    <a:alpha val="43137"/>
                  </a:srgbClr>
                </a:outerShdw>
              </a:effectLst>
              <a:latin typeface="Tw Cen MT Condensed" panose="020B0606020104020203" pitchFamily="34" charset="77"/>
            </a:endParaRPr>
          </a:p>
        </p:txBody>
      </p:sp>
    </p:spTree>
    <p:extLst>
      <p:ext uri="{BB962C8B-B14F-4D97-AF65-F5344CB8AC3E}">
        <p14:creationId xmlns:p14="http://schemas.microsoft.com/office/powerpoint/2010/main" val="191084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90F687-F8FB-4949-8946-81AC26D9DA69}"/>
              </a:ext>
            </a:extLst>
          </p:cNvPr>
          <p:cNvSpPr txBox="1"/>
          <p:nvPr/>
        </p:nvSpPr>
        <p:spPr>
          <a:xfrm>
            <a:off x="962008" y="577802"/>
            <a:ext cx="3861185" cy="621837"/>
          </a:xfrm>
          <a:prstGeom prst="rect">
            <a:avLst/>
          </a:prstGeom>
          <a:noFill/>
        </p:spPr>
        <p:txBody>
          <a:bodyPr wrap="none" rtlCol="0">
            <a:spAutoFit/>
          </a:bodyPr>
          <a:lstStyle/>
          <a:p>
            <a:r>
              <a:rPr lang="en-US" altLang="zh-CN" sz="3441" dirty="0">
                <a:solidFill>
                  <a:schemeClr val="accent2">
                    <a:lumMod val="75000"/>
                  </a:schemeClr>
                </a:solidFill>
              </a:rPr>
              <a:t>Structure of</a:t>
            </a:r>
            <a:r>
              <a:rPr lang="zh-CN" altLang="en-US" sz="3441" dirty="0">
                <a:solidFill>
                  <a:schemeClr val="accent2">
                    <a:lumMod val="75000"/>
                  </a:schemeClr>
                </a:solidFill>
              </a:rPr>
              <a:t> </a:t>
            </a:r>
            <a:r>
              <a:rPr lang="en-US" altLang="zh-CN" sz="3441" dirty="0">
                <a:solidFill>
                  <a:schemeClr val="accent2">
                    <a:lumMod val="75000"/>
                  </a:schemeClr>
                </a:solidFill>
              </a:rPr>
              <a:t>Program</a:t>
            </a:r>
            <a:endParaRPr lang="en-US" sz="3441" dirty="0">
              <a:solidFill>
                <a:schemeClr val="accent2">
                  <a:lumMod val="75000"/>
                </a:schemeClr>
              </a:solidFill>
            </a:endParaRPr>
          </a:p>
        </p:txBody>
      </p:sp>
      <p:sp>
        <p:nvSpPr>
          <p:cNvPr id="20" name="Rectangle 19">
            <a:extLst>
              <a:ext uri="{FF2B5EF4-FFF2-40B4-BE49-F238E27FC236}">
                <a16:creationId xmlns:a16="http://schemas.microsoft.com/office/drawing/2014/main" id="{4C6828A2-FF0E-4500-A868-A6BE60600191}"/>
              </a:ext>
            </a:extLst>
          </p:cNvPr>
          <p:cNvSpPr/>
          <p:nvPr/>
        </p:nvSpPr>
        <p:spPr>
          <a:xfrm>
            <a:off x="7261448" y="2498270"/>
            <a:ext cx="2592288" cy="165618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tx1"/>
                </a:solidFill>
              </a:rPr>
              <a:t>基本语法</a:t>
            </a:r>
            <a:endParaRPr lang="en-US" altLang="zh-CN" sz="1800" dirty="0">
              <a:solidFill>
                <a:schemeClr val="tx1"/>
              </a:solidFill>
            </a:endParaRPr>
          </a:p>
          <a:p>
            <a:pPr marL="285750" indent="-285750">
              <a:buFont typeface="Arial" panose="020B0604020202020204" pitchFamily="34" charset="0"/>
              <a:buChar char="•"/>
            </a:pPr>
            <a:r>
              <a:rPr lang="zh-CN" altLang="en-US" sz="1800" dirty="0">
                <a:solidFill>
                  <a:schemeClr val="tx1"/>
                </a:solidFill>
              </a:rPr>
              <a:t>输入、输出</a:t>
            </a:r>
            <a:endParaRPr lang="en-US" altLang="zh-CN" sz="1800" dirty="0">
              <a:solidFill>
                <a:schemeClr val="tx1"/>
              </a:solidFill>
            </a:endParaRPr>
          </a:p>
          <a:p>
            <a:pPr marL="285750" indent="-285750">
              <a:buFont typeface="Arial" panose="020B0604020202020204" pitchFamily="34" charset="0"/>
              <a:buChar char="•"/>
            </a:pPr>
            <a:r>
              <a:rPr lang="zh-CN" altLang="en-US" sz="1800" dirty="0">
                <a:solidFill>
                  <a:schemeClr val="tx1"/>
                </a:solidFill>
              </a:rPr>
              <a:t>变量定义</a:t>
            </a:r>
            <a:endParaRPr lang="en-US" altLang="zh-CN" sz="1800" dirty="0">
              <a:solidFill>
                <a:schemeClr val="tx1"/>
              </a:solidFill>
            </a:endParaRPr>
          </a:p>
          <a:p>
            <a:pPr marL="285750" indent="-285750">
              <a:buFont typeface="Arial" panose="020B0604020202020204" pitchFamily="34" charset="0"/>
              <a:buChar char="•"/>
            </a:pPr>
            <a:r>
              <a:rPr lang="zh-CN" altLang="en-US" sz="1800" dirty="0">
                <a:solidFill>
                  <a:schemeClr val="tx1"/>
                </a:solidFill>
              </a:rPr>
              <a:t>条件判断语句</a:t>
            </a:r>
            <a:endParaRPr lang="en-US" altLang="zh-CN" sz="1800" dirty="0">
              <a:solidFill>
                <a:schemeClr val="tx1"/>
              </a:solidFill>
            </a:endParaRPr>
          </a:p>
          <a:p>
            <a:pPr marL="285750" indent="-285750">
              <a:buFont typeface="Arial" panose="020B0604020202020204" pitchFamily="34" charset="0"/>
              <a:buChar char="•"/>
            </a:pPr>
            <a:r>
              <a:rPr lang="zh-CN" altLang="en-US" sz="1800" dirty="0">
                <a:solidFill>
                  <a:schemeClr val="tx1"/>
                </a:solidFill>
              </a:rPr>
              <a:t>循环</a:t>
            </a:r>
            <a:endParaRPr lang="en-US" altLang="zh-CN" sz="1800" dirty="0">
              <a:solidFill>
                <a:schemeClr val="tx1"/>
              </a:solidFill>
            </a:endParaRPr>
          </a:p>
          <a:p>
            <a:pPr marL="285750" indent="-285750">
              <a:buFont typeface="Arial" panose="020B0604020202020204" pitchFamily="34" charset="0"/>
              <a:buChar char="•"/>
            </a:pPr>
            <a:r>
              <a:rPr lang="zh-CN" altLang="en-US" sz="1800" dirty="0">
                <a:solidFill>
                  <a:schemeClr val="tx1"/>
                </a:solidFill>
              </a:rPr>
              <a:t>函数</a:t>
            </a:r>
            <a:endParaRPr lang="en-US" altLang="zh-CN" sz="1800" dirty="0">
              <a:solidFill>
                <a:schemeClr val="tx1"/>
              </a:solidFill>
            </a:endParaRPr>
          </a:p>
        </p:txBody>
      </p:sp>
      <p:pic>
        <p:nvPicPr>
          <p:cNvPr id="24" name="Picture 23" descr="Text&#10;&#10;Description automatically generated">
            <a:extLst>
              <a:ext uri="{FF2B5EF4-FFF2-40B4-BE49-F238E27FC236}">
                <a16:creationId xmlns:a16="http://schemas.microsoft.com/office/drawing/2014/main" id="{0CADD8CC-1E46-4F02-8BDB-AEF768365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04" y="1648073"/>
            <a:ext cx="6360348" cy="3356578"/>
          </a:xfrm>
          <a:prstGeom prst="rect">
            <a:avLst/>
          </a:prstGeom>
        </p:spPr>
      </p:pic>
      <p:sp>
        <p:nvSpPr>
          <p:cNvPr id="11" name="Rectangle 10">
            <a:extLst>
              <a:ext uri="{FF2B5EF4-FFF2-40B4-BE49-F238E27FC236}">
                <a16:creationId xmlns:a16="http://schemas.microsoft.com/office/drawing/2014/main" id="{D1931F71-2CE3-48C5-9CD6-962F6E375719}"/>
              </a:ext>
            </a:extLst>
          </p:cNvPr>
          <p:cNvSpPr/>
          <p:nvPr/>
        </p:nvSpPr>
        <p:spPr>
          <a:xfrm>
            <a:off x="1860848" y="5392489"/>
            <a:ext cx="6912768" cy="122413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C00000"/>
                </a:solidFill>
              </a:rPr>
              <a:t>Learn English:</a:t>
            </a:r>
            <a:r>
              <a:rPr lang="zh-CN" altLang="en-US" sz="2400" dirty="0">
                <a:solidFill>
                  <a:srgbClr val="C00000"/>
                </a:solidFill>
              </a:rPr>
              <a:t> </a:t>
            </a:r>
            <a:endParaRPr lang="en-US" altLang="zh-CN" sz="2400" dirty="0">
              <a:solidFill>
                <a:srgbClr val="C00000"/>
              </a:solidFill>
            </a:endParaRPr>
          </a:p>
          <a:p>
            <a:r>
              <a:rPr lang="en-US" altLang="zh-CN" sz="2400" dirty="0">
                <a:solidFill>
                  <a:srgbClr val="C00000"/>
                </a:solidFill>
              </a:rPr>
              <a:t>   character,</a:t>
            </a:r>
            <a:r>
              <a:rPr lang="zh-CN" altLang="en-US" sz="2400" dirty="0">
                <a:solidFill>
                  <a:srgbClr val="C00000"/>
                </a:solidFill>
              </a:rPr>
              <a:t> </a:t>
            </a:r>
            <a:r>
              <a:rPr lang="en-US" altLang="zh-CN" sz="2400" dirty="0">
                <a:solidFill>
                  <a:srgbClr val="C00000"/>
                </a:solidFill>
              </a:rPr>
              <a:t>word, sentence, passage, section, chapter</a:t>
            </a:r>
          </a:p>
          <a:p>
            <a:pPr algn="ctr"/>
            <a:r>
              <a:rPr lang="zh-CN" altLang="en-US" sz="2400" dirty="0">
                <a:solidFill>
                  <a:srgbClr val="C00000"/>
                </a:solidFill>
              </a:rPr>
              <a:t>字词句段篇章</a:t>
            </a:r>
            <a:endParaRPr lang="en-US" sz="2400" dirty="0">
              <a:solidFill>
                <a:srgbClr val="C00000"/>
              </a:solidFill>
            </a:endParaRPr>
          </a:p>
        </p:txBody>
      </p:sp>
    </p:spTree>
    <p:extLst>
      <p:ext uri="{BB962C8B-B14F-4D97-AF65-F5344CB8AC3E}">
        <p14:creationId xmlns:p14="http://schemas.microsoft.com/office/powerpoint/2010/main" val="3125479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783904" cy="621837"/>
          </a:xfrm>
          <a:prstGeom prst="rect">
            <a:avLst/>
          </a:prstGeom>
          <a:noFill/>
        </p:spPr>
        <p:txBody>
          <a:bodyPr wrap="none" rtlCol="0">
            <a:spAutoFit/>
          </a:bodyPr>
          <a:lstStyle/>
          <a:p>
            <a:r>
              <a:rPr lang="en-US" altLang="zh-CN" sz="3441" dirty="0">
                <a:solidFill>
                  <a:schemeClr val="accent2">
                    <a:lumMod val="75000"/>
                  </a:schemeClr>
                </a:solidFill>
              </a:rPr>
              <a:t>Use </a:t>
            </a:r>
            <a:r>
              <a:rPr lang="en-US" sz="3441" dirty="0">
                <a:solidFill>
                  <a:schemeClr val="accent2">
                    <a:lumMod val="75000"/>
                  </a:schemeClr>
                </a:solidFill>
              </a:rPr>
              <a:t>a variable</a:t>
            </a:r>
          </a:p>
        </p:txBody>
      </p:sp>
      <p:sp>
        <p:nvSpPr>
          <p:cNvPr id="5" name="Rectangle 4"/>
          <p:cNvSpPr/>
          <p:nvPr/>
        </p:nvSpPr>
        <p:spPr>
          <a:xfrm>
            <a:off x="869854" y="1199639"/>
            <a:ext cx="8496944" cy="3837525"/>
          </a:xfrm>
          <a:prstGeom prst="rect">
            <a:avLst/>
          </a:prstGeom>
        </p:spPr>
        <p:txBody>
          <a:bodyPr wrap="square">
            <a:spAutoFit/>
          </a:bodyPr>
          <a:lstStyle/>
          <a:p>
            <a:pPr marL="285750" indent="-285750">
              <a:buFont typeface="Wingdings" panose="05000000000000000000" pitchFamily="2" charset="2"/>
              <a:buChar char="p"/>
            </a:pPr>
            <a:r>
              <a:rPr lang="en-US" altLang="zh-CN" dirty="0"/>
              <a:t>Variables </a:t>
            </a:r>
            <a:r>
              <a:rPr lang="en-US" altLang="zh-CN" b="1" dirty="0">
                <a:solidFill>
                  <a:srgbClr val="C00000"/>
                </a:solidFill>
              </a:rPr>
              <a:t>are created </a:t>
            </a:r>
            <a:r>
              <a:rPr lang="en-US" altLang="zh-CN" dirty="0"/>
              <a:t>when they are assigned (=)</a:t>
            </a:r>
          </a:p>
          <a:p>
            <a:pPr marL="761192" lvl="1" indent="-285750">
              <a:buFont typeface="Wingdings" panose="05000000000000000000" pitchFamily="2" charset="2"/>
              <a:buChar char="p"/>
            </a:pPr>
            <a:r>
              <a:rPr lang="en-US" altLang="zh-CN" dirty="0"/>
              <a:t>year = 2018 (</a:t>
            </a:r>
            <a:r>
              <a:rPr lang="en-US" altLang="zh-CN" b="1" dirty="0">
                <a:solidFill>
                  <a:srgbClr val="C00000"/>
                </a:solidFill>
                <a:effectLst>
                  <a:outerShdw blurRad="38100" dist="38100" dir="2700000" algn="tl">
                    <a:srgbClr val="000000">
                      <a:alpha val="43137"/>
                    </a:srgbClr>
                  </a:outerShdw>
                </a:effectLst>
              </a:rPr>
              <a:t>assignment statement, </a:t>
            </a:r>
            <a:r>
              <a:rPr lang="zh-CN" altLang="en-US" b="1" dirty="0">
                <a:solidFill>
                  <a:srgbClr val="C00000"/>
                </a:solidFill>
                <a:effectLst>
                  <a:outerShdw blurRad="38100" dist="38100" dir="2700000" algn="tl">
                    <a:srgbClr val="000000">
                      <a:alpha val="43137"/>
                    </a:srgbClr>
                  </a:outerShdw>
                </a:effectLst>
              </a:rPr>
              <a:t>赋值语句</a:t>
            </a:r>
            <a:r>
              <a:rPr lang="en-US" altLang="zh-CN" dirty="0"/>
              <a:t>)</a:t>
            </a:r>
          </a:p>
          <a:p>
            <a:pPr marL="761192" lvl="1" indent="-285750">
              <a:buFont typeface="Wingdings" panose="05000000000000000000" pitchFamily="2" charset="2"/>
              <a:buChar char="p"/>
            </a:pPr>
            <a:r>
              <a:rPr lang="en-US" altLang="zh-CN" dirty="0"/>
              <a:t>month = “September”</a:t>
            </a:r>
          </a:p>
          <a:p>
            <a:pPr marL="761192" lvl="1" indent="-285750">
              <a:buFont typeface="Wingdings" panose="05000000000000000000" pitchFamily="2" charset="2"/>
              <a:buChar char="p"/>
            </a:pPr>
            <a:r>
              <a:rPr lang="en-US" altLang="zh-CN" dirty="0"/>
              <a:t>price = 3.81</a:t>
            </a:r>
          </a:p>
          <a:p>
            <a:pPr marL="285750" indent="-285750">
              <a:buFont typeface="Wingdings" panose="05000000000000000000" pitchFamily="2" charset="2"/>
              <a:buChar char="p"/>
            </a:pPr>
            <a:r>
              <a:rPr lang="en-US" altLang="zh-CN" dirty="0"/>
              <a:t>The type of the variable is determined by Python</a:t>
            </a:r>
          </a:p>
          <a:p>
            <a:pPr marL="761192" lvl="1" indent="-285750">
              <a:buFont typeface="Wingdings" panose="05000000000000000000" pitchFamily="2" charset="2"/>
              <a:buChar char="p"/>
            </a:pPr>
            <a:r>
              <a:rPr lang="en-US" altLang="zh-CN" dirty="0"/>
              <a:t>year = 2018                              </a:t>
            </a:r>
            <a:r>
              <a:rPr lang="en-US" altLang="zh-CN" i="1" dirty="0"/>
              <a:t>year is </a:t>
            </a:r>
            <a:r>
              <a:rPr lang="en-US" altLang="zh-CN" i="1" dirty="0" err="1"/>
              <a:t>int</a:t>
            </a:r>
            <a:endParaRPr lang="en-US" altLang="zh-CN" i="1" dirty="0"/>
          </a:p>
          <a:p>
            <a:pPr marL="761192" lvl="1" indent="-285750">
              <a:buFont typeface="Wingdings" panose="05000000000000000000" pitchFamily="2" charset="2"/>
              <a:buChar char="p"/>
            </a:pPr>
            <a:r>
              <a:rPr lang="en-US" altLang="zh-CN" dirty="0"/>
              <a:t>month = “September”                  </a:t>
            </a:r>
            <a:r>
              <a:rPr lang="en-US" altLang="zh-CN" i="1" dirty="0"/>
              <a:t>month is string  </a:t>
            </a:r>
          </a:p>
          <a:p>
            <a:pPr marL="761192" lvl="1" indent="-285750">
              <a:buFont typeface="Wingdings" panose="05000000000000000000" pitchFamily="2" charset="2"/>
              <a:buChar char="p"/>
            </a:pPr>
            <a:r>
              <a:rPr lang="en-US" altLang="zh-CN" dirty="0"/>
              <a:t>price = 3.81                               </a:t>
            </a:r>
            <a:r>
              <a:rPr lang="en-US" altLang="zh-CN" i="1" dirty="0"/>
              <a:t>price is float</a:t>
            </a:r>
          </a:p>
          <a:p>
            <a:pPr marL="285750" indent="-285750">
              <a:buFont typeface="Wingdings" panose="05000000000000000000" pitchFamily="2" charset="2"/>
              <a:buChar char="p"/>
            </a:pPr>
            <a:r>
              <a:rPr lang="en-US" altLang="zh-CN" dirty="0"/>
              <a:t>A variable can be </a:t>
            </a:r>
            <a:r>
              <a:rPr lang="en-US" altLang="zh-CN" dirty="0">
                <a:solidFill>
                  <a:srgbClr val="C00000"/>
                </a:solidFill>
              </a:rPr>
              <a:t>reassigned (</a:t>
            </a:r>
            <a:r>
              <a:rPr lang="zh-CN" altLang="en-US" dirty="0">
                <a:solidFill>
                  <a:srgbClr val="C00000"/>
                </a:solidFill>
              </a:rPr>
              <a:t>重新赋值</a:t>
            </a:r>
            <a:r>
              <a:rPr lang="en-US" altLang="zh-CN" dirty="0">
                <a:solidFill>
                  <a:srgbClr val="C00000"/>
                </a:solidFill>
              </a:rPr>
              <a:t>)</a:t>
            </a:r>
            <a:r>
              <a:rPr lang="en-US" altLang="zh-CN" dirty="0"/>
              <a:t> to whatever, whenever</a:t>
            </a:r>
          </a:p>
          <a:p>
            <a:pPr marL="761192" lvl="1" indent="-285750">
              <a:buFont typeface="Wingdings" panose="05000000000000000000" pitchFamily="2" charset="2"/>
              <a:buChar char="p"/>
            </a:pPr>
            <a:r>
              <a:rPr lang="en-US" altLang="zh-CN" dirty="0"/>
              <a:t>price = 3.4                               </a:t>
            </a:r>
            <a:r>
              <a:rPr lang="en-US" altLang="zh-CN" i="1" dirty="0"/>
              <a:t>price is float</a:t>
            </a:r>
          </a:p>
          <a:p>
            <a:pPr marL="761192" lvl="1" indent="-285750">
              <a:buFont typeface="Wingdings" panose="05000000000000000000" pitchFamily="2" charset="2"/>
              <a:buChar char="p"/>
            </a:pPr>
            <a:r>
              <a:rPr lang="en-US" altLang="zh-CN" dirty="0"/>
              <a:t>price = 2                                  </a:t>
            </a:r>
            <a:r>
              <a:rPr lang="en-US" altLang="zh-CN" i="1" dirty="0"/>
              <a:t>price is </a:t>
            </a:r>
            <a:r>
              <a:rPr lang="en-US" altLang="zh-CN" i="1" dirty="0" err="1"/>
              <a:t>int</a:t>
            </a:r>
            <a:endParaRPr lang="en-US" altLang="zh-CN" i="1" dirty="0"/>
          </a:p>
          <a:p>
            <a:pPr marL="761192" lvl="1" indent="-285750">
              <a:buFont typeface="Wingdings" panose="05000000000000000000" pitchFamily="2" charset="2"/>
              <a:buChar char="p"/>
            </a:pPr>
            <a:r>
              <a:rPr lang="en-US" altLang="zh-CN" dirty="0"/>
              <a:t>price = “hello world”                 </a:t>
            </a:r>
            <a:r>
              <a:rPr lang="en-US" altLang="zh-CN" i="1" dirty="0"/>
              <a:t>price is string</a:t>
            </a:r>
          </a:p>
          <a:p>
            <a:pPr marL="761192" lvl="1" indent="-285750">
              <a:buFont typeface="Wingdings" panose="05000000000000000000" pitchFamily="2" charset="2"/>
              <a:buChar char="p"/>
            </a:pPr>
            <a:r>
              <a:rPr lang="en-US" altLang="zh-CN" dirty="0" err="1"/>
              <a:t>my_price</a:t>
            </a:r>
            <a:r>
              <a:rPr lang="en-US" altLang="zh-CN" dirty="0"/>
              <a:t> = “hello world”           </a:t>
            </a:r>
            <a:r>
              <a:rPr lang="en-US" altLang="zh-CN" i="1" dirty="0" err="1"/>
              <a:t>my_price</a:t>
            </a:r>
            <a:r>
              <a:rPr lang="en-US" altLang="zh-CN" i="1" dirty="0"/>
              <a:t> and price are the same</a:t>
            </a:r>
          </a:p>
        </p:txBody>
      </p:sp>
      <p:sp>
        <p:nvSpPr>
          <p:cNvPr id="7" name="Rectangle 1">
            <a:extLst>
              <a:ext uri="{FF2B5EF4-FFF2-40B4-BE49-F238E27FC236}">
                <a16:creationId xmlns:a16="http://schemas.microsoft.com/office/drawing/2014/main" id="{4F2C4F77-231A-4D90-BF1E-46F7A5E1F7B0}"/>
              </a:ext>
            </a:extLst>
          </p:cNvPr>
          <p:cNvSpPr/>
          <p:nvPr/>
        </p:nvSpPr>
        <p:spPr>
          <a:xfrm>
            <a:off x="1536812" y="5248473"/>
            <a:ext cx="6984776" cy="130193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rPr>
              <a:t>特别注意</a:t>
            </a:r>
            <a:endParaRPr lang="en-US" altLang="zh-CN" sz="2400" b="1" dirty="0">
              <a:solidFill>
                <a:srgbClr val="C00000"/>
              </a:solidFill>
            </a:endParaRPr>
          </a:p>
          <a:p>
            <a:r>
              <a:rPr lang="en-US" altLang="zh-CN" sz="1800" b="1" dirty="0">
                <a:solidFill>
                  <a:srgbClr val="C00000"/>
                </a:solidFill>
              </a:rPr>
              <a:t>1. </a:t>
            </a:r>
            <a:r>
              <a:rPr lang="zh-CN" altLang="en-US" sz="1800" b="1" dirty="0">
                <a:solidFill>
                  <a:srgbClr val="C00000"/>
                </a:solidFill>
              </a:rPr>
              <a:t>尽量用英文来定义变量，不要用拼音和汉字</a:t>
            </a:r>
            <a:endParaRPr lang="en-US" altLang="zh-CN" sz="1800" b="1" dirty="0">
              <a:solidFill>
                <a:srgbClr val="C00000"/>
              </a:solidFill>
            </a:endParaRPr>
          </a:p>
          <a:p>
            <a:r>
              <a:rPr lang="en-US" altLang="zh-CN" sz="1800" b="1" dirty="0">
                <a:solidFill>
                  <a:srgbClr val="C00000"/>
                </a:solidFill>
              </a:rPr>
              <a:t>2. </a:t>
            </a:r>
            <a:r>
              <a:rPr lang="zh-CN" altLang="en-US" sz="1800" b="1" dirty="0">
                <a:solidFill>
                  <a:srgbClr val="C00000"/>
                </a:solidFill>
              </a:rPr>
              <a:t>不要和系统抢变量名</a:t>
            </a:r>
            <a:r>
              <a:rPr lang="en-US" altLang="zh-CN" sz="1800" b="1" dirty="0">
                <a:solidFill>
                  <a:srgbClr val="C00000"/>
                </a:solidFill>
              </a:rPr>
              <a:t>, </a:t>
            </a:r>
            <a:r>
              <a:rPr lang="zh-CN" altLang="en-US" sz="1800" b="1" dirty="0">
                <a:solidFill>
                  <a:srgbClr val="C00000"/>
                </a:solidFill>
              </a:rPr>
              <a:t>譬如</a:t>
            </a:r>
            <a:r>
              <a:rPr lang="en-US" altLang="zh-CN" sz="1800" b="1" dirty="0">
                <a:solidFill>
                  <a:srgbClr val="C00000"/>
                </a:solidFill>
              </a:rPr>
              <a:t>print</a:t>
            </a:r>
          </a:p>
          <a:p>
            <a:r>
              <a:rPr lang="en-US" altLang="zh-CN" sz="1800" b="1" dirty="0">
                <a:solidFill>
                  <a:srgbClr val="C00000"/>
                </a:solidFill>
              </a:rPr>
              <a:t>3. </a:t>
            </a:r>
            <a:r>
              <a:rPr lang="zh-CN" altLang="en-US" sz="1800" b="1" dirty="0">
                <a:solidFill>
                  <a:srgbClr val="C00000"/>
                </a:solidFill>
              </a:rPr>
              <a:t>文件名也要用变量名的规则来定义</a:t>
            </a:r>
            <a:r>
              <a:rPr lang="en-US" altLang="zh-CN" sz="1800" b="1" dirty="0">
                <a:solidFill>
                  <a:srgbClr val="C00000"/>
                </a:solidFill>
              </a:rPr>
              <a:t>: </a:t>
            </a:r>
            <a:r>
              <a:rPr lang="zh-CN" altLang="en-US" sz="1800" b="1" dirty="0">
                <a:solidFill>
                  <a:srgbClr val="C00000"/>
                </a:solidFill>
              </a:rPr>
              <a:t>字母、数字、下划线，</a:t>
            </a:r>
            <a:r>
              <a:rPr lang="en-US" altLang="zh-CN" sz="1800" b="1" dirty="0">
                <a:solidFill>
                  <a:srgbClr val="C00000"/>
                </a:solidFill>
              </a:rPr>
              <a:t>xxx.py</a:t>
            </a:r>
          </a:p>
        </p:txBody>
      </p:sp>
    </p:spTree>
    <p:extLst>
      <p:ext uri="{BB962C8B-B14F-4D97-AF65-F5344CB8AC3E}">
        <p14:creationId xmlns:p14="http://schemas.microsoft.com/office/powerpoint/2010/main" val="3480029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3566617" cy="621837"/>
          </a:xfrm>
          <a:prstGeom prst="rect">
            <a:avLst/>
          </a:prstGeom>
          <a:noFill/>
        </p:spPr>
        <p:txBody>
          <a:bodyPr wrap="none" rtlCol="0">
            <a:spAutoFit/>
          </a:bodyPr>
          <a:lstStyle/>
          <a:p>
            <a:r>
              <a:rPr lang="en-US" sz="3441" dirty="0">
                <a:solidFill>
                  <a:schemeClr val="accent2">
                    <a:lumMod val="75000"/>
                  </a:schemeClr>
                </a:solidFill>
              </a:rPr>
              <a:t>Variable Example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53" y="1200056"/>
            <a:ext cx="2438400" cy="45434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443" y="2152129"/>
            <a:ext cx="1419225" cy="2286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371" y="1057460"/>
            <a:ext cx="3049616" cy="5199125"/>
          </a:xfrm>
          <a:prstGeom prst="rect">
            <a:avLst/>
          </a:prstGeom>
        </p:spPr>
      </p:pic>
      <p:sp>
        <p:nvSpPr>
          <p:cNvPr id="10" name="Rectangle 7">
            <a:extLst>
              <a:ext uri="{FF2B5EF4-FFF2-40B4-BE49-F238E27FC236}">
                <a16:creationId xmlns:a16="http://schemas.microsoft.com/office/drawing/2014/main" id="{D7B12816-635B-D249-BE4E-A4969E8EEF6E}"/>
              </a:ext>
            </a:extLst>
          </p:cNvPr>
          <p:cNvSpPr/>
          <p:nvPr/>
        </p:nvSpPr>
        <p:spPr>
          <a:xfrm>
            <a:off x="714653" y="5896545"/>
            <a:ext cx="3744416"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C00000"/>
                </a:solidFill>
                <a:effectLst>
                  <a:outerShdw blurRad="38100" dist="38100" dir="2700000" algn="tl">
                    <a:srgbClr val="000000">
                      <a:alpha val="43137"/>
                    </a:srgbClr>
                  </a:outerShdw>
                </a:effectLst>
                <a:latin typeface="Tw Cen MT Condensed" panose="020B0606020104020203" pitchFamily="34" charset="77"/>
              </a:rPr>
              <a:t>_, digitals, letters and keywords</a:t>
            </a:r>
          </a:p>
        </p:txBody>
      </p:sp>
    </p:spTree>
    <p:extLst>
      <p:ext uri="{BB962C8B-B14F-4D97-AF65-F5344CB8AC3E}">
        <p14:creationId xmlns:p14="http://schemas.microsoft.com/office/powerpoint/2010/main" val="137005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2736647" cy="621837"/>
          </a:xfrm>
          <a:prstGeom prst="rect">
            <a:avLst/>
          </a:prstGeom>
          <a:noFill/>
        </p:spPr>
        <p:txBody>
          <a:bodyPr wrap="none" rtlCol="0">
            <a:spAutoFit/>
          </a:bodyPr>
          <a:lstStyle/>
          <a:p>
            <a:r>
              <a:rPr lang="en-US" sz="3441" dirty="0">
                <a:solidFill>
                  <a:schemeClr val="accent2">
                    <a:lumMod val="75000"/>
                  </a:schemeClr>
                </a:solidFill>
              </a:rPr>
              <a:t>type() and id()</a:t>
            </a:r>
          </a:p>
        </p:txBody>
      </p:sp>
      <p:sp>
        <p:nvSpPr>
          <p:cNvPr id="8" name="TextBox 7">
            <a:extLst>
              <a:ext uri="{FF2B5EF4-FFF2-40B4-BE49-F238E27FC236}">
                <a16:creationId xmlns:a16="http://schemas.microsoft.com/office/drawing/2014/main" id="{DD37FEC4-EDC7-4799-82EB-A10E536E8EA9}"/>
              </a:ext>
            </a:extLst>
          </p:cNvPr>
          <p:cNvSpPr txBox="1"/>
          <p:nvPr/>
        </p:nvSpPr>
        <p:spPr>
          <a:xfrm>
            <a:off x="636712" y="1199639"/>
            <a:ext cx="8568952" cy="3170099"/>
          </a:xfrm>
          <a:prstGeom prst="rect">
            <a:avLst/>
          </a:prstGeom>
          <a:noFill/>
        </p:spPr>
        <p:txBody>
          <a:bodyPr wrap="square">
            <a:spAutoFit/>
          </a:bodyPr>
          <a:lstStyle/>
          <a:p>
            <a:pPr marL="342900" indent="-342900">
              <a:buFont typeface="Wingdings" panose="05000000000000000000" pitchFamily="2" charset="2"/>
              <a:buChar char="p"/>
            </a:pPr>
            <a:r>
              <a:rPr lang="en-US" altLang="zh-CN" sz="2000" b="1" dirty="0">
                <a:solidFill>
                  <a:srgbClr val="C00000"/>
                </a:solidFill>
              </a:rPr>
              <a:t>type(x)</a:t>
            </a:r>
            <a:r>
              <a:rPr lang="en-US" altLang="zh-CN" sz="2000" dirty="0"/>
              <a:t>: will return the type of variable x</a:t>
            </a:r>
          </a:p>
          <a:p>
            <a:pPr marL="818342" lvl="1" indent="-342900">
              <a:buFont typeface="Wingdings" panose="05000000000000000000" pitchFamily="2" charset="2"/>
              <a:buChar char="p"/>
            </a:pPr>
            <a:r>
              <a:rPr lang="en-US" altLang="zh-CN" sz="2000" dirty="0"/>
              <a:t>type(123)</a:t>
            </a:r>
          </a:p>
          <a:p>
            <a:pPr marL="818342" lvl="1" indent="-342900">
              <a:buFont typeface="Wingdings" panose="05000000000000000000" pitchFamily="2" charset="2"/>
              <a:buChar char="p"/>
            </a:pPr>
            <a:r>
              <a:rPr lang="en-US" altLang="zh-CN" sz="2000" dirty="0"/>
              <a:t>type(12.3)</a:t>
            </a:r>
          </a:p>
          <a:p>
            <a:pPr marL="818342" lvl="1" indent="-342900">
              <a:buFont typeface="Wingdings" panose="05000000000000000000" pitchFamily="2" charset="2"/>
              <a:buChar char="p"/>
            </a:pPr>
            <a:r>
              <a:rPr lang="en-US" altLang="zh-CN" sz="2000" dirty="0"/>
              <a:t>type(“Hello world”)</a:t>
            </a:r>
          </a:p>
          <a:p>
            <a:pPr marL="818342" lvl="1" indent="-342900">
              <a:buFont typeface="Wingdings" panose="05000000000000000000" pitchFamily="2" charset="2"/>
              <a:buChar char="p"/>
            </a:pPr>
            <a:endParaRPr lang="en-US" altLang="zh-CN" sz="2000" dirty="0"/>
          </a:p>
          <a:p>
            <a:pPr marL="818342" lvl="1" indent="-342900">
              <a:buFont typeface="Wingdings" panose="05000000000000000000" pitchFamily="2" charset="2"/>
              <a:buChar char="p"/>
            </a:pPr>
            <a:endParaRPr lang="en-US" altLang="zh-CN" sz="2000" dirty="0"/>
          </a:p>
          <a:p>
            <a:pPr marL="818342" lvl="1" indent="-342900">
              <a:buFont typeface="Wingdings" panose="05000000000000000000" pitchFamily="2" charset="2"/>
              <a:buChar char="p"/>
            </a:pPr>
            <a:endParaRPr lang="en-US" altLang="zh-CN" sz="2000" dirty="0"/>
          </a:p>
          <a:p>
            <a:pPr marL="818342" lvl="1" indent="-342900">
              <a:buFont typeface="Wingdings" panose="05000000000000000000" pitchFamily="2" charset="2"/>
              <a:buChar char="p"/>
            </a:pPr>
            <a:endParaRPr lang="en-US" altLang="zh-CN" sz="2000" dirty="0"/>
          </a:p>
          <a:p>
            <a:pPr marL="818342" lvl="1" indent="-342900">
              <a:buFont typeface="Wingdings" panose="05000000000000000000" pitchFamily="2" charset="2"/>
              <a:buChar char="p"/>
            </a:pPr>
            <a:endParaRPr lang="en-US" altLang="zh-CN" sz="2000" dirty="0"/>
          </a:p>
          <a:p>
            <a:pPr marL="342900" indent="-342900">
              <a:buFont typeface="Wingdings" panose="05000000000000000000" pitchFamily="2" charset="2"/>
              <a:buChar char="p"/>
            </a:pPr>
            <a:r>
              <a:rPr lang="en-US" altLang="zh-CN" sz="2000" b="1" dirty="0">
                <a:solidFill>
                  <a:srgbClr val="C00000"/>
                </a:solidFill>
              </a:rPr>
              <a:t>id(x)</a:t>
            </a:r>
            <a:r>
              <a:rPr lang="en-US" altLang="zh-CN" sz="2000" dirty="0"/>
              <a:t>: will return the </a:t>
            </a:r>
            <a:r>
              <a:rPr lang="en-US" altLang="zh-CN" sz="2000" dirty="0">
                <a:solidFill>
                  <a:srgbClr val="C00000"/>
                </a:solidFill>
              </a:rPr>
              <a:t>address</a:t>
            </a:r>
            <a:r>
              <a:rPr lang="en-US" altLang="zh-CN" sz="2000" dirty="0"/>
              <a:t> of variable x</a:t>
            </a:r>
          </a:p>
        </p:txBody>
      </p:sp>
      <p:pic>
        <p:nvPicPr>
          <p:cNvPr id="3" name="Picture 2">
            <a:extLst>
              <a:ext uri="{FF2B5EF4-FFF2-40B4-BE49-F238E27FC236}">
                <a16:creationId xmlns:a16="http://schemas.microsoft.com/office/drawing/2014/main" id="{BA548C68-F551-4A35-B10F-D76FB3C30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675" y="2523078"/>
            <a:ext cx="3819525" cy="1438275"/>
          </a:xfrm>
          <a:prstGeom prst="rect">
            <a:avLst/>
          </a:prstGeom>
        </p:spPr>
      </p:pic>
      <p:pic>
        <p:nvPicPr>
          <p:cNvPr id="4" name="Picture 3">
            <a:extLst>
              <a:ext uri="{FF2B5EF4-FFF2-40B4-BE49-F238E27FC236}">
                <a16:creationId xmlns:a16="http://schemas.microsoft.com/office/drawing/2014/main" id="{530C163A-7412-4006-A279-428E0FCB4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763" y="2523078"/>
            <a:ext cx="2762250" cy="1419225"/>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5655163B-13CE-4B75-A358-B46DE7C0B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63" y="4312369"/>
            <a:ext cx="4162425" cy="1447800"/>
          </a:xfrm>
          <a:prstGeom prst="rect">
            <a:avLst/>
          </a:prstGeom>
        </p:spPr>
      </p:pic>
      <p:pic>
        <p:nvPicPr>
          <p:cNvPr id="16" name="Picture 15" descr="A close up of a sign&#10;&#10;Description automatically generated">
            <a:extLst>
              <a:ext uri="{FF2B5EF4-FFF2-40B4-BE49-F238E27FC236}">
                <a16:creationId xmlns:a16="http://schemas.microsoft.com/office/drawing/2014/main" id="{0B9D6624-963D-4DCB-9A97-77F3986239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763" y="5825435"/>
            <a:ext cx="3657600" cy="571500"/>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527F70FC-5567-4CD4-97A3-2C7E6D6D7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9733" y="4445719"/>
            <a:ext cx="3743325" cy="1181100"/>
          </a:xfrm>
          <a:prstGeom prst="rect">
            <a:avLst/>
          </a:prstGeom>
        </p:spPr>
      </p:pic>
      <p:pic>
        <p:nvPicPr>
          <p:cNvPr id="20" name="Picture 19" descr="A close up of a sign&#10;&#10;Description automatically generated">
            <a:extLst>
              <a:ext uri="{FF2B5EF4-FFF2-40B4-BE49-F238E27FC236}">
                <a16:creationId xmlns:a16="http://schemas.microsoft.com/office/drawing/2014/main" id="{239A24CE-0DE2-492D-840E-DE0E538838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1763" y="5825435"/>
            <a:ext cx="2295525" cy="561975"/>
          </a:xfrm>
          <a:prstGeom prst="rect">
            <a:avLst/>
          </a:prstGeom>
        </p:spPr>
      </p:pic>
      <p:sp>
        <p:nvSpPr>
          <p:cNvPr id="10" name="Rectangle 7">
            <a:extLst>
              <a:ext uri="{FF2B5EF4-FFF2-40B4-BE49-F238E27FC236}">
                <a16:creationId xmlns:a16="http://schemas.microsoft.com/office/drawing/2014/main" id="{8BC317EF-212D-4B20-A21E-02A3750AEC64}"/>
              </a:ext>
            </a:extLst>
          </p:cNvPr>
          <p:cNvSpPr/>
          <p:nvPr/>
        </p:nvSpPr>
        <p:spPr>
          <a:xfrm>
            <a:off x="5239733" y="6552226"/>
            <a:ext cx="4670453"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effectLst>
                  <a:outerShdw blurRad="38100" dist="38100" dir="2700000" algn="tl">
                    <a:srgbClr val="000000">
                      <a:alpha val="43137"/>
                    </a:srgbClr>
                  </a:outerShdw>
                </a:effectLst>
                <a:latin typeface="Tw Cen MT Condensed" panose="020B0606020104020203" pitchFamily="34" charset="77"/>
              </a:rPr>
              <a:t>i</a:t>
            </a:r>
            <a:r>
              <a:rPr lang="en-US" sz="2400" b="1" dirty="0">
                <a:solidFill>
                  <a:srgbClr val="C00000"/>
                </a:solidFill>
                <a:effectLst>
                  <a:outerShdw blurRad="38100" dist="38100" dir="2700000" algn="tl">
                    <a:srgbClr val="000000">
                      <a:alpha val="43137"/>
                    </a:srgbClr>
                  </a:outerShdw>
                </a:effectLst>
                <a:latin typeface="Tw Cen MT Condensed" panose="020B0606020104020203" pitchFamily="34" charset="77"/>
              </a:rPr>
              <a:t>d</a:t>
            </a:r>
            <a:r>
              <a:rPr lang="zh-CN" altLang="en-US" sz="2400" b="1" dirty="0">
                <a:solidFill>
                  <a:srgbClr val="C00000"/>
                </a:solidFill>
                <a:effectLst>
                  <a:outerShdw blurRad="38100" dist="38100" dir="2700000" algn="tl">
                    <a:srgbClr val="000000">
                      <a:alpha val="43137"/>
                    </a:srgbClr>
                  </a:outerShdw>
                </a:effectLst>
                <a:latin typeface="Tw Cen MT Condensed" panose="020B0606020104020203" pitchFamily="34" charset="77"/>
              </a:rPr>
              <a:t>是由系统决定的，结果可能不同</a:t>
            </a:r>
            <a:endParaRPr lang="en-US" sz="2400" b="1" dirty="0">
              <a:solidFill>
                <a:srgbClr val="C00000"/>
              </a:solidFill>
              <a:effectLst>
                <a:outerShdw blurRad="38100" dist="38100" dir="2700000" algn="tl">
                  <a:srgbClr val="000000">
                    <a:alpha val="43137"/>
                  </a:srgbClr>
                </a:outerShdw>
              </a:effectLst>
              <a:latin typeface="Tw Cen MT Condensed" panose="020B0606020104020203" pitchFamily="34" charset="77"/>
            </a:endParaRPr>
          </a:p>
        </p:txBody>
      </p:sp>
    </p:spTree>
    <p:extLst>
      <p:ext uri="{BB962C8B-B14F-4D97-AF65-F5344CB8AC3E}">
        <p14:creationId xmlns:p14="http://schemas.microsoft.com/office/powerpoint/2010/main" val="4291225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3951018" cy="621837"/>
          </a:xfrm>
          <a:prstGeom prst="rect">
            <a:avLst/>
          </a:prstGeom>
          <a:noFill/>
        </p:spPr>
        <p:txBody>
          <a:bodyPr wrap="none" rtlCol="0">
            <a:spAutoFit/>
          </a:bodyPr>
          <a:lstStyle/>
          <a:p>
            <a:r>
              <a:rPr lang="en-US" sz="3441" dirty="0">
                <a:solidFill>
                  <a:schemeClr val="accent2">
                    <a:lumMod val="75000"/>
                  </a:schemeClr>
                </a:solidFill>
              </a:rPr>
              <a:t>Variable expressions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294" y="1864097"/>
            <a:ext cx="1962150" cy="4876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160" y="1849555"/>
            <a:ext cx="1428750" cy="28575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0011" y="1887490"/>
            <a:ext cx="1685925" cy="230505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5936" y="1903814"/>
            <a:ext cx="876300" cy="857250"/>
          </a:xfrm>
          <a:prstGeom prst="rect">
            <a:avLst/>
          </a:prstGeom>
        </p:spPr>
      </p:pic>
      <p:sp>
        <p:nvSpPr>
          <p:cNvPr id="12" name="Rectangle 11"/>
          <p:cNvSpPr/>
          <p:nvPr/>
        </p:nvSpPr>
        <p:spPr>
          <a:xfrm>
            <a:off x="4717932" y="4239762"/>
            <a:ext cx="5184576" cy="668516"/>
          </a:xfrm>
          <a:prstGeom prst="rect">
            <a:avLst/>
          </a:prstGeom>
        </p:spPr>
        <p:txBody>
          <a:bodyPr wrap="square">
            <a:spAutoFit/>
          </a:bodyPr>
          <a:lstStyle/>
          <a:p>
            <a:pPr marL="285750" indent="-285750">
              <a:buFont typeface="Wingdings" panose="05000000000000000000" pitchFamily="2" charset="2"/>
              <a:buChar char="p"/>
            </a:pPr>
            <a:r>
              <a:rPr lang="en-US" altLang="zh-CN" b="1" dirty="0">
                <a:solidFill>
                  <a:srgbClr val="C00000"/>
                </a:solidFill>
                <a:effectLst>
                  <a:outerShdw blurRad="38100" dist="38100" dir="2700000" algn="tl">
                    <a:srgbClr val="000000">
                      <a:alpha val="43137"/>
                    </a:srgbClr>
                  </a:outerShdw>
                </a:effectLst>
              </a:rPr>
              <a:t>Priority of operators</a:t>
            </a:r>
            <a:r>
              <a:rPr lang="en-US" altLang="zh-CN" dirty="0"/>
              <a:t>: *, /, // are higher than +, -. () is the highest </a:t>
            </a: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3754" y="4987288"/>
            <a:ext cx="1962150" cy="1724025"/>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9400" y="4987288"/>
            <a:ext cx="323850" cy="571500"/>
          </a:xfrm>
          <a:prstGeom prst="rect">
            <a:avLst/>
          </a:prstGeom>
        </p:spPr>
      </p:pic>
      <p:sp>
        <p:nvSpPr>
          <p:cNvPr id="15" name="Rectangle 14">
            <a:extLst>
              <a:ext uri="{FF2B5EF4-FFF2-40B4-BE49-F238E27FC236}">
                <a16:creationId xmlns:a16="http://schemas.microsoft.com/office/drawing/2014/main" id="{D7B12816-635B-D249-BE4E-A4969E8EEF6E}"/>
              </a:ext>
            </a:extLst>
          </p:cNvPr>
          <p:cNvSpPr/>
          <p:nvPr/>
        </p:nvSpPr>
        <p:spPr>
          <a:xfrm>
            <a:off x="6838595" y="5849300"/>
            <a:ext cx="2675706" cy="857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rPr>
              <a:t>Use “()” is you are unsure of the order</a:t>
            </a:r>
          </a:p>
          <a:p>
            <a:r>
              <a:rPr lang="zh-CN" altLang="en-US" sz="1800" dirty="0">
                <a:solidFill>
                  <a:schemeClr val="tx1"/>
                </a:solidFill>
              </a:rPr>
              <a:t>最常见的逻辑错误</a:t>
            </a:r>
            <a:endParaRPr lang="en-US" altLang="zh-CN" sz="1800" dirty="0">
              <a:solidFill>
                <a:schemeClr val="tx1"/>
              </a:solidFill>
            </a:endParaRPr>
          </a:p>
        </p:txBody>
      </p:sp>
      <p:sp>
        <p:nvSpPr>
          <p:cNvPr id="2" name="Rectangle 1">
            <a:extLst>
              <a:ext uri="{FF2B5EF4-FFF2-40B4-BE49-F238E27FC236}">
                <a16:creationId xmlns:a16="http://schemas.microsoft.com/office/drawing/2014/main" id="{05C9C612-7663-483E-A72A-B6EEDD664C92}"/>
              </a:ext>
            </a:extLst>
          </p:cNvPr>
          <p:cNvSpPr/>
          <p:nvPr/>
        </p:nvSpPr>
        <p:spPr>
          <a:xfrm>
            <a:off x="553294" y="1259155"/>
            <a:ext cx="3816424" cy="47569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Python</a:t>
            </a:r>
            <a:r>
              <a:rPr lang="zh-CN" altLang="en-US" sz="1800" dirty="0">
                <a:solidFill>
                  <a:schemeClr val="tx1"/>
                </a:solidFill>
              </a:rPr>
              <a:t>中基本的表达式和数学中一样</a:t>
            </a:r>
            <a:endParaRPr lang="en-US" altLang="zh-CN" sz="1800" dirty="0">
              <a:solidFill>
                <a:schemeClr val="tx1"/>
              </a:solidFill>
            </a:endParaRPr>
          </a:p>
        </p:txBody>
      </p:sp>
    </p:spTree>
    <p:extLst>
      <p:ext uri="{BB962C8B-B14F-4D97-AF65-F5344CB8AC3E}">
        <p14:creationId xmlns:p14="http://schemas.microsoft.com/office/powerpoint/2010/main" val="569291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2795124" cy="621837"/>
          </a:xfrm>
          <a:prstGeom prst="rect">
            <a:avLst/>
          </a:prstGeom>
          <a:noFill/>
        </p:spPr>
        <p:txBody>
          <a:bodyPr wrap="none" rtlCol="0">
            <a:spAutoFit/>
          </a:bodyPr>
          <a:lstStyle/>
          <a:p>
            <a:r>
              <a:rPr lang="en-US" altLang="zh-CN" sz="3441" dirty="0">
                <a:solidFill>
                  <a:schemeClr val="accent2">
                    <a:lumMod val="75000"/>
                  </a:schemeClr>
                </a:solidFill>
              </a:rPr>
              <a:t>Common Errors</a:t>
            </a:r>
            <a:endParaRPr lang="en-US" sz="3441" dirty="0">
              <a:solidFill>
                <a:schemeClr val="accent2">
                  <a:lumMod val="75000"/>
                </a:schemeClr>
              </a:solidFill>
            </a:endParaRPr>
          </a:p>
        </p:txBody>
      </p:sp>
      <p:pic>
        <p:nvPicPr>
          <p:cNvPr id="7" name="图片 6">
            <a:extLst>
              <a:ext uri="{FF2B5EF4-FFF2-40B4-BE49-F238E27FC236}">
                <a16:creationId xmlns:a16="http://schemas.microsoft.com/office/drawing/2014/main" id="{E0336035-0165-4F9E-8165-F07C406B7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800" y="1759640"/>
            <a:ext cx="2524125" cy="419100"/>
          </a:xfrm>
          <a:prstGeom prst="rect">
            <a:avLst/>
          </a:prstGeom>
        </p:spPr>
      </p:pic>
      <p:pic>
        <p:nvPicPr>
          <p:cNvPr id="10" name="图片 9">
            <a:extLst>
              <a:ext uri="{FF2B5EF4-FFF2-40B4-BE49-F238E27FC236}">
                <a16:creationId xmlns:a16="http://schemas.microsoft.com/office/drawing/2014/main" id="{6B9BE9B0-9AEF-49E9-A18E-88C6078E3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152" y="1752809"/>
            <a:ext cx="1162050" cy="419100"/>
          </a:xfrm>
          <a:prstGeom prst="rect">
            <a:avLst/>
          </a:prstGeom>
        </p:spPr>
      </p:pic>
      <p:sp>
        <p:nvSpPr>
          <p:cNvPr id="16" name="TextBox 7">
            <a:extLst>
              <a:ext uri="{FF2B5EF4-FFF2-40B4-BE49-F238E27FC236}">
                <a16:creationId xmlns:a16="http://schemas.microsoft.com/office/drawing/2014/main" id="{F87B96FA-BC25-482E-A2D3-01A386985F23}"/>
              </a:ext>
            </a:extLst>
          </p:cNvPr>
          <p:cNvSpPr txBox="1"/>
          <p:nvPr/>
        </p:nvSpPr>
        <p:spPr>
          <a:xfrm>
            <a:off x="852735" y="2584177"/>
            <a:ext cx="8568952" cy="380104"/>
          </a:xfrm>
          <a:prstGeom prst="rect">
            <a:avLst/>
          </a:prstGeom>
          <a:noFill/>
        </p:spPr>
        <p:txBody>
          <a:bodyPr wrap="square">
            <a:spAutoFit/>
          </a:bodyPr>
          <a:lstStyle/>
          <a:p>
            <a:pPr marL="342900" indent="-342900">
              <a:buFont typeface="Wingdings" panose="05000000000000000000" pitchFamily="2" charset="2"/>
              <a:buChar char="p"/>
            </a:pPr>
            <a:r>
              <a:rPr lang="zh-CN" altLang="en-US" sz="1870" dirty="0">
                <a:solidFill>
                  <a:srgbClr val="C00000"/>
                </a:solidFill>
              </a:rPr>
              <a:t>转变数学思维</a:t>
            </a:r>
            <a:endParaRPr lang="en-US" altLang="zh-CN" sz="1870" dirty="0">
              <a:solidFill>
                <a:srgbClr val="C00000"/>
              </a:solidFill>
            </a:endParaRPr>
          </a:p>
        </p:txBody>
      </p:sp>
      <p:sp>
        <p:nvSpPr>
          <p:cNvPr id="18" name="文本框 17">
            <a:extLst>
              <a:ext uri="{FF2B5EF4-FFF2-40B4-BE49-F238E27FC236}">
                <a16:creationId xmlns:a16="http://schemas.microsoft.com/office/drawing/2014/main" id="{F8B90CD5-467E-479F-BAA7-2144E7B6E138}"/>
              </a:ext>
            </a:extLst>
          </p:cNvPr>
          <p:cNvSpPr txBox="1"/>
          <p:nvPr/>
        </p:nvSpPr>
        <p:spPr>
          <a:xfrm>
            <a:off x="852735" y="1139226"/>
            <a:ext cx="8217429" cy="380425"/>
          </a:xfrm>
          <a:prstGeom prst="rect">
            <a:avLst/>
          </a:prstGeom>
          <a:noFill/>
        </p:spPr>
        <p:txBody>
          <a:bodyPr wrap="square">
            <a:spAutoFit/>
          </a:bodyPr>
          <a:lstStyle/>
          <a:p>
            <a:pPr marL="285750" indent="-285750">
              <a:buFont typeface="Wingdings" panose="05000000000000000000" pitchFamily="2" charset="2"/>
              <a:buChar char="p"/>
            </a:pPr>
            <a:r>
              <a:rPr lang="en-US" altLang="zh-CN" dirty="0">
                <a:solidFill>
                  <a:srgbClr val="C00000"/>
                </a:solidFill>
              </a:rPr>
              <a:t>Python</a:t>
            </a:r>
            <a:r>
              <a:rPr lang="zh-CN" altLang="en-US" dirty="0">
                <a:solidFill>
                  <a:srgbClr val="C00000"/>
                </a:solidFill>
              </a:rPr>
              <a:t>中语句都要顶格写，开头不能任意加空格</a:t>
            </a:r>
            <a:r>
              <a:rPr lang="en-US" altLang="zh-CN" dirty="0">
                <a:solidFill>
                  <a:srgbClr val="C00000"/>
                </a:solidFill>
              </a:rPr>
              <a:t>  </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6E6A9F8-F2A7-458E-BCB9-EE4054D3DC15}"/>
                  </a:ext>
                </a:extLst>
              </p:cNvPr>
              <p:cNvSpPr txBox="1"/>
              <p:nvPr/>
            </p:nvSpPr>
            <p:spPr>
              <a:xfrm>
                <a:off x="3647860" y="2964281"/>
                <a:ext cx="2375907" cy="7083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r>
                                <a:rPr lang="en-US" altLang="zh-CN" i="1">
                                  <a:latin typeface="Cambria Math" panose="02040503050406030204" pitchFamily="18" charset="0"/>
                                </a:rPr>
                                <m:t>−4</m:t>
                              </m:r>
                              <m:r>
                                <a:rPr lang="en-US" altLang="zh-CN" i="1">
                                  <a:latin typeface="Cambria Math" panose="02040503050406030204" pitchFamily="18" charset="0"/>
                                </a:rPr>
                                <m:t>𝑎𝑐</m:t>
                              </m:r>
                            </m:e>
                          </m:rad>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den>
                      </m:f>
                    </m:oMath>
                  </m:oMathPara>
                </a14:m>
                <a:endParaRPr lang="zh-CN" altLang="en-US" dirty="0"/>
              </a:p>
            </p:txBody>
          </p:sp>
        </mc:Choice>
        <mc:Fallback xmlns="">
          <p:sp>
            <p:nvSpPr>
              <p:cNvPr id="19" name="文本框 18">
                <a:extLst>
                  <a:ext uri="{FF2B5EF4-FFF2-40B4-BE49-F238E27FC236}">
                    <a16:creationId xmlns:a16="http://schemas.microsoft.com/office/drawing/2014/main" id="{F6E6A9F8-F2A7-458E-BCB9-EE4054D3DC15}"/>
                  </a:ext>
                </a:extLst>
              </p:cNvPr>
              <p:cNvSpPr txBox="1">
                <a:spLocks noRot="1" noChangeAspect="1" noMove="1" noResize="1" noEditPoints="1" noAdjustHandles="1" noChangeArrowheads="1" noChangeShapeType="1" noTextEdit="1"/>
              </p:cNvSpPr>
              <p:nvPr/>
            </p:nvSpPr>
            <p:spPr>
              <a:xfrm>
                <a:off x="3647860" y="2964281"/>
                <a:ext cx="2375907" cy="708335"/>
              </a:xfrm>
              <a:prstGeom prst="rect">
                <a:avLst/>
              </a:prstGeom>
              <a:blipFill>
                <a:blip r:embed="rId4"/>
                <a:stretch>
                  <a:fillRect/>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C5DD134A-25A0-4DBA-84FD-7547E14FC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8550" y="4083334"/>
            <a:ext cx="2781300" cy="361950"/>
          </a:xfrm>
          <a:prstGeom prst="rect">
            <a:avLst/>
          </a:prstGeom>
        </p:spPr>
      </p:pic>
      <p:pic>
        <p:nvPicPr>
          <p:cNvPr id="23" name="图片 22">
            <a:extLst>
              <a:ext uri="{FF2B5EF4-FFF2-40B4-BE49-F238E27FC236}">
                <a16:creationId xmlns:a16="http://schemas.microsoft.com/office/drawing/2014/main" id="{AC1B5DD6-B0B4-405D-A6B3-4A914F6057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4237" y="4960441"/>
            <a:ext cx="3209925" cy="257175"/>
          </a:xfrm>
          <a:prstGeom prst="rect">
            <a:avLst/>
          </a:prstGeom>
        </p:spPr>
      </p:pic>
    </p:spTree>
    <p:extLst>
      <p:ext uri="{BB962C8B-B14F-4D97-AF65-F5344CB8AC3E}">
        <p14:creationId xmlns:p14="http://schemas.microsoft.com/office/powerpoint/2010/main" val="3574788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646768" cy="621837"/>
          </a:xfrm>
          <a:prstGeom prst="rect">
            <a:avLst/>
          </a:prstGeom>
          <a:noFill/>
        </p:spPr>
        <p:txBody>
          <a:bodyPr wrap="none" rtlCol="0">
            <a:spAutoFit/>
          </a:bodyPr>
          <a:lstStyle/>
          <a:p>
            <a:r>
              <a:rPr lang="en-US" sz="3441" dirty="0">
                <a:solidFill>
                  <a:schemeClr val="accent2">
                    <a:lumMod val="75000"/>
                  </a:schemeClr>
                </a:solidFill>
              </a:rPr>
              <a:t>Variable in memory</a:t>
            </a:r>
          </a:p>
        </p:txBody>
      </p:sp>
      <p:sp>
        <p:nvSpPr>
          <p:cNvPr id="14" name="Rectangle 13"/>
          <p:cNvSpPr/>
          <p:nvPr/>
        </p:nvSpPr>
        <p:spPr>
          <a:xfrm>
            <a:off x="869854" y="1199639"/>
            <a:ext cx="8496944" cy="1820883"/>
          </a:xfrm>
          <a:prstGeom prst="rect">
            <a:avLst/>
          </a:prstGeom>
        </p:spPr>
        <p:txBody>
          <a:bodyPr wrap="square">
            <a:spAutoFit/>
          </a:bodyPr>
          <a:lstStyle/>
          <a:p>
            <a:pPr marL="285750" indent="-285750">
              <a:buFont typeface="Wingdings" panose="05000000000000000000" pitchFamily="2" charset="2"/>
              <a:buChar char="p"/>
            </a:pPr>
            <a:r>
              <a:rPr lang="en-US" altLang="zh-CN" b="1" dirty="0"/>
              <a:t>A variable is a name that refers to a value in the memory</a:t>
            </a:r>
          </a:p>
          <a:p>
            <a:pPr marL="285750" indent="-285750">
              <a:buFont typeface="Wingdings" panose="05000000000000000000" pitchFamily="2" charset="2"/>
              <a:buChar char="p"/>
            </a:pPr>
            <a:r>
              <a:rPr lang="en-US" altLang="zh-CN" dirty="0"/>
              <a:t>Every variable has a </a:t>
            </a:r>
            <a:r>
              <a:rPr lang="en-US" altLang="zh-CN" b="1" dirty="0">
                <a:solidFill>
                  <a:srgbClr val="C00000"/>
                </a:solidFill>
                <a:effectLst>
                  <a:outerShdw blurRad="38100" dist="38100" dir="2700000" algn="tl">
                    <a:srgbClr val="000000">
                      <a:alpha val="43137"/>
                    </a:srgbClr>
                  </a:outerShdw>
                </a:effectLst>
              </a:rPr>
              <a:t>type</a:t>
            </a:r>
            <a:r>
              <a:rPr lang="en-US" altLang="zh-CN" dirty="0"/>
              <a:t>, a </a:t>
            </a:r>
            <a:r>
              <a:rPr lang="en-US" altLang="zh-CN" b="1" dirty="0">
                <a:solidFill>
                  <a:srgbClr val="C00000"/>
                </a:solidFill>
                <a:effectLst>
                  <a:outerShdw blurRad="38100" dist="38100" dir="2700000" algn="tl">
                    <a:srgbClr val="000000">
                      <a:alpha val="43137"/>
                    </a:srgbClr>
                  </a:outerShdw>
                </a:effectLst>
              </a:rPr>
              <a:t>size</a:t>
            </a:r>
            <a:r>
              <a:rPr lang="en-US" altLang="zh-CN" dirty="0"/>
              <a:t>, a </a:t>
            </a:r>
            <a:r>
              <a:rPr lang="en-US" altLang="zh-CN" b="1" dirty="0">
                <a:solidFill>
                  <a:srgbClr val="C00000"/>
                </a:solidFill>
                <a:effectLst>
                  <a:outerShdw blurRad="38100" dist="38100" dir="2700000" algn="tl">
                    <a:srgbClr val="000000">
                      <a:alpha val="43137"/>
                    </a:srgbClr>
                  </a:outerShdw>
                </a:effectLst>
              </a:rPr>
              <a:t>value</a:t>
            </a:r>
            <a:r>
              <a:rPr lang="en-US" altLang="zh-CN" dirty="0"/>
              <a:t> and a </a:t>
            </a:r>
            <a:r>
              <a:rPr lang="en-US" altLang="zh-CN" b="1" dirty="0">
                <a:solidFill>
                  <a:srgbClr val="C00000"/>
                </a:solidFill>
                <a:effectLst>
                  <a:outerShdw blurRad="38100" dist="38100" dir="2700000" algn="tl">
                    <a:srgbClr val="000000">
                      <a:alpha val="43137"/>
                    </a:srgbClr>
                  </a:outerShdw>
                </a:effectLst>
              </a:rPr>
              <a:t>location</a:t>
            </a:r>
            <a:r>
              <a:rPr lang="en-US" altLang="zh-CN" dirty="0"/>
              <a:t> in the computer’s memory</a:t>
            </a:r>
          </a:p>
          <a:p>
            <a:pPr marL="761192" lvl="1" indent="-285750">
              <a:buFont typeface="Wingdings" panose="05000000000000000000" pitchFamily="2" charset="2"/>
              <a:buChar char="p"/>
            </a:pPr>
            <a:r>
              <a:rPr lang="en-US" altLang="zh-CN" dirty="0"/>
              <a:t>size: the size of memory to store the value </a:t>
            </a:r>
          </a:p>
          <a:p>
            <a:pPr marL="285750" indent="-285750">
              <a:buFont typeface="Wingdings" panose="05000000000000000000" pitchFamily="2" charset="2"/>
              <a:buChar char="p"/>
            </a:pPr>
            <a:r>
              <a:rPr lang="en-US" altLang="zh-CN" dirty="0"/>
              <a:t>A state diagram (</a:t>
            </a:r>
            <a:r>
              <a:rPr lang="zh-CN" altLang="en-US" dirty="0"/>
              <a:t>状态图</a:t>
            </a:r>
            <a:r>
              <a:rPr lang="en-US" altLang="zh-CN" dirty="0"/>
              <a:t>) can be used for representing variable’s state including name, type, size and value</a:t>
            </a:r>
          </a:p>
          <a:p>
            <a:pPr marL="285750" indent="-285750">
              <a:buFont typeface="Wingdings" panose="05000000000000000000" pitchFamily="2" charset="2"/>
              <a:buChar char="p"/>
            </a:pPr>
            <a:r>
              <a:rPr lang="en-US" altLang="zh-CN" dirty="0">
                <a:solidFill>
                  <a:srgbClr val="C00000"/>
                </a:solidFill>
              </a:rPr>
              <a:t>reassigned (</a:t>
            </a:r>
            <a:r>
              <a:rPr lang="zh-CN" altLang="en-US" dirty="0">
                <a:solidFill>
                  <a:srgbClr val="C00000"/>
                </a:solidFill>
              </a:rPr>
              <a:t>重新赋值</a:t>
            </a:r>
            <a:r>
              <a:rPr lang="en-US" altLang="zh-CN" dirty="0">
                <a:solidFill>
                  <a:srgbClr val="C00000"/>
                </a:solidFill>
              </a:rPr>
              <a:t>): </a:t>
            </a:r>
            <a:r>
              <a:rPr lang="zh-CN" altLang="en-US" dirty="0">
                <a:solidFill>
                  <a:srgbClr val="C00000"/>
                </a:solidFill>
              </a:rPr>
              <a:t>改变变量的指向</a:t>
            </a:r>
            <a:endParaRPr lang="en-US" altLang="zh-CN" dirty="0"/>
          </a:p>
        </p:txBody>
      </p:sp>
      <p:grpSp>
        <p:nvGrpSpPr>
          <p:cNvPr id="2" name="Group 1">
            <a:extLst>
              <a:ext uri="{FF2B5EF4-FFF2-40B4-BE49-F238E27FC236}">
                <a16:creationId xmlns:a16="http://schemas.microsoft.com/office/drawing/2014/main" id="{1D5F050D-3106-4F1D-8C51-43E2592D4A3A}"/>
              </a:ext>
            </a:extLst>
          </p:cNvPr>
          <p:cNvGrpSpPr/>
          <p:nvPr/>
        </p:nvGrpSpPr>
        <p:grpSpPr>
          <a:xfrm>
            <a:off x="897804" y="3642359"/>
            <a:ext cx="5067500" cy="1808319"/>
            <a:chOff x="2508920" y="3448273"/>
            <a:chExt cx="5025842" cy="1944216"/>
          </a:xfrm>
        </p:grpSpPr>
        <p:sp>
          <p:nvSpPr>
            <p:cNvPr id="15" name="Rectangle 7">
              <a:extLst>
                <a:ext uri="{FF2B5EF4-FFF2-40B4-BE49-F238E27FC236}">
                  <a16:creationId xmlns:a16="http://schemas.microsoft.com/office/drawing/2014/main" id="{D7B12816-635B-D249-BE4E-A4969E8EEF6E}"/>
                </a:ext>
              </a:extLst>
            </p:cNvPr>
            <p:cNvSpPr/>
            <p:nvPr/>
          </p:nvSpPr>
          <p:spPr>
            <a:xfrm>
              <a:off x="2508920" y="3448273"/>
              <a:ext cx="5025842" cy="194421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w Cen MT Condensed" panose="020B0606020104020203" pitchFamily="34" charset="77"/>
                </a:rPr>
                <a:t>x                                          1</a:t>
              </a:r>
            </a:p>
            <a:p>
              <a:r>
                <a:rPr lang="en-US" sz="2400" dirty="0">
                  <a:solidFill>
                    <a:schemeClr val="tx1"/>
                  </a:solidFill>
                  <a:latin typeface="Tw Cen MT Condensed" panose="020B0606020104020203" pitchFamily="34" charset="77"/>
                </a:rPr>
                <a:t>y                                          2</a:t>
              </a:r>
            </a:p>
            <a:p>
              <a:r>
                <a:rPr lang="en-US" sz="2400" dirty="0">
                  <a:solidFill>
                    <a:schemeClr val="tx1"/>
                  </a:solidFill>
                  <a:latin typeface="Tw Cen MT Condensed" panose="020B0606020104020203" pitchFamily="34" charset="77"/>
                </a:rPr>
                <a:t>price                                       1.12</a:t>
              </a:r>
            </a:p>
            <a:p>
              <a:r>
                <a:rPr lang="en-US" sz="2400" dirty="0">
                  <a:solidFill>
                    <a:schemeClr val="tx1"/>
                  </a:solidFill>
                  <a:latin typeface="Tw Cen MT Condensed" panose="020B0606020104020203" pitchFamily="34" charset="77"/>
                </a:rPr>
                <a:t>pi                                         3.14   </a:t>
              </a:r>
            </a:p>
            <a:p>
              <a:r>
                <a:rPr lang="en-US" sz="2400" dirty="0">
                  <a:solidFill>
                    <a:schemeClr val="tx1"/>
                  </a:solidFill>
                  <a:latin typeface="Tw Cen MT Condensed" panose="020B0606020104020203" pitchFamily="34" charset="77"/>
                </a:rPr>
                <a:t>name                                          “Python”</a:t>
              </a:r>
            </a:p>
          </p:txBody>
        </p:sp>
        <p:cxnSp>
          <p:nvCxnSpPr>
            <p:cNvPr id="16" name="Straight Arrow Connector 15"/>
            <p:cNvCxnSpPr/>
            <p:nvPr/>
          </p:nvCxnSpPr>
          <p:spPr>
            <a:xfrm>
              <a:off x="2868960" y="3700301"/>
              <a:ext cx="20882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2868960" y="4060341"/>
              <a:ext cx="20882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3084984" y="4420381"/>
              <a:ext cx="20882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2868960" y="4780421"/>
              <a:ext cx="20882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3229000" y="5140461"/>
              <a:ext cx="20882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aphicFrame>
        <p:nvGraphicFramePr>
          <p:cNvPr id="3" name="Table 5">
            <a:extLst>
              <a:ext uri="{FF2B5EF4-FFF2-40B4-BE49-F238E27FC236}">
                <a16:creationId xmlns:a16="http://schemas.microsoft.com/office/drawing/2014/main" id="{68CE91F4-98CE-4BB4-BBE3-77A0FF7C9B35}"/>
              </a:ext>
            </a:extLst>
          </p:cNvPr>
          <p:cNvGraphicFramePr>
            <a:graphicFrameLocks noGrp="1"/>
          </p:cNvGraphicFramePr>
          <p:nvPr>
            <p:extLst>
              <p:ext uri="{D42A27DB-BD31-4B8C-83A1-F6EECF244321}">
                <p14:modId xmlns:p14="http://schemas.microsoft.com/office/powerpoint/2010/main" val="949111815"/>
              </p:ext>
            </p:extLst>
          </p:nvPr>
        </p:nvGraphicFramePr>
        <p:xfrm>
          <a:off x="6283686" y="3195598"/>
          <a:ext cx="2852928" cy="2701840"/>
        </p:xfrm>
        <a:graphic>
          <a:graphicData uri="http://schemas.openxmlformats.org/drawingml/2006/table">
            <a:tbl>
              <a:tblPr firstRow="1" bandRow="1">
                <a:tableStyleId>{69CF1AB2-1976-4502-BF36-3FF5EA218861}</a:tableStyleId>
              </a:tblPr>
              <a:tblGrid>
                <a:gridCol w="356616">
                  <a:extLst>
                    <a:ext uri="{9D8B030D-6E8A-4147-A177-3AD203B41FA5}">
                      <a16:colId xmlns:a16="http://schemas.microsoft.com/office/drawing/2014/main" val="1949230848"/>
                    </a:ext>
                  </a:extLst>
                </a:gridCol>
                <a:gridCol w="356616">
                  <a:extLst>
                    <a:ext uri="{9D8B030D-6E8A-4147-A177-3AD203B41FA5}">
                      <a16:colId xmlns:a16="http://schemas.microsoft.com/office/drawing/2014/main" val="3941904373"/>
                    </a:ext>
                  </a:extLst>
                </a:gridCol>
                <a:gridCol w="356616">
                  <a:extLst>
                    <a:ext uri="{9D8B030D-6E8A-4147-A177-3AD203B41FA5}">
                      <a16:colId xmlns:a16="http://schemas.microsoft.com/office/drawing/2014/main" val="279888041"/>
                    </a:ext>
                  </a:extLst>
                </a:gridCol>
                <a:gridCol w="356616">
                  <a:extLst>
                    <a:ext uri="{9D8B030D-6E8A-4147-A177-3AD203B41FA5}">
                      <a16:colId xmlns:a16="http://schemas.microsoft.com/office/drawing/2014/main" val="966249335"/>
                    </a:ext>
                  </a:extLst>
                </a:gridCol>
                <a:gridCol w="356616">
                  <a:extLst>
                    <a:ext uri="{9D8B030D-6E8A-4147-A177-3AD203B41FA5}">
                      <a16:colId xmlns:a16="http://schemas.microsoft.com/office/drawing/2014/main" val="3483870393"/>
                    </a:ext>
                  </a:extLst>
                </a:gridCol>
                <a:gridCol w="356616">
                  <a:extLst>
                    <a:ext uri="{9D8B030D-6E8A-4147-A177-3AD203B41FA5}">
                      <a16:colId xmlns:a16="http://schemas.microsoft.com/office/drawing/2014/main" val="724310927"/>
                    </a:ext>
                  </a:extLst>
                </a:gridCol>
                <a:gridCol w="356616">
                  <a:extLst>
                    <a:ext uri="{9D8B030D-6E8A-4147-A177-3AD203B41FA5}">
                      <a16:colId xmlns:a16="http://schemas.microsoft.com/office/drawing/2014/main" val="1876368343"/>
                    </a:ext>
                  </a:extLst>
                </a:gridCol>
                <a:gridCol w="356616">
                  <a:extLst>
                    <a:ext uri="{9D8B030D-6E8A-4147-A177-3AD203B41FA5}">
                      <a16:colId xmlns:a16="http://schemas.microsoft.com/office/drawing/2014/main" val="438837662"/>
                    </a:ext>
                  </a:extLst>
                </a:gridCol>
              </a:tblGrid>
              <a:tr h="33773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0981870"/>
                  </a:ext>
                </a:extLst>
              </a:tr>
              <a:tr h="33773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9161831"/>
                  </a:ext>
                </a:extLst>
              </a:tr>
              <a:tr h="337730">
                <a:tc>
                  <a:txBody>
                    <a:bodyPr/>
                    <a:lstStyle/>
                    <a:p>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770276"/>
                  </a:ext>
                </a:extLst>
              </a:tr>
              <a:tr h="33773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4274988"/>
                  </a:ext>
                </a:extLst>
              </a:tr>
              <a:tr h="33773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8017225"/>
                  </a:ext>
                </a:extLst>
              </a:tr>
              <a:tr h="33773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y</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o</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8421822"/>
                  </a:ext>
                </a:extLst>
              </a:tr>
              <a:tr h="337730">
                <a:tc>
                  <a:txBody>
                    <a:bodyPr/>
                    <a:lstStyle/>
                    <a:p>
                      <a:r>
                        <a:rPr lang="en-US" altLang="zh-CN" dirty="0"/>
                        <a:t>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409173"/>
                  </a:ext>
                </a:extLst>
              </a:tr>
              <a:tr h="33773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5160419"/>
                  </a:ext>
                </a:extLst>
              </a:tr>
            </a:tbl>
          </a:graphicData>
        </a:graphic>
      </p:graphicFrame>
    </p:spTree>
    <p:extLst>
      <p:ext uri="{BB962C8B-B14F-4D97-AF65-F5344CB8AC3E}">
        <p14:creationId xmlns:p14="http://schemas.microsoft.com/office/powerpoint/2010/main" val="4192054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929521" y="1504057"/>
            <a:ext cx="8276143" cy="2608215"/>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Character</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Numbers</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Strings</a:t>
            </a:r>
          </a:p>
          <a:p>
            <a:pPr marL="457200" indent="-457200">
              <a:lnSpc>
                <a:spcPct val="150000"/>
              </a:lnSpc>
              <a:buFont typeface="Wingdings" panose="05000000000000000000" pitchFamily="2" charset="2"/>
              <a:buChar char="p"/>
            </a:pPr>
            <a:r>
              <a:rPr lang="en-US" altLang="zh-CN" sz="2800">
                <a:ea typeface="华文楷体" panose="02010600040101010101" pitchFamily="2" charset="-122"/>
                <a:cs typeface="Times New Roman" panose="02020603050405020304" pitchFamily="18" charset="0"/>
              </a:rPr>
              <a:t>Variables</a:t>
            </a:r>
            <a:endParaRPr lang="en-US" altLang="zh-CN" sz="280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6720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728358" cy="621837"/>
          </a:xfrm>
          <a:prstGeom prst="rect">
            <a:avLst/>
          </a:prstGeom>
          <a:noFill/>
        </p:spPr>
        <p:txBody>
          <a:bodyPr wrap="none" rtlCol="0">
            <a:spAutoFit/>
          </a:bodyPr>
          <a:lstStyle/>
          <a:p>
            <a:r>
              <a:rPr lang="en-US" sz="3441" dirty="0">
                <a:solidFill>
                  <a:schemeClr val="accent2">
                    <a:lumMod val="75000"/>
                  </a:schemeClr>
                </a:solidFill>
              </a:rPr>
              <a:t>Numbers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423FC41-5567-4C04-B85D-649154662493}"/>
                  </a:ext>
                </a:extLst>
              </p:cNvPr>
              <p:cNvSpPr/>
              <p:nvPr/>
            </p:nvSpPr>
            <p:spPr>
              <a:xfrm>
                <a:off x="590280" y="1278359"/>
                <a:ext cx="8496944" cy="5025799"/>
              </a:xfrm>
              <a:prstGeom prst="rect">
                <a:avLst/>
              </a:prstGeom>
            </p:spPr>
            <p:txBody>
              <a:bodyPr wrap="square">
                <a:spAutoFit/>
              </a:bodyPr>
              <a:lstStyle/>
              <a:p>
                <a:pPr marL="285750" indent="-285750">
                  <a:buFont typeface="Wingdings" panose="05000000000000000000" pitchFamily="2" charset="2"/>
                  <a:buChar char="p"/>
                </a:pPr>
                <a:r>
                  <a:rPr lang="zh-CN" altLang="en-US" sz="2000" dirty="0"/>
                  <a:t>在计算机中，所有的信息都是用</a:t>
                </a:r>
                <a:r>
                  <a:rPr lang="zh-CN" altLang="en-US" sz="2000" b="1" dirty="0">
                    <a:solidFill>
                      <a:srgbClr val="C00000"/>
                    </a:solidFill>
                    <a:effectLst>
                      <a:outerShdw blurRad="38100" dist="38100" dir="2700000" algn="tl">
                        <a:srgbClr val="000000">
                          <a:alpha val="43137"/>
                        </a:srgbClr>
                      </a:outerShdw>
                    </a:effectLst>
                  </a:rPr>
                  <a:t>二进制表示</a:t>
                </a:r>
                <a:r>
                  <a:rPr lang="zh-CN" altLang="en-US" sz="2000" dirty="0"/>
                  <a:t>的</a:t>
                </a:r>
                <a:endParaRPr lang="en-US" altLang="zh-CN" sz="2000" dirty="0"/>
              </a:p>
              <a:p>
                <a:pPr marL="761192" lvl="1" indent="-285750">
                  <a:buFont typeface="Wingdings" panose="05000000000000000000" pitchFamily="2" charset="2"/>
                  <a:buChar char="p"/>
                </a:pPr>
                <a:r>
                  <a:rPr lang="zh-CN" altLang="en-US" sz="2000" dirty="0"/>
                  <a:t>小数在计算机中是近似表示的</a:t>
                </a:r>
                <a:endParaRPr lang="en-US" altLang="zh-CN" sz="2000" dirty="0"/>
              </a:p>
              <a:p>
                <a:pPr marL="285750" indent="-285750">
                  <a:buFont typeface="Wingdings" panose="05000000000000000000" pitchFamily="2" charset="2"/>
                  <a:buChar char="p"/>
                </a:pPr>
                <a:r>
                  <a:rPr lang="en-US" altLang="zh-CN" sz="2000" dirty="0"/>
                  <a:t> </a:t>
                </a:r>
                <a:r>
                  <a:rPr lang="zh-CN" altLang="en-US" sz="2000" dirty="0"/>
                  <a:t>数字的写法和数学中一样，</a:t>
                </a:r>
                <a:r>
                  <a:rPr lang="en-US" altLang="zh-CN" sz="2000" dirty="0"/>
                  <a:t>124, 456, 7.89</a:t>
                </a:r>
              </a:p>
              <a:p>
                <a:pPr marL="285750" indent="-285750">
                  <a:buFont typeface="Wingdings" panose="05000000000000000000" pitchFamily="2" charset="2"/>
                  <a:buChar char="p"/>
                </a:pPr>
                <a:r>
                  <a:rPr lang="zh-CN" altLang="en-US" sz="2000" dirty="0"/>
                  <a:t>科学计数法：</a:t>
                </a:r>
                <a14:m>
                  <m:oMath xmlns:m="http://schemas.openxmlformats.org/officeDocument/2006/math">
                    <m:r>
                      <m:rPr>
                        <m:sty m:val="p"/>
                      </m:rPr>
                      <a:rPr lang="en-US" altLang="zh-CN" sz="2000" b="0" i="0" smtClean="0">
                        <a:latin typeface="Cambria Math" panose="02040503050406030204" pitchFamily="18" charset="0"/>
                      </a:rPr>
                      <m:t>a</m:t>
                    </m:r>
                    <m:r>
                      <m:rPr>
                        <m:sty m:val="p"/>
                      </m:rPr>
                      <a:rPr lang="en-US" altLang="zh-CN" sz="2000" b="0" i="0" smtClean="0">
                        <a:solidFill>
                          <a:srgbClr val="FF0000"/>
                        </a:solidFill>
                        <a:latin typeface="Cambria Math" panose="02040503050406030204" pitchFamily="18" charset="0"/>
                      </a:rPr>
                      <m:t>e</m:t>
                    </m:r>
                    <m:r>
                      <m:rPr>
                        <m:sty m:val="p"/>
                      </m:rPr>
                      <a:rPr lang="en-US" altLang="zh-CN" sz="2000" b="0" i="0" smtClean="0">
                        <a:latin typeface="Cambria Math" panose="02040503050406030204" pitchFamily="18" charset="0"/>
                      </a:rPr>
                      <m:t>b</m:t>
                    </m:r>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𝑏</m:t>
                        </m:r>
                      </m:sup>
                    </m:sSup>
                  </m:oMath>
                </a14:m>
                <a:endParaRPr lang="en-US" altLang="zh-CN" sz="2000" dirty="0"/>
              </a:p>
              <a:p>
                <a:pPr marL="761192" lvl="1" indent="-285750">
                  <a:buFont typeface="Wingdings" panose="05000000000000000000" pitchFamily="2" charset="2"/>
                  <a:buChar char="p"/>
                </a:pPr>
                <a14:m>
                  <m:oMath xmlns:m="http://schemas.openxmlformats.org/officeDocument/2006/math">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3=</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 1.2</m:t>
                    </m:r>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−5=1.2×</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en-US" altLang="zh-CN" sz="2000" b="0" dirty="0"/>
              </a:p>
              <a:p>
                <a:pPr marL="761192" lvl="1" indent="-285750">
                  <a:buFont typeface="Wingdings" panose="05000000000000000000" pitchFamily="2" charset="2"/>
                  <a:buChar char="p"/>
                </a:pPr>
                <a:r>
                  <a:rPr lang="en-US" altLang="zh-CN" sz="2000" dirty="0"/>
                  <a:t>e</a:t>
                </a:r>
                <a:r>
                  <a:rPr lang="zh-CN" altLang="en-US" sz="2000" dirty="0"/>
                  <a:t>的前后没有空格</a:t>
                </a:r>
                <a:endParaRPr lang="en-US" altLang="zh-CN" sz="2000" dirty="0"/>
              </a:p>
              <a:p>
                <a:pPr marL="285750" indent="-285750">
                  <a:buFont typeface="Wingdings" panose="05000000000000000000" pitchFamily="2" charset="2"/>
                  <a:buChar char="p"/>
                </a:pPr>
                <a:r>
                  <a:rPr lang="zh-CN" altLang="en-US" sz="2000" dirty="0"/>
                  <a:t>数字的使用和数学中一样</a:t>
                </a:r>
                <a:endParaRPr lang="en-US" altLang="zh-CN" sz="2000" dirty="0"/>
              </a:p>
              <a:p>
                <a:pPr marL="761192" lvl="1" indent="-285750">
                  <a:buFont typeface="Wingdings" panose="05000000000000000000" pitchFamily="2" charset="2"/>
                  <a:buChar char="p"/>
                </a:pPr>
                <a:r>
                  <a:rPr lang="en-US" altLang="zh-CN" sz="2000" dirty="0"/>
                  <a:t>123+456</a:t>
                </a:r>
                <a:r>
                  <a:rPr lang="zh-CN" altLang="en-US" sz="2000" dirty="0"/>
                  <a:t>， </a:t>
                </a:r>
                <a:r>
                  <a:rPr lang="en-US" altLang="zh-CN" sz="2000" dirty="0"/>
                  <a:t>123-456.0, 123/333</a:t>
                </a:r>
              </a:p>
              <a:p>
                <a:pPr marL="285750" indent="-285750">
                  <a:buFont typeface="Wingdings" panose="05000000000000000000" pitchFamily="2" charset="2"/>
                  <a:buChar char="p"/>
                </a:pPr>
                <a:r>
                  <a:rPr lang="zh-CN" altLang="en-US" sz="2000" dirty="0"/>
                  <a:t>四则混合运算 </a:t>
                </a:r>
                <a:r>
                  <a:rPr lang="en-US" altLang="zh-CN" sz="2000" dirty="0"/>
                  <a:t>+</a:t>
                </a:r>
                <a:r>
                  <a:rPr lang="zh-CN" altLang="en-US" sz="2000" dirty="0"/>
                  <a:t>， </a:t>
                </a:r>
                <a:r>
                  <a:rPr lang="en-US" altLang="zh-CN" sz="2000" dirty="0"/>
                  <a:t>-</a:t>
                </a:r>
                <a:r>
                  <a:rPr lang="zh-CN" altLang="en-US" sz="2000" dirty="0"/>
                  <a:t>， </a:t>
                </a:r>
                <a:r>
                  <a:rPr lang="en-US" altLang="zh-CN" sz="2000" dirty="0"/>
                  <a:t>*</a:t>
                </a:r>
                <a:r>
                  <a:rPr lang="zh-CN" altLang="en-US" sz="2000" dirty="0"/>
                  <a:t>， </a:t>
                </a:r>
                <a:r>
                  <a:rPr lang="en-US" altLang="zh-CN" sz="2000" dirty="0"/>
                  <a:t>/</a:t>
                </a:r>
              </a:p>
              <a:p>
                <a:pPr marL="761192" lvl="1" indent="-285750">
                  <a:buFont typeface="Wingdings" panose="05000000000000000000" pitchFamily="2" charset="2"/>
                  <a:buChar char="p"/>
                </a:pPr>
                <a:r>
                  <a:rPr lang="en-US" altLang="zh-CN" sz="2000" dirty="0"/>
                  <a:t>123*456-789</a:t>
                </a:r>
              </a:p>
              <a:p>
                <a:pPr marL="285750" indent="-285750">
                  <a:buFont typeface="Wingdings" panose="05000000000000000000" pitchFamily="2" charset="2"/>
                  <a:buChar char="p"/>
                </a:pPr>
                <a:r>
                  <a:rPr lang="zh-CN" altLang="en-US" sz="2000" dirty="0"/>
                  <a:t>幂 </a:t>
                </a:r>
                <a:r>
                  <a:rPr lang="en-US" altLang="zh-CN" sz="2000" dirty="0"/>
                  <a:t>**</a:t>
                </a:r>
              </a:p>
              <a:p>
                <a:pPr marL="761192" lvl="1" indent="-285750">
                  <a:buFont typeface="Wingdings" panose="05000000000000000000" pitchFamily="2" charset="2"/>
                  <a:buChar char="p"/>
                </a:pPr>
                <a:r>
                  <a:rPr lang="en-US" altLang="zh-CN" sz="2000" dirty="0"/>
                  <a:t>2**10=1024, 3**3 = 27</a:t>
                </a:r>
              </a:p>
              <a:p>
                <a:pPr marL="761192" lvl="1" indent="-285750">
                  <a:buFont typeface="Wingdings" panose="05000000000000000000" pitchFamily="2" charset="2"/>
                  <a:buChar char="p"/>
                </a:pPr>
                <a:r>
                  <a:rPr lang="zh-CN" altLang="en-US" sz="2000" dirty="0"/>
                  <a:t>两个</a:t>
                </a:r>
                <a:r>
                  <a:rPr lang="en-US" altLang="zh-CN" sz="2000" dirty="0"/>
                  <a:t>**</a:t>
                </a:r>
                <a:r>
                  <a:rPr lang="zh-CN" altLang="en-US" sz="2000" dirty="0"/>
                  <a:t>连在一起，中间没有空格</a:t>
                </a:r>
                <a:endParaRPr lang="en-US" altLang="zh-CN" sz="2000" dirty="0"/>
              </a:p>
              <a:p>
                <a:pPr marL="285750" indent="-285750">
                  <a:buFont typeface="Wingdings" panose="05000000000000000000" pitchFamily="2" charset="2"/>
                  <a:buChar char="p"/>
                </a:pPr>
                <a:r>
                  <a:rPr lang="zh-CN" altLang="en-US" sz="2000" dirty="0"/>
                  <a:t>和数学中一样，运算符有优先级，</a:t>
                </a:r>
                <a:r>
                  <a:rPr lang="en-US" altLang="zh-CN" sz="2000" dirty="0"/>
                  <a:t>** </a:t>
                </a:r>
                <a:r>
                  <a:rPr lang="zh-CN" altLang="en-US" sz="2000" dirty="0"/>
                  <a:t>高于 </a:t>
                </a:r>
                <a:r>
                  <a:rPr lang="en-US" altLang="zh-CN" sz="2000" dirty="0"/>
                  <a:t>*</a:t>
                </a:r>
                <a:r>
                  <a:rPr lang="zh-CN" altLang="en-US" sz="2000" dirty="0"/>
                  <a:t>，</a:t>
                </a:r>
                <a:r>
                  <a:rPr lang="en-US" altLang="zh-CN" sz="2000" dirty="0"/>
                  <a:t>/</a:t>
                </a:r>
                <a:r>
                  <a:rPr lang="zh-CN" altLang="en-US" sz="2000" dirty="0"/>
                  <a:t>；</a:t>
                </a:r>
                <a:r>
                  <a:rPr lang="en-US" altLang="zh-CN" sz="2000" dirty="0"/>
                  <a:t>*, / </a:t>
                </a:r>
                <a:r>
                  <a:rPr lang="zh-CN" altLang="en-US" sz="2000" dirty="0"/>
                  <a:t>高于</a:t>
                </a:r>
                <a:r>
                  <a:rPr lang="en-US" altLang="zh-CN" sz="2000" dirty="0"/>
                  <a:t>+</a:t>
                </a:r>
                <a:r>
                  <a:rPr lang="zh-CN" altLang="en-US" sz="2000" dirty="0"/>
                  <a:t>，</a:t>
                </a:r>
                <a:r>
                  <a:rPr lang="en-US" altLang="zh-CN" sz="2000" dirty="0"/>
                  <a:t>-</a:t>
                </a:r>
              </a:p>
              <a:p>
                <a:pPr marL="285750" indent="-285750">
                  <a:buFont typeface="Wingdings" panose="05000000000000000000" pitchFamily="2" charset="2"/>
                  <a:buChar char="p"/>
                </a:pPr>
                <a:r>
                  <a:rPr lang="zh-CN" altLang="en-US" sz="2000" dirty="0"/>
                  <a:t>和数学中一样，括号</a:t>
                </a:r>
                <a:r>
                  <a:rPr lang="en-US" altLang="zh-CN" sz="2000" dirty="0"/>
                  <a:t>()</a:t>
                </a:r>
                <a:r>
                  <a:rPr lang="zh-CN" altLang="en-US" sz="2000" dirty="0"/>
                  <a:t>可以改变运算顺序</a:t>
                </a:r>
                <a:endParaRPr lang="en-US" altLang="zh-CN" sz="2000" dirty="0"/>
              </a:p>
              <a:p>
                <a:pPr marL="761192" lvl="1" indent="-285750">
                  <a:buFont typeface="Wingdings" panose="05000000000000000000" pitchFamily="2" charset="2"/>
                  <a:buChar char="p"/>
                </a:pPr>
                <a:r>
                  <a:rPr lang="en-US" altLang="zh-CN" sz="2000" dirty="0"/>
                  <a:t>(12+3)*456 = 6840</a:t>
                </a:r>
              </a:p>
            </p:txBody>
          </p:sp>
        </mc:Choice>
        <mc:Fallback xmlns="">
          <p:sp>
            <p:nvSpPr>
              <p:cNvPr id="8" name="Rectangle 7">
                <a:extLst>
                  <a:ext uri="{FF2B5EF4-FFF2-40B4-BE49-F238E27FC236}">
                    <a16:creationId xmlns:a16="http://schemas.microsoft.com/office/drawing/2014/main" id="{8423FC41-5567-4C04-B85D-649154662493}"/>
                  </a:ext>
                </a:extLst>
              </p:cNvPr>
              <p:cNvSpPr>
                <a:spLocks noRot="1" noChangeAspect="1" noMove="1" noResize="1" noEditPoints="1" noAdjustHandles="1" noChangeArrowheads="1" noChangeShapeType="1" noTextEdit="1"/>
              </p:cNvSpPr>
              <p:nvPr/>
            </p:nvSpPr>
            <p:spPr>
              <a:xfrm>
                <a:off x="590280" y="1278359"/>
                <a:ext cx="8496944" cy="5025799"/>
              </a:xfrm>
              <a:prstGeom prst="rect">
                <a:avLst/>
              </a:prstGeom>
              <a:blipFill>
                <a:blip r:embed="rId2"/>
                <a:stretch>
                  <a:fillRect l="-597" t="-504" b="-1259"/>
                </a:stretch>
              </a:blipFill>
            </p:spPr>
            <p:txBody>
              <a:bodyPr/>
              <a:lstStyle/>
              <a:p>
                <a:r>
                  <a:rPr lang="en-CN">
                    <a:noFill/>
                  </a:rPr>
                  <a:t> </a:t>
                </a:r>
              </a:p>
            </p:txBody>
          </p:sp>
        </mc:Fallback>
      </mc:AlternateContent>
    </p:spTree>
    <p:extLst>
      <p:ext uri="{BB962C8B-B14F-4D97-AF65-F5344CB8AC3E}">
        <p14:creationId xmlns:p14="http://schemas.microsoft.com/office/powerpoint/2010/main" val="3797124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16B02E08-52C9-4210-B7FB-E8E9A0411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72" y="783977"/>
            <a:ext cx="4303199" cy="2880320"/>
          </a:xfrm>
          <a:prstGeom prst="rect">
            <a:avLst/>
          </a:prstGeom>
        </p:spPr>
      </p:pic>
      <p:pic>
        <p:nvPicPr>
          <p:cNvPr id="7" name="Picture 6" descr="A picture containing polygon&#10;&#10;Description automatically generated">
            <a:extLst>
              <a:ext uri="{FF2B5EF4-FFF2-40B4-BE49-F238E27FC236}">
                <a16:creationId xmlns:a16="http://schemas.microsoft.com/office/drawing/2014/main" id="{12272EDF-F328-464D-8250-C42E6FB42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28" y="3996230"/>
            <a:ext cx="1243022" cy="661992"/>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7A951F3-04D0-45ED-84A1-CF309FA12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168" y="2473663"/>
            <a:ext cx="5210213" cy="1190634"/>
          </a:xfrm>
          <a:prstGeom prst="rect">
            <a:avLst/>
          </a:prstGeom>
        </p:spPr>
      </p:pic>
      <p:pic>
        <p:nvPicPr>
          <p:cNvPr id="11" name="Picture 10">
            <a:extLst>
              <a:ext uri="{FF2B5EF4-FFF2-40B4-BE49-F238E27FC236}">
                <a16:creationId xmlns:a16="http://schemas.microsoft.com/office/drawing/2014/main" id="{803E3105-F4C0-4F6A-AF23-765487C70C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1947" y="3939079"/>
            <a:ext cx="6939013" cy="776293"/>
          </a:xfrm>
          <a:prstGeom prst="rect">
            <a:avLst/>
          </a:prstGeom>
        </p:spPr>
      </p:pic>
      <p:pic>
        <p:nvPicPr>
          <p:cNvPr id="15" name="Picture 14">
            <a:extLst>
              <a:ext uri="{FF2B5EF4-FFF2-40B4-BE49-F238E27FC236}">
                <a16:creationId xmlns:a16="http://schemas.microsoft.com/office/drawing/2014/main" id="{F7932C25-C1B0-4FD8-A4F3-73B94E3865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0535" y="4868266"/>
            <a:ext cx="6681836" cy="823919"/>
          </a:xfrm>
          <a:prstGeom prst="rect">
            <a:avLst/>
          </a:prstGeom>
        </p:spPr>
      </p:pic>
      <p:sp>
        <p:nvSpPr>
          <p:cNvPr id="16" name="Rectangle 15">
            <a:extLst>
              <a:ext uri="{FF2B5EF4-FFF2-40B4-BE49-F238E27FC236}">
                <a16:creationId xmlns:a16="http://schemas.microsoft.com/office/drawing/2014/main" id="{D4268E56-3CDA-4BCE-B2D5-7E6EF07E299E}"/>
              </a:ext>
            </a:extLst>
          </p:cNvPr>
          <p:cNvSpPr/>
          <p:nvPr/>
        </p:nvSpPr>
        <p:spPr>
          <a:xfrm>
            <a:off x="4463605" y="5968553"/>
            <a:ext cx="2675695" cy="443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C00000"/>
                </a:solidFill>
              </a:rPr>
              <a:t>必须严格按照语法</a:t>
            </a:r>
            <a:endParaRPr lang="en-US" sz="2400" dirty="0">
              <a:solidFill>
                <a:srgbClr val="C00000"/>
              </a:solidFill>
            </a:endParaRPr>
          </a:p>
        </p:txBody>
      </p:sp>
    </p:spTree>
    <p:extLst>
      <p:ext uri="{BB962C8B-B14F-4D97-AF65-F5344CB8AC3E}">
        <p14:creationId xmlns:p14="http://schemas.microsoft.com/office/powerpoint/2010/main" val="292401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4375429" cy="621837"/>
          </a:xfrm>
          <a:prstGeom prst="rect">
            <a:avLst/>
          </a:prstGeom>
          <a:noFill/>
        </p:spPr>
        <p:txBody>
          <a:bodyPr wrap="none" rtlCol="0">
            <a:spAutoFit/>
          </a:bodyPr>
          <a:lstStyle/>
          <a:p>
            <a:r>
              <a:rPr lang="en-US" sz="3441" dirty="0">
                <a:solidFill>
                  <a:schemeClr val="accent2">
                    <a:lumMod val="75000"/>
                  </a:schemeClr>
                </a:solidFill>
              </a:rPr>
              <a:t>Characters in computers</a:t>
            </a:r>
          </a:p>
        </p:txBody>
      </p:sp>
      <p:pic>
        <p:nvPicPr>
          <p:cNvPr id="1033" name="Picture 9" descr="https://upload.wikimedia.org/wikipedia/commons/thumb/9/9c/ISO_keyboard_%28105%29_QWERTY_UK.svg/750px-ISO_keyboard_%28105%29_QWERTY_U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80" y="1199639"/>
            <a:ext cx="6775436" cy="30715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64704" y="4240361"/>
            <a:ext cx="9073008" cy="2108975"/>
          </a:xfrm>
          <a:prstGeom prst="rect">
            <a:avLst/>
          </a:prstGeom>
          <a:noFill/>
        </p:spPr>
        <p:txBody>
          <a:bodyPr wrap="square" rtlCol="0">
            <a:spAutoFit/>
          </a:bodyPr>
          <a:lstStyle/>
          <a:p>
            <a:pPr marL="342900" indent="-342900">
              <a:buFont typeface="Wingdings" panose="05000000000000000000" pitchFamily="2" charset="2"/>
              <a:buChar char="n"/>
            </a:pPr>
            <a:r>
              <a:rPr lang="en-US" altLang="zh-CN" dirty="0"/>
              <a:t>Symbols in ‘’ or “” are characters: ‘a’, ‘b’, ‘1’, ‘*’, “a”, “c”, “&amp;”</a:t>
            </a:r>
          </a:p>
          <a:p>
            <a:r>
              <a:rPr lang="en-US" altLang="zh-CN" dirty="0"/>
              <a:t>	‘1’ is different from 1. </a:t>
            </a:r>
          </a:p>
          <a:p>
            <a:pPr marL="342900" indent="-342900">
              <a:buFont typeface="Wingdings" panose="05000000000000000000" pitchFamily="2" charset="2"/>
              <a:buChar char="n"/>
            </a:pPr>
            <a:r>
              <a:rPr lang="en-US" altLang="zh-CN" dirty="0"/>
              <a:t>Computers know only 0 and 1. All the characters are stored in 0’s and 1’s .</a:t>
            </a:r>
          </a:p>
          <a:p>
            <a:pPr marL="342900" indent="-342900">
              <a:buFont typeface="Wingdings" panose="05000000000000000000" pitchFamily="2" charset="2"/>
              <a:buChar char="n"/>
            </a:pPr>
            <a:r>
              <a:rPr lang="en-US" altLang="zh-CN" dirty="0"/>
              <a:t>For example,</a:t>
            </a:r>
          </a:p>
          <a:p>
            <a:r>
              <a:rPr lang="en-US" altLang="zh-CN" dirty="0"/>
              <a:t>	      ‘a’  is denoted by 1100001</a:t>
            </a:r>
          </a:p>
          <a:p>
            <a:r>
              <a:rPr lang="en-US" altLang="zh-CN" dirty="0"/>
              <a:t>	      ‘1’  is denoted by   110001</a:t>
            </a:r>
          </a:p>
          <a:p>
            <a:pPr marL="342900" indent="-342900">
              <a:buFont typeface="Wingdings" panose="05000000000000000000" pitchFamily="2" charset="2"/>
              <a:buChar char="n"/>
            </a:pPr>
            <a:r>
              <a:rPr lang="en-US" altLang="zh-CN" dirty="0"/>
              <a:t>In order to exchange information between computers, a standard is necessary. </a:t>
            </a:r>
            <a:r>
              <a:rPr lang="en-US" altLang="zh-CN" b="1" dirty="0">
                <a:solidFill>
                  <a:srgbClr val="C00000"/>
                </a:solidFill>
                <a:effectLst>
                  <a:outerShdw blurRad="38100" dist="38100" dir="2700000" algn="tl">
                    <a:srgbClr val="000000">
                      <a:alpha val="43137"/>
                    </a:srgbClr>
                  </a:outerShdw>
                </a:effectLst>
              </a:rPr>
              <a:t>ASCII</a:t>
            </a:r>
            <a:endParaRPr lang="zh-CN" altLang="en-US" b="1" dirty="0">
              <a:solidFill>
                <a:srgbClr val="C00000"/>
              </a:solidFill>
              <a:effectLst>
                <a:outerShdw blurRad="38100" dist="38100" dir="2700000" algn="tl">
                  <a:srgbClr val="000000">
                    <a:alpha val="43137"/>
                  </a:srgbClr>
                </a:outerShdw>
              </a:effectLst>
            </a:endParaRPr>
          </a:p>
        </p:txBody>
      </p:sp>
      <p:sp>
        <p:nvSpPr>
          <p:cNvPr id="2" name="TextBox 1"/>
          <p:cNvSpPr txBox="1"/>
          <p:nvPr/>
        </p:nvSpPr>
        <p:spPr>
          <a:xfrm>
            <a:off x="7333456" y="1360041"/>
            <a:ext cx="2520280" cy="1532792"/>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solidFill>
                  <a:srgbClr val="00B050"/>
                </a:solidFill>
              </a:rPr>
              <a:t>Digits: 0-9</a:t>
            </a:r>
          </a:p>
          <a:p>
            <a:pPr marL="342900" indent="-342900">
              <a:buFont typeface="Arial" panose="020B0604020202020204" pitchFamily="34" charset="0"/>
              <a:buChar char="•"/>
            </a:pPr>
            <a:r>
              <a:rPr lang="en-US" altLang="zh-CN" dirty="0">
                <a:solidFill>
                  <a:srgbClr val="00B050"/>
                </a:solidFill>
              </a:rPr>
              <a:t>Letters: a-z, A-Z</a:t>
            </a:r>
          </a:p>
          <a:p>
            <a:pPr marL="342900" indent="-342900">
              <a:buFont typeface="Arial" panose="020B0604020202020204" pitchFamily="34" charset="0"/>
              <a:buChar char="•"/>
            </a:pPr>
            <a:r>
              <a:rPr lang="en-US" altLang="zh-CN" dirty="0">
                <a:solidFill>
                  <a:srgbClr val="00B050"/>
                </a:solidFill>
              </a:rPr>
              <a:t>+, -, *, /</a:t>
            </a:r>
          </a:p>
          <a:p>
            <a:pPr marL="342900" indent="-342900">
              <a:buFont typeface="Arial" panose="020B0604020202020204" pitchFamily="34" charset="0"/>
              <a:buChar char="•"/>
            </a:pPr>
            <a:r>
              <a:rPr lang="en-US" altLang="zh-CN" dirty="0">
                <a:solidFill>
                  <a:srgbClr val="00B050"/>
                </a:solidFill>
              </a:rPr>
              <a:t>(), [], {}, !, “,”, ‘,’, </a:t>
            </a:r>
          </a:p>
          <a:p>
            <a:pPr marL="342900" indent="-342900">
              <a:buFont typeface="Arial" panose="020B0604020202020204" pitchFamily="34" charset="0"/>
              <a:buChar char="•"/>
            </a:pPr>
            <a:r>
              <a:rPr lang="en-US" altLang="zh-CN" dirty="0">
                <a:solidFill>
                  <a:srgbClr val="00B050"/>
                </a:solidFill>
              </a:rPr>
              <a:t>$, @</a:t>
            </a:r>
          </a:p>
        </p:txBody>
      </p:sp>
      <p:sp>
        <p:nvSpPr>
          <p:cNvPr id="7" name="TextBox 6"/>
          <p:cNvSpPr txBox="1"/>
          <p:nvPr/>
        </p:nvSpPr>
        <p:spPr>
          <a:xfrm>
            <a:off x="7441468" y="3237432"/>
            <a:ext cx="2304256" cy="668516"/>
          </a:xfrm>
          <a:prstGeom prst="rect">
            <a:avLst/>
          </a:prstGeom>
          <a:noFill/>
        </p:spPr>
        <p:txBody>
          <a:bodyPr wrap="square" rtlCol="0">
            <a:spAutoFit/>
          </a:bodyPr>
          <a:lstStyle/>
          <a:p>
            <a:r>
              <a:rPr lang="en-US" altLang="zh-CN" dirty="0"/>
              <a:t>In standard keyboard,</a:t>
            </a:r>
            <a:r>
              <a:rPr lang="zh-CN" altLang="en-US" dirty="0"/>
              <a:t> </a:t>
            </a:r>
            <a:r>
              <a:rPr lang="en-US" altLang="zh-CN" dirty="0"/>
              <a:t>101-107 keys</a:t>
            </a:r>
          </a:p>
        </p:txBody>
      </p:sp>
    </p:spTree>
    <p:extLst>
      <p:ext uri="{BB962C8B-B14F-4D97-AF65-F5344CB8AC3E}">
        <p14:creationId xmlns:p14="http://schemas.microsoft.com/office/powerpoint/2010/main" val="210478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078EC3-00FC-6D4B-9336-1BB438747989}"/>
              </a:ext>
            </a:extLst>
          </p:cNvPr>
          <p:cNvSpPr txBox="1"/>
          <p:nvPr/>
        </p:nvSpPr>
        <p:spPr>
          <a:xfrm>
            <a:off x="441707" y="279921"/>
            <a:ext cx="1130438" cy="621837"/>
          </a:xfrm>
          <a:prstGeom prst="rect">
            <a:avLst/>
          </a:prstGeom>
          <a:noFill/>
        </p:spPr>
        <p:txBody>
          <a:bodyPr wrap="none" rtlCol="0">
            <a:spAutoFit/>
          </a:bodyPr>
          <a:lstStyle/>
          <a:p>
            <a:r>
              <a:rPr lang="en-US" altLang="zh-CN" sz="3441" dirty="0">
                <a:solidFill>
                  <a:schemeClr val="accent2">
                    <a:lumMod val="75000"/>
                  </a:schemeClr>
                </a:solidFill>
              </a:rPr>
              <a:t>ASCII</a:t>
            </a:r>
            <a:endParaRPr lang="en-US" sz="3441" dirty="0">
              <a:solidFill>
                <a:schemeClr val="accent2">
                  <a:lumMod val="75000"/>
                </a:schemeClr>
              </a:solidFill>
            </a:endParaRPr>
          </a:p>
        </p:txBody>
      </p:sp>
      <p:sp>
        <p:nvSpPr>
          <p:cNvPr id="20" name="Rectangle 19"/>
          <p:cNvSpPr/>
          <p:nvPr/>
        </p:nvSpPr>
        <p:spPr>
          <a:xfrm>
            <a:off x="441707" y="995620"/>
            <a:ext cx="8928992" cy="1323439"/>
          </a:xfrm>
          <a:prstGeom prst="rect">
            <a:avLst/>
          </a:prstGeom>
        </p:spPr>
        <p:txBody>
          <a:bodyPr wrap="square">
            <a:spAutoFit/>
          </a:bodyPr>
          <a:lstStyle/>
          <a:p>
            <a:pPr marL="285750" indent="-285750">
              <a:buFont typeface="Wingdings" panose="05000000000000000000" pitchFamily="2" charset="2"/>
              <a:buChar char="p"/>
            </a:pPr>
            <a:r>
              <a:rPr lang="en-US" altLang="zh-CN" sz="1600" b="1" dirty="0">
                <a:solidFill>
                  <a:srgbClr val="C00000"/>
                </a:solidFill>
                <a:effectLst>
                  <a:outerShdw blurRad="38100" dist="38100" dir="2700000" algn="tl">
                    <a:srgbClr val="000000">
                      <a:alpha val="43137"/>
                    </a:srgbClr>
                  </a:outerShdw>
                </a:effectLst>
              </a:rPr>
              <a:t>ASCII</a:t>
            </a:r>
            <a:r>
              <a:rPr lang="en-US" altLang="zh-CN" sz="1600" dirty="0"/>
              <a:t>, abbreviated from </a:t>
            </a:r>
            <a:r>
              <a:rPr lang="en-US" altLang="zh-CN" sz="1600" dirty="0">
                <a:solidFill>
                  <a:srgbClr val="C00000"/>
                </a:solidFill>
              </a:rPr>
              <a:t>American Standard Code for Information Interchange</a:t>
            </a:r>
            <a:r>
              <a:rPr lang="en-US" altLang="zh-CN" sz="1600" dirty="0"/>
              <a:t>, is a character encoding standard for electronic communication. </a:t>
            </a:r>
          </a:p>
          <a:p>
            <a:pPr marL="285750" indent="-285750">
              <a:buFont typeface="Wingdings" panose="05000000000000000000" pitchFamily="2" charset="2"/>
              <a:buChar char="p"/>
            </a:pPr>
            <a:r>
              <a:rPr lang="en-US" altLang="zh-CN" sz="1600" dirty="0"/>
              <a:t>ASCII codes represent text in computers, telecommunications equipment, and other devices. </a:t>
            </a:r>
          </a:p>
          <a:p>
            <a:pPr marL="285750" indent="-285750">
              <a:buFont typeface="Wingdings" panose="05000000000000000000" pitchFamily="2" charset="2"/>
              <a:buChar char="p"/>
            </a:pPr>
            <a:r>
              <a:rPr lang="en-US" altLang="zh-CN" sz="1600" dirty="0"/>
              <a:t>Most modern character-encoding schemes are based on ASCII, although they support many additional characters.</a:t>
            </a:r>
            <a:endParaRPr lang="zh-CN" altLang="en-US" sz="1600" dirty="0"/>
          </a:p>
        </p:txBody>
      </p:sp>
      <p:pic>
        <p:nvPicPr>
          <p:cNvPr id="2050" name="Picture 2" descr="http://www.pld.ttu.ee/~marek/PA_R4/asciifu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880" y="2080121"/>
            <a:ext cx="6330211" cy="432048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D7B12816-635B-D249-BE4E-A4969E8EEF6E}"/>
              </a:ext>
            </a:extLst>
          </p:cNvPr>
          <p:cNvSpPr/>
          <p:nvPr/>
        </p:nvSpPr>
        <p:spPr>
          <a:xfrm>
            <a:off x="2436912" y="6406626"/>
            <a:ext cx="5762230" cy="50405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Remember some frequently used characters; e.g., ‘a’, ‘A’, ‘0’</a:t>
            </a:r>
          </a:p>
          <a:p>
            <a:r>
              <a:rPr lang="en-US" altLang="zh-CN" sz="1800" dirty="0">
                <a:solidFill>
                  <a:schemeClr val="tx1"/>
                </a:solidFill>
              </a:rPr>
              <a:t>Keep in mind: ‘a’—’z’, ‘A’—’Z’, ’0’—’9’ are continuous.</a:t>
            </a:r>
          </a:p>
        </p:txBody>
      </p:sp>
      <p:sp>
        <p:nvSpPr>
          <p:cNvPr id="2" name="TextBox 1">
            <a:extLst>
              <a:ext uri="{FF2B5EF4-FFF2-40B4-BE49-F238E27FC236}">
                <a16:creationId xmlns:a16="http://schemas.microsoft.com/office/drawing/2014/main" id="{DE4DD4C5-FF70-4349-ACBF-4BD36221E2F0}"/>
              </a:ext>
            </a:extLst>
          </p:cNvPr>
          <p:cNvSpPr txBox="1"/>
          <p:nvPr/>
        </p:nvSpPr>
        <p:spPr>
          <a:xfrm>
            <a:off x="348680" y="3762056"/>
            <a:ext cx="1478290" cy="956609"/>
          </a:xfrm>
          <a:prstGeom prst="rect">
            <a:avLst/>
          </a:prstGeom>
          <a:noFill/>
          <a:ln w="19050">
            <a:solidFill>
              <a:schemeClr val="accent1"/>
            </a:solidFill>
          </a:ln>
        </p:spPr>
        <p:txBody>
          <a:bodyPr wrap="none" rtlCol="0">
            <a:spAutoFit/>
          </a:bodyPr>
          <a:lstStyle/>
          <a:p>
            <a:r>
              <a:rPr lang="en-US" altLang="zh-CN" dirty="0"/>
              <a:t>Dec: 10</a:t>
            </a:r>
            <a:r>
              <a:rPr lang="zh-CN" altLang="en-US" dirty="0"/>
              <a:t>进制</a:t>
            </a:r>
            <a:endParaRPr lang="en-US" altLang="zh-CN" dirty="0"/>
          </a:p>
          <a:p>
            <a:r>
              <a:rPr lang="en-US" altLang="zh-CN" dirty="0"/>
              <a:t>Hx</a:t>
            </a:r>
            <a:r>
              <a:rPr lang="zh-CN" altLang="en-US" dirty="0"/>
              <a:t>：</a:t>
            </a:r>
            <a:r>
              <a:rPr lang="en-US" altLang="zh-CN" dirty="0"/>
              <a:t>16</a:t>
            </a:r>
            <a:r>
              <a:rPr lang="zh-CN" altLang="en-US" dirty="0"/>
              <a:t>进制</a:t>
            </a:r>
            <a:endParaRPr lang="en-US" altLang="zh-CN" dirty="0"/>
          </a:p>
          <a:p>
            <a:r>
              <a:rPr lang="en-US" altLang="zh-CN" dirty="0"/>
              <a:t>Oct</a:t>
            </a:r>
            <a:r>
              <a:rPr lang="zh-CN" altLang="en-US" dirty="0"/>
              <a:t>：</a:t>
            </a:r>
            <a:r>
              <a:rPr lang="en-US" altLang="zh-CN" dirty="0"/>
              <a:t>8</a:t>
            </a:r>
            <a:r>
              <a:rPr lang="zh-CN" altLang="en-US" dirty="0"/>
              <a:t>进制</a:t>
            </a:r>
          </a:p>
        </p:txBody>
      </p:sp>
    </p:spTree>
    <p:extLst>
      <p:ext uri="{BB962C8B-B14F-4D97-AF65-F5344CB8AC3E}">
        <p14:creationId xmlns:p14="http://schemas.microsoft.com/office/powerpoint/2010/main" val="54344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078EC3-00FC-6D4B-9336-1BB438747989}"/>
              </a:ext>
            </a:extLst>
          </p:cNvPr>
          <p:cNvSpPr txBox="1"/>
          <p:nvPr/>
        </p:nvSpPr>
        <p:spPr>
          <a:xfrm>
            <a:off x="441707" y="279921"/>
            <a:ext cx="1226618" cy="621837"/>
          </a:xfrm>
          <a:prstGeom prst="rect">
            <a:avLst/>
          </a:prstGeom>
          <a:noFill/>
        </p:spPr>
        <p:txBody>
          <a:bodyPr wrap="none" rtlCol="0">
            <a:spAutoFit/>
          </a:bodyPr>
          <a:lstStyle/>
          <a:p>
            <a:r>
              <a:rPr lang="en-US" altLang="zh-CN" sz="3441" dirty="0">
                <a:solidFill>
                  <a:schemeClr val="accent2">
                    <a:lumMod val="75000"/>
                  </a:schemeClr>
                </a:solidFill>
              </a:rPr>
              <a:t>print()</a:t>
            </a:r>
            <a:endParaRPr lang="en-US" sz="3441" dirty="0">
              <a:solidFill>
                <a:schemeClr val="accent2">
                  <a:lumMod val="75000"/>
                </a:schemeClr>
              </a:solidFill>
            </a:endParaRPr>
          </a:p>
        </p:txBody>
      </p:sp>
      <p:sp>
        <p:nvSpPr>
          <p:cNvPr id="20" name="Rectangle 19"/>
          <p:cNvSpPr/>
          <p:nvPr/>
        </p:nvSpPr>
        <p:spPr>
          <a:xfrm>
            <a:off x="441707" y="995620"/>
            <a:ext cx="8928992" cy="1015663"/>
          </a:xfrm>
          <a:prstGeom prst="rect">
            <a:avLst/>
          </a:prstGeom>
        </p:spPr>
        <p:txBody>
          <a:bodyPr wrap="square">
            <a:spAutoFit/>
          </a:bodyPr>
          <a:lstStyle/>
          <a:p>
            <a:pPr marL="285750" indent="-285750">
              <a:buFont typeface="Wingdings" panose="05000000000000000000" pitchFamily="2" charset="2"/>
              <a:buChar char="p"/>
            </a:pPr>
            <a:r>
              <a:rPr lang="en-US" altLang="zh-CN" sz="2000" dirty="0"/>
              <a:t>print</a:t>
            </a:r>
            <a:r>
              <a:rPr lang="zh-CN" altLang="en-US" sz="2000" dirty="0"/>
              <a:t>在字面上：</a:t>
            </a:r>
            <a:r>
              <a:rPr lang="zh-CN" altLang="en-US" sz="2000" b="1" dirty="0">
                <a:solidFill>
                  <a:srgbClr val="C00000"/>
                </a:solidFill>
              </a:rPr>
              <a:t>打印</a:t>
            </a:r>
            <a:endParaRPr lang="en-US" altLang="zh-CN" sz="2000" b="1" dirty="0">
              <a:solidFill>
                <a:srgbClr val="C00000"/>
              </a:solidFill>
            </a:endParaRPr>
          </a:p>
          <a:p>
            <a:pPr marL="285750" indent="-285750">
              <a:buFont typeface="Wingdings" panose="05000000000000000000" pitchFamily="2" charset="2"/>
              <a:buChar char="p"/>
            </a:pPr>
            <a:r>
              <a:rPr lang="zh-CN" altLang="en-US" sz="2000" dirty="0"/>
              <a:t>从打印的角度理解：光标在纸面上移动，从左往右，一行一行</a:t>
            </a:r>
            <a:endParaRPr lang="en-US" altLang="zh-CN" sz="2000" dirty="0"/>
          </a:p>
          <a:p>
            <a:pPr marL="285750" indent="-285750">
              <a:buFont typeface="Wingdings" panose="05000000000000000000" pitchFamily="2" charset="2"/>
              <a:buChar char="p"/>
            </a:pPr>
            <a:r>
              <a:rPr lang="zh-CN" altLang="en-US" sz="2000" dirty="0"/>
              <a:t>可以换行</a:t>
            </a:r>
            <a:r>
              <a:rPr lang="en-US" altLang="zh-CN" sz="2000" dirty="0"/>
              <a:t>: enter</a:t>
            </a:r>
          </a:p>
          <a:p>
            <a:pPr marL="285750" indent="-285750">
              <a:buFont typeface="Wingdings" panose="05000000000000000000" pitchFamily="2" charset="2"/>
              <a:buChar char="p"/>
            </a:pPr>
            <a:r>
              <a:rPr lang="zh-CN" altLang="en-US" sz="2000" dirty="0"/>
              <a:t>可以回退</a:t>
            </a:r>
            <a:r>
              <a:rPr lang="en-US" altLang="zh-CN" sz="2000" dirty="0"/>
              <a:t>: backspace</a:t>
            </a:r>
          </a:p>
          <a:p>
            <a:pPr marL="285750" indent="-285750">
              <a:buFont typeface="Wingdings" panose="05000000000000000000" pitchFamily="2" charset="2"/>
              <a:buChar char="p"/>
            </a:pPr>
            <a:r>
              <a:rPr lang="en-US" altLang="zh-CN" sz="2000" dirty="0"/>
              <a:t>print(123), print(‘123’)</a:t>
            </a:r>
            <a:r>
              <a:rPr lang="zh-CN" altLang="en-US" sz="2000" dirty="0"/>
              <a:t>效果一样</a:t>
            </a:r>
            <a:endParaRPr lang="en-US" altLang="zh-CN" sz="2000" dirty="0"/>
          </a:p>
        </p:txBody>
      </p:sp>
      <p:pic>
        <p:nvPicPr>
          <p:cNvPr id="1026" name="Picture 2" descr="How to Print Professional-Looking Photos at Home | Canon New Zealand">
            <a:extLst>
              <a:ext uri="{FF2B5EF4-FFF2-40B4-BE49-F238E27FC236}">
                <a16:creationId xmlns:a16="http://schemas.microsoft.com/office/drawing/2014/main" id="{0959EF96-868E-46AE-97E8-B35DF2144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736" y="3404827"/>
            <a:ext cx="26289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nemosyne N199A Notebook - A4 - Japanese stationery with free UK delivery  at The Journal Shop | The Journal Shop">
            <a:extLst>
              <a:ext uri="{FF2B5EF4-FFF2-40B4-BE49-F238E27FC236}">
                <a16:creationId xmlns:a16="http://schemas.microsoft.com/office/drawing/2014/main" id="{2ECCAF2F-837B-4F7E-A5C6-3ACC1B292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064" y="2944217"/>
            <a:ext cx="2664296" cy="26642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DFA6A9-DD78-49FC-BFBB-A782845CFD45}"/>
              </a:ext>
            </a:extLst>
          </p:cNvPr>
          <p:cNvSpPr txBox="1"/>
          <p:nvPr/>
        </p:nvSpPr>
        <p:spPr>
          <a:xfrm>
            <a:off x="6613376" y="3880321"/>
            <a:ext cx="2592288" cy="668516"/>
          </a:xfrm>
          <a:prstGeom prst="rect">
            <a:avLst/>
          </a:prstGeom>
          <a:noFill/>
        </p:spPr>
        <p:txBody>
          <a:bodyPr wrap="square" rtlCol="0">
            <a:spAutoFit/>
          </a:bodyPr>
          <a:lstStyle/>
          <a:p>
            <a:r>
              <a:rPr lang="en-US" altLang="zh-CN" dirty="0"/>
              <a:t>Enter: </a:t>
            </a:r>
            <a:r>
              <a:rPr lang="zh-CN" altLang="en-US" dirty="0"/>
              <a:t>换行，另起一行</a:t>
            </a:r>
            <a:endParaRPr lang="en-US" altLang="zh-CN" dirty="0"/>
          </a:p>
          <a:p>
            <a:r>
              <a:rPr lang="en-US" altLang="zh-CN" dirty="0"/>
              <a:t>Backspace: </a:t>
            </a:r>
            <a:r>
              <a:rPr lang="zh-CN" altLang="en-US" dirty="0"/>
              <a:t>回退</a:t>
            </a:r>
          </a:p>
        </p:txBody>
      </p:sp>
    </p:spTree>
    <p:extLst>
      <p:ext uri="{BB962C8B-B14F-4D97-AF65-F5344CB8AC3E}">
        <p14:creationId xmlns:p14="http://schemas.microsoft.com/office/powerpoint/2010/main" val="30761933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73221</TotalTime>
  <Words>2982</Words>
  <Application>Microsoft Office PowerPoint</Application>
  <PresentationFormat>Custom</PresentationFormat>
  <Paragraphs>358</Paragraphs>
  <Slides>35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Cambria Math</vt:lpstr>
      <vt:lpstr>Times New Roman</vt:lpstr>
      <vt:lpstr>Tw Cen MT</vt:lpstr>
      <vt:lpstr>Tw Cen MT Condensed</vt:lpstr>
      <vt:lpstr>Wingdings</vt:lpstr>
      <vt:lpstr>Wingdings 2</vt:lpstr>
      <vt:lpstr>HDOfficeLightV0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Remainder 余数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Nisheeth Vishnoi</dc:creator>
  <cp:lastModifiedBy>Cheng Fan</cp:lastModifiedBy>
  <cp:revision>4011</cp:revision>
  <cp:lastPrinted>2018-02-19T20:12:03Z</cp:lastPrinted>
  <dcterms:created xsi:type="dcterms:W3CDTF">2012-11-18T11:25:02Z</dcterms:created>
  <dcterms:modified xsi:type="dcterms:W3CDTF">2022-09-10T14:22:09Z</dcterms:modified>
</cp:coreProperties>
</file>