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628" r:id="rId2"/>
    <p:sldId id="1050" r:id="rId3"/>
    <p:sldId id="775" r:id="rId4"/>
    <p:sldId id="1038" r:id="rId5"/>
    <p:sldId id="1039" r:id="rId6"/>
    <p:sldId id="924" r:id="rId7"/>
    <p:sldId id="1040" r:id="rId8"/>
    <p:sldId id="932" r:id="rId9"/>
    <p:sldId id="1083" r:id="rId10"/>
    <p:sldId id="900" r:id="rId11"/>
    <p:sldId id="898" r:id="rId12"/>
    <p:sldId id="938" r:id="rId13"/>
    <p:sldId id="909" r:id="rId14"/>
    <p:sldId id="915" r:id="rId15"/>
    <p:sldId id="1043" r:id="rId16"/>
    <p:sldId id="892" r:id="rId17"/>
    <p:sldId id="893" r:id="rId18"/>
    <p:sldId id="906" r:id="rId19"/>
    <p:sldId id="1051" r:id="rId20"/>
    <p:sldId id="905" r:id="rId21"/>
    <p:sldId id="908" r:id="rId22"/>
    <p:sldId id="904" r:id="rId23"/>
    <p:sldId id="911" r:id="rId24"/>
    <p:sldId id="1082" r:id="rId25"/>
    <p:sldId id="1049" r:id="rId26"/>
    <p:sldId id="1047" r:id="rId27"/>
    <p:sldId id="1052" r:id="rId28"/>
    <p:sldId id="1046" r:id="rId29"/>
    <p:sldId id="916" r:id="rId30"/>
    <p:sldId id="1048" r:id="rId31"/>
    <p:sldId id="1045" r:id="rId32"/>
    <p:sldId id="1019" r:id="rId33"/>
    <p:sldId id="1078" r:id="rId34"/>
    <p:sldId id="1079" r:id="rId35"/>
    <p:sldId id="1080" r:id="rId36"/>
    <p:sldId id="1081" r:id="rId37"/>
    <p:sldId id="923" r:id="rId38"/>
    <p:sldId id="920" r:id="rId39"/>
    <p:sldId id="903" r:id="rId40"/>
  </p:sldIdLst>
  <p:sldSz cx="10058400" cy="7040563"/>
  <p:notesSz cx="6858000" cy="9144000"/>
  <p:custDataLst>
    <p:tags r:id="rId42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91905" autoAdjust="0"/>
  </p:normalViewPr>
  <p:slideViewPr>
    <p:cSldViewPr showGuides="1">
      <p:cViewPr varScale="1">
        <p:scale>
          <a:sx n="99" d="100"/>
          <a:sy n="99" d="100"/>
        </p:scale>
        <p:origin x="836" y="60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F28B7F3A-8C22-40AB-B5BE-B4170AA9DB8A}"/>
    <pc:docChg chg="modSld">
      <pc:chgData name="Cheng Fan" userId="73b39abba4055029" providerId="LiveId" clId="{F28B7F3A-8C22-40AB-B5BE-B4170AA9DB8A}" dt="2022-09-10T14:23:23.361" v="1" actId="20577"/>
      <pc:docMkLst>
        <pc:docMk/>
      </pc:docMkLst>
      <pc:sldChg chg="modSp mod">
        <pc:chgData name="Cheng Fan" userId="73b39abba4055029" providerId="LiveId" clId="{F28B7F3A-8C22-40AB-B5BE-B4170AA9DB8A}" dt="2022-09-10T14:23:23.361" v="1" actId="20577"/>
        <pc:sldMkLst>
          <pc:docMk/>
          <pc:sldMk cId="2040243274" sldId="628"/>
        </pc:sldMkLst>
        <pc:spChg chg="mod">
          <ac:chgData name="Cheng Fan" userId="73b39abba4055029" providerId="LiveId" clId="{F28B7F3A-8C22-40AB-B5BE-B4170AA9DB8A}" dt="2022-09-10T14:23:23.361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Fan Cheng" userId="73b39abba4055029" providerId="LiveId" clId="{B266636A-D569-4AE4-9417-9F43F49312C1}"/>
    <pc:docChg chg="undo custSel addSld delSld modSld sldOrd">
      <pc:chgData name="Fan Cheng" userId="73b39abba4055029" providerId="LiveId" clId="{B266636A-D569-4AE4-9417-9F43F49312C1}" dt="2018-07-30T08:05:33.267" v="8427" actId="20577"/>
      <pc:docMkLst>
        <pc:docMk/>
      </pc:docMkLst>
      <pc:sldChg chg="del">
        <pc:chgData name="Fan Cheng" userId="73b39abba4055029" providerId="LiveId" clId="{B266636A-D569-4AE4-9417-9F43F49312C1}" dt="2018-07-29T21:10:49.646" v="6838" actId="2696"/>
        <pc:sldMkLst>
          <pc:docMk/>
          <pc:sldMk cId="844665580" sldId="258"/>
        </pc:sldMkLst>
      </pc:sldChg>
      <pc:sldChg chg="del">
        <pc:chgData name="Fan Cheng" userId="73b39abba4055029" providerId="LiveId" clId="{B266636A-D569-4AE4-9417-9F43F49312C1}" dt="2018-07-29T21:10:50.237" v="6841" actId="2696"/>
        <pc:sldMkLst>
          <pc:docMk/>
          <pc:sldMk cId="2012767092" sldId="263"/>
        </pc:sldMkLst>
      </pc:sldChg>
      <pc:sldChg chg="del">
        <pc:chgData name="Fan Cheng" userId="73b39abba4055029" providerId="LiveId" clId="{B266636A-D569-4AE4-9417-9F43F49312C1}" dt="2018-07-29T21:10:47.955" v="6829" actId="2696"/>
        <pc:sldMkLst>
          <pc:docMk/>
          <pc:sldMk cId="3808521123" sldId="266"/>
        </pc:sldMkLst>
      </pc:sldChg>
      <pc:sldChg chg="del">
        <pc:chgData name="Fan Cheng" userId="73b39abba4055029" providerId="LiveId" clId="{B266636A-D569-4AE4-9417-9F43F49312C1}" dt="2018-07-29T21:10:50.664" v="6843" actId="2696"/>
        <pc:sldMkLst>
          <pc:docMk/>
          <pc:sldMk cId="2486728610" sldId="267"/>
        </pc:sldMkLst>
      </pc:sldChg>
      <pc:sldChg chg="del">
        <pc:chgData name="Fan Cheng" userId="73b39abba4055029" providerId="LiveId" clId="{B266636A-D569-4AE4-9417-9F43F49312C1}" dt="2018-07-29T21:10:50.875" v="6844" actId="2696"/>
        <pc:sldMkLst>
          <pc:docMk/>
          <pc:sldMk cId="512884373" sldId="268"/>
        </pc:sldMkLst>
      </pc:sldChg>
      <pc:sldChg chg="del">
        <pc:chgData name="Fan Cheng" userId="73b39abba4055029" providerId="LiveId" clId="{B266636A-D569-4AE4-9417-9F43F49312C1}" dt="2018-07-29T21:10:48.146" v="6830" actId="2696"/>
        <pc:sldMkLst>
          <pc:docMk/>
          <pc:sldMk cId="3453302971" sldId="271"/>
        </pc:sldMkLst>
      </pc:sldChg>
      <pc:sldChg chg="add del">
        <pc:chgData name="Fan Cheng" userId="73b39abba4055029" providerId="LiveId" clId="{B266636A-D569-4AE4-9417-9F43F49312C1}" dt="2018-07-29T21:20:31.072" v="7199" actId="2696"/>
        <pc:sldMkLst>
          <pc:docMk/>
          <pc:sldMk cId="2213919360" sldId="278"/>
        </pc:sldMkLst>
      </pc:sldChg>
      <pc:sldChg chg="addSp delSp modSp add modAnim modNotesTx">
        <pc:chgData name="Fan Cheng" userId="73b39abba4055029" providerId="LiveId" clId="{B266636A-D569-4AE4-9417-9F43F49312C1}" dt="2018-07-30T08:05:33.267" v="8427" actId="20577"/>
        <pc:sldMkLst>
          <pc:docMk/>
          <pc:sldMk cId="3529519353" sldId="278"/>
        </pc:sldMkLst>
        <pc:spChg chg="add del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30T00:30:51.185" v="7434" actId="478"/>
          <ac:spMkLst>
            <pc:docMk/>
            <pc:sldMk cId="3529519353" sldId="278"/>
            <ac:spMk id="3" creationId="{00000000-0000-0000-0000-000000000000}"/>
          </ac:spMkLst>
        </pc:spChg>
        <pc:spChg chg="add del mod">
          <ac:chgData name="Fan Cheng" userId="73b39abba4055029" providerId="LiveId" clId="{B266636A-D569-4AE4-9417-9F43F49312C1}" dt="2018-07-30T02:19:26.957" v="8416" actId="20577"/>
          <ac:spMkLst>
            <pc:docMk/>
            <pc:sldMk cId="3529519353" sldId="278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30T00:31:06.491" v="7442" actId="478"/>
          <ac:spMkLst>
            <pc:docMk/>
            <pc:sldMk cId="3529519353" sldId="278"/>
            <ac:spMk id="7" creationId="{5DC5172B-4DD5-0442-ACD6-74DA9611A927}"/>
          </ac:spMkLst>
        </pc:spChg>
        <pc:spChg chg="add del mod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8" creationId="{56DE2CA6-CC5F-4013-8227-E318EA8238F9}"/>
          </ac:spMkLst>
        </pc:spChg>
        <pc:spChg chg="del">
          <ac:chgData name="Fan Cheng" userId="73b39abba4055029" providerId="LiveId" clId="{B266636A-D569-4AE4-9417-9F43F49312C1}" dt="2018-07-30T00:31:03.302" v="7441" actId="478"/>
          <ac:spMkLst>
            <pc:docMk/>
            <pc:sldMk cId="3529519353" sldId="278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17.452" v="7446" actId="478"/>
          <ac:spMkLst>
            <pc:docMk/>
            <pc:sldMk cId="3529519353" sldId="278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8:05:33.267" v="8427" actId="20577"/>
          <ac:spMkLst>
            <pc:docMk/>
            <pc:sldMk cId="3529519353" sldId="278"/>
            <ac:spMk id="19" creationId="{8004D104-C37C-4745-9D3E-52AB98DD0C1A}"/>
          </ac:spMkLst>
        </pc:spChg>
        <pc:spChg chg="del mod">
          <ac:chgData name="Fan Cheng" userId="73b39abba4055029" providerId="LiveId" clId="{B266636A-D569-4AE4-9417-9F43F49312C1}" dt="2018-07-30T00:30:56.018" v="7435" actId="478"/>
          <ac:spMkLst>
            <pc:docMk/>
            <pc:sldMk cId="3529519353" sldId="278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09.521" v="7443" actId="478"/>
          <ac:spMkLst>
            <pc:docMk/>
            <pc:sldMk cId="3529519353" sldId="278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20:57.962" v="7262" actId="478"/>
          <ac:grpSpMkLst>
            <pc:docMk/>
            <pc:sldMk cId="3529519353" sldId="278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20:56.052" v="7261" actId="478"/>
          <ac:grpSpMkLst>
            <pc:docMk/>
            <pc:sldMk cId="3529519353" sldId="278"/>
            <ac:grpSpMk id="49" creationId="{5A8C3A22-26ED-504E-A65A-F96B3736B08E}"/>
          </ac:grpSpMkLst>
        </pc:grpChg>
        <pc:picChg chg="del mod">
          <ac:chgData name="Fan Cheng" userId="73b39abba4055029" providerId="LiveId" clId="{B266636A-D569-4AE4-9417-9F43F49312C1}" dt="2018-07-30T00:31:13.917" v="7445" actId="478"/>
          <ac:picMkLst>
            <pc:docMk/>
            <pc:sldMk cId="3529519353" sldId="278"/>
            <ac:picMk id="5" creationId="{00000000-0000-0000-0000-000000000000}"/>
          </ac:picMkLst>
        </pc:picChg>
        <pc:picChg chg="add del mod">
          <ac:chgData name="Fan Cheng" userId="73b39abba4055029" providerId="LiveId" clId="{B266636A-D569-4AE4-9417-9F43F49312C1}" dt="2018-07-30T00:43:29.112" v="8161"/>
          <ac:picMkLst>
            <pc:docMk/>
            <pc:sldMk cId="3529519353" sldId="278"/>
            <ac:picMk id="1026" creationId="{C13F42EA-069C-4825-B886-33600E0EBF8B}"/>
          </ac:picMkLst>
        </pc:picChg>
        <pc:picChg chg="add mod">
          <ac:chgData name="Fan Cheng" userId="73b39abba4055029" providerId="LiveId" clId="{B266636A-D569-4AE4-9417-9F43F49312C1}" dt="2018-07-30T00:50:00.847" v="8213" actId="1038"/>
          <ac:picMkLst>
            <pc:docMk/>
            <pc:sldMk cId="3529519353" sldId="278"/>
            <ac:picMk id="1028" creationId="{E0CDCCBE-E937-444C-8C3C-95674205BF4D}"/>
          </ac:picMkLst>
        </pc:picChg>
        <pc:picChg chg="add mod">
          <ac:chgData name="Fan Cheng" userId="73b39abba4055029" providerId="LiveId" clId="{B266636A-D569-4AE4-9417-9F43F49312C1}" dt="2018-07-30T00:49:52.708" v="8198" actId="1037"/>
          <ac:picMkLst>
            <pc:docMk/>
            <pc:sldMk cId="3529519353" sldId="278"/>
            <ac:picMk id="1030" creationId="{439149F2-3458-435E-AF9F-D7107A0CAFB0}"/>
          </ac:picMkLst>
        </pc:picChg>
        <pc:picChg chg="add mod">
          <ac:chgData name="Fan Cheng" userId="73b39abba4055029" providerId="LiveId" clId="{B266636A-D569-4AE4-9417-9F43F49312C1}" dt="2018-07-30T00:49:57.999" v="8210" actId="1037"/>
          <ac:picMkLst>
            <pc:docMk/>
            <pc:sldMk cId="3529519353" sldId="278"/>
            <ac:picMk id="1032" creationId="{E97BBE4B-7183-45D6-92CD-720024F7A477}"/>
          </ac:picMkLst>
        </pc:picChg>
      </pc:sldChg>
      <pc:sldChg chg="del">
        <pc:chgData name="Fan Cheng" userId="73b39abba4055029" providerId="LiveId" clId="{B266636A-D569-4AE4-9417-9F43F49312C1}" dt="2018-07-29T21:10:46.477" v="6821" actId="2696"/>
        <pc:sldMkLst>
          <pc:docMk/>
          <pc:sldMk cId="2432937344" sldId="279"/>
        </pc:sldMkLst>
      </pc:sldChg>
      <pc:sldChg chg="del">
        <pc:chgData name="Fan Cheng" userId="73b39abba4055029" providerId="LiveId" clId="{B266636A-D569-4AE4-9417-9F43F49312C1}" dt="2018-07-29T21:10:51.518" v="6847" actId="2696"/>
        <pc:sldMkLst>
          <pc:docMk/>
          <pc:sldMk cId="4122175973" sldId="280"/>
        </pc:sldMkLst>
      </pc:sldChg>
      <pc:sldChg chg="del">
        <pc:chgData name="Fan Cheng" userId="73b39abba4055029" providerId="LiveId" clId="{B266636A-D569-4AE4-9417-9F43F49312C1}" dt="2018-07-29T21:10:47.209" v="6825" actId="2696"/>
        <pc:sldMkLst>
          <pc:docMk/>
          <pc:sldMk cId="159402455" sldId="288"/>
        </pc:sldMkLst>
      </pc:sldChg>
      <pc:sldChg chg="del">
        <pc:chgData name="Fan Cheng" userId="73b39abba4055029" providerId="LiveId" clId="{B266636A-D569-4AE4-9417-9F43F49312C1}" dt="2018-07-29T21:10:47.768" v="6828" actId="2696"/>
        <pc:sldMkLst>
          <pc:docMk/>
          <pc:sldMk cId="2450602495" sldId="289"/>
        </pc:sldMkLst>
      </pc:sldChg>
      <pc:sldChg chg="del">
        <pc:chgData name="Fan Cheng" userId="73b39abba4055029" providerId="LiveId" clId="{B266636A-D569-4AE4-9417-9F43F49312C1}" dt="2018-07-29T21:10:44.752" v="6811" actId="2696"/>
        <pc:sldMkLst>
          <pc:docMk/>
          <pc:sldMk cId="4156828831" sldId="406"/>
        </pc:sldMkLst>
      </pc:sldChg>
      <pc:sldChg chg="del">
        <pc:chgData name="Fan Cheng" userId="73b39abba4055029" providerId="LiveId" clId="{B266636A-D569-4AE4-9417-9F43F49312C1}" dt="2018-07-29T21:10:44.873" v="6812" actId="2696"/>
        <pc:sldMkLst>
          <pc:docMk/>
          <pc:sldMk cId="3202255490" sldId="421"/>
        </pc:sldMkLst>
      </pc:sldChg>
      <pc:sldChg chg="modSp">
        <pc:chgData name="Fan Cheng" userId="73b39abba4055029" providerId="LiveId" clId="{B266636A-D569-4AE4-9417-9F43F49312C1}" dt="2018-07-30T00:27:29.506" v="7376" actId="113"/>
        <pc:sldMkLst>
          <pc:docMk/>
          <pc:sldMk cId="2040243274" sldId="628"/>
        </pc:sldMkLst>
        <pc:spChg chg="mod">
          <ac:chgData name="Fan Cheng" userId="73b39abba4055029" providerId="LiveId" clId="{B266636A-D569-4AE4-9417-9F43F49312C1}" dt="2018-07-30T00:27:29.506" v="7376" actId="113"/>
          <ac:spMkLst>
            <pc:docMk/>
            <pc:sldMk cId="2040243274" sldId="628"/>
            <ac:spMk id="6" creationId="{50CF6249-A30E-1C4B-8788-87183A84F3D8}"/>
          </ac:spMkLst>
        </pc:spChg>
      </pc:sldChg>
      <pc:sldChg chg="del">
        <pc:chgData name="Fan Cheng" userId="73b39abba4055029" providerId="LiveId" clId="{B266636A-D569-4AE4-9417-9F43F49312C1}" dt="2018-07-29T21:10:52.777" v="6852" actId="2696"/>
        <pc:sldMkLst>
          <pc:docMk/>
          <pc:sldMk cId="2479631001" sldId="671"/>
        </pc:sldMkLst>
      </pc:sldChg>
      <pc:sldChg chg="delSp modSp modAnim">
        <pc:chgData name="Fan Cheng" userId="73b39abba4055029" providerId="LiveId" clId="{B266636A-D569-4AE4-9417-9F43F49312C1}" dt="2018-07-30T00:09:32.419" v="7272"/>
        <pc:sldMkLst>
          <pc:docMk/>
          <pc:sldMk cId="4133409235" sldId="672"/>
        </pc:sldMkLst>
        <pc:spChg chg="del">
          <ac:chgData name="Fan Cheng" userId="73b39abba4055029" providerId="LiveId" clId="{B266636A-D569-4AE4-9417-9F43F49312C1}" dt="2018-07-30T00:07:58.526" v="7265" actId="478"/>
          <ac:spMkLst>
            <pc:docMk/>
            <pc:sldMk cId="4133409235" sldId="672"/>
            <ac:spMk id="2" creationId="{3EFDDB95-FA73-7C4B-8921-33D4485D9450}"/>
          </ac:spMkLst>
        </pc:spChg>
        <pc:spChg chg="mod">
          <ac:chgData name="Fan Cheng" userId="73b39abba4055029" providerId="LiveId" clId="{B266636A-D569-4AE4-9417-9F43F49312C1}" dt="2018-07-30T00:08:49.527" v="7269" actId="14100"/>
          <ac:spMkLst>
            <pc:docMk/>
            <pc:sldMk cId="4133409235" sldId="672"/>
            <ac:spMk id="7" creationId="{EEE7B5CA-233C-5F41-B466-1FD90B03C9F2}"/>
          </ac:spMkLst>
        </pc:spChg>
        <pc:spChg chg="mod">
          <ac:chgData name="Fan Cheng" userId="73b39abba4055029" providerId="LiveId" clId="{B266636A-D569-4AE4-9417-9F43F49312C1}" dt="2018-07-28T08:37:43.439" v="507" actId="339"/>
          <ac:spMkLst>
            <pc:docMk/>
            <pc:sldMk cId="4133409235" sldId="672"/>
            <ac:spMk id="19" creationId="{CC26EB1F-44AA-BD48-B827-44A1BA17836A}"/>
          </ac:spMkLst>
        </pc:spChg>
        <pc:picChg chg="mod">
          <ac:chgData name="Fan Cheng" userId="73b39abba4055029" providerId="LiveId" clId="{B266636A-D569-4AE4-9417-9F43F49312C1}" dt="2018-07-30T00:08:16.355" v="7266" actId="1036"/>
          <ac:picMkLst>
            <pc:docMk/>
            <pc:sldMk cId="4133409235" sldId="672"/>
            <ac:picMk id="1028" creationId="{00000000-0000-0000-0000-000000000000}"/>
          </ac:picMkLst>
        </pc:picChg>
      </pc:sldChg>
      <pc:sldChg chg="delSp modSp modAnim modNotesTx">
        <pc:chgData name="Fan Cheng" userId="73b39abba4055029" providerId="LiveId" clId="{B266636A-D569-4AE4-9417-9F43F49312C1}" dt="2018-07-30T00:14:26.187" v="7313" actId="20577"/>
        <pc:sldMkLst>
          <pc:docMk/>
          <pc:sldMk cId="4246714972" sldId="673"/>
        </pc:sldMkLst>
        <pc:spChg chg="mod">
          <ac:chgData name="Fan Cheng" userId="73b39abba4055029" providerId="LiveId" clId="{B266636A-D569-4AE4-9417-9F43F49312C1}" dt="2018-07-28T08:30:20.124" v="249" actId="1076"/>
          <ac:spMkLst>
            <pc:docMk/>
            <pc:sldMk cId="4246714972" sldId="673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30T00:10:18.611" v="7274" actId="478"/>
          <ac:spMkLst>
            <pc:docMk/>
            <pc:sldMk cId="4246714972" sldId="673"/>
            <ac:spMk id="7" creationId="{00000000-0000-0000-0000-000000000000}"/>
          </ac:spMkLst>
        </pc:spChg>
        <pc:spChg chg="mod">
          <ac:chgData name="Fan Cheng" userId="73b39abba4055029" providerId="LiveId" clId="{B266636A-D569-4AE4-9417-9F43F49312C1}" dt="2018-07-28T08:30:14.864" v="248" actId="339"/>
          <ac:spMkLst>
            <pc:docMk/>
            <pc:sldMk cId="4246714972" sldId="673"/>
            <ac:spMk id="11" creationId="{A769FA6D-63BB-2049-B3CC-A3243E97C4F5}"/>
          </ac:spMkLst>
        </pc:spChg>
        <pc:spChg chg="mod">
          <ac:chgData name="Fan Cheng" userId="73b39abba4055029" providerId="LiveId" clId="{B266636A-D569-4AE4-9417-9F43F49312C1}" dt="2018-07-28T06:27:24.122" v="118" actId="14100"/>
          <ac:spMkLst>
            <pc:docMk/>
            <pc:sldMk cId="4246714972" sldId="673"/>
            <ac:spMk id="19" creationId="{A769FA6D-63BB-2049-B3CC-A3243E97C4F5}"/>
          </ac:spMkLst>
        </pc:spChg>
        <pc:spChg chg="mod">
          <ac:chgData name="Fan Cheng" userId="73b39abba4055029" providerId="LiveId" clId="{B266636A-D569-4AE4-9417-9F43F49312C1}" dt="2018-07-28T06:26:35.973" v="88"/>
          <ac:spMkLst>
            <pc:docMk/>
            <pc:sldMk cId="4246714972" sldId="673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28T06:25:45.446" v="81" actId="1038"/>
          <ac:spMkLst>
            <pc:docMk/>
            <pc:sldMk cId="4246714972" sldId="673"/>
            <ac:spMk id="46" creationId="{A769FA6D-63BB-2049-B3CC-A3243E97C4F5}"/>
          </ac:spMkLst>
        </pc:sp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26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32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5:49.818" v="87" actId="1037"/>
          <ac:cxnSpMkLst>
            <pc:docMk/>
            <pc:sldMk cId="4246714972" sldId="673"/>
            <ac:cxnSpMk id="49" creationId="{00000000-0000-0000-0000-000000000000}"/>
          </ac:cxnSpMkLst>
        </pc:cxnChg>
      </pc:sldChg>
      <pc:sldChg chg="del">
        <pc:chgData name="Fan Cheng" userId="73b39abba4055029" providerId="LiveId" clId="{B266636A-D569-4AE4-9417-9F43F49312C1}" dt="2018-07-29T21:10:36.913" v="6783" actId="2696"/>
        <pc:sldMkLst>
          <pc:docMk/>
          <pc:sldMk cId="3196902210" sldId="674"/>
        </pc:sldMkLst>
      </pc:sldChg>
      <pc:sldChg chg="del">
        <pc:chgData name="Fan Cheng" userId="73b39abba4055029" providerId="LiveId" clId="{B266636A-D569-4AE4-9417-9F43F49312C1}" dt="2018-07-29T21:10:37.653" v="6786" actId="2696"/>
        <pc:sldMkLst>
          <pc:docMk/>
          <pc:sldMk cId="1598426150" sldId="676"/>
        </pc:sldMkLst>
      </pc:sldChg>
      <pc:sldChg chg="del">
        <pc:chgData name="Fan Cheng" userId="73b39abba4055029" providerId="LiveId" clId="{B266636A-D569-4AE4-9417-9F43F49312C1}" dt="2018-07-29T21:10:39.024" v="6788" actId="2696"/>
        <pc:sldMkLst>
          <pc:docMk/>
          <pc:sldMk cId="3475428166" sldId="678"/>
        </pc:sldMkLst>
      </pc:sldChg>
      <pc:sldChg chg="del">
        <pc:chgData name="Fan Cheng" userId="73b39abba4055029" providerId="LiveId" clId="{B266636A-D569-4AE4-9417-9F43F49312C1}" dt="2018-07-29T21:10:40.595" v="6794" actId="2696"/>
        <pc:sldMkLst>
          <pc:docMk/>
          <pc:sldMk cId="690531132" sldId="680"/>
        </pc:sldMkLst>
      </pc:sldChg>
      <pc:sldChg chg="del">
        <pc:chgData name="Fan Cheng" userId="73b39abba4055029" providerId="LiveId" clId="{B266636A-D569-4AE4-9417-9F43F49312C1}" dt="2018-07-29T21:10:41.398" v="6798" actId="2696"/>
        <pc:sldMkLst>
          <pc:docMk/>
          <pc:sldMk cId="991693992" sldId="682"/>
        </pc:sldMkLst>
      </pc:sldChg>
      <pc:sldChg chg="del">
        <pc:chgData name="Fan Cheng" userId="73b39abba4055029" providerId="LiveId" clId="{B266636A-D569-4AE4-9417-9F43F49312C1}" dt="2018-07-29T21:10:41.958" v="6801" actId="2696"/>
        <pc:sldMkLst>
          <pc:docMk/>
          <pc:sldMk cId="2695214918" sldId="683"/>
        </pc:sldMkLst>
      </pc:sldChg>
      <pc:sldChg chg="del">
        <pc:chgData name="Fan Cheng" userId="73b39abba4055029" providerId="LiveId" clId="{B266636A-D569-4AE4-9417-9F43F49312C1}" dt="2018-07-29T21:10:44.152" v="6808" actId="2696"/>
        <pc:sldMkLst>
          <pc:docMk/>
          <pc:sldMk cId="2089896870" sldId="685"/>
        </pc:sldMkLst>
      </pc:sldChg>
      <pc:sldChg chg="del">
        <pc:chgData name="Fan Cheng" userId="73b39abba4055029" providerId="LiveId" clId="{B266636A-D569-4AE4-9417-9F43F49312C1}" dt="2018-07-29T21:10:44.637" v="6810" actId="2696"/>
        <pc:sldMkLst>
          <pc:docMk/>
          <pc:sldMk cId="678625565" sldId="687"/>
        </pc:sldMkLst>
      </pc:sldChg>
      <pc:sldChg chg="del">
        <pc:chgData name="Fan Cheng" userId="73b39abba4055029" providerId="LiveId" clId="{B266636A-D569-4AE4-9417-9F43F49312C1}" dt="2018-07-29T21:10:45.559" v="6816" actId="2696"/>
        <pc:sldMkLst>
          <pc:docMk/>
          <pc:sldMk cId="307759433" sldId="691"/>
        </pc:sldMkLst>
      </pc:sldChg>
      <pc:sldChg chg="del">
        <pc:chgData name="Fan Cheng" userId="73b39abba4055029" providerId="LiveId" clId="{B266636A-D569-4AE4-9417-9F43F49312C1}" dt="2018-07-29T21:10:45.376" v="6815" actId="2696"/>
        <pc:sldMkLst>
          <pc:docMk/>
          <pc:sldMk cId="1432325454" sldId="692"/>
        </pc:sldMkLst>
      </pc:sldChg>
      <pc:sldChg chg="del">
        <pc:chgData name="Fan Cheng" userId="73b39abba4055029" providerId="LiveId" clId="{B266636A-D569-4AE4-9417-9F43F49312C1}" dt="2018-07-29T21:10:46.123" v="6818" actId="2696"/>
        <pc:sldMkLst>
          <pc:docMk/>
          <pc:sldMk cId="1201194930" sldId="704"/>
        </pc:sldMkLst>
      </pc:sldChg>
      <pc:sldChg chg="del">
        <pc:chgData name="Fan Cheng" userId="73b39abba4055029" providerId="LiveId" clId="{B266636A-D569-4AE4-9417-9F43F49312C1}" dt="2018-07-29T21:10:46.151" v="6819" actId="2696"/>
        <pc:sldMkLst>
          <pc:docMk/>
          <pc:sldMk cId="1350815810" sldId="705"/>
        </pc:sldMkLst>
      </pc:sldChg>
      <pc:sldChg chg="del">
        <pc:chgData name="Fan Cheng" userId="73b39abba4055029" providerId="LiveId" clId="{B266636A-D569-4AE4-9417-9F43F49312C1}" dt="2018-07-29T21:10:43.960" v="6807" actId="2696"/>
        <pc:sldMkLst>
          <pc:docMk/>
          <pc:sldMk cId="3406723724" sldId="710"/>
        </pc:sldMkLst>
      </pc:sldChg>
      <pc:sldChg chg="del">
        <pc:chgData name="Fan Cheng" userId="73b39abba4055029" providerId="LiveId" clId="{B266636A-D569-4AE4-9417-9F43F49312C1}" dt="2018-07-29T21:10:44.376" v="6809" actId="2696"/>
        <pc:sldMkLst>
          <pc:docMk/>
          <pc:sldMk cId="3300569897" sldId="712"/>
        </pc:sldMkLst>
      </pc:sldChg>
      <pc:sldChg chg="delSp modSp">
        <pc:chgData name="Fan Cheng" userId="73b39abba4055029" providerId="LiveId" clId="{B266636A-D569-4AE4-9417-9F43F49312C1}" dt="2018-07-30T00:27:15.933" v="7375" actId="478"/>
        <pc:sldMkLst>
          <pc:docMk/>
          <pc:sldMk cId="765016515" sldId="714"/>
        </pc:sldMkLst>
        <pc:spChg chg="del mod">
          <ac:chgData name="Fan Cheng" userId="73b39abba4055029" providerId="LiveId" clId="{B266636A-D569-4AE4-9417-9F43F49312C1}" dt="2018-07-30T00:27:15.933" v="7375" actId="478"/>
          <ac:spMkLst>
            <pc:docMk/>
            <pc:sldMk cId="765016515" sldId="714"/>
            <ac:spMk id="2" creationId="{5AA6DA4A-64F4-5E40-8692-B8301F252BAA}"/>
          </ac:spMkLst>
        </pc:spChg>
        <pc:spChg chg="mod">
          <ac:chgData name="Fan Cheng" userId="73b39abba4055029" providerId="LiveId" clId="{B266636A-D569-4AE4-9417-9F43F49312C1}" dt="2018-07-28T09:26:42.430" v="2647" actId="207"/>
          <ac:spMkLst>
            <pc:docMk/>
            <pc:sldMk cId="765016515" sldId="714"/>
            <ac:spMk id="16" creationId="{2E1B5D41-A6B9-F647-8E65-45FD042F75A8}"/>
          </ac:spMkLst>
        </pc:spChg>
      </pc:sldChg>
      <pc:sldChg chg="del">
        <pc:chgData name="Fan Cheng" userId="73b39abba4055029" providerId="LiveId" clId="{B266636A-D569-4AE4-9417-9F43F49312C1}" dt="2018-07-29T21:10:37.344" v="6785" actId="2696"/>
        <pc:sldMkLst>
          <pc:docMk/>
          <pc:sldMk cId="463544354" sldId="717"/>
        </pc:sldMkLst>
      </pc:sldChg>
      <pc:sldChg chg="del">
        <pc:chgData name="Fan Cheng" userId="73b39abba4055029" providerId="LiveId" clId="{B266636A-D569-4AE4-9417-9F43F49312C1}" dt="2018-07-29T21:10:39.477" v="6789" actId="2696"/>
        <pc:sldMkLst>
          <pc:docMk/>
          <pc:sldMk cId="3980079467" sldId="719"/>
        </pc:sldMkLst>
      </pc:sldChg>
      <pc:sldChg chg="del">
        <pc:chgData name="Fan Cheng" userId="73b39abba4055029" providerId="LiveId" clId="{B266636A-D569-4AE4-9417-9F43F49312C1}" dt="2018-07-29T21:10:40.155" v="6791" actId="2696"/>
        <pc:sldMkLst>
          <pc:docMk/>
          <pc:sldMk cId="3832363900" sldId="720"/>
        </pc:sldMkLst>
      </pc:sldChg>
      <pc:sldChg chg="del">
        <pc:chgData name="Fan Cheng" userId="73b39abba4055029" providerId="LiveId" clId="{B266636A-D569-4AE4-9417-9F43F49312C1}" dt="2018-07-29T21:10:40.217" v="6792" actId="2696"/>
        <pc:sldMkLst>
          <pc:docMk/>
          <pc:sldMk cId="2224409064" sldId="722"/>
        </pc:sldMkLst>
      </pc:sldChg>
      <pc:sldChg chg="del">
        <pc:chgData name="Fan Cheng" userId="73b39abba4055029" providerId="LiveId" clId="{B266636A-D569-4AE4-9417-9F43F49312C1}" dt="2018-07-29T21:10:40.823" v="6795" actId="2696"/>
        <pc:sldMkLst>
          <pc:docMk/>
          <pc:sldMk cId="2979311999" sldId="725"/>
        </pc:sldMkLst>
      </pc:sldChg>
      <pc:sldChg chg="del">
        <pc:chgData name="Fan Cheng" userId="73b39abba4055029" providerId="LiveId" clId="{B266636A-D569-4AE4-9417-9F43F49312C1}" dt="2018-07-29T21:10:45.886" v="6817" actId="2696"/>
        <pc:sldMkLst>
          <pc:docMk/>
          <pc:sldMk cId="1476763009" sldId="727"/>
        </pc:sldMkLst>
      </pc:sldChg>
      <pc:sldChg chg="del">
        <pc:chgData name="Fan Cheng" userId="73b39abba4055029" providerId="LiveId" clId="{B266636A-D569-4AE4-9417-9F43F49312C1}" dt="2018-07-29T21:10:37.151" v="6784" actId="2696"/>
        <pc:sldMkLst>
          <pc:docMk/>
          <pc:sldMk cId="1029563914" sldId="728"/>
        </pc:sldMkLst>
      </pc:sldChg>
      <pc:sldChg chg="del">
        <pc:chgData name="Fan Cheng" userId="73b39abba4055029" providerId="LiveId" clId="{B266636A-D569-4AE4-9417-9F43F49312C1}" dt="2018-07-29T21:10:41.264" v="6797" actId="2696"/>
        <pc:sldMkLst>
          <pc:docMk/>
          <pc:sldMk cId="2008979929" sldId="729"/>
        </pc:sldMkLst>
      </pc:sldChg>
      <pc:sldChg chg="del">
        <pc:chgData name="Fan Cheng" userId="73b39abba4055029" providerId="LiveId" clId="{B266636A-D569-4AE4-9417-9F43F49312C1}" dt="2018-07-29T21:10:41.597" v="6799" actId="2696"/>
        <pc:sldMkLst>
          <pc:docMk/>
          <pc:sldMk cId="3353635924" sldId="730"/>
        </pc:sldMkLst>
      </pc:sldChg>
      <pc:sldChg chg="del">
        <pc:chgData name="Fan Cheng" userId="73b39abba4055029" providerId="LiveId" clId="{B266636A-D569-4AE4-9417-9F43F49312C1}" dt="2018-07-29T21:10:41.018" v="6796" actId="2696"/>
        <pc:sldMkLst>
          <pc:docMk/>
          <pc:sldMk cId="915763240" sldId="731"/>
        </pc:sldMkLst>
      </pc:sldChg>
      <pc:sldChg chg="del">
        <pc:chgData name="Fan Cheng" userId="73b39abba4055029" providerId="LiveId" clId="{B266636A-D569-4AE4-9417-9F43F49312C1}" dt="2018-07-29T21:10:41.793" v="6800" actId="2696"/>
        <pc:sldMkLst>
          <pc:docMk/>
          <pc:sldMk cId="1444969200" sldId="732"/>
        </pc:sldMkLst>
      </pc:sldChg>
      <pc:sldChg chg="del">
        <pc:chgData name="Fan Cheng" userId="73b39abba4055029" providerId="LiveId" clId="{B266636A-D569-4AE4-9417-9F43F49312C1}" dt="2018-07-29T21:10:42.328" v="6803" actId="2696"/>
        <pc:sldMkLst>
          <pc:docMk/>
          <pc:sldMk cId="2327578560" sldId="734"/>
        </pc:sldMkLst>
      </pc:sldChg>
      <pc:sldChg chg="del">
        <pc:chgData name="Fan Cheng" userId="73b39abba4055029" providerId="LiveId" clId="{B266636A-D569-4AE4-9417-9F43F49312C1}" dt="2018-07-29T21:10:42.515" v="6804" actId="2696"/>
        <pc:sldMkLst>
          <pc:docMk/>
          <pc:sldMk cId="3038078901" sldId="735"/>
        </pc:sldMkLst>
      </pc:sldChg>
      <pc:sldChg chg="del">
        <pc:chgData name="Fan Cheng" userId="73b39abba4055029" providerId="LiveId" clId="{B266636A-D569-4AE4-9417-9F43F49312C1}" dt="2018-07-29T21:10:42.145" v="6802" actId="2696"/>
        <pc:sldMkLst>
          <pc:docMk/>
          <pc:sldMk cId="2552851046" sldId="737"/>
        </pc:sldMkLst>
      </pc:sldChg>
      <pc:sldChg chg="del">
        <pc:chgData name="Fan Cheng" userId="73b39abba4055029" providerId="LiveId" clId="{B266636A-D569-4AE4-9417-9F43F49312C1}" dt="2018-07-29T21:10:45.044" v="6813" actId="2696"/>
        <pc:sldMkLst>
          <pc:docMk/>
          <pc:sldMk cId="1430327927" sldId="738"/>
        </pc:sldMkLst>
      </pc:sldChg>
      <pc:sldChg chg="del">
        <pc:chgData name="Fan Cheng" userId="73b39abba4055029" providerId="LiveId" clId="{B266636A-D569-4AE4-9417-9F43F49312C1}" dt="2018-07-29T21:10:45.213" v="6814" actId="2696"/>
        <pc:sldMkLst>
          <pc:docMk/>
          <pc:sldMk cId="1683936349" sldId="739"/>
        </pc:sldMkLst>
      </pc:sldChg>
      <pc:sldChg chg="del">
        <pc:chgData name="Fan Cheng" userId="73b39abba4055029" providerId="LiveId" clId="{B266636A-D569-4AE4-9417-9F43F49312C1}" dt="2018-07-29T21:10:46.638" v="6822" actId="2696"/>
        <pc:sldMkLst>
          <pc:docMk/>
          <pc:sldMk cId="2830126924" sldId="740"/>
        </pc:sldMkLst>
      </pc:sldChg>
      <pc:sldChg chg="del">
        <pc:chgData name="Fan Cheng" userId="73b39abba4055029" providerId="LiveId" clId="{B266636A-D569-4AE4-9417-9F43F49312C1}" dt="2018-07-29T21:10:48.881" v="6834" actId="2696"/>
        <pc:sldMkLst>
          <pc:docMk/>
          <pc:sldMk cId="2507856836" sldId="741"/>
        </pc:sldMkLst>
      </pc:sldChg>
      <pc:sldChg chg="del">
        <pc:chgData name="Fan Cheng" userId="73b39abba4055029" providerId="LiveId" clId="{B266636A-D569-4AE4-9417-9F43F49312C1}" dt="2018-07-29T21:10:46.824" v="6823" actId="2696"/>
        <pc:sldMkLst>
          <pc:docMk/>
          <pc:sldMk cId="1128661890" sldId="742"/>
        </pc:sldMkLst>
      </pc:sldChg>
      <pc:sldChg chg="del">
        <pc:chgData name="Fan Cheng" userId="73b39abba4055029" providerId="LiveId" clId="{B266636A-D569-4AE4-9417-9F43F49312C1}" dt="2018-07-29T21:10:47.012" v="6824" actId="2696"/>
        <pc:sldMkLst>
          <pc:docMk/>
          <pc:sldMk cId="1458400242" sldId="744"/>
        </pc:sldMkLst>
      </pc:sldChg>
      <pc:sldChg chg="del">
        <pc:chgData name="Fan Cheng" userId="73b39abba4055029" providerId="LiveId" clId="{B266636A-D569-4AE4-9417-9F43F49312C1}" dt="2018-07-29T21:10:47.394" v="6826" actId="2696"/>
        <pc:sldMkLst>
          <pc:docMk/>
          <pc:sldMk cId="3423358979" sldId="745"/>
        </pc:sldMkLst>
      </pc:sldChg>
      <pc:sldChg chg="del">
        <pc:chgData name="Fan Cheng" userId="73b39abba4055029" providerId="LiveId" clId="{B266636A-D569-4AE4-9417-9F43F49312C1}" dt="2018-07-29T21:10:47.583" v="6827" actId="2696"/>
        <pc:sldMkLst>
          <pc:docMk/>
          <pc:sldMk cId="3287165624" sldId="747"/>
        </pc:sldMkLst>
      </pc:sldChg>
      <pc:sldChg chg="del">
        <pc:chgData name="Fan Cheng" userId="73b39abba4055029" providerId="LiveId" clId="{B266636A-D569-4AE4-9417-9F43F49312C1}" dt="2018-07-29T21:10:48.371" v="6831" actId="2696"/>
        <pc:sldMkLst>
          <pc:docMk/>
          <pc:sldMk cId="2415889972" sldId="748"/>
        </pc:sldMkLst>
      </pc:sldChg>
      <pc:sldChg chg="del">
        <pc:chgData name="Fan Cheng" userId="73b39abba4055029" providerId="LiveId" clId="{B266636A-D569-4AE4-9417-9F43F49312C1}" dt="2018-07-29T21:10:46.299" v="6820" actId="2696"/>
        <pc:sldMkLst>
          <pc:docMk/>
          <pc:sldMk cId="4132981171" sldId="749"/>
        </pc:sldMkLst>
      </pc:sldChg>
      <pc:sldChg chg="del">
        <pc:chgData name="Fan Cheng" userId="73b39abba4055029" providerId="LiveId" clId="{B266636A-D569-4AE4-9417-9F43F49312C1}" dt="2018-07-29T21:10:49.268" v="6836" actId="2696"/>
        <pc:sldMkLst>
          <pc:docMk/>
          <pc:sldMk cId="1368722884" sldId="750"/>
        </pc:sldMkLst>
      </pc:sldChg>
      <pc:sldChg chg="del">
        <pc:chgData name="Fan Cheng" userId="73b39abba4055029" providerId="LiveId" clId="{B266636A-D569-4AE4-9417-9F43F49312C1}" dt="2018-07-29T21:10:49.852" v="6839" actId="2696"/>
        <pc:sldMkLst>
          <pc:docMk/>
          <pc:sldMk cId="426365667" sldId="751"/>
        </pc:sldMkLst>
      </pc:sldChg>
      <pc:sldChg chg="del">
        <pc:chgData name="Fan Cheng" userId="73b39abba4055029" providerId="LiveId" clId="{B266636A-D569-4AE4-9417-9F43F49312C1}" dt="2018-07-29T21:10:50.048" v="6840" actId="2696"/>
        <pc:sldMkLst>
          <pc:docMk/>
          <pc:sldMk cId="898866621" sldId="752"/>
        </pc:sldMkLst>
      </pc:sldChg>
      <pc:sldChg chg="del">
        <pc:chgData name="Fan Cheng" userId="73b39abba4055029" providerId="LiveId" clId="{B266636A-D569-4AE4-9417-9F43F49312C1}" dt="2018-07-29T21:10:50.493" v="6842" actId="2696"/>
        <pc:sldMkLst>
          <pc:docMk/>
          <pc:sldMk cId="4092933937" sldId="753"/>
        </pc:sldMkLst>
      </pc:sldChg>
      <pc:sldChg chg="del">
        <pc:chgData name="Fan Cheng" userId="73b39abba4055029" providerId="LiveId" clId="{B266636A-D569-4AE4-9417-9F43F49312C1}" dt="2018-07-29T21:10:51.116" v="6845" actId="2696"/>
        <pc:sldMkLst>
          <pc:docMk/>
          <pc:sldMk cId="1413404944" sldId="755"/>
        </pc:sldMkLst>
      </pc:sldChg>
      <pc:sldChg chg="del">
        <pc:chgData name="Fan Cheng" userId="73b39abba4055029" providerId="LiveId" clId="{B266636A-D569-4AE4-9417-9F43F49312C1}" dt="2018-07-29T21:10:51.322" v="6846" actId="2696"/>
        <pc:sldMkLst>
          <pc:docMk/>
          <pc:sldMk cId="2173188643" sldId="756"/>
        </pc:sldMkLst>
      </pc:sldChg>
      <pc:sldChg chg="del">
        <pc:chgData name="Fan Cheng" userId="73b39abba4055029" providerId="LiveId" clId="{B266636A-D569-4AE4-9417-9F43F49312C1}" dt="2018-07-29T21:10:52.591" v="6851" actId="2696"/>
        <pc:sldMkLst>
          <pc:docMk/>
          <pc:sldMk cId="3907199544" sldId="757"/>
        </pc:sldMkLst>
      </pc:sldChg>
      <pc:sldChg chg="del">
        <pc:chgData name="Fan Cheng" userId="73b39abba4055029" providerId="LiveId" clId="{B266636A-D569-4AE4-9417-9F43F49312C1}" dt="2018-07-29T21:10:51.716" v="6848" actId="2696"/>
        <pc:sldMkLst>
          <pc:docMk/>
          <pc:sldMk cId="910138413" sldId="759"/>
        </pc:sldMkLst>
      </pc:sldChg>
      <pc:sldChg chg="del">
        <pc:chgData name="Fan Cheng" userId="73b39abba4055029" providerId="LiveId" clId="{B266636A-D569-4AE4-9417-9F43F49312C1}" dt="2018-07-29T21:10:52.393" v="6850" actId="2696"/>
        <pc:sldMkLst>
          <pc:docMk/>
          <pc:sldMk cId="1578591941" sldId="761"/>
        </pc:sldMkLst>
      </pc:sldChg>
      <pc:sldChg chg="del">
        <pc:chgData name="Fan Cheng" userId="73b39abba4055029" providerId="LiveId" clId="{B266636A-D569-4AE4-9417-9F43F49312C1}" dt="2018-07-29T21:10:42.704" v="6805" actId="2696"/>
        <pc:sldMkLst>
          <pc:docMk/>
          <pc:sldMk cId="3502445554" sldId="763"/>
        </pc:sldMkLst>
      </pc:sldChg>
      <pc:sldChg chg="del">
        <pc:chgData name="Fan Cheng" userId="73b39abba4055029" providerId="LiveId" clId="{B266636A-D569-4AE4-9417-9F43F49312C1}" dt="2018-07-29T21:10:42.909" v="6806" actId="2696"/>
        <pc:sldMkLst>
          <pc:docMk/>
          <pc:sldMk cId="3661140546" sldId="764"/>
        </pc:sldMkLst>
      </pc:sldChg>
      <pc:sldChg chg="del">
        <pc:chgData name="Fan Cheng" userId="73b39abba4055029" providerId="LiveId" clId="{B266636A-D569-4AE4-9417-9F43F49312C1}" dt="2018-07-29T21:10:48.508" v="6832" actId="2696"/>
        <pc:sldMkLst>
          <pc:docMk/>
          <pc:sldMk cId="3679531105" sldId="765"/>
        </pc:sldMkLst>
      </pc:sldChg>
      <pc:sldChg chg="del">
        <pc:chgData name="Fan Cheng" userId="73b39abba4055029" providerId="LiveId" clId="{B266636A-D569-4AE4-9417-9F43F49312C1}" dt="2018-07-29T21:10:48.699" v="6833" actId="2696"/>
        <pc:sldMkLst>
          <pc:docMk/>
          <pc:sldMk cId="1615419248" sldId="766"/>
        </pc:sldMkLst>
      </pc:sldChg>
      <pc:sldChg chg="del">
        <pc:chgData name="Fan Cheng" userId="73b39abba4055029" providerId="LiveId" clId="{B266636A-D569-4AE4-9417-9F43F49312C1}" dt="2018-07-29T21:10:49.080" v="6835" actId="2696"/>
        <pc:sldMkLst>
          <pc:docMk/>
          <pc:sldMk cId="3075729642" sldId="767"/>
        </pc:sldMkLst>
      </pc:sldChg>
      <pc:sldChg chg="delSp modSp add modAnim">
        <pc:chgData name="Fan Cheng" userId="73b39abba4055029" providerId="LiveId" clId="{B266636A-D569-4AE4-9417-9F43F49312C1}" dt="2018-07-30T00:17:53.404" v="7335" actId="478"/>
        <pc:sldMkLst>
          <pc:docMk/>
          <pc:sldMk cId="4263252921" sldId="768"/>
        </pc:sldMkLst>
        <pc:spChg chg="del">
          <ac:chgData name="Fan Cheng" userId="73b39abba4055029" providerId="LiveId" clId="{B266636A-D569-4AE4-9417-9F43F49312C1}" dt="2018-07-30T00:17:53.404" v="7335" actId="478"/>
          <ac:spMkLst>
            <pc:docMk/>
            <pc:sldMk cId="4263252921" sldId="768"/>
            <ac:spMk id="2" creationId="{BCCE447B-456C-0D4D-B8DE-C097E3DD2BA0}"/>
          </ac:spMkLst>
        </pc:spChg>
        <pc:spChg chg="del">
          <ac:chgData name="Fan Cheng" userId="73b39abba4055029" providerId="LiveId" clId="{B266636A-D569-4AE4-9417-9F43F49312C1}" dt="2018-07-30T00:17:49.328" v="7334" actId="478"/>
          <ac:spMkLst>
            <pc:docMk/>
            <pc:sldMk cId="4263252921" sldId="768"/>
            <ac:spMk id="3" creationId="{53490DAB-AE6D-3243-8E78-A5D769104FE5}"/>
          </ac:spMkLst>
        </pc:spChg>
        <pc:spChg chg="mod ord">
          <ac:chgData name="Fan Cheng" userId="73b39abba4055029" providerId="LiveId" clId="{B266636A-D569-4AE4-9417-9F43F49312C1}" dt="2018-07-30T00:17:44.247" v="7333" actId="167"/>
          <ac:spMkLst>
            <pc:docMk/>
            <pc:sldMk cId="4263252921" sldId="768"/>
            <ac:spMk id="17" creationId="{58565A15-ABE8-4DEB-A44B-A70BEF46F671}"/>
          </ac:spMkLst>
        </pc:spChg>
        <pc:picChg chg="mod">
          <ac:chgData name="Fan Cheng" userId="73b39abba4055029" providerId="LiveId" clId="{B266636A-D569-4AE4-9417-9F43F49312C1}" dt="2018-07-29T00:04:06.621" v="3375" actId="1076"/>
          <ac:picMkLst>
            <pc:docMk/>
            <pc:sldMk cId="4263252921" sldId="768"/>
            <ac:picMk id="6" creationId="{E59C3F81-9B97-4AA7-8D02-71F279B39DEC}"/>
          </ac:picMkLst>
        </pc:picChg>
      </pc:sldChg>
      <pc:sldChg chg="del">
        <pc:chgData name="Fan Cheng" userId="73b39abba4055029" providerId="LiveId" clId="{B266636A-D569-4AE4-9417-9F43F49312C1}" dt="2018-07-29T21:10:38.361" v="6787" actId="2696"/>
        <pc:sldMkLst>
          <pc:docMk/>
          <pc:sldMk cId="407891598" sldId="769"/>
        </pc:sldMkLst>
      </pc:sldChg>
      <pc:sldChg chg="del">
        <pc:chgData name="Fan Cheng" userId="73b39abba4055029" providerId="LiveId" clId="{B266636A-D569-4AE4-9417-9F43F49312C1}" dt="2018-07-29T21:10:39.931" v="6790" actId="2696"/>
        <pc:sldMkLst>
          <pc:docMk/>
          <pc:sldMk cId="3310198780" sldId="770"/>
        </pc:sldMkLst>
      </pc:sldChg>
      <pc:sldChg chg="del">
        <pc:chgData name="Fan Cheng" userId="73b39abba4055029" providerId="LiveId" clId="{B266636A-D569-4AE4-9417-9F43F49312C1}" dt="2018-07-29T21:10:40.400" v="6793" actId="2696"/>
        <pc:sldMkLst>
          <pc:docMk/>
          <pc:sldMk cId="1470130683" sldId="771"/>
        </pc:sldMkLst>
      </pc:sldChg>
      <pc:sldChg chg="del">
        <pc:chgData name="Fan Cheng" userId="73b39abba4055029" providerId="LiveId" clId="{B266636A-D569-4AE4-9417-9F43F49312C1}" dt="2018-07-29T21:10:51.907" v="6849" actId="2696"/>
        <pc:sldMkLst>
          <pc:docMk/>
          <pc:sldMk cId="3510775812" sldId="772"/>
        </pc:sldMkLst>
      </pc:sldChg>
      <pc:sldChg chg="del">
        <pc:chgData name="Fan Cheng" userId="73b39abba4055029" providerId="LiveId" clId="{B266636A-D569-4AE4-9417-9F43F49312C1}" dt="2018-07-29T21:10:49.470" v="6837" actId="2696"/>
        <pc:sldMkLst>
          <pc:docMk/>
          <pc:sldMk cId="3004722129" sldId="773"/>
        </pc:sldMkLst>
      </pc:sldChg>
      <pc:sldChg chg="del">
        <pc:chgData name="Fan Cheng" userId="73b39abba4055029" providerId="LiveId" clId="{B266636A-D569-4AE4-9417-9F43F49312C1}" dt="2018-07-29T21:10:52.979" v="6853" actId="2696"/>
        <pc:sldMkLst>
          <pc:docMk/>
          <pc:sldMk cId="3283359640" sldId="774"/>
        </pc:sldMkLst>
      </pc:sldChg>
      <pc:sldChg chg="delSp">
        <pc:chgData name="Fan Cheng" userId="73b39abba4055029" providerId="LiveId" clId="{B266636A-D569-4AE4-9417-9F43F49312C1}" dt="2018-07-30T00:07:50.464" v="7264" actId="478"/>
        <pc:sldMkLst>
          <pc:docMk/>
          <pc:sldMk cId="2267203452" sldId="775"/>
        </pc:sldMkLst>
        <pc:spChg chg="del">
          <ac:chgData name="Fan Cheng" userId="73b39abba4055029" providerId="LiveId" clId="{B266636A-D569-4AE4-9417-9F43F49312C1}" dt="2018-07-30T00:07:50.464" v="7264" actId="478"/>
          <ac:spMkLst>
            <pc:docMk/>
            <pc:sldMk cId="2267203452" sldId="775"/>
            <ac:spMk id="2" creationId="{AAEB9BF2-BF75-6149-A2DA-CFAFEB8E6C42}"/>
          </ac:spMkLst>
        </pc:spChg>
      </pc:sldChg>
      <pc:sldChg chg="delSp">
        <pc:chgData name="Fan Cheng" userId="73b39abba4055029" providerId="LiveId" clId="{B266636A-D569-4AE4-9417-9F43F49312C1}" dt="2018-07-30T00:27:10.306" v="7373" actId="478"/>
        <pc:sldMkLst>
          <pc:docMk/>
          <pc:sldMk cId="1420691045" sldId="776"/>
        </pc:sldMkLst>
        <pc:spChg chg="del">
          <ac:chgData name="Fan Cheng" userId="73b39abba4055029" providerId="LiveId" clId="{B266636A-D569-4AE4-9417-9F43F49312C1}" dt="2018-07-30T00:27:10.306" v="7373" actId="478"/>
          <ac:spMkLst>
            <pc:docMk/>
            <pc:sldMk cId="1420691045" sldId="776"/>
            <ac:spMk id="2" creationId="{3114FC1B-BEDE-894C-8D18-E7A0DA146D05}"/>
          </ac:spMkLst>
        </pc:spChg>
      </pc:sldChg>
      <pc:sldChg chg="delSp modSp modAnim">
        <pc:chgData name="Fan Cheng" userId="73b39abba4055029" providerId="LiveId" clId="{B266636A-D569-4AE4-9417-9F43F49312C1}" dt="2018-07-30T00:15:59.285" v="7324" actId="478"/>
        <pc:sldMkLst>
          <pc:docMk/>
          <pc:sldMk cId="3323820259" sldId="777"/>
        </pc:sldMkLst>
        <pc:spChg chg="del mod">
          <ac:chgData name="Fan Cheng" userId="73b39abba4055029" providerId="LiveId" clId="{B266636A-D569-4AE4-9417-9F43F49312C1}" dt="2018-07-30T00:15:59.285" v="7324" actId="478"/>
          <ac:spMkLst>
            <pc:docMk/>
            <pc:sldMk cId="3323820259" sldId="777"/>
            <ac:spMk id="2" creationId="{3114FC1B-BEDE-894C-8D18-E7A0DA146D05}"/>
          </ac:spMkLst>
        </pc:spChg>
        <pc:spChg chg="mod">
          <ac:chgData name="Fan Cheng" userId="73b39abba4055029" providerId="LiveId" clId="{B266636A-D569-4AE4-9417-9F43F49312C1}" dt="2018-07-30T00:15:07.394" v="7319" actId="1076"/>
          <ac:spMkLst>
            <pc:docMk/>
            <pc:sldMk cId="3323820259" sldId="777"/>
            <ac:spMk id="4" creationId="{CF7E8939-CF59-0941-8869-AE51A30533F9}"/>
          </ac:spMkLst>
        </pc:spChg>
        <pc:spChg chg="mod ord">
          <ac:chgData name="Fan Cheng" userId="73b39abba4055029" providerId="LiveId" clId="{B266636A-D569-4AE4-9417-9F43F49312C1}" dt="2018-07-30T00:15:51.338" v="7323" actId="167"/>
          <ac:spMkLst>
            <pc:docMk/>
            <pc:sldMk cId="3323820259" sldId="777"/>
            <ac:spMk id="26" creationId="{CEFBA2F9-BFBF-FA46-954F-C217D5B596B5}"/>
          </ac:spMkLst>
        </pc:spChg>
      </pc:sldChg>
      <pc:sldChg chg="addSp delSp modSp add del ord delAnim modAnim modNotesTx">
        <pc:chgData name="Fan Cheng" userId="73b39abba4055029" providerId="LiveId" clId="{B266636A-D569-4AE4-9417-9F43F49312C1}" dt="2018-07-30T00:55:39.206" v="8263" actId="1076"/>
        <pc:sldMkLst>
          <pc:docMk/>
          <pc:sldMk cId="1172330317" sldId="778"/>
        </pc:sldMkLst>
        <pc:spChg chg="mod">
          <ac:chgData name="Fan Cheng" userId="73b39abba4055029" providerId="LiveId" clId="{B266636A-D569-4AE4-9417-9F43F49312C1}" dt="2018-07-28T08:28:06.808" v="183" actId="20577"/>
          <ac:spMkLst>
            <pc:docMk/>
            <pc:sldMk cId="1172330317" sldId="778"/>
            <ac:spMk id="2" creationId="{58D755A0-4630-3144-9FCC-B25CBEB5453A}"/>
          </ac:spMkLst>
        </pc:spChg>
        <pc:spChg chg="add mod">
          <ac:chgData name="Fan Cheng" userId="73b39abba4055029" providerId="LiveId" clId="{B266636A-D569-4AE4-9417-9F43F49312C1}" dt="2018-07-30T00:14:04.135" v="7304" actId="1038"/>
          <ac:spMkLst>
            <pc:docMk/>
            <pc:sldMk cId="1172330317" sldId="778"/>
            <ac:spMk id="5" creationId="{182BC512-7C62-4924-98C7-340F03EB15A5}"/>
          </ac:spMkLst>
        </pc:spChg>
        <pc:spChg chg="add del mod">
          <ac:chgData name="Fan Cheng" userId="73b39abba4055029" providerId="LiveId" clId="{B266636A-D569-4AE4-9417-9F43F49312C1}" dt="2018-07-28T08:38:55.379" v="536" actId="478"/>
          <ac:spMkLst>
            <pc:docMk/>
            <pc:sldMk cId="1172330317" sldId="778"/>
            <ac:spMk id="6" creationId="{F39F7613-F762-4672-841E-7C82426A0FE8}"/>
          </ac:spMkLst>
        </pc:spChg>
        <pc:spChg chg="add mod">
          <ac:chgData name="Fan Cheng" userId="73b39abba4055029" providerId="LiveId" clId="{B266636A-D569-4AE4-9417-9F43F49312C1}" dt="2018-07-30T00:13:58.454" v="7300" actId="1038"/>
          <ac:spMkLst>
            <pc:docMk/>
            <pc:sldMk cId="1172330317" sldId="778"/>
            <ac:spMk id="7" creationId="{B0B730AC-320D-4886-AA3C-20FD7D0E9ACA}"/>
          </ac:spMkLst>
        </pc:spChg>
        <pc:spChg chg="del mod">
          <ac:chgData name="Fan Cheng" userId="73b39abba4055029" providerId="LiveId" clId="{B266636A-D569-4AE4-9417-9F43F49312C1}" dt="2018-07-30T00:26:57.154" v="7372" actId="478"/>
          <ac:spMkLst>
            <pc:docMk/>
            <pc:sldMk cId="1172330317" sldId="778"/>
            <ac:spMk id="8" creationId="{6E879F26-E314-CC45-B2D9-46FE36A5B831}"/>
          </ac:spMkLst>
        </pc:spChg>
        <pc:spChg chg="del">
          <ac:chgData name="Fan Cheng" userId="73b39abba4055029" providerId="LiveId" clId="{B266636A-D569-4AE4-9417-9F43F49312C1}" dt="2018-07-30T00:14:20.271" v="7312" actId="478"/>
          <ac:spMkLst>
            <pc:docMk/>
            <pc:sldMk cId="1172330317" sldId="778"/>
            <ac:spMk id="9" creationId="{DA707E49-834F-1E48-8455-36210EDB7178}"/>
          </ac:spMkLst>
        </pc:spChg>
        <pc:spChg chg="add mod">
          <ac:chgData name="Fan Cheng" userId="73b39abba4055029" providerId="LiveId" clId="{B266636A-D569-4AE4-9417-9F43F49312C1}" dt="2018-07-30T00:14:02.004" v="7302" actId="1037"/>
          <ac:spMkLst>
            <pc:docMk/>
            <pc:sldMk cId="1172330317" sldId="778"/>
            <ac:spMk id="10" creationId="{F2C82A12-515C-45A2-89E4-D001DF86936E}"/>
          </ac:spMkLst>
        </pc:spChg>
        <pc:spChg chg="add mod">
          <ac:chgData name="Fan Cheng" userId="73b39abba4055029" providerId="LiveId" clId="{B266636A-D569-4AE4-9417-9F43F49312C1}" dt="2018-07-30T00:14:06.734" v="7306" actId="1037"/>
          <ac:spMkLst>
            <pc:docMk/>
            <pc:sldMk cId="1172330317" sldId="778"/>
            <ac:spMk id="11" creationId="{F2C55F48-C770-4A68-B397-E2B1CAC19AC2}"/>
          </ac:spMkLst>
        </pc:spChg>
        <pc:spChg chg="add del mod">
          <ac:chgData name="Fan Cheng" userId="73b39abba4055029" providerId="LiveId" clId="{B266636A-D569-4AE4-9417-9F43F49312C1}" dt="2018-07-28T08:45:09.096" v="873"/>
          <ac:spMkLst>
            <pc:docMk/>
            <pc:sldMk cId="1172330317" sldId="778"/>
            <ac:spMk id="12" creationId="{28B657BB-7EBA-4AA4-989A-EC63C1B845B6}"/>
          </ac:spMkLst>
        </pc:spChg>
        <pc:spChg chg="add del mod">
          <ac:chgData name="Fan Cheng" userId="73b39abba4055029" providerId="LiveId" clId="{B266636A-D569-4AE4-9417-9F43F49312C1}" dt="2018-07-28T08:51:59.045" v="1223" actId="478"/>
          <ac:spMkLst>
            <pc:docMk/>
            <pc:sldMk cId="1172330317" sldId="778"/>
            <ac:spMk id="13" creationId="{B20772B5-FB8F-4095-8CF4-2B715A594EA0}"/>
          </ac:spMkLst>
        </pc:spChg>
        <pc:spChg chg="add mod">
          <ac:chgData name="Fan Cheng" userId="73b39abba4055029" providerId="LiveId" clId="{B266636A-D569-4AE4-9417-9F43F49312C1}" dt="2018-07-30T00:14:09.034" v="7308" actId="1038"/>
          <ac:spMkLst>
            <pc:docMk/>
            <pc:sldMk cId="1172330317" sldId="778"/>
            <ac:spMk id="14" creationId="{37F4F984-E807-45BC-9C05-8A657B603568}"/>
          </ac:spMkLst>
        </pc:spChg>
        <pc:spChg chg="add mod">
          <ac:chgData name="Fan Cheng" userId="73b39abba4055029" providerId="LiveId" clId="{B266636A-D569-4AE4-9417-9F43F49312C1}" dt="2018-07-30T00:14:11.775" v="7310" actId="1037"/>
          <ac:spMkLst>
            <pc:docMk/>
            <pc:sldMk cId="1172330317" sldId="778"/>
            <ac:spMk id="15" creationId="{DB5A1644-864B-4D4C-8076-F5CC607C9F05}"/>
          </ac:spMkLst>
        </pc:spChg>
        <pc:spChg chg="add del mod">
          <ac:chgData name="Fan Cheng" userId="73b39abba4055029" providerId="LiveId" clId="{B266636A-D569-4AE4-9417-9F43F49312C1}" dt="2018-07-28T09:09:29.145" v="1906"/>
          <ac:spMkLst>
            <pc:docMk/>
            <pc:sldMk cId="1172330317" sldId="778"/>
            <ac:spMk id="16" creationId="{9E6529BC-8388-4FB0-899F-21C051E0071D}"/>
          </ac:spMkLst>
        </pc:spChg>
        <pc:spChg chg="add mod">
          <ac:chgData name="Fan Cheng" userId="73b39abba4055029" providerId="LiveId" clId="{B266636A-D569-4AE4-9417-9F43F49312C1}" dt="2018-07-30T00:55:32.469" v="8262" actId="1076"/>
          <ac:spMkLst>
            <pc:docMk/>
            <pc:sldMk cId="1172330317" sldId="778"/>
            <ac:spMk id="17" creationId="{22D57689-A078-4B2F-8A36-B718E04DA6ED}"/>
          </ac:spMkLst>
        </pc:spChg>
        <pc:spChg chg="add mod">
          <ac:chgData name="Fan Cheng" userId="73b39abba4055029" providerId="LiveId" clId="{B266636A-D569-4AE4-9417-9F43F49312C1}" dt="2018-07-30T00:55:39.206" v="8263" actId="1076"/>
          <ac:spMkLst>
            <pc:docMk/>
            <pc:sldMk cId="1172330317" sldId="778"/>
            <ac:spMk id="18" creationId="{E3DA6A2D-7CBF-42E7-8776-0C2A4836515F}"/>
          </ac:spMkLst>
        </pc:spChg>
      </pc:sldChg>
      <pc:sldChg chg="delSp modSp add del">
        <pc:chgData name="Fan Cheng" userId="73b39abba4055029" providerId="LiveId" clId="{B266636A-D569-4AE4-9417-9F43F49312C1}" dt="2018-07-30T00:53:36.582" v="8259" actId="1038"/>
        <pc:sldMkLst>
          <pc:docMk/>
          <pc:sldMk cId="4278037971" sldId="779"/>
        </pc:sldMkLst>
        <pc:spChg chg="del">
          <ac:chgData name="Fan Cheng" userId="73b39abba4055029" providerId="LiveId" clId="{B266636A-D569-4AE4-9417-9F43F49312C1}" dt="2018-07-29T21:11:12.892" v="6863" actId="478"/>
          <ac:spMkLst>
            <pc:docMk/>
            <pc:sldMk cId="4278037971" sldId="779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29T21:11:08.959" v="6862" actId="478"/>
          <ac:spMkLst>
            <pc:docMk/>
            <pc:sldMk cId="4278037971" sldId="779"/>
            <ac:spMk id="3" creationId="{00000000-0000-0000-0000-000000000000}"/>
          </ac:spMkLst>
        </pc:spChg>
        <pc:picChg chg="mod">
          <ac:chgData name="Fan Cheng" userId="73b39abba4055029" providerId="LiveId" clId="{B266636A-D569-4AE4-9417-9F43F49312C1}" dt="2018-07-30T00:53:36.582" v="8259" actId="1038"/>
          <ac:picMkLst>
            <pc:docMk/>
            <pc:sldMk cId="4278037971" sldId="779"/>
            <ac:picMk id="1028" creationId="{F3EEE4A4-567A-4CEC-BE9E-2D10F201DA78}"/>
          </ac:picMkLst>
        </pc:picChg>
      </pc:sldChg>
      <pc:sldChg chg="del">
        <pc:chgData name="Fan Cheng" userId="73b39abba4055029" providerId="LiveId" clId="{B266636A-D569-4AE4-9417-9F43F49312C1}" dt="2018-07-29T21:10:35.987" v="6782" actId="2696"/>
        <pc:sldMkLst>
          <pc:docMk/>
          <pc:sldMk cId="1554900990" sldId="780"/>
        </pc:sldMkLst>
      </pc:sldChg>
      <pc:sldChg chg="addSp delSp modSp add ord delAnim modAnim modNotesTx">
        <pc:chgData name="Fan Cheng" userId="73b39abba4055029" providerId="LiveId" clId="{B266636A-D569-4AE4-9417-9F43F49312C1}" dt="2018-07-30T00:59:32.554" v="8385" actId="1076"/>
        <pc:sldMkLst>
          <pc:docMk/>
          <pc:sldMk cId="4041864598" sldId="781"/>
        </pc:sldMkLst>
        <pc:spChg chg="mod">
          <ac:chgData name="Fan Cheng" userId="73b39abba4055029" providerId="LiveId" clId="{B266636A-D569-4AE4-9417-9F43F49312C1}" dt="2018-07-28T08:45:49.663" v="940" actId="20577"/>
          <ac:spMkLst>
            <pc:docMk/>
            <pc:sldMk cId="4041864598" sldId="781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28T09:03:59.984" v="1659" actId="478"/>
          <ac:spMkLst>
            <pc:docMk/>
            <pc:sldMk cId="4041864598" sldId="781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39.082" v="8363" actId="1076"/>
          <ac:spMkLst>
            <pc:docMk/>
            <pc:sldMk cId="4041864598" sldId="781"/>
            <ac:spMk id="7" creationId="{47948202-4FF5-4E89-AE60-2F5D497FE6B2}"/>
          </ac:spMkLst>
        </pc:spChg>
        <pc:spChg chg="del">
          <ac:chgData name="Fan Cheng" userId="73b39abba4055029" providerId="LiveId" clId="{B266636A-D569-4AE4-9417-9F43F49312C1}" dt="2018-07-28T08:45:56.949" v="941" actId="478"/>
          <ac:spMkLst>
            <pc:docMk/>
            <pc:sldMk cId="4041864598" sldId="781"/>
            <ac:spMk id="10" creationId="{A769FA6D-63BB-2049-B3CC-A3243E97C4F5}"/>
          </ac:spMkLst>
        </pc:spChg>
        <pc:spChg chg="del">
          <ac:chgData name="Fan Cheng" userId="73b39abba4055029" providerId="LiveId" clId="{B266636A-D569-4AE4-9417-9F43F49312C1}" dt="2018-07-28T08:45:59.591" v="942" actId="478"/>
          <ac:spMkLst>
            <pc:docMk/>
            <pc:sldMk cId="4041864598" sldId="781"/>
            <ac:spMk id="11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9.781" v="945" actId="478"/>
          <ac:spMkLst>
            <pc:docMk/>
            <pc:sldMk cId="4041864598" sldId="781"/>
            <ac:spMk id="19" creationId="{A769FA6D-63BB-2049-B3CC-A3243E97C4F5}"/>
          </ac:spMkLst>
        </pc:spChg>
        <pc:spChg chg="add mod">
          <ac:chgData name="Fan Cheng" userId="73b39abba4055029" providerId="LiveId" clId="{B266636A-D569-4AE4-9417-9F43F49312C1}" dt="2018-07-30T00:57:29.783" v="8316" actId="1036"/>
          <ac:spMkLst>
            <pc:docMk/>
            <pc:sldMk cId="4041864598" sldId="781"/>
            <ac:spMk id="22" creationId="{F5E0C472-F530-4890-AB0D-8A722F8F12F2}"/>
          </ac:spMkLst>
        </pc:spChg>
        <pc:spChg chg="add mod">
          <ac:chgData name="Fan Cheng" userId="73b39abba4055029" providerId="LiveId" clId="{B266636A-D569-4AE4-9417-9F43F49312C1}" dt="2018-07-30T00:59:32.554" v="8385" actId="1076"/>
          <ac:spMkLst>
            <pc:docMk/>
            <pc:sldMk cId="4041864598" sldId="781"/>
            <ac:spMk id="23" creationId="{016856A8-712C-46AE-9DFE-EDEF6F4842DC}"/>
          </ac:spMkLst>
        </pc:spChg>
        <pc:spChg chg="del">
          <ac:chgData name="Fan Cheng" userId="73b39abba4055029" providerId="LiveId" clId="{B266636A-D569-4AE4-9417-9F43F49312C1}" dt="2018-07-28T09:04:09.336" v="1664" actId="478"/>
          <ac:spMkLst>
            <pc:docMk/>
            <pc:sldMk cId="4041864598" sldId="781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9:04:12.770" v="1666" actId="478"/>
          <ac:spMkLst>
            <pc:docMk/>
            <pc:sldMk cId="4041864598" sldId="781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7.451" v="944" actId="478"/>
          <ac:spMkLst>
            <pc:docMk/>
            <pc:sldMk cId="4041864598" sldId="781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30T00:57:52.813" v="8356" actId="14100"/>
          <ac:spMkLst>
            <pc:docMk/>
            <pc:sldMk cId="4041864598" sldId="781"/>
            <ac:spMk id="46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4.611" v="943" actId="478"/>
          <ac:spMkLst>
            <pc:docMk/>
            <pc:sldMk cId="4041864598" sldId="781"/>
            <ac:spMk id="51" creationId="{D7B12816-635B-D249-BE4E-A4969E8EEF6E}"/>
          </ac:spMkLst>
        </pc:spChg>
        <pc:picChg chg="add mod">
          <ac:chgData name="Fan Cheng" userId="73b39abba4055029" providerId="LiveId" clId="{B266636A-D569-4AE4-9417-9F43F49312C1}" dt="2018-07-30T00:57:55.333" v="8357" actId="1076"/>
          <ac:picMkLst>
            <pc:docMk/>
            <pc:sldMk cId="4041864598" sldId="781"/>
            <ac:picMk id="2050" creationId="{71104BF8-A534-48F9-91A2-0FCE890A67D3}"/>
          </ac:picMkLst>
        </pc:picChg>
        <pc:cxnChg chg="del mod">
          <ac:chgData name="Fan Cheng" userId="73b39abba4055029" providerId="LiveId" clId="{B266636A-D569-4AE4-9417-9F43F49312C1}" dt="2018-07-28T09:04:03.411" v="1661" actId="478"/>
          <ac:cxnSpMkLst>
            <pc:docMk/>
            <pc:sldMk cId="4041864598" sldId="781"/>
            <ac:cxnSpMk id="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5.018" v="1662" actId="478"/>
          <ac:cxnSpMkLst>
            <pc:docMk/>
            <pc:sldMk cId="4041864598" sldId="781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7.147" v="1663" actId="478"/>
          <ac:cxnSpMkLst>
            <pc:docMk/>
            <pc:sldMk cId="4041864598" sldId="781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1.269" v="1665" actId="478"/>
          <ac:cxnSpMkLst>
            <pc:docMk/>
            <pc:sldMk cId="4041864598" sldId="781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2.050" v="1660" actId="478"/>
          <ac:cxnSpMkLst>
            <pc:docMk/>
            <pc:sldMk cId="4041864598" sldId="781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4.872" v="1667" actId="478"/>
          <ac:cxnSpMkLst>
            <pc:docMk/>
            <pc:sldMk cId="4041864598" sldId="781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9:03:55.473" v="1657" actId="478"/>
          <ac:cxnSpMkLst>
            <pc:docMk/>
            <pc:sldMk cId="4041864598" sldId="781"/>
            <ac:cxnSpMk id="49" creationId="{00000000-0000-0000-0000-000000000000}"/>
          </ac:cxnSpMkLst>
        </pc:cxnChg>
      </pc:sldChg>
      <pc:sldChg chg="addSp delSp modSp add ord delAnim modAnim modNotesTx">
        <pc:chgData name="Fan Cheng" userId="73b39abba4055029" providerId="LiveId" clId="{B266636A-D569-4AE4-9417-9F43F49312C1}" dt="2018-07-30T00:58:47.436" v="8380" actId="20577"/>
        <pc:sldMkLst>
          <pc:docMk/>
          <pc:sldMk cId="341362353" sldId="782"/>
        </pc:sldMkLst>
        <pc:spChg chg="mod">
          <ac:chgData name="Fan Cheng" userId="73b39abba4055029" providerId="LiveId" clId="{B266636A-D569-4AE4-9417-9F43F49312C1}" dt="2018-07-28T08:47:57.950" v="1099" actId="20577"/>
          <ac:spMkLst>
            <pc:docMk/>
            <pc:sldMk cId="341362353" sldId="782"/>
            <ac:spMk id="2" creationId="{58D755A0-4630-3144-9FCC-B25CBEB5453A}"/>
          </ac:spMkLst>
        </pc:spChg>
        <pc:spChg chg="del">
          <ac:chgData name="Fan Cheng" userId="73b39abba4055029" providerId="LiveId" clId="{B266636A-D569-4AE4-9417-9F43F49312C1}" dt="2018-07-28T08:48:09.686" v="1104" actId="478"/>
          <ac:spMkLst>
            <pc:docMk/>
            <pc:sldMk cId="341362353" sldId="782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47.436" v="8380" actId="20577"/>
          <ac:spMkLst>
            <pc:docMk/>
            <pc:sldMk cId="341362353" sldId="782"/>
            <ac:spMk id="16" creationId="{83C11962-4285-4230-BA70-1F051EF8EAF3}"/>
          </ac:spMkLst>
        </pc:spChg>
        <pc:spChg chg="del">
          <ac:chgData name="Fan Cheng" userId="73b39abba4055029" providerId="LiveId" clId="{B266636A-D569-4AE4-9417-9F43F49312C1}" dt="2018-07-28T08:48:16.508" v="1106" actId="478"/>
          <ac:spMkLst>
            <pc:docMk/>
            <pc:sldMk cId="341362353" sldId="782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19.451" v="1107" actId="478"/>
          <ac:spMkLst>
            <pc:docMk/>
            <pc:sldMk cId="341362353" sldId="782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27.354" v="1110" actId="478"/>
          <ac:spMkLst>
            <pc:docMk/>
            <pc:sldMk cId="341362353" sldId="782"/>
            <ac:spMk id="46" creationId="{A769FA6D-63BB-2049-B3CC-A3243E97C4F5}"/>
          </ac:spMkLst>
        </pc:spChg>
        <pc:picChg chg="add mod">
          <ac:chgData name="Fan Cheng" userId="73b39abba4055029" providerId="LiveId" clId="{B266636A-D569-4AE4-9417-9F43F49312C1}" dt="2018-07-28T08:49:14.467" v="1116" actId="1076"/>
          <ac:picMkLst>
            <pc:docMk/>
            <pc:sldMk cId="341362353" sldId="782"/>
            <ac:picMk id="4" creationId="{9A4DE220-C2E1-403E-8389-2D73B0CD6658}"/>
          </ac:picMkLst>
        </pc:picChg>
        <pc:cxnChg chg="del">
          <ac:chgData name="Fan Cheng" userId="73b39abba4055029" providerId="LiveId" clId="{B266636A-D569-4AE4-9417-9F43F49312C1}" dt="2018-07-28T08:48:06.252" v="1103" actId="478"/>
          <ac:cxnSpMkLst>
            <pc:docMk/>
            <pc:sldMk cId="341362353" sldId="782"/>
            <ac:cxnSpMk id="6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4.926" v="1109" actId="478"/>
          <ac:cxnSpMkLst>
            <pc:docMk/>
            <pc:sldMk cId="341362353" sldId="782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1.951" v="1108" actId="478"/>
          <ac:cxnSpMkLst>
            <pc:docMk/>
            <pc:sldMk cId="341362353" sldId="782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02.140" v="1101" actId="478"/>
          <ac:cxnSpMkLst>
            <pc:docMk/>
            <pc:sldMk cId="341362353" sldId="782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04.091" v="1102" actId="478"/>
          <ac:cxnSpMkLst>
            <pc:docMk/>
            <pc:sldMk cId="341362353" sldId="782"/>
            <ac:cxnSpMk id="49" creationId="{00000000-0000-0000-0000-000000000000}"/>
          </ac:cxnSpMkLst>
        </pc:cxnChg>
      </pc:sldChg>
      <pc:sldChg chg="add del">
        <pc:chgData name="Fan Cheng" userId="73b39abba4055029" providerId="LiveId" clId="{B266636A-D569-4AE4-9417-9F43F49312C1}" dt="2018-07-29T00:05:08.854" v="3377" actId="2696"/>
        <pc:sldMkLst>
          <pc:docMk/>
          <pc:sldMk cId="3040484588" sldId="783"/>
        </pc:sldMkLst>
      </pc:sldChg>
      <pc:sldChg chg="addSp delSp modSp add delAnim modAnim">
        <pc:chgData name="Fan Cheng" userId="73b39abba4055029" providerId="LiveId" clId="{B266636A-D569-4AE4-9417-9F43F49312C1}" dt="2018-07-30T00:18:45.234" v="7343"/>
        <pc:sldMkLst>
          <pc:docMk/>
          <pc:sldMk cId="3263216650" sldId="783"/>
        </pc:sldMkLst>
        <pc:spChg chg="del">
          <ac:chgData name="Fan Cheng" userId="73b39abba4055029" providerId="LiveId" clId="{B266636A-D569-4AE4-9417-9F43F49312C1}" dt="2018-07-29T13:23:57.612" v="3801" actId="478"/>
          <ac:spMkLst>
            <pc:docMk/>
            <pc:sldMk cId="3263216650" sldId="783"/>
            <ac:spMk id="2" creationId="{E85DBC8E-9A84-C44D-A01A-EBB14C60341B}"/>
          </ac:spMkLst>
        </pc:spChg>
        <pc:spChg chg="del">
          <ac:chgData name="Fan Cheng" userId="73b39abba4055029" providerId="LiveId" clId="{B266636A-D569-4AE4-9417-9F43F49312C1}" dt="2018-07-29T13:23:54.192" v="3800" actId="478"/>
          <ac:spMkLst>
            <pc:docMk/>
            <pc:sldMk cId="3263216650" sldId="783"/>
            <ac:spMk id="3" creationId="{AA289AC3-CE56-BE42-89CB-C6D2581CECCA}"/>
          </ac:spMkLst>
        </pc:spChg>
        <pc:spChg chg="add del mod">
          <ac:chgData name="Fan Cheng" userId="73b39abba4055029" providerId="LiveId" clId="{B266636A-D569-4AE4-9417-9F43F49312C1}" dt="2018-07-29T00:07:01.271" v="3435" actId="20577"/>
          <ac:spMkLst>
            <pc:docMk/>
            <pc:sldMk cId="3263216650" sldId="783"/>
            <ac:spMk id="4" creationId="{3627424D-6C4C-A640-8E4A-CA28BBD7ECFF}"/>
          </ac:spMkLst>
        </pc:spChg>
        <pc:spChg chg="add mod">
          <ac:chgData name="Fan Cheng" userId="73b39abba4055029" providerId="LiveId" clId="{B266636A-D569-4AE4-9417-9F43F49312C1}" dt="2018-07-30T00:18:36.552" v="7340" actId="14100"/>
          <ac:spMkLst>
            <pc:docMk/>
            <pc:sldMk cId="3263216650" sldId="783"/>
            <ac:spMk id="8" creationId="{5129EF3D-F96C-43E0-B189-D4D14F101E81}"/>
          </ac:spMkLst>
        </pc:spChg>
        <pc:spChg chg="add mod">
          <ac:chgData name="Fan Cheng" userId="73b39abba4055029" providerId="LiveId" clId="{B266636A-D569-4AE4-9417-9F43F49312C1}" dt="2018-07-29T20:32:19.627" v="5461" actId="14100"/>
          <ac:spMkLst>
            <pc:docMk/>
            <pc:sldMk cId="3263216650" sldId="783"/>
            <ac:spMk id="9" creationId="{D550B558-B8E7-4708-92A5-01505EE04A84}"/>
          </ac:spMkLst>
        </pc:spChg>
        <pc:spChg chg="add mod">
          <ac:chgData name="Fan Cheng" userId="73b39abba4055029" providerId="LiveId" clId="{B266636A-D569-4AE4-9417-9F43F49312C1}" dt="2018-07-29T20:32:22.305" v="5465" actId="1036"/>
          <ac:spMkLst>
            <pc:docMk/>
            <pc:sldMk cId="3263216650" sldId="783"/>
            <ac:spMk id="10" creationId="{CE6905C3-6A14-4896-848A-62612124E238}"/>
          </ac:spMkLst>
        </pc:spChg>
        <pc:spChg chg="add mod">
          <ac:chgData name="Fan Cheng" userId="73b39abba4055029" providerId="LiveId" clId="{B266636A-D569-4AE4-9417-9F43F49312C1}" dt="2018-07-29T20:32:27.898" v="5475" actId="1038"/>
          <ac:spMkLst>
            <pc:docMk/>
            <pc:sldMk cId="3263216650" sldId="783"/>
            <ac:spMk id="11" creationId="{A8BF332F-3ED8-4287-A81F-D2458CC26FBF}"/>
          </ac:spMkLst>
        </pc:spChg>
        <pc:spChg chg="mod">
          <ac:chgData name="Fan Cheng" userId="73b39abba4055029" providerId="LiveId" clId="{B266636A-D569-4AE4-9417-9F43F49312C1}" dt="2018-07-30T00:18:31.636" v="7338" actId="14100"/>
          <ac:spMkLst>
            <pc:docMk/>
            <pc:sldMk cId="3263216650" sldId="783"/>
            <ac:spMk id="15" creationId="{675A6F90-3637-3F42-8F52-85EECC56594B}"/>
          </ac:spMkLst>
        </pc:spChg>
        <pc:spChg chg="del">
          <ac:chgData name="Fan Cheng" userId="73b39abba4055029" providerId="LiveId" clId="{B266636A-D569-4AE4-9417-9F43F49312C1}" dt="2018-07-29T00:07:13.891" v="3437" actId="478"/>
          <ac:spMkLst>
            <pc:docMk/>
            <pc:sldMk cId="3263216650" sldId="783"/>
            <ac:spMk id="17" creationId="{628CB698-64F0-4D47-BDC0-8E93D79A6936}"/>
          </ac:spMkLst>
        </pc:spChg>
        <pc:picChg chg="del">
          <ac:chgData name="Fan Cheng" userId="73b39abba4055029" providerId="LiveId" clId="{B266636A-D569-4AE4-9417-9F43F49312C1}" dt="2018-07-29T00:07:06.856" v="3436" actId="478"/>
          <ac:picMkLst>
            <pc:docMk/>
            <pc:sldMk cId="3263216650" sldId="783"/>
            <ac:picMk id="12" creationId="{4BB97E20-D4DD-5144-BA48-E850D6070D94}"/>
          </ac:picMkLst>
        </pc:picChg>
      </pc:sldChg>
      <pc:sldChg chg="add del">
        <pc:chgData name="Fan Cheng" userId="73b39abba4055029" providerId="LiveId" clId="{B266636A-D569-4AE4-9417-9F43F49312C1}" dt="2018-07-29T13:36:57.187" v="4307" actId="2696"/>
        <pc:sldMkLst>
          <pc:docMk/>
          <pc:sldMk cId="1667521227" sldId="784"/>
        </pc:sldMkLst>
      </pc:sldChg>
      <pc:sldChg chg="addSp delSp modSp add delAnim modAnim">
        <pc:chgData name="Fan Cheng" userId="73b39abba4055029" providerId="LiveId" clId="{B266636A-D569-4AE4-9417-9F43F49312C1}" dt="2018-07-30T00:20:02.330" v="7346"/>
        <pc:sldMkLst>
          <pc:docMk/>
          <pc:sldMk cId="2057387513" sldId="784"/>
        </pc:sldMkLst>
        <pc:spChg chg="del">
          <ac:chgData name="Fan Cheng" userId="73b39abba4055029" providerId="LiveId" clId="{B266636A-D569-4AE4-9417-9F43F49312C1}" dt="2018-07-29T13:38:03.310" v="4382" actId="478"/>
          <ac:spMkLst>
            <pc:docMk/>
            <pc:sldMk cId="2057387513" sldId="784"/>
            <ac:spMk id="2" creationId="{8FC5682C-A8E2-B742-BB5B-9ED520D2836B}"/>
          </ac:spMkLst>
        </pc:spChg>
        <pc:spChg chg="mod">
          <ac:chgData name="Fan Cheng" userId="73b39abba4055029" providerId="LiveId" clId="{B266636A-D569-4AE4-9417-9F43F49312C1}" dt="2018-07-29T20:39:19.500" v="5598" actId="20577"/>
          <ac:spMkLst>
            <pc:docMk/>
            <pc:sldMk cId="2057387513" sldId="784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13:37:55.605" v="4380" actId="478"/>
          <ac:spMkLst>
            <pc:docMk/>
            <pc:sldMk cId="2057387513" sldId="784"/>
            <ac:spMk id="5" creationId="{1C4B17DC-8FD1-F746-9D01-FEBCD6B03E04}"/>
          </ac:spMkLst>
        </pc:spChg>
        <pc:spChg chg="del mod">
          <ac:chgData name="Fan Cheng" userId="73b39abba4055029" providerId="LiveId" clId="{B266636A-D569-4AE4-9417-9F43F49312C1}" dt="2018-07-29T13:37:45.760" v="4376" actId="478"/>
          <ac:spMkLst>
            <pc:docMk/>
            <pc:sldMk cId="2057387513" sldId="784"/>
            <ac:spMk id="9" creationId="{650435D3-0CE3-E449-A099-92E93160EF05}"/>
          </ac:spMkLst>
        </pc:spChg>
        <pc:spChg chg="del">
          <ac:chgData name="Fan Cheng" userId="73b39abba4055029" providerId="LiveId" clId="{B266636A-D569-4AE4-9417-9F43F49312C1}" dt="2018-07-29T13:37:28.198" v="4369" actId="478"/>
          <ac:spMkLst>
            <pc:docMk/>
            <pc:sldMk cId="2057387513" sldId="784"/>
            <ac:spMk id="11" creationId="{D4E4FE95-1852-F442-8B35-E061E552ABB1}"/>
          </ac:spMkLst>
        </pc:spChg>
        <pc:spChg chg="del">
          <ac:chgData name="Fan Cheng" userId="73b39abba4055029" providerId="LiveId" clId="{B266636A-D569-4AE4-9417-9F43F49312C1}" dt="2018-07-29T13:37:51.308" v="4378" actId="478"/>
          <ac:spMkLst>
            <pc:docMk/>
            <pc:sldMk cId="2057387513" sldId="784"/>
            <ac:spMk id="14" creationId="{E48BC3E7-66D1-B64E-BB10-D3F47A5F8276}"/>
          </ac:spMkLst>
        </pc:spChg>
        <pc:spChg chg="del">
          <ac:chgData name="Fan Cheng" userId="73b39abba4055029" providerId="LiveId" clId="{B266636A-D569-4AE4-9417-9F43F49312C1}" dt="2018-07-29T13:37:37.006" v="4372" actId="478"/>
          <ac:spMkLst>
            <pc:docMk/>
            <pc:sldMk cId="2057387513" sldId="784"/>
            <ac:spMk id="15" creationId="{5CB0C712-D47C-D543-8727-17D2F313945B}"/>
          </ac:spMkLst>
        </pc:spChg>
        <pc:spChg chg="del mod">
          <ac:chgData name="Fan Cheng" userId="73b39abba4055029" providerId="LiveId" clId="{B266636A-D569-4AE4-9417-9F43F49312C1}" dt="2018-07-29T13:37:31.877" v="4371" actId="478"/>
          <ac:spMkLst>
            <pc:docMk/>
            <pc:sldMk cId="2057387513" sldId="784"/>
            <ac:spMk id="16" creationId="{FE27D3B3-9C6D-B148-9594-271C6F747B83}"/>
          </ac:spMkLst>
        </pc:spChg>
        <pc:spChg chg="del">
          <ac:chgData name="Fan Cheng" userId="73b39abba4055029" providerId="LiveId" clId="{B266636A-D569-4AE4-9417-9F43F49312C1}" dt="2018-07-29T13:37:59.086" v="4381" actId="478"/>
          <ac:spMkLst>
            <pc:docMk/>
            <pc:sldMk cId="2057387513" sldId="784"/>
            <ac:spMk id="17" creationId="{25B229AC-31A7-494E-A8EA-648F30ED0398}"/>
          </ac:spMkLst>
        </pc:spChg>
        <pc:spChg chg="add mod">
          <ac:chgData name="Fan Cheng" userId="73b39abba4055029" providerId="LiveId" clId="{B266636A-D569-4AE4-9417-9F43F49312C1}" dt="2018-07-29T20:30:15.477" v="5458" actId="20577"/>
          <ac:spMkLst>
            <pc:docMk/>
            <pc:sldMk cId="2057387513" sldId="784"/>
            <ac:spMk id="18" creationId="{5C99E7C7-BA1E-483A-BFDC-5D705485D0A1}"/>
          </ac:spMkLst>
        </pc:spChg>
        <pc:spChg chg="add mod">
          <ac:chgData name="Fan Cheng" userId="73b39abba4055029" providerId="LiveId" clId="{B266636A-D569-4AE4-9417-9F43F49312C1}" dt="2018-07-29T14:12:47.673" v="5390" actId="1076"/>
          <ac:spMkLst>
            <pc:docMk/>
            <pc:sldMk cId="2057387513" sldId="784"/>
            <ac:spMk id="21" creationId="{B203DD52-E742-4843-A632-9D5E1137D6D7}"/>
          </ac:spMkLst>
        </pc:spChg>
        <pc:spChg chg="add del mod">
          <ac:chgData name="Fan Cheng" userId="73b39abba4055029" providerId="LiveId" clId="{B266636A-D569-4AE4-9417-9F43F49312C1}" dt="2018-07-29T14:04:41.250" v="4812" actId="478"/>
          <ac:spMkLst>
            <pc:docMk/>
            <pc:sldMk cId="2057387513" sldId="784"/>
            <ac:spMk id="22" creationId="{6BE4D048-861E-4987-AF72-F3F8E2B43119}"/>
          </ac:spMkLst>
        </pc:spChg>
        <pc:spChg chg="add mod">
          <ac:chgData name="Fan Cheng" userId="73b39abba4055029" providerId="LiveId" clId="{B266636A-D569-4AE4-9417-9F43F49312C1}" dt="2018-07-29T20:41:21.188" v="5641" actId="20577"/>
          <ac:spMkLst>
            <pc:docMk/>
            <pc:sldMk cId="2057387513" sldId="784"/>
            <ac:spMk id="23" creationId="{9FCA2354-4F8F-4321-ADF5-9B17B89D903E}"/>
          </ac:spMkLst>
        </pc:spChg>
        <pc:spChg chg="add mod">
          <ac:chgData name="Fan Cheng" userId="73b39abba4055029" providerId="LiveId" clId="{B266636A-D569-4AE4-9417-9F43F49312C1}" dt="2018-07-29T14:12:54.837" v="5392" actId="1076"/>
          <ac:spMkLst>
            <pc:docMk/>
            <pc:sldMk cId="2057387513" sldId="784"/>
            <ac:spMk id="24" creationId="{573C8B0A-F17C-4862-9955-7B24491C7CEC}"/>
          </ac:spMkLst>
        </pc:spChg>
        <pc:grpChg chg="del mod">
          <ac:chgData name="Fan Cheng" userId="73b39abba4055029" providerId="LiveId" clId="{B266636A-D569-4AE4-9417-9F43F49312C1}" dt="2018-07-29T13:37:41.675" v="4374" actId="478"/>
          <ac:grpSpMkLst>
            <pc:docMk/>
            <pc:sldMk cId="2057387513" sldId="784"/>
            <ac:grpSpMk id="8" creationId="{A39476BF-928D-F141-9344-50B50B16D68D}"/>
          </ac:grpSpMkLst>
        </pc:grpChg>
        <pc:picChg chg="del">
          <ac:chgData name="Fan Cheng" userId="73b39abba4055029" providerId="LiveId" clId="{B266636A-D569-4AE4-9417-9F43F49312C1}" dt="2018-07-29T13:37:23.499" v="4368" actId="478"/>
          <ac:picMkLst>
            <pc:docMk/>
            <pc:sldMk cId="2057387513" sldId="784"/>
            <ac:picMk id="3" creationId="{3A8D979B-797D-D444-9221-707255DF27D0}"/>
          </ac:picMkLst>
        </pc:picChg>
        <pc:picChg chg="del">
          <ac:chgData name="Fan Cheng" userId="73b39abba4055029" providerId="LiveId" clId="{B266636A-D569-4AE4-9417-9F43F49312C1}" dt="2018-07-29T13:37:47.934" v="4377" actId="478"/>
          <ac:picMkLst>
            <pc:docMk/>
            <pc:sldMk cId="2057387513" sldId="784"/>
            <ac:picMk id="13" creationId="{F4501DB7-1E19-5B42-9ACA-2994423B3984}"/>
          </ac:picMkLst>
        </pc:picChg>
        <pc:picChg chg="del">
          <ac:chgData name="Fan Cheng" userId="73b39abba4055029" providerId="LiveId" clId="{B266636A-D569-4AE4-9417-9F43F49312C1}" dt="2018-07-29T13:37:21.555" v="4367" actId="478"/>
          <ac:picMkLst>
            <pc:docMk/>
            <pc:sldMk cId="2057387513" sldId="784"/>
            <ac:picMk id="20" creationId="{AAAB8EF3-8407-524A-9757-5178E9A80F8B}"/>
          </ac:picMkLst>
        </pc:picChg>
        <pc:cxnChg chg="del">
          <ac:chgData name="Fan Cheng" userId="73b39abba4055029" providerId="LiveId" clId="{B266636A-D569-4AE4-9417-9F43F49312C1}" dt="2018-07-29T13:37:53.325" v="4379" actId="478"/>
          <ac:cxnSpMkLst>
            <pc:docMk/>
            <pc:sldMk cId="2057387513" sldId="784"/>
            <ac:cxnSpMk id="19" creationId="{0EB25BC6-F7C6-6F4E-A9EA-A776A719855B}"/>
          </ac:cxnSpMkLst>
        </pc:cxnChg>
      </pc:sldChg>
      <pc:sldChg chg="addSp delSp modSp add delAnim modAnim">
        <pc:chgData name="Fan Cheng" userId="73b39abba4055029" providerId="LiveId" clId="{B266636A-D569-4AE4-9417-9F43F49312C1}" dt="2018-07-30T00:21:26.057" v="7350"/>
        <pc:sldMkLst>
          <pc:docMk/>
          <pc:sldMk cId="1569407979" sldId="785"/>
        </pc:sldMkLst>
        <pc:spChg chg="mod">
          <ac:chgData name="Fan Cheng" userId="73b39abba4055029" providerId="LiveId" clId="{B266636A-D569-4AE4-9417-9F43F49312C1}" dt="2018-07-29T20:39:27.564" v="5616" actId="20577"/>
          <ac:spMkLst>
            <pc:docMk/>
            <pc:sldMk cId="1569407979" sldId="785"/>
            <ac:spMk id="4" creationId="{CC2434E4-16B7-E540-A13C-960B63D56793}"/>
          </ac:spMkLst>
        </pc:spChg>
        <pc:spChg chg="add mod">
          <ac:chgData name="Fan Cheng" userId="73b39abba4055029" providerId="LiveId" clId="{B266636A-D569-4AE4-9417-9F43F49312C1}" dt="2018-07-29T20:53:59.598" v="6380" actId="207"/>
          <ac:spMkLst>
            <pc:docMk/>
            <pc:sldMk cId="1569407979" sldId="785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44:19.483" v="5742" actId="20577"/>
          <ac:spMkLst>
            <pc:docMk/>
            <pc:sldMk cId="1569407979" sldId="785"/>
            <ac:spMk id="18" creationId="{5C99E7C7-BA1E-483A-BFDC-5D705485D0A1}"/>
          </ac:spMkLst>
        </pc:spChg>
        <pc:spChg chg="del">
          <ac:chgData name="Fan Cheng" userId="73b39abba4055029" providerId="LiveId" clId="{B266636A-D569-4AE4-9417-9F43F49312C1}" dt="2018-07-29T20:39:41.504" v="5617" actId="478"/>
          <ac:spMkLst>
            <pc:docMk/>
            <pc:sldMk cId="1569407979" sldId="785"/>
            <ac:spMk id="21" creationId="{B203DD52-E742-4843-A632-9D5E1137D6D7}"/>
          </ac:spMkLst>
        </pc:spChg>
        <pc:spChg chg="del">
          <ac:chgData name="Fan Cheng" userId="73b39abba4055029" providerId="LiveId" clId="{B266636A-D569-4AE4-9417-9F43F49312C1}" dt="2018-07-29T20:39:44.695" v="5618" actId="478"/>
          <ac:spMkLst>
            <pc:docMk/>
            <pc:sldMk cId="1569407979" sldId="785"/>
            <ac:spMk id="23" creationId="{9FCA2354-4F8F-4321-ADF5-9B17B89D903E}"/>
          </ac:spMkLst>
        </pc:spChg>
        <pc:spChg chg="del">
          <ac:chgData name="Fan Cheng" userId="73b39abba4055029" providerId="LiveId" clId="{B266636A-D569-4AE4-9417-9F43F49312C1}" dt="2018-07-29T20:39:47.504" v="5619" actId="478"/>
          <ac:spMkLst>
            <pc:docMk/>
            <pc:sldMk cId="1569407979" sldId="785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29T20:44:03.219" v="5741" actId="14100"/>
          <ac:picMkLst>
            <pc:docMk/>
            <pc:sldMk cId="1569407979" sldId="785"/>
            <ac:picMk id="3" creationId="{C1ECE484-7A08-4EC4-8932-214E15DE353B}"/>
          </ac:picMkLst>
        </pc:picChg>
      </pc:sldChg>
      <pc:sldChg chg="add del">
        <pc:chgData name="Fan Cheng" userId="73b39abba4055029" providerId="LiveId" clId="{B266636A-D569-4AE4-9417-9F43F49312C1}" dt="2018-07-29T13:36:59.558" v="4308" actId="2696"/>
        <pc:sldMkLst>
          <pc:docMk/>
          <pc:sldMk cId="2128640788" sldId="785"/>
        </pc:sldMkLst>
      </pc:sldChg>
      <pc:sldChg chg="add del">
        <pc:chgData name="Fan Cheng" userId="73b39abba4055029" providerId="LiveId" clId="{B266636A-D569-4AE4-9417-9F43F49312C1}" dt="2018-07-29T20:52:47.424" v="6310" actId="2696"/>
        <pc:sldMkLst>
          <pc:docMk/>
          <pc:sldMk cId="472410041" sldId="786"/>
        </pc:sldMkLst>
      </pc:sldChg>
      <pc:sldChg chg="addSp delSp modSp add ord delAnim modAnim">
        <pc:chgData name="Fan Cheng" userId="73b39abba4055029" providerId="LiveId" clId="{B266636A-D569-4AE4-9417-9F43F49312C1}" dt="2018-07-30T00:22:13.896" v="7353"/>
        <pc:sldMkLst>
          <pc:docMk/>
          <pc:sldMk cId="2581164331" sldId="786"/>
        </pc:sldMkLst>
        <pc:spChg chg="mod">
          <ac:chgData name="Fan Cheng" userId="73b39abba4055029" providerId="LiveId" clId="{B266636A-D569-4AE4-9417-9F43F49312C1}" dt="2018-07-29T20:53:05.346" v="6335" actId="20577"/>
          <ac:spMkLst>
            <pc:docMk/>
            <pc:sldMk cId="2581164331" sldId="786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20:54:08.326" v="6381" actId="478"/>
          <ac:spMkLst>
            <pc:docMk/>
            <pc:sldMk cId="2581164331" sldId="786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54:40.356" v="6440" actId="20577"/>
          <ac:spMkLst>
            <pc:docMk/>
            <pc:sldMk cId="2581164331" sldId="786"/>
            <ac:spMk id="18" creationId="{5C99E7C7-BA1E-483A-BFDC-5D705485D0A1}"/>
          </ac:spMkLst>
        </pc:spChg>
        <pc:picChg chg="del mod">
          <ac:chgData name="Fan Cheng" userId="73b39abba4055029" providerId="LiveId" clId="{B266636A-D569-4AE4-9417-9F43F49312C1}" dt="2018-07-29T20:53:08.634" v="6337" actId="478"/>
          <ac:picMkLst>
            <pc:docMk/>
            <pc:sldMk cId="2581164331" sldId="786"/>
            <ac:picMk id="3" creationId="{C1ECE484-7A08-4EC4-8932-214E15DE353B}"/>
          </ac:picMkLst>
        </pc:picChg>
        <pc:picChg chg="add mod">
          <ac:chgData name="Fan Cheng" userId="73b39abba4055029" providerId="LiveId" clId="{B266636A-D569-4AE4-9417-9F43F49312C1}" dt="2018-07-29T20:57:24.583" v="6445" actId="1076"/>
          <ac:picMkLst>
            <pc:docMk/>
            <pc:sldMk cId="2581164331" sldId="786"/>
            <ac:picMk id="5" creationId="{0D50DD1F-B088-4D93-B858-525B3D42058F}"/>
          </ac:picMkLst>
        </pc:picChg>
        <pc:picChg chg="add mod">
          <ac:chgData name="Fan Cheng" userId="73b39abba4055029" providerId="LiveId" clId="{B266636A-D569-4AE4-9417-9F43F49312C1}" dt="2018-07-29T20:58:48.730" v="6461" actId="1076"/>
          <ac:picMkLst>
            <pc:docMk/>
            <pc:sldMk cId="2581164331" sldId="786"/>
            <ac:picMk id="7" creationId="{01A70360-9BD5-4B91-8A33-E03B291B1348}"/>
          </ac:picMkLst>
        </pc:picChg>
      </pc:sldChg>
      <pc:sldChg chg="addSp delSp modSp add del modAnim">
        <pc:chgData name="Fan Cheng" userId="73b39abba4055029" providerId="LiveId" clId="{B266636A-D569-4AE4-9417-9F43F49312C1}" dt="2018-07-30T00:23:05.653" v="7359"/>
        <pc:sldMkLst>
          <pc:docMk/>
          <pc:sldMk cId="2950708944" sldId="787"/>
        </pc:sldMkLst>
        <pc:spChg chg="del">
          <ac:chgData name="Fan Cheng" userId="73b39abba4055029" providerId="LiveId" clId="{B266636A-D569-4AE4-9417-9F43F49312C1}" dt="2018-07-29T21:00:08.614" v="6467" actId="478"/>
          <ac:spMkLst>
            <pc:docMk/>
            <pc:sldMk cId="2950708944" sldId="787"/>
            <ac:spMk id="2" creationId="{680927B1-9F5D-4D9F-A65E-52DCDD140D70}"/>
          </ac:spMkLst>
        </pc:spChg>
        <pc:spChg chg="del">
          <ac:chgData name="Fan Cheng" userId="73b39abba4055029" providerId="LiveId" clId="{B266636A-D569-4AE4-9417-9F43F49312C1}" dt="2018-07-29T21:00:04.365" v="6466" actId="478"/>
          <ac:spMkLst>
            <pc:docMk/>
            <pc:sldMk cId="2950708944" sldId="787"/>
            <ac:spMk id="3" creationId="{D7EA70C3-5625-426E-94EE-32B0B8CA39F7}"/>
          </ac:spMkLst>
        </pc:spChg>
        <pc:picChg chg="add mod">
          <ac:chgData name="Fan Cheng" userId="73b39abba4055029" providerId="LiveId" clId="{B266636A-D569-4AE4-9417-9F43F49312C1}" dt="2018-07-29T21:00:40.021" v="6474" actId="1076"/>
          <ac:picMkLst>
            <pc:docMk/>
            <pc:sldMk cId="2950708944" sldId="787"/>
            <ac:picMk id="5" creationId="{EDFE4446-57AE-4831-9A96-19DE0D145186}"/>
          </ac:picMkLst>
        </pc:picChg>
      </pc:sldChg>
      <pc:sldChg chg="addSp delSp modSp add del delAnim modAnim">
        <pc:chgData name="Fan Cheng" userId="73b39abba4055029" providerId="LiveId" clId="{B266636A-D569-4AE4-9417-9F43F49312C1}" dt="2018-07-30T00:26:28.146" v="7369" actId="20577"/>
        <pc:sldMkLst>
          <pc:docMk/>
          <pc:sldMk cId="3462453705" sldId="788"/>
        </pc:sldMkLst>
        <pc:spChg chg="mod">
          <ac:chgData name="Fan Cheng" userId="73b39abba4055029" providerId="LiveId" clId="{B266636A-D569-4AE4-9417-9F43F49312C1}" dt="2018-07-29T21:02:05.097" v="6520" actId="20577"/>
          <ac:spMkLst>
            <pc:docMk/>
            <pc:sldMk cId="3462453705" sldId="788"/>
            <ac:spMk id="4" creationId="{CC2434E4-16B7-E540-A13C-960B63D56793}"/>
          </ac:spMkLst>
        </pc:spChg>
        <pc:spChg chg="add del mod">
          <ac:chgData name="Fan Cheng" userId="73b39abba4055029" providerId="LiveId" clId="{B266636A-D569-4AE4-9417-9F43F49312C1}" dt="2018-07-29T21:08:13.962" v="6665" actId="767"/>
          <ac:spMkLst>
            <pc:docMk/>
            <pc:sldMk cId="3462453705" sldId="788"/>
            <ac:spMk id="7" creationId="{512E0AE6-3911-4179-8593-2685A1C52FB8}"/>
          </ac:spMkLst>
        </pc:spChg>
        <pc:spChg chg="add mod">
          <ac:chgData name="Fan Cheng" userId="73b39abba4055029" providerId="LiveId" clId="{B266636A-D569-4AE4-9417-9F43F49312C1}" dt="2018-07-30T00:26:01.396" v="7363" actId="1076"/>
          <ac:spMkLst>
            <pc:docMk/>
            <pc:sldMk cId="3462453705" sldId="788"/>
            <ac:spMk id="12" creationId="{D2BA42B0-A3C0-471B-911B-08EB81BBFA5D}"/>
          </ac:spMkLst>
        </pc:spChg>
        <pc:spChg chg="del">
          <ac:chgData name="Fan Cheng" userId="73b39abba4055029" providerId="LiveId" clId="{B266636A-D569-4AE4-9417-9F43F49312C1}" dt="2018-07-29T21:01:20.496" v="6476" actId="478"/>
          <ac:spMkLst>
            <pc:docMk/>
            <pc:sldMk cId="3462453705" sldId="788"/>
            <ac:spMk id="18" creationId="{5C99E7C7-BA1E-483A-BFDC-5D705485D0A1}"/>
          </ac:spMkLst>
        </pc:spChg>
        <pc:spChg chg="mod">
          <ac:chgData name="Fan Cheng" userId="73b39abba4055029" providerId="LiveId" clId="{B266636A-D569-4AE4-9417-9F43F49312C1}" dt="2018-07-30T00:26:28.146" v="7369" actId="20577"/>
          <ac:spMkLst>
            <pc:docMk/>
            <pc:sldMk cId="3462453705" sldId="788"/>
            <ac:spMk id="21" creationId="{B203DD52-E742-4843-A632-9D5E1137D6D7}"/>
          </ac:spMkLst>
        </pc:spChg>
        <pc:spChg chg="del mod">
          <ac:chgData name="Fan Cheng" userId="73b39abba4055029" providerId="LiveId" clId="{B266636A-D569-4AE4-9417-9F43F49312C1}" dt="2018-07-29T21:02:16.842" v="6522" actId="478"/>
          <ac:spMkLst>
            <pc:docMk/>
            <pc:sldMk cId="3462453705" sldId="788"/>
            <ac:spMk id="23" creationId="{9FCA2354-4F8F-4321-ADF5-9B17B89D903E}"/>
          </ac:spMkLst>
        </pc:spChg>
        <pc:spChg chg="mod">
          <ac:chgData name="Fan Cheng" userId="73b39abba4055029" providerId="LiveId" clId="{B266636A-D569-4AE4-9417-9F43F49312C1}" dt="2018-07-29T21:05:34.888" v="6641" actId="14100"/>
          <ac:spMkLst>
            <pc:docMk/>
            <pc:sldMk cId="3462453705" sldId="788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30T00:26:08.267" v="7365" actId="1076"/>
          <ac:picMkLst>
            <pc:docMk/>
            <pc:sldMk cId="3462453705" sldId="788"/>
            <ac:picMk id="3" creationId="{8C7C73A5-DD68-4F06-860D-68917D4F3A27}"/>
          </ac:picMkLst>
        </pc:picChg>
        <pc:picChg chg="add mod">
          <ac:chgData name="Fan Cheng" userId="73b39abba4055029" providerId="LiveId" clId="{B266636A-D569-4AE4-9417-9F43F49312C1}" dt="2018-07-30T00:26:10.148" v="7366" actId="1076"/>
          <ac:picMkLst>
            <pc:docMk/>
            <pc:sldMk cId="3462453705" sldId="788"/>
            <ac:picMk id="6" creationId="{9883A548-B4F2-44DE-B367-EFA1859F49B3}"/>
          </ac:picMkLst>
        </pc:picChg>
      </pc:sldChg>
      <pc:sldChg chg="add del">
        <pc:chgData name="Fan Cheng" userId="73b39abba4055029" providerId="LiveId" clId="{B266636A-D569-4AE4-9417-9F43F49312C1}" dt="2018-07-29T21:11:51.015" v="6865" actId="2696"/>
        <pc:sldMkLst>
          <pc:docMk/>
          <pc:sldMk cId="33999181" sldId="789"/>
        </pc:sldMkLst>
      </pc:sldChg>
      <pc:sldChg chg="addSp delSp modSp add delAnim modAnim modNotesTx">
        <pc:chgData name="Fan Cheng" userId="73b39abba4055029" providerId="LiveId" clId="{B266636A-D569-4AE4-9417-9F43F49312C1}" dt="2018-07-30T00:30:22.470" v="7433"/>
        <pc:sldMkLst>
          <pc:docMk/>
          <pc:sldMk cId="161811125" sldId="789"/>
        </pc:sldMkLst>
        <pc:spChg chg="del">
          <ac:chgData name="Fan Cheng" userId="73b39abba4055029" providerId="LiveId" clId="{B266636A-D569-4AE4-9417-9F43F49312C1}" dt="2018-07-29T21:13:16.984" v="6945" actId="478"/>
          <ac:spMkLst>
            <pc:docMk/>
            <pc:sldMk cId="161811125" sldId="789"/>
            <ac:spMk id="3" creationId="{00000000-0000-0000-0000-000000000000}"/>
          </ac:spMkLst>
        </pc:spChg>
        <pc:spChg chg="mod">
          <ac:chgData name="Fan Cheng" userId="73b39abba4055029" providerId="LiveId" clId="{B266636A-D569-4AE4-9417-9F43F49312C1}" dt="2018-07-29T21:12:15.485" v="6942" actId="20577"/>
          <ac:spMkLst>
            <pc:docMk/>
            <pc:sldMk cId="161811125" sldId="789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29T21:13:31.617" v="6949" actId="478"/>
          <ac:spMkLst>
            <pc:docMk/>
            <pc:sldMk cId="161811125" sldId="789"/>
            <ac:spMk id="7" creationId="{5DC5172B-4DD5-0442-ACD6-74DA9611A927}"/>
          </ac:spMkLst>
        </pc:spChg>
        <pc:spChg chg="del mod">
          <ac:chgData name="Fan Cheng" userId="73b39abba4055029" providerId="LiveId" clId="{B266636A-D569-4AE4-9417-9F43F49312C1}" dt="2018-07-29T21:13:28.295" v="6948" actId="478"/>
          <ac:spMkLst>
            <pc:docMk/>
            <pc:sldMk cId="161811125" sldId="789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9.994" v="6952" actId="478"/>
          <ac:spMkLst>
            <pc:docMk/>
            <pc:sldMk cId="161811125" sldId="789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29T21:17:54.192" v="7069" actId="14100"/>
          <ac:spMkLst>
            <pc:docMk/>
            <pc:sldMk cId="161811125" sldId="789"/>
            <ac:spMk id="19" creationId="{B8CB6552-FF23-40F4-A2BB-A07D299ACD86}"/>
          </ac:spMkLst>
        </pc:spChg>
        <pc:spChg chg="add mod">
          <ac:chgData name="Fan Cheng" userId="73b39abba4055029" providerId="LiveId" clId="{B266636A-D569-4AE4-9417-9F43F49312C1}" dt="2018-07-29T21:19:45.494" v="7198" actId="1036"/>
          <ac:spMkLst>
            <pc:docMk/>
            <pc:sldMk cId="161811125" sldId="789"/>
            <ac:spMk id="24" creationId="{CD31FA90-6E9E-4413-99A9-59BCAD6E85EC}"/>
          </ac:spMkLst>
        </pc:spChg>
        <pc:spChg chg="del">
          <ac:chgData name="Fan Cheng" userId="73b39abba4055029" providerId="LiveId" clId="{B266636A-D569-4AE4-9417-9F43F49312C1}" dt="2018-07-29T21:13:23.153" v="6946" actId="478"/>
          <ac:spMkLst>
            <pc:docMk/>
            <pc:sldMk cId="161811125" sldId="789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4.444" v="6950" actId="478"/>
          <ac:spMkLst>
            <pc:docMk/>
            <pc:sldMk cId="161811125" sldId="789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12:27.236" v="6944" actId="478"/>
          <ac:grpSpMkLst>
            <pc:docMk/>
            <pc:sldMk cId="161811125" sldId="789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12:25.217" v="6943" actId="478"/>
          <ac:grpSpMkLst>
            <pc:docMk/>
            <pc:sldMk cId="161811125" sldId="789"/>
            <ac:grpSpMk id="49" creationId="{5A8C3A22-26ED-504E-A65A-F96B3736B08E}"/>
          </ac:grpSpMkLst>
        </pc:grpChg>
        <pc:picChg chg="del">
          <ac:chgData name="Fan Cheng" userId="73b39abba4055029" providerId="LiveId" clId="{B266636A-D569-4AE4-9417-9F43F49312C1}" dt="2018-07-29T21:13:36.885" v="6951" actId="478"/>
          <ac:picMkLst>
            <pc:docMk/>
            <pc:sldMk cId="161811125" sldId="789"/>
            <ac:picMk id="5" creationId="{00000000-0000-0000-0000-000000000000}"/>
          </ac:picMkLst>
        </pc:picChg>
        <pc:picChg chg="add mod">
          <ac:chgData name="Fan Cheng" userId="73b39abba4055029" providerId="LiveId" clId="{B266636A-D569-4AE4-9417-9F43F49312C1}" dt="2018-07-29T21:14:21.257" v="6961" actId="1076"/>
          <ac:picMkLst>
            <pc:docMk/>
            <pc:sldMk cId="161811125" sldId="789"/>
            <ac:picMk id="8" creationId="{BFEEC70A-B788-4387-8D57-AB543DF2FD66}"/>
          </ac:picMkLst>
        </pc:picChg>
        <pc:picChg chg="add mod">
          <ac:chgData name="Fan Cheng" userId="73b39abba4055029" providerId="LiveId" clId="{B266636A-D569-4AE4-9417-9F43F49312C1}" dt="2018-07-29T21:17:57.521" v="7070" actId="1076"/>
          <ac:picMkLst>
            <pc:docMk/>
            <pc:sldMk cId="161811125" sldId="789"/>
            <ac:picMk id="10" creationId="{B4932AB7-04F3-4890-899C-091BA7D8B7C3}"/>
          </ac:picMkLst>
        </pc:picChg>
        <pc:picChg chg="add del mod">
          <ac:chgData name="Fan Cheng" userId="73b39abba4055029" providerId="LiveId" clId="{B266636A-D569-4AE4-9417-9F43F49312C1}" dt="2018-07-29T21:18:29.446" v="7072"/>
          <ac:picMkLst>
            <pc:docMk/>
            <pc:sldMk cId="161811125" sldId="789"/>
            <ac:picMk id="12" creationId="{C8D908EF-4CF5-42D1-841B-BEF8BC448FA2}"/>
          </ac:picMkLst>
        </pc:picChg>
      </pc:sldChg>
      <pc:sldChg chg="add del">
        <pc:chgData name="Fan Cheng" userId="73b39abba4055029" providerId="LiveId" clId="{B266636A-D569-4AE4-9417-9F43F49312C1}" dt="2018-07-29T21:20:35.407" v="7201" actId="2696"/>
        <pc:sldMkLst>
          <pc:docMk/>
          <pc:sldMk cId="2646755815" sldId="790"/>
        </pc:sldMkLst>
      </pc:sldChg>
    </pc:docChg>
  </pc:docChgLst>
  <pc:docChgLst>
    <pc:chgData name="Cheng Fan" userId="73b39abba4055029" providerId="LiveId" clId="{E1443ADC-8B6B-0245-99B1-FE91F3DBA11D}"/>
    <pc:docChg chg="undo custSel modSld">
      <pc:chgData name="Cheng Fan" userId="73b39abba4055029" providerId="LiveId" clId="{E1443ADC-8B6B-0245-99B1-FE91F3DBA11D}" dt="2021-09-25T23:39:10.786" v="43" actId="20577"/>
      <pc:docMkLst>
        <pc:docMk/>
      </pc:docMkLst>
      <pc:sldChg chg="delSp modAnim">
        <pc:chgData name="Cheng Fan" userId="73b39abba4055029" providerId="LiveId" clId="{E1443ADC-8B6B-0245-99B1-FE91F3DBA11D}" dt="2021-09-25T23:28:35.293" v="0"/>
        <pc:sldMkLst>
          <pc:docMk/>
          <pc:sldMk cId="2040243274" sldId="628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2040243274" sldId="628"/>
            <ac:picMk id="4" creationId="{6AFD8674-C41C-4241-88EF-93720FCB4283}"/>
          </ac:picMkLst>
        </pc:pic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2267203452" sldId="775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2267203452" sldId="775"/>
            <ac:picMk id="2" creationId="{DA9537E1-1C69-4839-B9E0-EF90A958A9D8}"/>
          </ac:picMkLst>
        </pc:pic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3062381271" sldId="892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3062381271" sldId="892"/>
            <ac:picMk id="3" creationId="{8B03ECAC-7FBF-4F02-A34C-CE30BAC9E4C3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3062381271" sldId="892"/>
            <ac:inkMk id="2" creationId="{9DC56E8B-2A82-4D44-A321-30DD6E16CB37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2093998976" sldId="893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2093998976" sldId="893"/>
            <ac:picMk id="3" creationId="{B456E079-383C-4526-A275-D6909D986B25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2093998976" sldId="893"/>
            <ac:inkMk id="2" creationId="{DFDE8116-3A11-4414-912C-5390704C5E4A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2721271996" sldId="898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2721271996" sldId="898"/>
            <ac:picMk id="14" creationId="{ECB301C2-954B-4FE8-B947-B29E27115114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2721271996" sldId="898"/>
            <ac:inkMk id="13" creationId="{02B7D8C0-D59A-4519-AC4A-99B0E3BAAD98}"/>
          </ac:inkMkLst>
        </pc:inkChg>
      </pc:sldChg>
      <pc:sldChg chg="delSp modSp mod modAnim">
        <pc:chgData name="Cheng Fan" userId="73b39abba4055029" providerId="LiveId" clId="{E1443ADC-8B6B-0245-99B1-FE91F3DBA11D}" dt="2021-09-25T23:36:39.767" v="30" actId="113"/>
        <pc:sldMkLst>
          <pc:docMk/>
          <pc:sldMk cId="1099327655" sldId="900"/>
        </pc:sldMkLst>
        <pc:spChg chg="mod">
          <ac:chgData name="Cheng Fan" userId="73b39abba4055029" providerId="LiveId" clId="{E1443ADC-8B6B-0245-99B1-FE91F3DBA11D}" dt="2021-09-25T23:36:39.767" v="30" actId="113"/>
          <ac:spMkLst>
            <pc:docMk/>
            <pc:sldMk cId="1099327655" sldId="900"/>
            <ac:spMk id="6" creationId="{00000000-0000-0000-0000-000000000000}"/>
          </ac:spMkLst>
        </pc:spChg>
        <pc:picChg chg="del">
          <ac:chgData name="Cheng Fan" userId="73b39abba4055029" providerId="LiveId" clId="{E1443ADC-8B6B-0245-99B1-FE91F3DBA11D}" dt="2021-09-25T23:28:35.293" v="0"/>
          <ac:picMkLst>
            <pc:docMk/>
            <pc:sldMk cId="1099327655" sldId="900"/>
            <ac:picMk id="10" creationId="{1775A8FE-D055-44D9-95AE-77659B5CDB27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099327655" sldId="900"/>
            <ac:inkMk id="5" creationId="{321751AE-636B-4E16-8282-601CAB83AFA3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547657895" sldId="903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547657895" sldId="903"/>
            <ac:picMk id="2" creationId="{F90BE941-F280-40E9-B91D-BFFACBCD247A}"/>
          </ac:picMkLst>
        </pc:pic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3490707544" sldId="904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3490707544" sldId="904"/>
            <ac:picMk id="3" creationId="{AA160D4E-5676-4F39-8AE8-C555F92F9F82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3490707544" sldId="904"/>
            <ac:inkMk id="2" creationId="{BC2810DB-D1D0-451C-91DB-4619B390AD40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933913276" sldId="905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933913276" sldId="905"/>
            <ac:picMk id="8" creationId="{414F7F8B-4970-48D0-BCB4-3F7371C7D7E9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933913276" sldId="905"/>
            <ac:inkMk id="4" creationId="{4BF8FCC4-615B-42C3-A0B4-A4B9A9A80727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851812056" sldId="906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851812056" sldId="906"/>
            <ac:picMk id="14" creationId="{1D32744D-65E3-49AD-869A-E76108DEF5E5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851812056" sldId="906"/>
            <ac:inkMk id="13" creationId="{84595591-F4E6-4F53-A65B-2893EA1CA2A1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4003231526" sldId="908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4003231526" sldId="908"/>
            <ac:picMk id="3" creationId="{0F3996E4-580C-416F-96E2-B6C23E9D24B2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4003231526" sldId="908"/>
            <ac:inkMk id="2" creationId="{197F0D19-6A97-469B-A86A-A648DA03B043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580255833" sldId="909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580255833" sldId="909"/>
            <ac:picMk id="13" creationId="{3C3CE36F-6C04-4D64-9C39-D0E09A60B1AD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580255833" sldId="909"/>
            <ac:inkMk id="9" creationId="{D682A6B7-C41F-48F2-89EF-023EE9D28C3F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4006926028" sldId="911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4006926028" sldId="911"/>
            <ac:picMk id="4" creationId="{CA6A0BA0-25A2-460C-8F16-13CFD84469FD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4006926028" sldId="911"/>
            <ac:inkMk id="3" creationId="{0D577DEE-B54C-4477-ABAF-BC0413043C97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3013247104" sldId="915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3013247104" sldId="915"/>
            <ac:picMk id="3" creationId="{B60A6E63-8D1F-4183-BBFA-FC6F5E7B8797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3013247104" sldId="915"/>
            <ac:inkMk id="2" creationId="{65615149-D49D-43D8-8411-A2D5F2C957DC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3778934466" sldId="916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3778934466" sldId="916"/>
            <ac:picMk id="5" creationId="{7910CA14-9415-4A85-B37C-7B46AA70A8E0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3778934466" sldId="916"/>
            <ac:inkMk id="4" creationId="{7DA37F7E-0903-42C4-90D8-056F4C8C44C4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081670981" sldId="920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081670981" sldId="920"/>
            <ac:picMk id="2" creationId="{AD7BA2BB-A65E-469D-A496-DE1A98A536B8}"/>
          </ac:picMkLst>
        </pc:pic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716781880" sldId="923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716781880" sldId="923"/>
            <ac:picMk id="5" creationId="{6CA3DFDA-FF65-437A-8531-AD9893FF32C0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716781880" sldId="923"/>
            <ac:inkMk id="4" creationId="{B009ABD4-C0D7-4348-A37E-B4ECE94D732D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2215879439" sldId="924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2215879439" sldId="924"/>
            <ac:picMk id="9" creationId="{E1A77B21-E1F3-4ED3-BCE7-32CFA1689B5D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2215879439" sldId="924"/>
            <ac:inkMk id="7" creationId="{93476796-B549-45F1-923C-3A2DE75E17DF}"/>
          </ac:inkMkLst>
        </pc:inkChg>
      </pc:sldChg>
      <pc:sldChg chg="delSp modSp mod modAnim">
        <pc:chgData name="Cheng Fan" userId="73b39abba4055029" providerId="LiveId" clId="{E1443ADC-8B6B-0245-99B1-FE91F3DBA11D}" dt="2021-09-25T23:29:27.824" v="17" actId="20577"/>
        <pc:sldMkLst>
          <pc:docMk/>
          <pc:sldMk cId="3119616002" sldId="932"/>
        </pc:sldMkLst>
        <pc:spChg chg="mod">
          <ac:chgData name="Cheng Fan" userId="73b39abba4055029" providerId="LiveId" clId="{E1443ADC-8B6B-0245-99B1-FE91F3DBA11D}" dt="2021-09-25T23:29:27.824" v="17" actId="20577"/>
          <ac:spMkLst>
            <pc:docMk/>
            <pc:sldMk cId="3119616002" sldId="932"/>
            <ac:spMk id="10" creationId="{00000000-0000-0000-0000-000000000000}"/>
          </ac:spMkLst>
        </pc:spChg>
        <pc:picChg chg="del">
          <ac:chgData name="Cheng Fan" userId="73b39abba4055029" providerId="LiveId" clId="{E1443ADC-8B6B-0245-99B1-FE91F3DBA11D}" dt="2021-09-25T23:28:35.293" v="0"/>
          <ac:picMkLst>
            <pc:docMk/>
            <pc:sldMk cId="3119616002" sldId="932"/>
            <ac:picMk id="5" creationId="{B8678186-A302-4BD5-9FF9-5FF761C70931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3119616002" sldId="932"/>
            <ac:inkMk id="3" creationId="{98EBD99F-C314-428F-850B-B087FC4D0485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244648707" sldId="1019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244648707" sldId="1019"/>
            <ac:picMk id="5" creationId="{EA1F2DAE-AB74-4E47-8945-3B6DD5511D86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244648707" sldId="1019"/>
            <ac:inkMk id="3" creationId="{2030EBE8-A67E-4B8A-BB2E-ED86764627D8}"/>
          </ac:inkMkLst>
        </pc:inkChg>
      </pc:sldChg>
      <pc:sldChg chg="delSp modSp mod modAnim">
        <pc:chgData name="Cheng Fan" userId="73b39abba4055029" providerId="LiveId" clId="{E1443ADC-8B6B-0245-99B1-FE91F3DBA11D}" dt="2021-09-25T23:39:10.786" v="43" actId="20577"/>
        <pc:sldMkLst>
          <pc:docMk/>
          <pc:sldMk cId="4139388349" sldId="1038"/>
        </pc:sldMkLst>
        <pc:spChg chg="mod">
          <ac:chgData name="Cheng Fan" userId="73b39abba4055029" providerId="LiveId" clId="{E1443ADC-8B6B-0245-99B1-FE91F3DBA11D}" dt="2021-09-25T23:39:10.786" v="43" actId="20577"/>
          <ac:spMkLst>
            <pc:docMk/>
            <pc:sldMk cId="4139388349" sldId="1038"/>
            <ac:spMk id="12" creationId="{00000000-0000-0000-0000-000000000000}"/>
          </ac:spMkLst>
        </pc:spChg>
        <pc:picChg chg="del">
          <ac:chgData name="Cheng Fan" userId="73b39abba4055029" providerId="LiveId" clId="{E1443ADC-8B6B-0245-99B1-FE91F3DBA11D}" dt="2021-09-25T23:28:35.293" v="0"/>
          <ac:picMkLst>
            <pc:docMk/>
            <pc:sldMk cId="4139388349" sldId="1038"/>
            <ac:picMk id="9" creationId="{34E5F5F2-7B51-46B5-96AD-5C8BA73F6968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4139388349" sldId="1038"/>
            <ac:inkMk id="8" creationId="{0419C8C1-60AB-4068-860D-6DAD54B43405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776892460" sldId="1039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776892460" sldId="1039"/>
            <ac:picMk id="3" creationId="{60A65C81-E3B7-4EA4-8B3D-AC6DEB407F39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776892460" sldId="1039"/>
            <ac:inkMk id="2" creationId="{CA30B393-2346-42E0-A06D-73CEB02422DE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2843702175" sldId="1040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2843702175" sldId="1040"/>
            <ac:picMk id="3" creationId="{B6212F69-2F05-4B99-8CD5-9A5612339512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2843702175" sldId="1040"/>
            <ac:inkMk id="2" creationId="{60FE5212-53ED-4398-BA4A-8034D02C3D94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350672844" sldId="1043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350672844" sldId="1043"/>
            <ac:picMk id="14" creationId="{AA77D363-F49B-4BA6-9B00-8DA7D49688FB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350672844" sldId="1043"/>
            <ac:inkMk id="13" creationId="{72D6297D-9C93-49C8-8932-812B2F675B75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855179697" sldId="1045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855179697" sldId="1045"/>
            <ac:picMk id="15" creationId="{48182832-2F2A-4927-B88C-69C1EAFC12A8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855179697" sldId="1045"/>
            <ac:inkMk id="14" creationId="{25C8B8B1-66F1-41E0-891B-D6D7EA790D78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2691992285" sldId="1046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2691992285" sldId="1046"/>
            <ac:picMk id="17" creationId="{B09BC371-C3EC-443E-A40D-C2D149156D2D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2691992285" sldId="1046"/>
            <ac:inkMk id="16" creationId="{D30D7D73-2A99-46DD-AF71-5187B2E28F05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477441501" sldId="1047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477441501" sldId="1047"/>
            <ac:picMk id="14" creationId="{A4B0046E-554F-4FC5-9C7D-C0F41E8945EF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477441501" sldId="1047"/>
            <ac:inkMk id="13" creationId="{93AE9B98-DE88-4C8B-B30F-04918B01EB92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493435423" sldId="1048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493435423" sldId="1048"/>
            <ac:picMk id="8" creationId="{5B3DC8DD-B5F6-4BEF-AC1D-02DCEAB46A74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493435423" sldId="1048"/>
            <ac:inkMk id="5" creationId="{5EE860F2-A960-4148-8BF6-7043BD7AE57E}"/>
          </ac:inkMkLst>
        </pc:inkChg>
      </pc:sldChg>
      <pc:sldChg chg="delSp modAnim">
        <pc:chgData name="Cheng Fan" userId="73b39abba4055029" providerId="LiveId" clId="{E1443ADC-8B6B-0245-99B1-FE91F3DBA11D}" dt="2021-09-25T23:28:35.293" v="0"/>
        <pc:sldMkLst>
          <pc:docMk/>
          <pc:sldMk cId="1567197119" sldId="1049"/>
        </pc:sldMkLst>
        <pc:picChg chg="del">
          <ac:chgData name="Cheng Fan" userId="73b39abba4055029" providerId="LiveId" clId="{E1443ADC-8B6B-0245-99B1-FE91F3DBA11D}" dt="2021-09-25T23:28:35.293" v="0"/>
          <ac:picMkLst>
            <pc:docMk/>
            <pc:sldMk cId="1567197119" sldId="1049"/>
            <ac:picMk id="23" creationId="{7024BDE6-73A2-4E66-BB3E-9BC9E3107E49}"/>
          </ac:picMkLst>
        </pc:picChg>
        <pc:inkChg chg="del">
          <ac:chgData name="Cheng Fan" userId="73b39abba4055029" providerId="LiveId" clId="{E1443ADC-8B6B-0245-99B1-FE91F3DBA11D}" dt="2021-09-25T23:28:35.293" v="0"/>
          <ac:inkMkLst>
            <pc:docMk/>
            <pc:sldMk cId="1567197119" sldId="1049"/>
            <ac:inkMk id="22" creationId="{634008A7-2AA3-457C-BC27-688B721E2B8C}"/>
          </ac:inkMkLst>
        </pc:inkChg>
      </pc:sldChg>
    </pc:docChg>
  </pc:docChgLst>
  <pc:docChgLst>
    <pc:chgData name="Cheng Fan" userId="73b39abba4055029" providerId="LiveId" clId="{44781F24-EB97-47FF-95BE-058219D4485C}"/>
    <pc:docChg chg="undo custSel addSld delSld modSld sldOrd">
      <pc:chgData name="Cheng Fan" userId="73b39abba4055029" providerId="LiveId" clId="{44781F24-EB97-47FF-95BE-058219D4485C}" dt="2020-10-16T02:34:42.314" v="9976" actId="1076"/>
      <pc:docMkLst>
        <pc:docMk/>
      </pc:docMkLst>
      <pc:sldChg chg="addSp modSp mod">
        <pc:chgData name="Cheng Fan" userId="73b39abba4055029" providerId="LiveId" clId="{44781F24-EB97-47FF-95BE-058219D4485C}" dt="2020-10-05T08:21:14.810" v="9811"/>
        <pc:sldMkLst>
          <pc:docMk/>
          <pc:sldMk cId="2040243274" sldId="628"/>
        </pc:sldMkLst>
        <pc:spChg chg="mod">
          <ac:chgData name="Cheng Fan" userId="73b39abba4055029" providerId="LiveId" clId="{44781F24-EB97-47FF-95BE-058219D4485C}" dt="2020-09-16T08:17:31.044" v="5"/>
          <ac:spMkLst>
            <pc:docMk/>
            <pc:sldMk cId="2040243274" sldId="628"/>
            <ac:spMk id="5" creationId="{0C494AC4-83F7-A546-AA32-D9C97D2A9A6A}"/>
          </ac:spMkLst>
        </pc:spChg>
        <pc:picChg chg="add mod">
          <ac:chgData name="Cheng Fan" userId="73b39abba4055029" providerId="LiveId" clId="{44781F24-EB97-47FF-95BE-058219D4485C}" dt="2020-10-05T08:21:14.810" v="9811"/>
          <ac:picMkLst>
            <pc:docMk/>
            <pc:sldMk cId="2040243274" sldId="628"/>
            <ac:picMk id="4" creationId="{6AFD8674-C41C-4241-88EF-93720FCB4283}"/>
          </ac:picMkLst>
        </pc:picChg>
      </pc:sldChg>
      <pc:sldChg chg="addSp modSp mod">
        <pc:chgData name="Cheng Fan" userId="73b39abba4055029" providerId="LiveId" clId="{44781F24-EB97-47FF-95BE-058219D4485C}" dt="2020-10-05T08:21:14.810" v="9811"/>
        <pc:sldMkLst>
          <pc:docMk/>
          <pc:sldMk cId="2267203452" sldId="775"/>
        </pc:sldMkLst>
        <pc:spChg chg="mod">
          <ac:chgData name="Cheng Fan" userId="73b39abba4055029" providerId="LiveId" clId="{44781F24-EB97-47FF-95BE-058219D4485C}" dt="2020-10-05T08:12:25.589" v="9805" actId="20577"/>
          <ac:spMkLst>
            <pc:docMk/>
            <pc:sldMk cId="2267203452" sldId="775"/>
            <ac:spMk id="5" creationId="{CE91ADF7-DF9B-A947-B5BC-4330D7FFEB59}"/>
          </ac:spMkLst>
        </pc:spChg>
        <pc:picChg chg="add mod">
          <ac:chgData name="Cheng Fan" userId="73b39abba4055029" providerId="LiveId" clId="{44781F24-EB97-47FF-95BE-058219D4485C}" dt="2020-10-05T08:21:14.810" v="9811"/>
          <ac:picMkLst>
            <pc:docMk/>
            <pc:sldMk cId="2267203452" sldId="775"/>
            <ac:picMk id="2" creationId="{DA9537E1-1C69-4839-B9E0-EF90A958A9D8}"/>
          </ac:picMkLst>
        </pc:picChg>
      </pc:sldChg>
      <pc:sldChg chg="del">
        <pc:chgData name="Cheng Fan" userId="73b39abba4055029" providerId="LiveId" clId="{44781F24-EB97-47FF-95BE-058219D4485C}" dt="2020-10-05T07:59:04.912" v="9636" actId="47"/>
        <pc:sldMkLst>
          <pc:docMk/>
          <pc:sldMk cId="543443255" sldId="847"/>
        </pc:sldMkLst>
      </pc:sldChg>
      <pc:sldChg chg="addSp delSp modSp del mod">
        <pc:chgData name="Cheng Fan" userId="73b39abba4055029" providerId="LiveId" clId="{44781F24-EB97-47FF-95BE-058219D4485C}" dt="2020-10-05T07:59:04.912" v="9636" actId="47"/>
        <pc:sldMkLst>
          <pc:docMk/>
          <pc:sldMk cId="1353743294" sldId="848"/>
        </pc:sldMkLst>
        <pc:spChg chg="mod">
          <ac:chgData name="Cheng Fan" userId="73b39abba4055029" providerId="LiveId" clId="{44781F24-EB97-47FF-95BE-058219D4485C}" dt="2020-10-02T05:51:54.392" v="3798" actId="207"/>
          <ac:spMkLst>
            <pc:docMk/>
            <pc:sldMk cId="1353743294" sldId="848"/>
            <ac:spMk id="4" creationId="{00000000-0000-0000-0000-000000000000}"/>
          </ac:spMkLst>
        </pc:spChg>
        <pc:spChg chg="mod">
          <ac:chgData name="Cheng Fan" userId="73b39abba4055029" providerId="LiveId" clId="{44781F24-EB97-47FF-95BE-058219D4485C}" dt="2020-10-02T04:27:40.836" v="2976" actId="1076"/>
          <ac:spMkLst>
            <pc:docMk/>
            <pc:sldMk cId="1353743294" sldId="848"/>
            <ac:spMk id="12" creationId="{D7B12816-635B-D249-BE4E-A4969E8EEF6E}"/>
          </ac:spMkLst>
        </pc:spChg>
        <pc:picChg chg="add del mod">
          <ac:chgData name="Cheng Fan" userId="73b39abba4055029" providerId="LiveId" clId="{44781F24-EB97-47FF-95BE-058219D4485C}" dt="2020-10-02T04:25:49.035" v="2968" actId="478"/>
          <ac:picMkLst>
            <pc:docMk/>
            <pc:sldMk cId="1353743294" sldId="848"/>
            <ac:picMk id="3" creationId="{56EAD7BA-0698-44EB-B51F-939268638936}"/>
          </ac:picMkLst>
        </pc:picChg>
        <pc:picChg chg="add mod">
          <ac:chgData name="Cheng Fan" userId="73b39abba4055029" providerId="LiveId" clId="{44781F24-EB97-47FF-95BE-058219D4485C}" dt="2020-10-02T04:27:37.099" v="2975" actId="14100"/>
          <ac:picMkLst>
            <pc:docMk/>
            <pc:sldMk cId="1353743294" sldId="848"/>
            <ac:picMk id="8" creationId="{7F0F35F1-8939-434F-8036-57ADB3CD633B}"/>
          </ac:picMkLst>
        </pc:picChg>
        <pc:picChg chg="add mod">
          <ac:chgData name="Cheng Fan" userId="73b39abba4055029" providerId="LiveId" clId="{44781F24-EB97-47FF-95BE-058219D4485C}" dt="2020-10-02T04:28:20.668" v="2981" actId="14100"/>
          <ac:picMkLst>
            <pc:docMk/>
            <pc:sldMk cId="1353743294" sldId="848"/>
            <ac:picMk id="11" creationId="{D99E1A38-BD16-4C99-AF65-05AACE0D6590}"/>
          </ac:picMkLst>
        </pc:picChg>
      </pc:sldChg>
      <pc:sldChg chg="del">
        <pc:chgData name="Cheng Fan" userId="73b39abba4055029" providerId="LiveId" clId="{44781F24-EB97-47FF-95BE-058219D4485C}" dt="2020-10-05T07:59:04.912" v="9636" actId="47"/>
        <pc:sldMkLst>
          <pc:docMk/>
          <pc:sldMk cId="2897684487" sldId="849"/>
        </pc:sldMkLst>
      </pc:sldChg>
      <pc:sldChg chg="del">
        <pc:chgData name="Cheng Fan" userId="73b39abba4055029" providerId="LiveId" clId="{44781F24-EB97-47FF-95BE-058219D4485C}" dt="2020-10-05T07:59:04.912" v="9636" actId="47"/>
        <pc:sldMkLst>
          <pc:docMk/>
          <pc:sldMk cId="3853972999" sldId="850"/>
        </pc:sldMkLst>
      </pc:sldChg>
      <pc:sldChg chg="del">
        <pc:chgData name="Cheng Fan" userId="73b39abba4055029" providerId="LiveId" clId="{44781F24-EB97-47FF-95BE-058219D4485C}" dt="2020-10-05T07:59:04.912" v="9636" actId="47"/>
        <pc:sldMkLst>
          <pc:docMk/>
          <pc:sldMk cId="823378965" sldId="851"/>
        </pc:sldMkLst>
      </pc:sldChg>
      <pc:sldChg chg="del">
        <pc:chgData name="Cheng Fan" userId="73b39abba4055029" providerId="LiveId" clId="{44781F24-EB97-47FF-95BE-058219D4485C}" dt="2020-10-05T07:59:31.185" v="9637" actId="47"/>
        <pc:sldMkLst>
          <pc:docMk/>
          <pc:sldMk cId="223560295" sldId="852"/>
        </pc:sldMkLst>
      </pc:sldChg>
      <pc:sldChg chg="modSp del mod">
        <pc:chgData name="Cheng Fan" userId="73b39abba4055029" providerId="LiveId" clId="{44781F24-EB97-47FF-95BE-058219D4485C}" dt="2020-10-05T07:59:04.912" v="9636" actId="47"/>
        <pc:sldMkLst>
          <pc:docMk/>
          <pc:sldMk cId="2104784330" sldId="867"/>
        </pc:sldMkLst>
        <pc:spChg chg="mod">
          <ac:chgData name="Cheng Fan" userId="73b39abba4055029" providerId="LiveId" clId="{44781F24-EB97-47FF-95BE-058219D4485C}" dt="2020-10-02T02:52:45.662" v="1236" actId="14100"/>
          <ac:spMkLst>
            <pc:docMk/>
            <pc:sldMk cId="2104784330" sldId="867"/>
            <ac:spMk id="7" creationId="{00000000-0000-0000-0000-000000000000}"/>
          </ac:spMkLst>
        </pc:spChg>
        <pc:spChg chg="mod">
          <ac:chgData name="Cheng Fan" userId="73b39abba4055029" providerId="LiveId" clId="{44781F24-EB97-47FF-95BE-058219D4485C}" dt="2020-10-02T02:52:37.006" v="1234" actId="14100"/>
          <ac:spMkLst>
            <pc:docMk/>
            <pc:sldMk cId="2104784330" sldId="867"/>
            <ac:spMk id="14" creationId="{A769FA6D-63BB-2049-B3CC-A3243E97C4F5}"/>
          </ac:spMkLst>
        </pc:spChg>
        <pc:picChg chg="mod">
          <ac:chgData name="Cheng Fan" userId="73b39abba4055029" providerId="LiveId" clId="{44781F24-EB97-47FF-95BE-058219D4485C}" dt="2020-10-02T02:40:44.958" v="807" actId="1076"/>
          <ac:picMkLst>
            <pc:docMk/>
            <pc:sldMk cId="2104784330" sldId="867"/>
            <ac:picMk id="1033" creationId="{00000000-0000-0000-0000-000000000000}"/>
          </ac:picMkLst>
        </pc:picChg>
      </pc:sldChg>
      <pc:sldChg chg="modSp del mod">
        <pc:chgData name="Cheng Fan" userId="73b39abba4055029" providerId="LiveId" clId="{44781F24-EB97-47FF-95BE-058219D4485C}" dt="2020-10-05T07:59:04.912" v="9636" actId="47"/>
        <pc:sldMkLst>
          <pc:docMk/>
          <pc:sldMk cId="3984396615" sldId="868"/>
        </pc:sldMkLst>
        <pc:spChg chg="mod">
          <ac:chgData name="Cheng Fan" userId="73b39abba4055029" providerId="LiveId" clId="{44781F24-EB97-47FF-95BE-058219D4485C}" dt="2020-10-02T08:40:15.725" v="4817" actId="122"/>
          <ac:spMkLst>
            <pc:docMk/>
            <pc:sldMk cId="3984396615" sldId="868"/>
            <ac:spMk id="6" creationId="{00000000-0000-0000-0000-000000000000}"/>
          </ac:spMkLst>
        </pc:spChg>
      </pc:sldChg>
      <pc:sldChg chg="del">
        <pc:chgData name="Cheng Fan" userId="73b39abba4055029" providerId="LiveId" clId="{44781F24-EB97-47FF-95BE-058219D4485C}" dt="2020-10-05T07:59:04.912" v="9636" actId="47"/>
        <pc:sldMkLst>
          <pc:docMk/>
          <pc:sldMk cId="2830571846" sldId="869"/>
        </pc:sldMkLst>
      </pc:sldChg>
      <pc:sldChg chg="addSp modSp del mod">
        <pc:chgData name="Cheng Fan" userId="73b39abba4055029" providerId="LiveId" clId="{44781F24-EB97-47FF-95BE-058219D4485C}" dt="2020-10-05T07:59:04.912" v="9636" actId="47"/>
        <pc:sldMkLst>
          <pc:docMk/>
          <pc:sldMk cId="2382533393" sldId="870"/>
        </pc:sldMkLst>
        <pc:spChg chg="add mod">
          <ac:chgData name="Cheng Fan" userId="73b39abba4055029" providerId="LiveId" clId="{44781F24-EB97-47FF-95BE-058219D4485C}" dt="2020-10-02T04:36:56.146" v="3370" actId="1076"/>
          <ac:spMkLst>
            <pc:docMk/>
            <pc:sldMk cId="2382533393" sldId="870"/>
            <ac:spMk id="2" creationId="{B195BFC5-8907-4E98-8953-1E15A98DB443}"/>
          </ac:spMkLst>
        </pc:spChg>
        <pc:picChg chg="add mod">
          <ac:chgData name="Cheng Fan" userId="73b39abba4055029" providerId="LiveId" clId="{44781F24-EB97-47FF-95BE-058219D4485C}" dt="2020-10-02T04:37:05.414" v="3374" actId="1076"/>
          <ac:picMkLst>
            <pc:docMk/>
            <pc:sldMk cId="2382533393" sldId="870"/>
            <ac:picMk id="5" creationId="{5CEE99F2-DAFD-4E55-A969-1AE521603CD7}"/>
          </ac:picMkLst>
        </pc:picChg>
        <pc:picChg chg="add mod">
          <ac:chgData name="Cheng Fan" userId="73b39abba4055029" providerId="LiveId" clId="{44781F24-EB97-47FF-95BE-058219D4485C}" dt="2020-10-02T04:37:03.542" v="3373" actId="1076"/>
          <ac:picMkLst>
            <pc:docMk/>
            <pc:sldMk cId="2382533393" sldId="870"/>
            <ac:picMk id="14" creationId="{4796C5D4-8545-467C-9C94-B2460F3342E4}"/>
          </ac:picMkLst>
        </pc:picChg>
      </pc:sldChg>
      <pc:sldChg chg="addSp delSp modSp del mod">
        <pc:chgData name="Cheng Fan" userId="73b39abba4055029" providerId="LiveId" clId="{44781F24-EB97-47FF-95BE-058219D4485C}" dt="2020-10-05T07:59:04.912" v="9636" actId="47"/>
        <pc:sldMkLst>
          <pc:docMk/>
          <pc:sldMk cId="2588735952" sldId="871"/>
        </pc:sldMkLst>
        <pc:spChg chg="add mod">
          <ac:chgData name="Cheng Fan" userId="73b39abba4055029" providerId="LiveId" clId="{44781F24-EB97-47FF-95BE-058219D4485C}" dt="2020-10-02T05:12:34.726" v="3708" actId="20577"/>
          <ac:spMkLst>
            <pc:docMk/>
            <pc:sldMk cId="2588735952" sldId="871"/>
            <ac:spMk id="2" creationId="{3D318C98-7C90-4917-9F99-8FD9FACF37FB}"/>
          </ac:spMkLst>
        </pc:spChg>
        <pc:spChg chg="mod">
          <ac:chgData name="Cheng Fan" userId="73b39abba4055029" providerId="LiveId" clId="{44781F24-EB97-47FF-95BE-058219D4485C}" dt="2020-10-02T03:58:12.136" v="2453" actId="20577"/>
          <ac:spMkLst>
            <pc:docMk/>
            <pc:sldMk cId="2588735952" sldId="871"/>
            <ac:spMk id="7" creationId="{00000000-0000-0000-0000-000000000000}"/>
          </ac:spMkLst>
        </pc:spChg>
        <pc:spChg chg="del">
          <ac:chgData name="Cheng Fan" userId="73b39abba4055029" providerId="LiveId" clId="{44781F24-EB97-47FF-95BE-058219D4485C}" dt="2020-10-02T03:14:54.650" v="1603" actId="478"/>
          <ac:spMkLst>
            <pc:docMk/>
            <pc:sldMk cId="2588735952" sldId="871"/>
            <ac:spMk id="10" creationId="{00000000-0000-0000-0000-000000000000}"/>
          </ac:spMkLst>
        </pc:spChg>
        <pc:spChg chg="del mod">
          <ac:chgData name="Cheng Fan" userId="73b39abba4055029" providerId="LiveId" clId="{44781F24-EB97-47FF-95BE-058219D4485C}" dt="2020-10-02T03:14:54.650" v="1603" actId="478"/>
          <ac:spMkLst>
            <pc:docMk/>
            <pc:sldMk cId="2588735952" sldId="871"/>
            <ac:spMk id="13" creationId="{D7B12816-635B-D249-BE4E-A4969E8EEF6E}"/>
          </ac:spMkLst>
        </pc:spChg>
        <pc:picChg chg="mod">
          <ac:chgData name="Cheng Fan" userId="73b39abba4055029" providerId="LiveId" clId="{44781F24-EB97-47FF-95BE-058219D4485C}" dt="2020-10-02T03:16:38.031" v="1885" actId="14100"/>
          <ac:picMkLst>
            <pc:docMk/>
            <pc:sldMk cId="2588735952" sldId="871"/>
            <ac:picMk id="3" creationId="{0A8FDB8B-E8E5-416C-9024-525FC42CF09E}"/>
          </ac:picMkLst>
        </pc:picChg>
        <pc:picChg chg="del">
          <ac:chgData name="Cheng Fan" userId="73b39abba4055029" providerId="LiveId" clId="{44781F24-EB97-47FF-95BE-058219D4485C}" dt="2020-10-02T03:14:54.650" v="1603" actId="478"/>
          <ac:picMkLst>
            <pc:docMk/>
            <pc:sldMk cId="2588735952" sldId="871"/>
            <ac:picMk id="8" creationId="{00000000-0000-0000-0000-000000000000}"/>
          </ac:picMkLst>
        </pc:picChg>
        <pc:picChg chg="del">
          <ac:chgData name="Cheng Fan" userId="73b39abba4055029" providerId="LiveId" clId="{44781F24-EB97-47FF-95BE-058219D4485C}" dt="2020-10-02T03:14:54.650" v="1603" actId="478"/>
          <ac:picMkLst>
            <pc:docMk/>
            <pc:sldMk cId="2588735952" sldId="871"/>
            <ac:picMk id="9" creationId="{00000000-0000-0000-0000-000000000000}"/>
          </ac:picMkLst>
        </pc:picChg>
        <pc:picChg chg="del">
          <ac:chgData name="Cheng Fan" userId="73b39abba4055029" providerId="LiveId" clId="{44781F24-EB97-47FF-95BE-058219D4485C}" dt="2020-10-02T03:14:54.650" v="1603" actId="478"/>
          <ac:picMkLst>
            <pc:docMk/>
            <pc:sldMk cId="2588735952" sldId="871"/>
            <ac:picMk id="11" creationId="{00000000-0000-0000-0000-000000000000}"/>
          </ac:picMkLst>
        </pc:picChg>
        <pc:picChg chg="del">
          <ac:chgData name="Cheng Fan" userId="73b39abba4055029" providerId="LiveId" clId="{44781F24-EB97-47FF-95BE-058219D4485C}" dt="2020-10-02T03:14:54.650" v="1603" actId="478"/>
          <ac:picMkLst>
            <pc:docMk/>
            <pc:sldMk cId="2588735952" sldId="871"/>
            <ac:picMk id="12" creationId="{00000000-0000-0000-0000-000000000000}"/>
          </ac:picMkLst>
        </pc:picChg>
      </pc:sldChg>
      <pc:sldChg chg="del">
        <pc:chgData name="Cheng Fan" userId="73b39abba4055029" providerId="LiveId" clId="{44781F24-EB97-47FF-95BE-058219D4485C}" dt="2020-10-05T07:59:04.912" v="9636" actId="47"/>
        <pc:sldMkLst>
          <pc:docMk/>
          <pc:sldMk cId="3651645778" sldId="872"/>
        </pc:sldMkLst>
      </pc:sldChg>
      <pc:sldChg chg="del">
        <pc:chgData name="Cheng Fan" userId="73b39abba4055029" providerId="LiveId" clId="{44781F24-EB97-47FF-95BE-058219D4485C}" dt="2020-10-05T07:59:31.185" v="9637" actId="47"/>
        <pc:sldMkLst>
          <pc:docMk/>
          <pc:sldMk cId="1910844883" sldId="873"/>
        </pc:sldMkLst>
      </pc:sldChg>
      <pc:sldChg chg="addSp delSp modSp mod">
        <pc:chgData name="Cheng Fan" userId="73b39abba4055029" providerId="LiveId" clId="{44781F24-EB97-47FF-95BE-058219D4485C}" dt="2020-10-16T02:34:42.314" v="9976" actId="1076"/>
        <pc:sldMkLst>
          <pc:docMk/>
          <pc:sldMk cId="3062381271" sldId="892"/>
        </pc:sldMkLst>
        <pc:spChg chg="mod">
          <ac:chgData name="Cheng Fan" userId="73b39abba4055029" providerId="LiveId" clId="{44781F24-EB97-47FF-95BE-058219D4485C}" dt="2020-10-05T01:49:46.725" v="5937" actId="20577"/>
          <ac:spMkLst>
            <pc:docMk/>
            <pc:sldMk cId="3062381271" sldId="892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05T01:27:59.524" v="5796" actId="20577"/>
          <ac:spMkLst>
            <pc:docMk/>
            <pc:sldMk cId="3062381271" sldId="892"/>
            <ac:spMk id="8" creationId="{00000000-0000-0000-0000-000000000000}"/>
          </ac:spMkLst>
        </pc:spChg>
        <pc:picChg chg="add mod">
          <ac:chgData name="Cheng Fan" userId="73b39abba4055029" providerId="LiveId" clId="{44781F24-EB97-47FF-95BE-058219D4485C}" dt="2020-10-05T01:52:32.837" v="5938"/>
          <ac:picMkLst>
            <pc:docMk/>
            <pc:sldMk cId="3062381271" sldId="892"/>
            <ac:picMk id="3" creationId="{8B03ECAC-7FBF-4F02-A34C-CE30BAC9E4C3}"/>
          </ac:picMkLst>
        </pc:picChg>
        <pc:picChg chg="add mod">
          <ac:chgData name="Cheng Fan" userId="73b39abba4055029" providerId="LiveId" clId="{44781F24-EB97-47FF-95BE-058219D4485C}" dt="2020-10-16T02:34:09.247" v="9972" actId="14100"/>
          <ac:picMkLst>
            <pc:docMk/>
            <pc:sldMk cId="3062381271" sldId="892"/>
            <ac:picMk id="5" creationId="{286D44BA-652E-4C9E-893D-9EF415BDB156}"/>
          </ac:picMkLst>
        </pc:picChg>
        <pc:picChg chg="del">
          <ac:chgData name="Cheng Fan" userId="73b39abba4055029" providerId="LiveId" clId="{44781F24-EB97-47FF-95BE-058219D4485C}" dt="2020-10-05T01:27:32.770" v="5759" actId="478"/>
          <ac:picMkLst>
            <pc:docMk/>
            <pc:sldMk cId="3062381271" sldId="892"/>
            <ac:picMk id="7" creationId="{00000000-0000-0000-0000-000000000000}"/>
          </ac:picMkLst>
        </pc:picChg>
        <pc:picChg chg="mod">
          <ac:chgData name="Cheng Fan" userId="73b39abba4055029" providerId="LiveId" clId="{44781F24-EB97-47FF-95BE-058219D4485C}" dt="2020-10-05T01:28:13.013" v="5798" actId="1076"/>
          <ac:picMkLst>
            <pc:docMk/>
            <pc:sldMk cId="3062381271" sldId="892"/>
            <ac:picMk id="9" creationId="{00000000-0000-0000-0000-000000000000}"/>
          </ac:picMkLst>
        </pc:picChg>
        <pc:picChg chg="mod">
          <ac:chgData name="Cheng Fan" userId="73b39abba4055029" providerId="LiveId" clId="{44781F24-EB97-47FF-95BE-058219D4485C}" dt="2020-10-05T01:28:11.611" v="5797" actId="1076"/>
          <ac:picMkLst>
            <pc:docMk/>
            <pc:sldMk cId="3062381271" sldId="892"/>
            <ac:picMk id="10" creationId="{00000000-0000-0000-0000-000000000000}"/>
          </ac:picMkLst>
        </pc:picChg>
        <pc:picChg chg="add mod">
          <ac:chgData name="Cheng Fan" userId="73b39abba4055029" providerId="LiveId" clId="{44781F24-EB97-47FF-95BE-058219D4485C}" dt="2020-10-16T02:34:42.314" v="9976" actId="1076"/>
          <ac:picMkLst>
            <pc:docMk/>
            <pc:sldMk cId="3062381271" sldId="892"/>
            <ac:picMk id="11" creationId="{CFD16466-1AAB-4F4B-8A40-4433E2480201}"/>
          </ac:picMkLst>
        </pc:picChg>
        <pc:inkChg chg="add">
          <ac:chgData name="Cheng Fan" userId="73b39abba4055029" providerId="LiveId" clId="{44781F24-EB97-47FF-95BE-058219D4485C}" dt="2020-10-05T01:52:32.837" v="5938"/>
          <ac:inkMkLst>
            <pc:docMk/>
            <pc:sldMk cId="3062381271" sldId="892"/>
            <ac:inkMk id="2" creationId="{9DC56E8B-2A82-4D44-A321-30DD6E16CB37}"/>
          </ac:inkMkLst>
        </pc:inkChg>
      </pc:sldChg>
      <pc:sldChg chg="addSp modSp mod">
        <pc:chgData name="Cheng Fan" userId="73b39abba4055029" providerId="LiveId" clId="{44781F24-EB97-47FF-95BE-058219D4485C}" dt="2020-10-05T01:59:16.560" v="5939"/>
        <pc:sldMkLst>
          <pc:docMk/>
          <pc:sldMk cId="2093998976" sldId="893"/>
        </pc:sldMkLst>
        <pc:spChg chg="mod">
          <ac:chgData name="Cheng Fan" userId="73b39abba4055029" providerId="LiveId" clId="{44781F24-EB97-47FF-95BE-058219D4485C}" dt="2020-10-02T07:19:35.707" v="4608" actId="20577"/>
          <ac:spMkLst>
            <pc:docMk/>
            <pc:sldMk cId="2093998976" sldId="893"/>
            <ac:spMk id="9" creationId="{00000000-0000-0000-0000-000000000000}"/>
          </ac:spMkLst>
        </pc:spChg>
        <pc:spChg chg="mod">
          <ac:chgData name="Cheng Fan" userId="73b39abba4055029" providerId="LiveId" clId="{44781F24-EB97-47FF-95BE-058219D4485C}" dt="2020-10-02T07:20:36.460" v="4611" actId="1076"/>
          <ac:spMkLst>
            <pc:docMk/>
            <pc:sldMk cId="2093998976" sldId="893"/>
            <ac:spMk id="14" creationId="{D7B12816-635B-D249-BE4E-A4969E8EEF6E}"/>
          </ac:spMkLst>
        </pc:spChg>
        <pc:picChg chg="add mod">
          <ac:chgData name="Cheng Fan" userId="73b39abba4055029" providerId="LiveId" clId="{44781F24-EB97-47FF-95BE-058219D4485C}" dt="2020-10-05T01:59:16.560" v="5939"/>
          <ac:picMkLst>
            <pc:docMk/>
            <pc:sldMk cId="2093998976" sldId="893"/>
            <ac:picMk id="3" creationId="{B456E079-383C-4526-A275-D6909D986B25}"/>
          </ac:picMkLst>
        </pc:picChg>
        <pc:picChg chg="mod">
          <ac:chgData name="Cheng Fan" userId="73b39abba4055029" providerId="LiveId" clId="{44781F24-EB97-47FF-95BE-058219D4485C}" dt="2020-10-02T07:20:25.610" v="4609" actId="1076"/>
          <ac:picMkLst>
            <pc:docMk/>
            <pc:sldMk cId="2093998976" sldId="893"/>
            <ac:picMk id="11" creationId="{00000000-0000-0000-0000-000000000000}"/>
          </ac:picMkLst>
        </pc:picChg>
        <pc:picChg chg="mod">
          <ac:chgData name="Cheng Fan" userId="73b39abba4055029" providerId="LiveId" clId="{44781F24-EB97-47FF-95BE-058219D4485C}" dt="2020-10-02T07:20:30.646" v="4610" actId="1076"/>
          <ac:picMkLst>
            <pc:docMk/>
            <pc:sldMk cId="2093998976" sldId="893"/>
            <ac:picMk id="12" creationId="{00000000-0000-0000-0000-000000000000}"/>
          </ac:picMkLst>
        </pc:picChg>
        <pc:inkChg chg="add">
          <ac:chgData name="Cheng Fan" userId="73b39abba4055029" providerId="LiveId" clId="{44781F24-EB97-47FF-95BE-058219D4485C}" dt="2020-10-05T01:59:16.560" v="5939"/>
          <ac:inkMkLst>
            <pc:docMk/>
            <pc:sldMk cId="2093998976" sldId="893"/>
            <ac:inkMk id="2" creationId="{DFDE8116-3A11-4414-912C-5390704C5E4A}"/>
          </ac:inkMkLst>
        </pc:inkChg>
      </pc:sldChg>
      <pc:sldChg chg="modSp del mod">
        <pc:chgData name="Cheng Fan" userId="73b39abba4055029" providerId="LiveId" clId="{44781F24-EB97-47FF-95BE-058219D4485C}" dt="2020-10-05T07:59:41.511" v="9638" actId="47"/>
        <pc:sldMkLst>
          <pc:docMk/>
          <pc:sldMk cId="3480029578" sldId="897"/>
        </pc:sldMkLst>
        <pc:spChg chg="mod">
          <ac:chgData name="Cheng Fan" userId="73b39abba4055029" providerId="LiveId" clId="{44781F24-EB97-47FF-95BE-058219D4485C}" dt="2020-10-02T06:31:40.885" v="3879" actId="255"/>
          <ac:spMkLst>
            <pc:docMk/>
            <pc:sldMk cId="3480029578" sldId="897"/>
            <ac:spMk id="2" creationId="{3368F8C3-EA17-4A9F-8952-BD62140D67BA}"/>
          </ac:spMkLst>
        </pc:spChg>
      </pc:sldChg>
      <pc:sldChg chg="addSp delSp modSp mod">
        <pc:chgData name="Cheng Fan" userId="73b39abba4055029" providerId="LiveId" clId="{44781F24-EB97-47FF-95BE-058219D4485C}" dt="2020-10-04T12:39:36.798" v="5535"/>
        <pc:sldMkLst>
          <pc:docMk/>
          <pc:sldMk cId="2721271996" sldId="898"/>
        </pc:sldMkLst>
        <pc:spChg chg="mod">
          <ac:chgData name="Cheng Fan" userId="73b39abba4055029" providerId="LiveId" clId="{44781F24-EB97-47FF-95BE-058219D4485C}" dt="2020-10-04T12:32:13.498" v="5524" actId="20577"/>
          <ac:spMkLst>
            <pc:docMk/>
            <pc:sldMk cId="2721271996" sldId="898"/>
            <ac:spMk id="2" creationId="{00000000-0000-0000-0000-000000000000}"/>
          </ac:spMkLst>
        </pc:spChg>
        <pc:picChg chg="del">
          <ac:chgData name="Cheng Fan" userId="73b39abba4055029" providerId="LiveId" clId="{44781F24-EB97-47FF-95BE-058219D4485C}" dt="2020-10-04T12:26:41.827" v="5423" actId="478"/>
          <ac:picMkLst>
            <pc:docMk/>
            <pc:sldMk cId="2721271996" sldId="898"/>
            <ac:picMk id="4" creationId="{00000000-0000-0000-0000-000000000000}"/>
          </ac:picMkLst>
        </pc:picChg>
        <pc:picChg chg="del">
          <ac:chgData name="Cheng Fan" userId="73b39abba4055029" providerId="LiveId" clId="{44781F24-EB97-47FF-95BE-058219D4485C}" dt="2020-10-04T12:26:44.336" v="5424" actId="478"/>
          <ac:picMkLst>
            <pc:docMk/>
            <pc:sldMk cId="2721271996" sldId="898"/>
            <ac:picMk id="5" creationId="{00000000-0000-0000-0000-000000000000}"/>
          </ac:picMkLst>
        </pc:picChg>
        <pc:picChg chg="del mod">
          <ac:chgData name="Cheng Fan" userId="73b39abba4055029" providerId="LiveId" clId="{44781F24-EB97-47FF-95BE-058219D4485C}" dt="2020-10-04T12:31:15.250" v="5432" actId="478"/>
          <ac:picMkLst>
            <pc:docMk/>
            <pc:sldMk cId="2721271996" sldId="898"/>
            <ac:picMk id="7" creationId="{00000000-0000-0000-0000-000000000000}"/>
          </ac:picMkLst>
        </pc:picChg>
        <pc:picChg chg="del mod">
          <ac:chgData name="Cheng Fan" userId="73b39abba4055029" providerId="LiveId" clId="{44781F24-EB97-47FF-95BE-058219D4485C}" dt="2020-10-04T12:32:20.138" v="5527" actId="478"/>
          <ac:picMkLst>
            <pc:docMk/>
            <pc:sldMk cId="2721271996" sldId="898"/>
            <ac:picMk id="8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4T12:32:18.880" v="5526" actId="1076"/>
          <ac:picMkLst>
            <pc:docMk/>
            <pc:sldMk cId="2721271996" sldId="898"/>
            <ac:picMk id="9" creationId="{B0FEA606-7B45-4022-99C3-5AA11F02F3A4}"/>
          </ac:picMkLst>
        </pc:picChg>
        <pc:picChg chg="add mod">
          <ac:chgData name="Cheng Fan" userId="73b39abba4055029" providerId="LiveId" clId="{44781F24-EB97-47FF-95BE-058219D4485C}" dt="2020-10-04T12:32:44.725" v="5533" actId="1076"/>
          <ac:picMkLst>
            <pc:docMk/>
            <pc:sldMk cId="2721271996" sldId="898"/>
            <ac:picMk id="11" creationId="{43BC8633-F554-4498-BC6C-D8BAE68A8E71}"/>
          </ac:picMkLst>
        </pc:picChg>
        <pc:picChg chg="add del mod">
          <ac:chgData name="Cheng Fan" userId="73b39abba4055029" providerId="LiveId" clId="{44781F24-EB97-47FF-95BE-058219D4485C}" dt="2020-10-04T12:39:36.798" v="5535"/>
          <ac:picMkLst>
            <pc:docMk/>
            <pc:sldMk cId="2721271996" sldId="898"/>
            <ac:picMk id="12" creationId="{9F9659F9-5205-42B1-B034-BBE85E60E8CE}"/>
          </ac:picMkLst>
        </pc:picChg>
        <pc:picChg chg="add mod">
          <ac:chgData name="Cheng Fan" userId="73b39abba4055029" providerId="LiveId" clId="{44781F24-EB97-47FF-95BE-058219D4485C}" dt="2020-10-04T12:39:36.798" v="5535"/>
          <ac:picMkLst>
            <pc:docMk/>
            <pc:sldMk cId="2721271996" sldId="898"/>
            <ac:picMk id="14" creationId="{ECB301C2-954B-4FE8-B947-B29E27115114}"/>
          </ac:picMkLst>
        </pc:picChg>
        <pc:inkChg chg="add">
          <ac:chgData name="Cheng Fan" userId="73b39abba4055029" providerId="LiveId" clId="{44781F24-EB97-47FF-95BE-058219D4485C}" dt="2020-10-04T12:39:36.798" v="5535"/>
          <ac:inkMkLst>
            <pc:docMk/>
            <pc:sldMk cId="2721271996" sldId="898"/>
            <ac:inkMk id="13" creationId="{02B7D8C0-D59A-4519-AC4A-99B0E3BAAD98}"/>
          </ac:inkMkLst>
        </pc:inkChg>
      </pc:sldChg>
      <pc:sldChg chg="addSp modSp del mod">
        <pc:chgData name="Cheng Fan" userId="73b39abba4055029" providerId="LiveId" clId="{44781F24-EB97-47FF-95BE-058219D4485C}" dt="2020-10-05T07:59:41.511" v="9638" actId="47"/>
        <pc:sldMkLst>
          <pc:docMk/>
          <pc:sldMk cId="137005807" sldId="899"/>
        </pc:sldMkLst>
        <pc:spChg chg="add mod">
          <ac:chgData name="Cheng Fan" userId="73b39abba4055029" providerId="LiveId" clId="{44781F24-EB97-47FF-95BE-058219D4485C}" dt="2020-10-02T06:34:26.919" v="3981" actId="1076"/>
          <ac:spMkLst>
            <pc:docMk/>
            <pc:sldMk cId="137005807" sldId="899"/>
            <ac:spMk id="2" creationId="{64C7715E-5822-4655-A5F6-2857C5D97A48}"/>
          </ac:spMkLst>
        </pc:spChg>
        <pc:picChg chg="mod">
          <ac:chgData name="Cheng Fan" userId="73b39abba4055029" providerId="LiveId" clId="{44781F24-EB97-47FF-95BE-058219D4485C}" dt="2020-10-02T06:34:18.662" v="3980" actId="1076"/>
          <ac:picMkLst>
            <pc:docMk/>
            <pc:sldMk cId="137005807" sldId="899"/>
            <ac:picMk id="9" creationId="{00000000-0000-0000-0000-000000000000}"/>
          </ac:picMkLst>
        </pc:picChg>
      </pc:sldChg>
      <pc:sldChg chg="addSp delSp modSp mod delAnim">
        <pc:chgData name="Cheng Fan" userId="73b39abba4055029" providerId="LiveId" clId="{44781F24-EB97-47FF-95BE-058219D4485C}" dt="2020-10-04T12:25:36.399" v="5421"/>
        <pc:sldMkLst>
          <pc:docMk/>
          <pc:sldMk cId="1099327655" sldId="900"/>
        </pc:sldMkLst>
        <pc:spChg chg="mod">
          <ac:chgData name="Cheng Fan" userId="73b39abba4055029" providerId="LiveId" clId="{44781F24-EB97-47FF-95BE-058219D4485C}" dt="2020-10-04T12:20:32.150" v="5420"/>
          <ac:spMkLst>
            <pc:docMk/>
            <pc:sldMk cId="1099327655" sldId="900"/>
            <ac:spMk id="6" creationId="{00000000-0000-0000-0000-000000000000}"/>
          </ac:spMkLst>
        </pc:spChg>
        <pc:spChg chg="mod">
          <ac:chgData name="Cheng Fan" userId="73b39abba4055029" providerId="LiveId" clId="{44781F24-EB97-47FF-95BE-058219D4485C}" dt="2020-10-04T02:46:21.159" v="4871"/>
          <ac:spMkLst>
            <pc:docMk/>
            <pc:sldMk cId="1099327655" sldId="900"/>
            <ac:spMk id="7" creationId="{D7B12816-635B-D249-BE4E-A4969E8EEF6E}"/>
          </ac:spMkLst>
        </pc:spChg>
        <pc:picChg chg="add del mod">
          <ac:chgData name="Cheng Fan" userId="73b39abba4055029" providerId="LiveId" clId="{44781F24-EB97-47FF-95BE-058219D4485C}" dt="2020-10-04T12:25:36.399" v="5421"/>
          <ac:picMkLst>
            <pc:docMk/>
            <pc:sldMk cId="1099327655" sldId="900"/>
            <ac:picMk id="3" creationId="{78153442-93BF-47B1-AEB9-8B9779CCFFD4}"/>
          </ac:picMkLst>
        </pc:picChg>
        <pc:picChg chg="add mod">
          <ac:chgData name="Cheng Fan" userId="73b39abba4055029" providerId="LiveId" clId="{44781F24-EB97-47FF-95BE-058219D4485C}" dt="2020-10-04T12:25:36.399" v="5421"/>
          <ac:picMkLst>
            <pc:docMk/>
            <pc:sldMk cId="1099327655" sldId="900"/>
            <ac:picMk id="10" creationId="{1775A8FE-D055-44D9-95AE-77659B5CDB27}"/>
          </ac:picMkLst>
        </pc:picChg>
        <pc:inkChg chg="add del">
          <ac:chgData name="Cheng Fan" userId="73b39abba4055029" providerId="LiveId" clId="{44781F24-EB97-47FF-95BE-058219D4485C}" dt="2020-10-04T12:20:25.663" v="5409" actId="478"/>
          <ac:inkMkLst>
            <pc:docMk/>
            <pc:sldMk cId="1099327655" sldId="900"/>
            <ac:inkMk id="2" creationId="{A75DA0B2-9FC9-4054-9A32-8E0666BF89F8}"/>
          </ac:inkMkLst>
        </pc:inkChg>
        <pc:inkChg chg="add">
          <ac:chgData name="Cheng Fan" userId="73b39abba4055029" providerId="LiveId" clId="{44781F24-EB97-47FF-95BE-058219D4485C}" dt="2020-10-04T12:25:36.399" v="5421"/>
          <ac:inkMkLst>
            <pc:docMk/>
            <pc:sldMk cId="1099327655" sldId="900"/>
            <ac:inkMk id="5" creationId="{321751AE-636B-4E16-8282-601CAB83AFA3}"/>
          </ac:inkMkLst>
        </pc:inkChg>
      </pc:sldChg>
      <pc:sldChg chg="del">
        <pc:chgData name="Cheng Fan" userId="73b39abba4055029" providerId="LiveId" clId="{44781F24-EB97-47FF-95BE-058219D4485C}" dt="2020-10-05T07:59:41.511" v="9638" actId="47"/>
        <pc:sldMkLst>
          <pc:docMk/>
          <pc:sldMk cId="569291408" sldId="901"/>
        </pc:sldMkLst>
      </pc:sldChg>
      <pc:sldChg chg="addSp modSp mod">
        <pc:chgData name="Cheng Fan" userId="73b39abba4055029" providerId="LiveId" clId="{44781F24-EB97-47FF-95BE-058219D4485C}" dt="2020-10-05T08:19:50.469" v="9807"/>
        <pc:sldMkLst>
          <pc:docMk/>
          <pc:sldMk cId="547657895" sldId="903"/>
        </pc:sldMkLst>
        <pc:spChg chg="mod">
          <ac:chgData name="Cheng Fan" userId="73b39abba4055029" providerId="LiveId" clId="{44781F24-EB97-47FF-95BE-058219D4485C}" dt="2020-10-05T05:57:19.715" v="9112" actId="20577"/>
          <ac:spMkLst>
            <pc:docMk/>
            <pc:sldMk cId="547657895" sldId="903"/>
            <ac:spMk id="9" creationId="{00000000-0000-0000-0000-000000000000}"/>
          </ac:spMkLst>
        </pc:spChg>
        <pc:picChg chg="add mod">
          <ac:chgData name="Cheng Fan" userId="73b39abba4055029" providerId="LiveId" clId="{44781F24-EB97-47FF-95BE-058219D4485C}" dt="2020-10-05T08:19:50.469" v="9807"/>
          <ac:picMkLst>
            <pc:docMk/>
            <pc:sldMk cId="547657895" sldId="903"/>
            <ac:picMk id="2" creationId="{F90BE941-F280-40E9-B91D-BFFACBCD247A}"/>
          </ac:picMkLst>
        </pc:picChg>
      </pc:sldChg>
      <pc:sldChg chg="addSp delSp modSp mod">
        <pc:chgData name="Cheng Fan" userId="73b39abba4055029" providerId="LiveId" clId="{44781F24-EB97-47FF-95BE-058219D4485C}" dt="2020-10-05T06:14:07.690" v="9134"/>
        <pc:sldMkLst>
          <pc:docMk/>
          <pc:sldMk cId="3490707544" sldId="904"/>
        </pc:sldMkLst>
        <pc:spChg chg="del">
          <ac:chgData name="Cheng Fan" userId="73b39abba4055029" providerId="LiveId" clId="{44781F24-EB97-47FF-95BE-058219D4485C}" dt="2020-10-05T02:21:32.898" v="5943" actId="478"/>
          <ac:spMkLst>
            <pc:docMk/>
            <pc:sldMk cId="3490707544" sldId="904"/>
            <ac:spMk id="5" creationId="{D7B12816-635B-D249-BE4E-A4969E8EEF6E}"/>
          </ac:spMkLst>
        </pc:spChg>
        <pc:picChg chg="add mod">
          <ac:chgData name="Cheng Fan" userId="73b39abba4055029" providerId="LiveId" clId="{44781F24-EB97-47FF-95BE-058219D4485C}" dt="2020-10-05T06:14:07.690" v="9134"/>
          <ac:picMkLst>
            <pc:docMk/>
            <pc:sldMk cId="3490707544" sldId="904"/>
            <ac:picMk id="3" creationId="{AA160D4E-5676-4F39-8AE8-C555F92F9F82}"/>
          </ac:picMkLst>
        </pc:picChg>
        <pc:inkChg chg="add">
          <ac:chgData name="Cheng Fan" userId="73b39abba4055029" providerId="LiveId" clId="{44781F24-EB97-47FF-95BE-058219D4485C}" dt="2020-10-05T06:14:07.690" v="9134"/>
          <ac:inkMkLst>
            <pc:docMk/>
            <pc:sldMk cId="3490707544" sldId="904"/>
            <ac:inkMk id="2" creationId="{BC2810DB-D1D0-451C-91DB-4619B390AD40}"/>
          </ac:inkMkLst>
        </pc:inkChg>
      </pc:sldChg>
      <pc:sldChg chg="addSp modSp mod">
        <pc:chgData name="Cheng Fan" userId="73b39abba4055029" providerId="LiveId" clId="{44781F24-EB97-47FF-95BE-058219D4485C}" dt="2020-10-14T06:04:27.499" v="9911" actId="207"/>
        <pc:sldMkLst>
          <pc:docMk/>
          <pc:sldMk cId="1933913276" sldId="905"/>
        </pc:sldMkLst>
        <pc:spChg chg="mod">
          <ac:chgData name="Cheng Fan" userId="73b39abba4055029" providerId="LiveId" clId="{44781F24-EB97-47FF-95BE-058219D4485C}" dt="2020-10-02T07:49:51.911" v="4625" actId="20577"/>
          <ac:spMkLst>
            <pc:docMk/>
            <pc:sldMk cId="1933913276" sldId="905"/>
            <ac:spMk id="9" creationId="{00000000-0000-0000-0000-000000000000}"/>
          </ac:spMkLst>
        </pc:spChg>
        <pc:spChg chg="add mod">
          <ac:chgData name="Cheng Fan" userId="73b39abba4055029" providerId="LiveId" clId="{44781F24-EB97-47FF-95BE-058219D4485C}" dt="2020-10-14T06:04:27.499" v="9911" actId="207"/>
          <ac:spMkLst>
            <pc:docMk/>
            <pc:sldMk cId="1933913276" sldId="905"/>
            <ac:spMk id="12" creationId="{2DF72818-9066-4D5A-AA1D-483F7DA2BF95}"/>
          </ac:spMkLst>
        </pc:spChg>
        <pc:picChg chg="add mod">
          <ac:chgData name="Cheng Fan" userId="73b39abba4055029" providerId="LiveId" clId="{44781F24-EB97-47FF-95BE-058219D4485C}" dt="2020-10-02T07:50:01.658" v="4630" actId="1076"/>
          <ac:picMkLst>
            <pc:docMk/>
            <pc:sldMk cId="1933913276" sldId="905"/>
            <ac:picMk id="7" creationId="{FFE10817-8600-4BC0-87C3-1DD076201084}"/>
          </ac:picMkLst>
        </pc:picChg>
        <pc:picChg chg="add mod">
          <ac:chgData name="Cheng Fan" userId="73b39abba4055029" providerId="LiveId" clId="{44781F24-EB97-47FF-95BE-058219D4485C}" dt="2020-10-05T02:07:32.640" v="5941"/>
          <ac:picMkLst>
            <pc:docMk/>
            <pc:sldMk cId="1933913276" sldId="905"/>
            <ac:picMk id="8" creationId="{414F7F8B-4970-48D0-BCB4-3F7371C7D7E9}"/>
          </ac:picMkLst>
        </pc:picChg>
        <pc:picChg chg="add mod">
          <ac:chgData name="Cheng Fan" userId="73b39abba4055029" providerId="LiveId" clId="{44781F24-EB97-47FF-95BE-058219D4485C}" dt="2020-10-02T08:17:24.680" v="4702" actId="1076"/>
          <ac:picMkLst>
            <pc:docMk/>
            <pc:sldMk cId="1933913276" sldId="905"/>
            <ac:picMk id="10" creationId="{9401FFE9-82DA-4727-AB81-1EB7785BC868}"/>
          </ac:picMkLst>
        </pc:picChg>
        <pc:inkChg chg="add">
          <ac:chgData name="Cheng Fan" userId="73b39abba4055029" providerId="LiveId" clId="{44781F24-EB97-47FF-95BE-058219D4485C}" dt="2020-10-05T02:07:32.640" v="5941"/>
          <ac:inkMkLst>
            <pc:docMk/>
            <pc:sldMk cId="1933913276" sldId="905"/>
            <ac:inkMk id="4" creationId="{4BF8FCC4-615B-42C3-A0B4-A4B9A9A80727}"/>
          </ac:inkMkLst>
        </pc:inkChg>
      </pc:sldChg>
      <pc:sldChg chg="addSp delSp modSp mod">
        <pc:chgData name="Cheng Fan" userId="73b39abba4055029" providerId="LiveId" clId="{44781F24-EB97-47FF-95BE-058219D4485C}" dt="2020-10-05T02:04:23.761" v="5940"/>
        <pc:sldMkLst>
          <pc:docMk/>
          <pc:sldMk cId="851812056" sldId="906"/>
        </pc:sldMkLst>
        <pc:spChg chg="mod">
          <ac:chgData name="Cheng Fan" userId="73b39abba4055029" providerId="LiveId" clId="{44781F24-EB97-47FF-95BE-058219D4485C}" dt="2020-10-02T08:15:48.089" v="4660"/>
          <ac:spMkLst>
            <pc:docMk/>
            <pc:sldMk cId="851812056" sldId="906"/>
            <ac:spMk id="6" creationId="{9F078EC3-00FC-6D4B-9336-1BB438747989}"/>
          </ac:spMkLst>
        </pc:spChg>
        <pc:picChg chg="add del">
          <ac:chgData name="Cheng Fan" userId="73b39abba4055029" providerId="LiveId" clId="{44781F24-EB97-47FF-95BE-058219D4485C}" dt="2020-10-02T08:08:03.244" v="4634" actId="478"/>
          <ac:picMkLst>
            <pc:docMk/>
            <pc:sldMk cId="851812056" sldId="906"/>
            <ac:picMk id="4" creationId="{00000000-0000-0000-0000-000000000000}"/>
          </ac:picMkLst>
        </pc:picChg>
        <pc:picChg chg="add del">
          <ac:chgData name="Cheng Fan" userId="73b39abba4055029" providerId="LiveId" clId="{44781F24-EB97-47FF-95BE-058219D4485C}" dt="2020-10-02T08:08:02.790" v="4633" actId="478"/>
          <ac:picMkLst>
            <pc:docMk/>
            <pc:sldMk cId="851812056" sldId="906"/>
            <ac:picMk id="5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5T02:04:23.761" v="5940"/>
          <ac:picMkLst>
            <pc:docMk/>
            <pc:sldMk cId="851812056" sldId="906"/>
            <ac:picMk id="14" creationId="{1D32744D-65E3-49AD-869A-E76108DEF5E5}"/>
          </ac:picMkLst>
        </pc:picChg>
        <pc:inkChg chg="add">
          <ac:chgData name="Cheng Fan" userId="73b39abba4055029" providerId="LiveId" clId="{44781F24-EB97-47FF-95BE-058219D4485C}" dt="2020-10-05T02:04:23.761" v="5940"/>
          <ac:inkMkLst>
            <pc:docMk/>
            <pc:sldMk cId="851812056" sldId="906"/>
            <ac:inkMk id="13" creationId="{84595591-F4E6-4F53-A65B-2893EA1CA2A1}"/>
          </ac:inkMkLst>
        </pc:inkChg>
      </pc:sldChg>
      <pc:sldChg chg="addSp modSp mod">
        <pc:chgData name="Cheng Fan" userId="73b39abba4055029" providerId="LiveId" clId="{44781F24-EB97-47FF-95BE-058219D4485C}" dt="2020-10-05T02:11:44.164" v="5942"/>
        <pc:sldMkLst>
          <pc:docMk/>
          <pc:sldMk cId="4003231526" sldId="908"/>
        </pc:sldMkLst>
        <pc:spChg chg="mod">
          <ac:chgData name="Cheng Fan" userId="73b39abba4055029" providerId="LiveId" clId="{44781F24-EB97-47FF-95BE-058219D4485C}" dt="2020-10-04T02:52:05.174" v="4873" actId="207"/>
          <ac:spMkLst>
            <pc:docMk/>
            <pc:sldMk cId="4003231526" sldId="908"/>
            <ac:spMk id="8" creationId="{00000000-0000-0000-0000-000000000000}"/>
          </ac:spMkLst>
        </pc:spChg>
        <pc:picChg chg="add mod">
          <ac:chgData name="Cheng Fan" userId="73b39abba4055029" providerId="LiveId" clId="{44781F24-EB97-47FF-95BE-058219D4485C}" dt="2020-10-05T02:11:44.164" v="5942"/>
          <ac:picMkLst>
            <pc:docMk/>
            <pc:sldMk cId="4003231526" sldId="908"/>
            <ac:picMk id="3" creationId="{0F3996E4-580C-416F-96E2-B6C23E9D24B2}"/>
          </ac:picMkLst>
        </pc:picChg>
        <pc:inkChg chg="add">
          <ac:chgData name="Cheng Fan" userId="73b39abba4055029" providerId="LiveId" clId="{44781F24-EB97-47FF-95BE-058219D4485C}" dt="2020-10-05T02:11:44.164" v="5942"/>
          <ac:inkMkLst>
            <pc:docMk/>
            <pc:sldMk cId="4003231526" sldId="908"/>
            <ac:inkMk id="2" creationId="{197F0D19-6A97-469B-A86A-A648DA03B043}"/>
          </ac:inkMkLst>
        </pc:inkChg>
      </pc:sldChg>
      <pc:sldChg chg="addSp delSp modSp mod">
        <pc:chgData name="Cheng Fan" userId="73b39abba4055029" providerId="LiveId" clId="{44781F24-EB97-47FF-95BE-058219D4485C}" dt="2020-10-04T12:45:59.841" v="5559"/>
        <pc:sldMkLst>
          <pc:docMk/>
          <pc:sldMk cId="1580255833" sldId="909"/>
        </pc:sldMkLst>
        <pc:spChg chg="mod">
          <ac:chgData name="Cheng Fan" userId="73b39abba4055029" providerId="LiveId" clId="{44781F24-EB97-47FF-95BE-058219D4485C}" dt="2020-10-04T12:41:09.159" v="5545"/>
          <ac:spMkLst>
            <pc:docMk/>
            <pc:sldMk cId="1580255833" sldId="909"/>
            <ac:spMk id="7" creationId="{00000000-0000-0000-0000-000000000000}"/>
          </ac:spMkLst>
        </pc:spChg>
        <pc:picChg chg="add mod">
          <ac:chgData name="Cheng Fan" userId="73b39abba4055029" providerId="LiveId" clId="{44781F24-EB97-47FF-95BE-058219D4485C}" dt="2020-10-04T12:42:50.094" v="5556" actId="1076"/>
          <ac:picMkLst>
            <pc:docMk/>
            <pc:sldMk cId="1580255833" sldId="909"/>
            <ac:picMk id="3" creationId="{80E1413D-D77A-4B7E-8645-BFEECCE5868F}"/>
          </ac:picMkLst>
        </pc:picChg>
        <pc:picChg chg="add mod">
          <ac:chgData name="Cheng Fan" userId="73b39abba4055029" providerId="LiveId" clId="{44781F24-EB97-47FF-95BE-058219D4485C}" dt="2020-10-04T12:42:47.855" v="5555" actId="1076"/>
          <ac:picMkLst>
            <pc:docMk/>
            <pc:sldMk cId="1580255833" sldId="909"/>
            <ac:picMk id="5" creationId="{579B46A9-40CE-4747-848C-6AB4D4057961}"/>
          </ac:picMkLst>
        </pc:picChg>
        <pc:picChg chg="del">
          <ac:chgData name="Cheng Fan" userId="73b39abba4055029" providerId="LiveId" clId="{44781F24-EB97-47FF-95BE-058219D4485C}" dt="2020-10-04T12:40:54.338" v="5536" actId="478"/>
          <ac:picMkLst>
            <pc:docMk/>
            <pc:sldMk cId="1580255833" sldId="909"/>
            <ac:picMk id="10" creationId="{00000000-0000-0000-0000-000000000000}"/>
          </ac:picMkLst>
        </pc:picChg>
        <pc:picChg chg="del">
          <ac:chgData name="Cheng Fan" userId="73b39abba4055029" providerId="LiveId" clId="{44781F24-EB97-47FF-95BE-058219D4485C}" dt="2020-10-04T12:40:56.409" v="5537" actId="478"/>
          <ac:picMkLst>
            <pc:docMk/>
            <pc:sldMk cId="1580255833" sldId="909"/>
            <ac:picMk id="11" creationId="{00000000-0000-0000-0000-000000000000}"/>
          </ac:picMkLst>
        </pc:picChg>
        <pc:picChg chg="del mod">
          <ac:chgData name="Cheng Fan" userId="73b39abba4055029" providerId="LiveId" clId="{44781F24-EB97-47FF-95BE-058219D4485C}" dt="2020-10-04T12:42:23.806" v="5548" actId="478"/>
          <ac:picMkLst>
            <pc:docMk/>
            <pc:sldMk cId="1580255833" sldId="909"/>
            <ac:picMk id="12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4T12:45:59.841" v="5559"/>
          <ac:picMkLst>
            <pc:docMk/>
            <pc:sldMk cId="1580255833" sldId="909"/>
            <ac:picMk id="13" creationId="{3C3CE36F-6C04-4D64-9C39-D0E09A60B1AD}"/>
          </ac:picMkLst>
        </pc:picChg>
        <pc:inkChg chg="add del">
          <ac:chgData name="Cheng Fan" userId="73b39abba4055029" providerId="LiveId" clId="{44781F24-EB97-47FF-95BE-058219D4485C}" dt="2020-10-04T12:43:09.501" v="5558" actId="478"/>
          <ac:inkMkLst>
            <pc:docMk/>
            <pc:sldMk cId="1580255833" sldId="909"/>
            <ac:inkMk id="8" creationId="{3D51EF3B-620D-4DF6-8034-19A1580E2C00}"/>
          </ac:inkMkLst>
        </pc:inkChg>
        <pc:inkChg chg="add">
          <ac:chgData name="Cheng Fan" userId="73b39abba4055029" providerId="LiveId" clId="{44781F24-EB97-47FF-95BE-058219D4485C}" dt="2020-10-04T12:45:59.841" v="5559"/>
          <ac:inkMkLst>
            <pc:docMk/>
            <pc:sldMk cId="1580255833" sldId="909"/>
            <ac:inkMk id="9" creationId="{D682A6B7-C41F-48F2-89EF-023EE9D28C3F}"/>
          </ac:inkMkLst>
        </pc:inkChg>
      </pc:sldChg>
      <pc:sldChg chg="addSp delSp modSp del mod">
        <pc:chgData name="Cheng Fan" userId="73b39abba4055029" providerId="LiveId" clId="{44781F24-EB97-47FF-95BE-058219D4485C}" dt="2020-10-05T07:59:04.912" v="9636" actId="47"/>
        <pc:sldMkLst>
          <pc:docMk/>
          <pc:sldMk cId="3653021432" sldId="910"/>
        </pc:sldMkLst>
        <pc:spChg chg="add mod">
          <ac:chgData name="Cheng Fan" userId="73b39abba4055029" providerId="LiveId" clId="{44781F24-EB97-47FF-95BE-058219D4485C}" dt="2020-10-02T04:47:25.113" v="3455" actId="1076"/>
          <ac:spMkLst>
            <pc:docMk/>
            <pc:sldMk cId="3653021432" sldId="910"/>
            <ac:spMk id="2" creationId="{0EC9FD61-6236-4F15-A2DC-746D2DD5D2E7}"/>
          </ac:spMkLst>
        </pc:spChg>
        <pc:spChg chg="mod">
          <ac:chgData name="Cheng Fan" userId="73b39abba4055029" providerId="LiveId" clId="{44781F24-EB97-47FF-95BE-058219D4485C}" dt="2020-10-02T04:51:33.692" v="3579" actId="113"/>
          <ac:spMkLst>
            <pc:docMk/>
            <pc:sldMk cId="3653021432" sldId="910"/>
            <ac:spMk id="5" creationId="{00000000-0000-0000-0000-000000000000}"/>
          </ac:spMkLst>
        </pc:spChg>
        <pc:spChg chg="add del">
          <ac:chgData name="Cheng Fan" userId="73b39abba4055029" providerId="LiveId" clId="{44781F24-EB97-47FF-95BE-058219D4485C}" dt="2020-10-02T04:47:17.829" v="3451" actId="478"/>
          <ac:spMkLst>
            <pc:docMk/>
            <pc:sldMk cId="3653021432" sldId="910"/>
            <ac:spMk id="10" creationId="{00000000-0000-0000-0000-000000000000}"/>
          </ac:spMkLst>
        </pc:spChg>
        <pc:spChg chg="mod">
          <ac:chgData name="Cheng Fan" userId="73b39abba4055029" providerId="LiveId" clId="{44781F24-EB97-47FF-95BE-058219D4485C}" dt="2020-10-02T04:54:11.993" v="3614" actId="20577"/>
          <ac:spMkLst>
            <pc:docMk/>
            <pc:sldMk cId="3653021432" sldId="910"/>
            <ac:spMk id="13" creationId="{D7B12816-635B-D249-BE4E-A4969E8EEF6E}"/>
          </ac:spMkLst>
        </pc:spChg>
        <pc:spChg chg="add mod">
          <ac:chgData name="Cheng Fan" userId="73b39abba4055029" providerId="LiveId" clId="{44781F24-EB97-47FF-95BE-058219D4485C}" dt="2020-10-02T04:52:44.688" v="3613" actId="1076"/>
          <ac:spMkLst>
            <pc:docMk/>
            <pc:sldMk cId="3653021432" sldId="910"/>
            <ac:spMk id="26" creationId="{C7BD8FC1-8AE9-43A4-B6B4-B40541685AAD}"/>
          </ac:spMkLst>
        </pc:spChg>
        <pc:picChg chg="add del mod">
          <ac:chgData name="Cheng Fan" userId="73b39abba4055029" providerId="LiveId" clId="{44781F24-EB97-47FF-95BE-058219D4485C}" dt="2020-10-02T04:50:08.361" v="3487" actId="1076"/>
          <ac:picMkLst>
            <pc:docMk/>
            <pc:sldMk cId="3653021432" sldId="910"/>
            <ac:picMk id="3" creationId="{D59AD824-73B3-488D-BEA6-3A804F934C9E}"/>
          </ac:picMkLst>
        </pc:picChg>
        <pc:picChg chg="mod">
          <ac:chgData name="Cheng Fan" userId="73b39abba4055029" providerId="LiveId" clId="{44781F24-EB97-47FF-95BE-058219D4485C}" dt="2020-10-02T04:46:41.727" v="3442" actId="1076"/>
          <ac:picMkLst>
            <pc:docMk/>
            <pc:sldMk cId="3653021432" sldId="910"/>
            <ac:picMk id="6" creationId="{00000000-0000-0000-0000-000000000000}"/>
          </ac:picMkLst>
        </pc:picChg>
        <pc:picChg chg="mod">
          <ac:chgData name="Cheng Fan" userId="73b39abba4055029" providerId="LiveId" clId="{44781F24-EB97-47FF-95BE-058219D4485C}" dt="2020-10-02T04:46:50.465" v="3445" actId="1076"/>
          <ac:picMkLst>
            <pc:docMk/>
            <pc:sldMk cId="3653021432" sldId="910"/>
            <ac:picMk id="7" creationId="{00000000-0000-0000-0000-000000000000}"/>
          </ac:picMkLst>
        </pc:picChg>
        <pc:picChg chg="mod">
          <ac:chgData name="Cheng Fan" userId="73b39abba4055029" providerId="LiveId" clId="{44781F24-EB97-47FF-95BE-058219D4485C}" dt="2020-10-02T04:46:48.382" v="3444" actId="1076"/>
          <ac:picMkLst>
            <pc:docMk/>
            <pc:sldMk cId="3653021432" sldId="910"/>
            <ac:picMk id="8" creationId="{00000000-0000-0000-0000-000000000000}"/>
          </ac:picMkLst>
        </pc:picChg>
        <pc:picChg chg="mod">
          <ac:chgData name="Cheng Fan" userId="73b39abba4055029" providerId="LiveId" clId="{44781F24-EB97-47FF-95BE-058219D4485C}" dt="2020-10-02T04:46:54.551" v="3446" actId="1076"/>
          <ac:picMkLst>
            <pc:docMk/>
            <pc:sldMk cId="3653021432" sldId="910"/>
            <ac:picMk id="9" creationId="{00000000-0000-0000-0000-000000000000}"/>
          </ac:picMkLst>
        </pc:picChg>
        <pc:picChg chg="del">
          <ac:chgData name="Cheng Fan" userId="73b39abba4055029" providerId="LiveId" clId="{44781F24-EB97-47FF-95BE-058219D4485C}" dt="2020-10-02T04:47:35.769" v="3457" actId="478"/>
          <ac:picMkLst>
            <pc:docMk/>
            <pc:sldMk cId="3653021432" sldId="910"/>
            <ac:picMk id="11" creationId="{00000000-0000-0000-0000-000000000000}"/>
          </ac:picMkLst>
        </pc:picChg>
        <pc:picChg chg="del">
          <ac:chgData name="Cheng Fan" userId="73b39abba4055029" providerId="LiveId" clId="{44781F24-EB97-47FF-95BE-058219D4485C}" dt="2020-10-02T04:47:37.414" v="3458" actId="478"/>
          <ac:picMkLst>
            <pc:docMk/>
            <pc:sldMk cId="3653021432" sldId="910"/>
            <ac:picMk id="12" creationId="{00000000-0000-0000-0000-000000000000}"/>
          </ac:picMkLst>
        </pc:picChg>
        <pc:picChg chg="add del mod">
          <ac:chgData name="Cheng Fan" userId="73b39abba4055029" providerId="LiveId" clId="{44781F24-EB97-47FF-95BE-058219D4485C}" dt="2020-10-02T04:50:12.801" v="3488" actId="1076"/>
          <ac:picMkLst>
            <pc:docMk/>
            <pc:sldMk cId="3653021432" sldId="910"/>
            <ac:picMk id="17" creationId="{716CBB9F-A4AC-464D-BC70-2E2B755134B1}"/>
          </ac:picMkLst>
        </pc:picChg>
        <pc:picChg chg="add mod">
          <ac:chgData name="Cheng Fan" userId="73b39abba4055029" providerId="LiveId" clId="{44781F24-EB97-47FF-95BE-058219D4485C}" dt="2020-10-02T04:51:48.089" v="3588" actId="1036"/>
          <ac:picMkLst>
            <pc:docMk/>
            <pc:sldMk cId="3653021432" sldId="910"/>
            <ac:picMk id="19" creationId="{39E50657-55FB-49D4-9FAC-DD2B0F34F75E}"/>
          </ac:picMkLst>
        </pc:picChg>
        <pc:picChg chg="add mod">
          <ac:chgData name="Cheng Fan" userId="73b39abba4055029" providerId="LiveId" clId="{44781F24-EB97-47FF-95BE-058219D4485C}" dt="2020-10-02T04:51:48.089" v="3588" actId="1036"/>
          <ac:picMkLst>
            <pc:docMk/>
            <pc:sldMk cId="3653021432" sldId="910"/>
            <ac:picMk id="21" creationId="{24CCE75D-EBDB-430A-931A-64F1C7F90A02}"/>
          </ac:picMkLst>
        </pc:picChg>
        <pc:picChg chg="add mod">
          <ac:chgData name="Cheng Fan" userId="73b39abba4055029" providerId="LiveId" clId="{44781F24-EB97-47FF-95BE-058219D4485C}" dt="2020-10-02T04:50:15.568" v="3489" actId="1076"/>
          <ac:picMkLst>
            <pc:docMk/>
            <pc:sldMk cId="3653021432" sldId="910"/>
            <ac:picMk id="23" creationId="{4D1AD4B0-65E8-4540-A249-CFBB64504B2E}"/>
          </ac:picMkLst>
        </pc:picChg>
        <pc:picChg chg="add mod">
          <ac:chgData name="Cheng Fan" userId="73b39abba4055029" providerId="LiveId" clId="{44781F24-EB97-47FF-95BE-058219D4485C}" dt="2020-10-02T04:52:27.556" v="3594" actId="1076"/>
          <ac:picMkLst>
            <pc:docMk/>
            <pc:sldMk cId="3653021432" sldId="910"/>
            <ac:picMk id="25" creationId="{A2527149-6228-4729-9EF4-1D9A20F980D2}"/>
          </ac:picMkLst>
        </pc:picChg>
      </pc:sldChg>
      <pc:sldChg chg="addSp delSp modSp mod">
        <pc:chgData name="Cheng Fan" userId="73b39abba4055029" providerId="LiveId" clId="{44781F24-EB97-47FF-95BE-058219D4485C}" dt="2020-10-05T07:10:35.049" v="9634"/>
        <pc:sldMkLst>
          <pc:docMk/>
          <pc:sldMk cId="4006926028" sldId="911"/>
        </pc:sldMkLst>
        <pc:spChg chg="add mod">
          <ac:chgData name="Cheng Fan" userId="73b39abba4055029" providerId="LiveId" clId="{44781F24-EB97-47FF-95BE-058219D4485C}" dt="2020-10-05T03:37:03.613" v="7381" actId="1076"/>
          <ac:spMkLst>
            <pc:docMk/>
            <pc:sldMk cId="4006926028" sldId="911"/>
            <ac:spMk id="2" creationId="{323EEF42-CFAB-46F7-9841-3BE3FE100103}"/>
          </ac:spMkLst>
        </pc:spChg>
        <pc:spChg chg="mod">
          <ac:chgData name="Cheng Fan" userId="73b39abba4055029" providerId="LiveId" clId="{44781F24-EB97-47FF-95BE-058219D4485C}" dt="2020-10-05T07:10:35.049" v="9634"/>
          <ac:spMkLst>
            <pc:docMk/>
            <pc:sldMk cId="4006926028" sldId="911"/>
            <ac:spMk id="7" creationId="{9F078EC3-00FC-6D4B-9336-1BB438747989}"/>
          </ac:spMkLst>
        </pc:spChg>
        <pc:spChg chg="mod">
          <ac:chgData name="Cheng Fan" userId="73b39abba4055029" providerId="LiveId" clId="{44781F24-EB97-47FF-95BE-058219D4485C}" dt="2020-10-05T04:09:16.578" v="9057" actId="20577"/>
          <ac:spMkLst>
            <pc:docMk/>
            <pc:sldMk cId="4006926028" sldId="911"/>
            <ac:spMk id="8" creationId="{00000000-0000-0000-0000-000000000000}"/>
          </ac:spMkLst>
        </pc:spChg>
        <pc:spChg chg="del">
          <ac:chgData name="Cheng Fan" userId="73b39abba4055029" providerId="LiveId" clId="{44781F24-EB97-47FF-95BE-058219D4485C}" dt="2020-10-05T02:57:56.707" v="6638" actId="21"/>
          <ac:spMkLst>
            <pc:docMk/>
            <pc:sldMk cId="4006926028" sldId="911"/>
            <ac:spMk id="9" creationId="{A769FA6D-63BB-2049-B3CC-A3243E97C4F5}"/>
          </ac:spMkLst>
        </pc:spChg>
        <pc:picChg chg="add mod">
          <ac:chgData name="Cheng Fan" userId="73b39abba4055029" providerId="LiveId" clId="{44781F24-EB97-47FF-95BE-058219D4485C}" dt="2020-10-05T06:20:33.228" v="9135"/>
          <ac:picMkLst>
            <pc:docMk/>
            <pc:sldMk cId="4006926028" sldId="911"/>
            <ac:picMk id="4" creationId="{CA6A0BA0-25A2-460C-8F16-13CFD84469FD}"/>
          </ac:picMkLst>
        </pc:picChg>
        <pc:picChg chg="mod">
          <ac:chgData name="Cheng Fan" userId="73b39abba4055029" providerId="LiveId" clId="{44781F24-EB97-47FF-95BE-058219D4485C}" dt="2020-10-05T03:37:09" v="7382" actId="1076"/>
          <ac:picMkLst>
            <pc:docMk/>
            <pc:sldMk cId="4006926028" sldId="911"/>
            <ac:picMk id="10" creationId="{00000000-0000-0000-0000-000000000000}"/>
          </ac:picMkLst>
        </pc:picChg>
        <pc:picChg chg="mod">
          <ac:chgData name="Cheng Fan" userId="73b39abba4055029" providerId="LiveId" clId="{44781F24-EB97-47FF-95BE-058219D4485C}" dt="2020-10-05T03:37:12.142" v="7383" actId="1076"/>
          <ac:picMkLst>
            <pc:docMk/>
            <pc:sldMk cId="4006926028" sldId="911"/>
            <ac:picMk id="11" creationId="{00000000-0000-0000-0000-000000000000}"/>
          </ac:picMkLst>
        </pc:picChg>
        <pc:picChg chg="mod">
          <ac:chgData name="Cheng Fan" userId="73b39abba4055029" providerId="LiveId" clId="{44781F24-EB97-47FF-95BE-058219D4485C}" dt="2020-10-05T03:37:18.907" v="7384" actId="1076"/>
          <ac:picMkLst>
            <pc:docMk/>
            <pc:sldMk cId="4006926028" sldId="911"/>
            <ac:picMk id="12" creationId="{00000000-0000-0000-0000-000000000000}"/>
          </ac:picMkLst>
        </pc:picChg>
        <pc:inkChg chg="add">
          <ac:chgData name="Cheng Fan" userId="73b39abba4055029" providerId="LiveId" clId="{44781F24-EB97-47FF-95BE-058219D4485C}" dt="2020-10-05T06:20:33.228" v="9135"/>
          <ac:inkMkLst>
            <pc:docMk/>
            <pc:sldMk cId="4006926028" sldId="911"/>
            <ac:inkMk id="3" creationId="{0D577DEE-B54C-4477-ABAF-BC0413043C97}"/>
          </ac:inkMkLst>
        </pc:inkChg>
      </pc:sldChg>
      <pc:sldChg chg="modSp del mod">
        <pc:chgData name="Cheng Fan" userId="73b39abba4055029" providerId="LiveId" clId="{44781F24-EB97-47FF-95BE-058219D4485C}" dt="2020-10-05T07:59:31.185" v="9637" actId="47"/>
        <pc:sldMkLst>
          <pc:docMk/>
          <pc:sldMk cId="2465374588" sldId="912"/>
        </pc:sldMkLst>
        <pc:spChg chg="mod">
          <ac:chgData name="Cheng Fan" userId="73b39abba4055029" providerId="LiveId" clId="{44781F24-EB97-47FF-95BE-058219D4485C}" dt="2020-10-02T04:29:32.340" v="2997" actId="14100"/>
          <ac:spMkLst>
            <pc:docMk/>
            <pc:sldMk cId="2465374588" sldId="912"/>
            <ac:spMk id="10" creationId="{D7B12816-635B-D249-BE4E-A4969E8EEF6E}"/>
          </ac:spMkLst>
        </pc:spChg>
      </pc:sldChg>
      <pc:sldChg chg="modSp del mod">
        <pc:chgData name="Cheng Fan" userId="73b39abba4055029" providerId="LiveId" clId="{44781F24-EB97-47FF-95BE-058219D4485C}" dt="2020-10-05T05:43:02.285" v="9069" actId="2696"/>
        <pc:sldMkLst>
          <pc:docMk/>
          <pc:sldMk cId="1262165335" sldId="913"/>
        </pc:sldMkLst>
        <pc:spChg chg="mod">
          <ac:chgData name="Cheng Fan" userId="73b39abba4055029" providerId="LiveId" clId="{44781F24-EB97-47FF-95BE-058219D4485C}" dt="2020-10-02T08:36:41.605" v="4780" actId="1076"/>
          <ac:spMkLst>
            <pc:docMk/>
            <pc:sldMk cId="1262165335" sldId="913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02T08:38:05.806" v="4816" actId="207"/>
          <ac:spMkLst>
            <pc:docMk/>
            <pc:sldMk cId="1262165335" sldId="913"/>
            <ac:spMk id="10" creationId="{00000000-0000-0000-0000-000000000000}"/>
          </ac:spMkLst>
        </pc:spChg>
        <pc:picChg chg="mod">
          <ac:chgData name="Cheng Fan" userId="73b39abba4055029" providerId="LiveId" clId="{44781F24-EB97-47FF-95BE-058219D4485C}" dt="2020-10-02T08:37:49.759" v="4785" actId="1076"/>
          <ac:picMkLst>
            <pc:docMk/>
            <pc:sldMk cId="1262165335" sldId="913"/>
            <ac:picMk id="14" creationId="{00000000-0000-0000-0000-000000000000}"/>
          </ac:picMkLst>
        </pc:picChg>
      </pc:sldChg>
      <pc:sldChg chg="del">
        <pc:chgData name="Cheng Fan" userId="73b39abba4055029" providerId="LiveId" clId="{44781F24-EB97-47FF-95BE-058219D4485C}" dt="2020-10-05T05:43:02.285" v="9069" actId="2696"/>
        <pc:sldMkLst>
          <pc:docMk/>
          <pc:sldMk cId="424490773" sldId="914"/>
        </pc:sldMkLst>
      </pc:sldChg>
      <pc:sldChg chg="addSp modSp mod">
        <pc:chgData name="Cheng Fan" userId="73b39abba4055029" providerId="LiveId" clId="{44781F24-EB97-47FF-95BE-058219D4485C}" dt="2020-10-04T12:50:21.517" v="5635"/>
        <pc:sldMkLst>
          <pc:docMk/>
          <pc:sldMk cId="3013247104" sldId="915"/>
        </pc:sldMkLst>
        <pc:spChg chg="mod">
          <ac:chgData name="Cheng Fan" userId="73b39abba4055029" providerId="LiveId" clId="{44781F24-EB97-47FF-95BE-058219D4485C}" dt="2020-10-04T12:46:32.961" v="5632" actId="20577"/>
          <ac:spMkLst>
            <pc:docMk/>
            <pc:sldMk cId="3013247104" sldId="915"/>
            <ac:spMk id="9" creationId="{00000000-0000-0000-0000-000000000000}"/>
          </ac:spMkLst>
        </pc:spChg>
        <pc:picChg chg="add mod">
          <ac:chgData name="Cheng Fan" userId="73b39abba4055029" providerId="LiveId" clId="{44781F24-EB97-47FF-95BE-058219D4485C}" dt="2020-10-04T12:50:21.517" v="5635"/>
          <ac:picMkLst>
            <pc:docMk/>
            <pc:sldMk cId="3013247104" sldId="915"/>
            <ac:picMk id="3" creationId="{B60A6E63-8D1F-4183-BBFA-FC6F5E7B8797}"/>
          </ac:picMkLst>
        </pc:picChg>
        <pc:inkChg chg="add">
          <ac:chgData name="Cheng Fan" userId="73b39abba4055029" providerId="LiveId" clId="{44781F24-EB97-47FF-95BE-058219D4485C}" dt="2020-10-04T12:50:21.517" v="5635"/>
          <ac:inkMkLst>
            <pc:docMk/>
            <pc:sldMk cId="3013247104" sldId="915"/>
            <ac:inkMk id="2" creationId="{65615149-D49D-43D8-8411-A2D5F2C957DC}"/>
          </ac:inkMkLst>
        </pc:inkChg>
      </pc:sldChg>
      <pc:sldChg chg="addSp delSp modSp mod">
        <pc:chgData name="Cheng Fan" userId="73b39abba4055029" providerId="LiveId" clId="{44781F24-EB97-47FF-95BE-058219D4485C}" dt="2020-10-05T06:50:25.786" v="9625"/>
        <pc:sldMkLst>
          <pc:docMk/>
          <pc:sldMk cId="3778934466" sldId="916"/>
        </pc:sldMkLst>
        <pc:spChg chg="mod">
          <ac:chgData name="Cheng Fan" userId="73b39abba4055029" providerId="LiveId" clId="{44781F24-EB97-47FF-95BE-058219D4485C}" dt="2020-10-05T03:59:42.769" v="8247" actId="14100"/>
          <ac:spMkLst>
            <pc:docMk/>
            <pc:sldMk cId="3778934466" sldId="916"/>
            <ac:spMk id="2" creationId="{C5A32E28-0383-4A50-B98D-FB9348CDB04F}"/>
          </ac:spMkLst>
        </pc:spChg>
        <pc:spChg chg="mod">
          <ac:chgData name="Cheng Fan" userId="73b39abba4055029" providerId="LiveId" clId="{44781F24-EB97-47FF-95BE-058219D4485C}" dt="2020-10-05T03:54:29.854" v="8058" actId="20577"/>
          <ac:spMkLst>
            <pc:docMk/>
            <pc:sldMk cId="3778934466" sldId="916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05T03:55:33.205" v="8214" actId="20577"/>
          <ac:spMkLst>
            <pc:docMk/>
            <pc:sldMk cId="3778934466" sldId="916"/>
            <ac:spMk id="7" creationId="{00000000-0000-0000-0000-000000000000}"/>
          </ac:spMkLst>
        </pc:spChg>
        <pc:spChg chg="del mod">
          <ac:chgData name="Cheng Fan" userId="73b39abba4055029" providerId="LiveId" clId="{44781F24-EB97-47FF-95BE-058219D4485C}" dt="2020-10-05T02:46:32.213" v="6219" actId="478"/>
          <ac:spMkLst>
            <pc:docMk/>
            <pc:sldMk cId="3778934466" sldId="916"/>
            <ac:spMk id="10" creationId="{00000000-0000-0000-0000-000000000000}"/>
          </ac:spMkLst>
        </pc:spChg>
        <pc:spChg chg="add mod">
          <ac:chgData name="Cheng Fan" userId="73b39abba4055029" providerId="LiveId" clId="{44781F24-EB97-47FF-95BE-058219D4485C}" dt="2020-10-05T04:00:13.978" v="8254" actId="14100"/>
          <ac:spMkLst>
            <pc:docMk/>
            <pc:sldMk cId="3778934466" sldId="916"/>
            <ac:spMk id="14" creationId="{8EBE9C8D-FB2E-428D-80CA-3340E30F7870}"/>
          </ac:spMkLst>
        </pc:spChg>
        <pc:picChg chg="add mod">
          <ac:chgData name="Cheng Fan" userId="73b39abba4055029" providerId="LiveId" clId="{44781F24-EB97-47FF-95BE-058219D4485C}" dt="2020-10-05T06:50:25.786" v="9625"/>
          <ac:picMkLst>
            <pc:docMk/>
            <pc:sldMk cId="3778934466" sldId="916"/>
            <ac:picMk id="5" creationId="{7910CA14-9415-4A85-B37C-7B46AA70A8E0}"/>
          </ac:picMkLst>
        </pc:picChg>
        <pc:picChg chg="mod">
          <ac:chgData name="Cheng Fan" userId="73b39abba4055029" providerId="LiveId" clId="{44781F24-EB97-47FF-95BE-058219D4485C}" dt="2020-10-05T03:59:22.284" v="8242" actId="1076"/>
          <ac:picMkLst>
            <pc:docMk/>
            <pc:sldMk cId="3778934466" sldId="916"/>
            <ac:picMk id="9" creationId="{00000000-0000-0000-0000-000000000000}"/>
          </ac:picMkLst>
        </pc:picChg>
        <pc:picChg chg="mod">
          <ac:chgData name="Cheng Fan" userId="73b39abba4055029" providerId="LiveId" clId="{44781F24-EB97-47FF-95BE-058219D4485C}" dt="2020-10-05T03:59:18.568" v="8241" actId="1076"/>
          <ac:picMkLst>
            <pc:docMk/>
            <pc:sldMk cId="3778934466" sldId="916"/>
            <ac:picMk id="11" creationId="{00000000-0000-0000-0000-000000000000}"/>
          </ac:picMkLst>
        </pc:picChg>
        <pc:picChg chg="mod">
          <ac:chgData name="Cheng Fan" userId="73b39abba4055029" providerId="LiveId" clId="{44781F24-EB97-47FF-95BE-058219D4485C}" dt="2020-10-05T03:59:45.748" v="8248" actId="1076"/>
          <ac:picMkLst>
            <pc:docMk/>
            <pc:sldMk cId="3778934466" sldId="916"/>
            <ac:picMk id="12" creationId="{00000000-0000-0000-0000-000000000000}"/>
          </ac:picMkLst>
        </pc:picChg>
        <pc:picChg chg="mod">
          <ac:chgData name="Cheng Fan" userId="73b39abba4055029" providerId="LiveId" clId="{44781F24-EB97-47FF-95BE-058219D4485C}" dt="2020-10-05T03:59:47.878" v="8249" actId="1076"/>
          <ac:picMkLst>
            <pc:docMk/>
            <pc:sldMk cId="3778934466" sldId="916"/>
            <ac:picMk id="13" creationId="{00000000-0000-0000-0000-000000000000}"/>
          </ac:picMkLst>
        </pc:picChg>
        <pc:inkChg chg="add">
          <ac:chgData name="Cheng Fan" userId="73b39abba4055029" providerId="LiveId" clId="{44781F24-EB97-47FF-95BE-058219D4485C}" dt="2020-10-05T06:50:25.786" v="9625"/>
          <ac:inkMkLst>
            <pc:docMk/>
            <pc:sldMk cId="3778934466" sldId="916"/>
            <ac:inkMk id="4" creationId="{7DA37F7E-0903-42C4-90D8-056F4C8C44C4}"/>
          </ac:inkMkLst>
        </pc:inkChg>
      </pc:sldChg>
      <pc:sldChg chg="modSp del mod">
        <pc:chgData name="Cheng Fan" userId="73b39abba4055029" providerId="LiveId" clId="{44781F24-EB97-47FF-95BE-058219D4485C}" dt="2020-10-05T07:59:31.185" v="9637" actId="47"/>
        <pc:sldMkLst>
          <pc:docMk/>
          <pc:sldMk cId="2485764038" sldId="918"/>
        </pc:sldMkLst>
        <pc:spChg chg="mod">
          <ac:chgData name="Cheng Fan" userId="73b39abba4055029" providerId="LiveId" clId="{44781F24-EB97-47FF-95BE-058219D4485C}" dt="2020-10-02T05:15:37.856" v="3714" actId="113"/>
          <ac:spMkLst>
            <pc:docMk/>
            <pc:sldMk cId="2485764038" sldId="918"/>
            <ac:spMk id="12" creationId="{00000000-0000-0000-0000-000000000000}"/>
          </ac:spMkLst>
        </pc:spChg>
        <pc:spChg chg="mod">
          <ac:chgData name="Cheng Fan" userId="73b39abba4055029" providerId="LiveId" clId="{44781F24-EB97-47FF-95BE-058219D4485C}" dt="2020-10-02T05:14:27.318" v="3710" actId="1076"/>
          <ac:spMkLst>
            <pc:docMk/>
            <pc:sldMk cId="2485764038" sldId="918"/>
            <ac:spMk id="14" creationId="{00000000-0000-0000-0000-000000000000}"/>
          </ac:spMkLst>
        </pc:spChg>
        <pc:picChg chg="mod">
          <ac:chgData name="Cheng Fan" userId="73b39abba4055029" providerId="LiveId" clId="{44781F24-EB97-47FF-95BE-058219D4485C}" dt="2020-10-02T05:14:21.767" v="3709" actId="1076"/>
          <ac:picMkLst>
            <pc:docMk/>
            <pc:sldMk cId="2485764038" sldId="918"/>
            <ac:picMk id="1034" creationId="{00000000-0000-0000-0000-000000000000}"/>
          </ac:picMkLst>
        </pc:picChg>
      </pc:sldChg>
      <pc:sldChg chg="delSp del ord">
        <pc:chgData name="Cheng Fan" userId="73b39abba4055029" providerId="LiveId" clId="{44781F24-EB97-47FF-95BE-058219D4485C}" dt="2020-10-05T08:10:10.766" v="9642" actId="2696"/>
        <pc:sldMkLst>
          <pc:docMk/>
          <pc:sldMk cId="2194842787" sldId="919"/>
        </pc:sldMkLst>
        <pc:spChg chg="del">
          <ac:chgData name="Cheng Fan" userId="73b39abba4055029" providerId="LiveId" clId="{44781F24-EB97-47FF-95BE-058219D4485C}" dt="2020-10-02T06:51:56.899" v="3990"/>
          <ac:spMkLst>
            <pc:docMk/>
            <pc:sldMk cId="2194842787" sldId="919"/>
            <ac:spMk id="2" creationId="{F7E02FDF-0D86-4A0F-B525-92AA22404C7B}"/>
          </ac:spMkLst>
        </pc:spChg>
      </pc:sldChg>
      <pc:sldChg chg="addSp modSp">
        <pc:chgData name="Cheng Fan" userId="73b39abba4055029" providerId="LiveId" clId="{44781F24-EB97-47FF-95BE-058219D4485C}" dt="2020-10-05T08:18:23.620" v="9806"/>
        <pc:sldMkLst>
          <pc:docMk/>
          <pc:sldMk cId="1081670981" sldId="920"/>
        </pc:sldMkLst>
        <pc:picChg chg="add mod">
          <ac:chgData name="Cheng Fan" userId="73b39abba4055029" providerId="LiveId" clId="{44781F24-EB97-47FF-95BE-058219D4485C}" dt="2020-10-05T08:18:23.620" v="9806"/>
          <ac:picMkLst>
            <pc:docMk/>
            <pc:sldMk cId="1081670981" sldId="920"/>
            <ac:picMk id="2" creationId="{AD7BA2BB-A65E-469D-A496-DE1A98A536B8}"/>
          </ac:picMkLst>
        </pc:picChg>
      </pc:sldChg>
      <pc:sldChg chg="del">
        <pc:chgData name="Cheng Fan" userId="73b39abba4055029" providerId="LiveId" clId="{44781F24-EB97-47FF-95BE-058219D4485C}" dt="2020-10-05T08:10:10.766" v="9642" actId="2696"/>
        <pc:sldMkLst>
          <pc:docMk/>
          <pc:sldMk cId="1037372810" sldId="921"/>
        </pc:sldMkLst>
      </pc:sldChg>
      <pc:sldChg chg="del">
        <pc:chgData name="Cheng Fan" userId="73b39abba4055029" providerId="LiveId" clId="{44781F24-EB97-47FF-95BE-058219D4485C}" dt="2020-10-05T08:10:10.766" v="9642" actId="2696"/>
        <pc:sldMkLst>
          <pc:docMk/>
          <pc:sldMk cId="1748813412" sldId="922"/>
        </pc:sldMkLst>
      </pc:sldChg>
      <pc:sldChg chg="addSp modSp mod">
        <pc:chgData name="Cheng Fan" userId="73b39abba4055029" providerId="LiveId" clId="{44781F24-EB97-47FF-95BE-058219D4485C}" dt="2020-10-05T07:01:29.858" v="9629"/>
        <pc:sldMkLst>
          <pc:docMk/>
          <pc:sldMk cId="1716781880" sldId="923"/>
        </pc:sldMkLst>
        <pc:spChg chg="mod">
          <ac:chgData name="Cheng Fan" userId="73b39abba4055029" providerId="LiveId" clId="{44781F24-EB97-47FF-95BE-058219D4485C}" dt="2020-10-05T05:44:40.613" v="9090" actId="20577"/>
          <ac:spMkLst>
            <pc:docMk/>
            <pc:sldMk cId="1716781880" sldId="923"/>
            <ac:spMk id="8" creationId="{9F078EC3-00FC-6D4B-9336-1BB438747989}"/>
          </ac:spMkLst>
        </pc:spChg>
        <pc:picChg chg="add mod">
          <ac:chgData name="Cheng Fan" userId="73b39abba4055029" providerId="LiveId" clId="{44781F24-EB97-47FF-95BE-058219D4485C}" dt="2020-10-05T07:01:29.858" v="9629"/>
          <ac:picMkLst>
            <pc:docMk/>
            <pc:sldMk cId="1716781880" sldId="923"/>
            <ac:picMk id="5" creationId="{6CA3DFDA-FF65-437A-8531-AD9893FF32C0}"/>
          </ac:picMkLst>
        </pc:picChg>
        <pc:inkChg chg="add">
          <ac:chgData name="Cheng Fan" userId="73b39abba4055029" providerId="LiveId" clId="{44781F24-EB97-47FF-95BE-058219D4485C}" dt="2020-10-05T07:01:29.858" v="9629"/>
          <ac:inkMkLst>
            <pc:docMk/>
            <pc:sldMk cId="1716781880" sldId="923"/>
            <ac:inkMk id="4" creationId="{B009ABD4-C0D7-4348-A37E-B4ECE94D732D}"/>
          </ac:inkMkLst>
        </pc:inkChg>
      </pc:sldChg>
      <pc:sldChg chg="addSp delSp modSp mod">
        <pc:chgData name="Cheng Fan" userId="73b39abba4055029" providerId="LiveId" clId="{44781F24-EB97-47FF-95BE-058219D4485C}" dt="2020-10-04T11:45:05.030" v="5362"/>
        <pc:sldMkLst>
          <pc:docMk/>
          <pc:sldMk cId="2215879439" sldId="924"/>
        </pc:sldMkLst>
        <pc:spChg chg="del">
          <ac:chgData name="Cheng Fan" userId="73b39abba4055029" providerId="LiveId" clId="{44781F24-EB97-47FF-95BE-058219D4485C}" dt="2020-10-04T11:40:08.332" v="5296" actId="478"/>
          <ac:spMkLst>
            <pc:docMk/>
            <pc:sldMk cId="2215879439" sldId="924"/>
            <ac:spMk id="8" creationId="{00000000-0000-0000-0000-000000000000}"/>
          </ac:spMkLst>
        </pc:spChg>
        <pc:spChg chg="mod">
          <ac:chgData name="Cheng Fan" userId="73b39abba4055029" providerId="LiveId" clId="{44781F24-EB97-47FF-95BE-058219D4485C}" dt="2020-10-04T11:41:51.238" v="5357" actId="207"/>
          <ac:spMkLst>
            <pc:docMk/>
            <pc:sldMk cId="2215879439" sldId="924"/>
            <ac:spMk id="10" creationId="{00000000-0000-0000-0000-000000000000}"/>
          </ac:spMkLst>
        </pc:spChg>
        <pc:picChg chg="del">
          <ac:chgData name="Cheng Fan" userId="73b39abba4055029" providerId="LiveId" clId="{44781F24-EB97-47FF-95BE-058219D4485C}" dt="2020-10-04T11:40:03.810" v="5294" actId="478"/>
          <ac:picMkLst>
            <pc:docMk/>
            <pc:sldMk cId="2215879439" sldId="924"/>
            <ac:picMk id="2" creationId="{00000000-0000-0000-0000-000000000000}"/>
          </ac:picMkLst>
        </pc:picChg>
        <pc:picChg chg="del">
          <ac:chgData name="Cheng Fan" userId="73b39abba4055029" providerId="LiveId" clId="{44781F24-EB97-47FF-95BE-058219D4485C}" dt="2020-10-04T11:40:05.448" v="5295" actId="478"/>
          <ac:picMkLst>
            <pc:docMk/>
            <pc:sldMk cId="2215879439" sldId="924"/>
            <ac:picMk id="3" creationId="{00000000-0000-0000-0000-000000000000}"/>
          </ac:picMkLst>
        </pc:picChg>
        <pc:picChg chg="mod">
          <ac:chgData name="Cheng Fan" userId="73b39abba4055029" providerId="LiveId" clId="{44781F24-EB97-47FF-95BE-058219D4485C}" dt="2020-10-04T11:42:02.922" v="5360" actId="1076"/>
          <ac:picMkLst>
            <pc:docMk/>
            <pc:sldMk cId="2215879439" sldId="924"/>
            <ac:picMk id="5" creationId="{00000000-0000-0000-0000-000000000000}"/>
          </ac:picMkLst>
        </pc:picChg>
        <pc:picChg chg="mod">
          <ac:chgData name="Cheng Fan" userId="73b39abba4055029" providerId="LiveId" clId="{44781F24-EB97-47FF-95BE-058219D4485C}" dt="2020-10-04T11:42:05.207" v="5361" actId="1076"/>
          <ac:picMkLst>
            <pc:docMk/>
            <pc:sldMk cId="2215879439" sldId="924"/>
            <ac:picMk id="6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4T11:45:05.030" v="5362"/>
          <ac:picMkLst>
            <pc:docMk/>
            <pc:sldMk cId="2215879439" sldId="924"/>
            <ac:picMk id="9" creationId="{E1A77B21-E1F3-4ED3-BCE7-32CFA1689B5D}"/>
          </ac:picMkLst>
        </pc:picChg>
        <pc:inkChg chg="add">
          <ac:chgData name="Cheng Fan" userId="73b39abba4055029" providerId="LiveId" clId="{44781F24-EB97-47FF-95BE-058219D4485C}" dt="2020-10-04T11:45:05.030" v="5362"/>
          <ac:inkMkLst>
            <pc:docMk/>
            <pc:sldMk cId="2215879439" sldId="924"/>
            <ac:inkMk id="7" creationId="{93476796-B549-45F1-923C-3A2DE75E17DF}"/>
          </ac:inkMkLst>
        </pc:inkChg>
      </pc:sldChg>
      <pc:sldChg chg="del">
        <pc:chgData name="Cheng Fan" userId="73b39abba4055029" providerId="LiveId" clId="{44781F24-EB97-47FF-95BE-058219D4485C}" dt="2020-10-05T07:59:31.185" v="9637" actId="47"/>
        <pc:sldMkLst>
          <pc:docMk/>
          <pc:sldMk cId="911582459" sldId="925"/>
        </pc:sldMkLst>
      </pc:sldChg>
      <pc:sldChg chg="addSp delSp modSp del mod">
        <pc:chgData name="Cheng Fan" userId="73b39abba4055029" providerId="LiveId" clId="{44781F24-EB97-47FF-95BE-058219D4485C}" dt="2020-10-02T08:41:05.974" v="4818" actId="47"/>
        <pc:sldMkLst>
          <pc:docMk/>
          <pc:sldMk cId="3954681150" sldId="926"/>
        </pc:sldMkLst>
        <pc:spChg chg="add mod">
          <ac:chgData name="Cheng Fan" userId="73b39abba4055029" providerId="LiveId" clId="{44781F24-EB97-47FF-95BE-058219D4485C}" dt="2020-10-02T07:01:41.441" v="4337" actId="1076"/>
          <ac:spMkLst>
            <pc:docMk/>
            <pc:sldMk cId="3954681150" sldId="926"/>
            <ac:spMk id="2" creationId="{25849D9B-F14C-4BFC-BB91-D56E7C5E6520}"/>
          </ac:spMkLst>
        </pc:spChg>
        <pc:spChg chg="mod">
          <ac:chgData name="Cheng Fan" userId="73b39abba4055029" providerId="LiveId" clId="{44781F24-EB97-47FF-95BE-058219D4485C}" dt="2020-10-02T07:12:03.058" v="4446"/>
          <ac:spMkLst>
            <pc:docMk/>
            <pc:sldMk cId="3954681150" sldId="926"/>
            <ac:spMk id="4" creationId="{9F078EC3-00FC-6D4B-9336-1BB438747989}"/>
          </ac:spMkLst>
        </pc:spChg>
        <pc:spChg chg="mod">
          <ac:chgData name="Cheng Fan" userId="73b39abba4055029" providerId="LiveId" clId="{44781F24-EB97-47FF-95BE-058219D4485C}" dt="2020-10-02T06:57:43.796" v="3996" actId="20577"/>
          <ac:spMkLst>
            <pc:docMk/>
            <pc:sldMk cId="3954681150" sldId="926"/>
            <ac:spMk id="10" creationId="{00000000-0000-0000-0000-000000000000}"/>
          </ac:spMkLst>
        </pc:spChg>
        <pc:spChg chg="del">
          <ac:chgData name="Cheng Fan" userId="73b39abba4055029" providerId="LiveId" clId="{44781F24-EB97-47FF-95BE-058219D4485C}" dt="2020-10-02T06:59:25.650" v="4013" actId="478"/>
          <ac:spMkLst>
            <pc:docMk/>
            <pc:sldMk cId="3954681150" sldId="926"/>
            <ac:spMk id="14" creationId="{065B9792-99B8-49B9-94F6-6BFD4E5A2A41}"/>
          </ac:spMkLst>
        </pc:spChg>
      </pc:sldChg>
      <pc:sldChg chg="del">
        <pc:chgData name="Cheng Fan" userId="73b39abba4055029" providerId="LiveId" clId="{44781F24-EB97-47FF-95BE-058219D4485C}" dt="2020-10-05T07:59:41.511" v="9638" actId="47"/>
        <pc:sldMkLst>
          <pc:docMk/>
          <pc:sldMk cId="4291225286" sldId="927"/>
        </pc:sldMkLst>
      </pc:sldChg>
      <pc:sldChg chg="addSp delSp modSp new del mod">
        <pc:chgData name="Cheng Fan" userId="73b39abba4055029" providerId="LiveId" clId="{44781F24-EB97-47FF-95BE-058219D4485C}" dt="2020-10-05T07:59:44.286" v="9639" actId="47"/>
        <pc:sldMkLst>
          <pc:docMk/>
          <pc:sldMk cId="2964163762" sldId="928"/>
        </pc:sldMkLst>
        <pc:spChg chg="del mod">
          <ac:chgData name="Cheng Fan" userId="73b39abba4055029" providerId="LiveId" clId="{44781F24-EB97-47FF-95BE-058219D4485C}" dt="2020-09-24T05:49:21.671" v="181" actId="478"/>
          <ac:spMkLst>
            <pc:docMk/>
            <pc:sldMk cId="2964163762" sldId="928"/>
            <ac:spMk id="2" creationId="{B700CDD7-5B7B-46B1-85FC-BC936C8412BF}"/>
          </ac:spMkLst>
        </pc:spChg>
        <pc:spChg chg="del">
          <ac:chgData name="Cheng Fan" userId="73b39abba4055029" providerId="LiveId" clId="{44781F24-EB97-47FF-95BE-058219D4485C}" dt="2020-09-24T05:49:13.366" v="178" actId="478"/>
          <ac:spMkLst>
            <pc:docMk/>
            <pc:sldMk cId="2964163762" sldId="928"/>
            <ac:spMk id="3" creationId="{CBECB25A-75A7-41D1-9A77-F884135EA282}"/>
          </ac:spMkLst>
        </pc:spChg>
        <pc:spChg chg="add mod">
          <ac:chgData name="Cheng Fan" userId="73b39abba4055029" providerId="LiveId" clId="{44781F24-EB97-47FF-95BE-058219D4485C}" dt="2020-10-02T05:43:15.629" v="3781"/>
          <ac:spMkLst>
            <pc:docMk/>
            <pc:sldMk cId="2964163762" sldId="928"/>
            <ac:spMk id="5" creationId="{E6878F90-8B33-4A1D-B40C-725E5ED06599}"/>
          </ac:spMkLst>
        </pc:spChg>
      </pc:sldChg>
      <pc:sldChg chg="addSp delSp modSp new del mod">
        <pc:chgData name="Cheng Fan" userId="73b39abba4055029" providerId="LiveId" clId="{44781F24-EB97-47FF-95BE-058219D4485C}" dt="2020-10-05T07:59:44.286" v="9639" actId="47"/>
        <pc:sldMkLst>
          <pc:docMk/>
          <pc:sldMk cId="3125479319" sldId="929"/>
        </pc:sldMkLst>
        <pc:spChg chg="del">
          <ac:chgData name="Cheng Fan" userId="73b39abba4055029" providerId="LiveId" clId="{44781F24-EB97-47FF-95BE-058219D4485C}" dt="2020-10-02T02:40:02.471" v="800" actId="478"/>
          <ac:spMkLst>
            <pc:docMk/>
            <pc:sldMk cId="3125479319" sldId="929"/>
            <ac:spMk id="2" creationId="{A3D90A2A-9FBA-4ECC-8961-BA546F0680C9}"/>
          </ac:spMkLst>
        </pc:spChg>
        <pc:spChg chg="del">
          <ac:chgData name="Cheng Fan" userId="73b39abba4055029" providerId="LiveId" clId="{44781F24-EB97-47FF-95BE-058219D4485C}" dt="2020-10-02T02:40:05.696" v="801" actId="478"/>
          <ac:spMkLst>
            <pc:docMk/>
            <pc:sldMk cId="3125479319" sldId="929"/>
            <ac:spMk id="3" creationId="{58623634-57EB-4366-B057-D072120D0572}"/>
          </ac:spMkLst>
        </pc:spChg>
        <pc:spChg chg="add mod">
          <ac:chgData name="Cheng Fan" userId="73b39abba4055029" providerId="LiveId" clId="{44781F24-EB97-47FF-95BE-058219D4485C}" dt="2020-10-02T02:46:38.785" v="1043"/>
          <ac:spMkLst>
            <pc:docMk/>
            <pc:sldMk cId="3125479319" sldId="929"/>
            <ac:spMk id="7" creationId="{E290F687-F8FB-4949-8946-81AC26D9DA69}"/>
          </ac:spMkLst>
        </pc:spChg>
        <pc:spChg chg="add mod">
          <ac:chgData name="Cheng Fan" userId="73b39abba4055029" providerId="LiveId" clId="{44781F24-EB97-47FF-95BE-058219D4485C}" dt="2020-10-02T05:45:10.366" v="3782" actId="208"/>
          <ac:spMkLst>
            <pc:docMk/>
            <pc:sldMk cId="3125479319" sldId="929"/>
            <ac:spMk id="8" creationId="{4F6A861D-644F-4116-B90A-98C2C43BD373}"/>
          </ac:spMkLst>
        </pc:spChg>
        <pc:spChg chg="add mod">
          <ac:chgData name="Cheng Fan" userId="73b39abba4055029" providerId="LiveId" clId="{44781F24-EB97-47FF-95BE-058219D4485C}" dt="2020-10-02T05:45:13.395" v="3783" actId="208"/>
          <ac:spMkLst>
            <pc:docMk/>
            <pc:sldMk cId="3125479319" sldId="929"/>
            <ac:spMk id="10" creationId="{4B7FB04F-9608-447C-B0AB-477DAC9B56E5}"/>
          </ac:spMkLst>
        </pc:spChg>
        <pc:spChg chg="add mod">
          <ac:chgData name="Cheng Fan" userId="73b39abba4055029" providerId="LiveId" clId="{44781F24-EB97-47FF-95BE-058219D4485C}" dt="2020-10-02T05:45:19.813" v="3784" actId="208"/>
          <ac:spMkLst>
            <pc:docMk/>
            <pc:sldMk cId="3125479319" sldId="929"/>
            <ac:spMk id="12" creationId="{F60EE92F-1C36-46E8-905A-6668ED4A92B8}"/>
          </ac:spMkLst>
        </pc:spChg>
        <pc:spChg chg="add mod">
          <ac:chgData name="Cheng Fan" userId="73b39abba4055029" providerId="LiveId" clId="{44781F24-EB97-47FF-95BE-058219D4485C}" dt="2020-10-02T05:45:22.396" v="3785" actId="208"/>
          <ac:spMkLst>
            <pc:docMk/>
            <pc:sldMk cId="3125479319" sldId="929"/>
            <ac:spMk id="14" creationId="{23991911-7191-4D47-823D-68B3DB301874}"/>
          </ac:spMkLst>
        </pc:spChg>
        <pc:spChg chg="add mod">
          <ac:chgData name="Cheng Fan" userId="73b39abba4055029" providerId="LiveId" clId="{44781F24-EB97-47FF-95BE-058219D4485C}" dt="2020-10-02T05:45:25.423" v="3786" actId="208"/>
          <ac:spMkLst>
            <pc:docMk/>
            <pc:sldMk cId="3125479319" sldId="929"/>
            <ac:spMk id="16" creationId="{52FAD9F3-AB23-41DE-B388-31A556730794}"/>
          </ac:spMkLst>
        </pc:spChg>
        <pc:spChg chg="add mod">
          <ac:chgData name="Cheng Fan" userId="73b39abba4055029" providerId="LiveId" clId="{44781F24-EB97-47FF-95BE-058219D4485C}" dt="2020-10-02T05:45:28.271" v="3787" actId="208"/>
          <ac:spMkLst>
            <pc:docMk/>
            <pc:sldMk cId="3125479319" sldId="929"/>
            <ac:spMk id="18" creationId="{4725D1B7-D65E-4E94-92F1-22F5FB10520B}"/>
          </ac:spMkLst>
        </pc:spChg>
        <pc:spChg chg="add mod">
          <ac:chgData name="Cheng Fan" userId="73b39abba4055029" providerId="LiveId" clId="{44781F24-EB97-47FF-95BE-058219D4485C}" dt="2020-10-02T02:48:09.018" v="1216" actId="1076"/>
          <ac:spMkLst>
            <pc:docMk/>
            <pc:sldMk cId="3125479319" sldId="929"/>
            <ac:spMk id="20" creationId="{4C6828A2-FF0E-4500-A868-A6BE60600191}"/>
          </ac:spMkLst>
        </pc:spChg>
        <pc:picChg chg="add del mod">
          <ac:chgData name="Cheng Fan" userId="73b39abba4055029" providerId="LiveId" clId="{44781F24-EB97-47FF-95BE-058219D4485C}" dt="2020-10-02T05:05:32.734" v="3615" actId="478"/>
          <ac:picMkLst>
            <pc:docMk/>
            <pc:sldMk cId="3125479319" sldId="929"/>
            <ac:picMk id="5" creationId="{7021A3D0-030E-4179-B0C4-2018C9458714}"/>
          </ac:picMkLst>
        </pc:picChg>
        <pc:picChg chg="add del mod">
          <ac:chgData name="Cheng Fan" userId="73b39abba4055029" providerId="LiveId" clId="{44781F24-EB97-47FF-95BE-058219D4485C}" dt="2020-10-02T06:43:36.737" v="3982" actId="478"/>
          <ac:picMkLst>
            <pc:docMk/>
            <pc:sldMk cId="3125479319" sldId="929"/>
            <ac:picMk id="22" creationId="{5938BE84-EA78-404D-95F8-BE97C61CC6B6}"/>
          </ac:picMkLst>
        </pc:picChg>
        <pc:picChg chg="add mod">
          <ac:chgData name="Cheng Fan" userId="73b39abba4055029" providerId="LiveId" clId="{44781F24-EB97-47FF-95BE-058219D4485C}" dt="2020-10-02T06:43:48.451" v="3989" actId="1076"/>
          <ac:picMkLst>
            <pc:docMk/>
            <pc:sldMk cId="3125479319" sldId="929"/>
            <ac:picMk id="24" creationId="{0CADD8CC-1E46-4F02-8BDB-AEF7683659F2}"/>
          </ac:picMkLst>
        </pc:picChg>
      </pc:sldChg>
      <pc:sldChg chg="addSp delSp modSp add del mod ord">
        <pc:chgData name="Cheng Fan" userId="73b39abba4055029" providerId="LiveId" clId="{44781F24-EB97-47FF-95BE-058219D4485C}" dt="2020-10-05T07:59:04.912" v="9636" actId="47"/>
        <pc:sldMkLst>
          <pc:docMk/>
          <pc:sldMk cId="3271613363" sldId="930"/>
        </pc:sldMkLst>
        <pc:spChg chg="add mod">
          <ac:chgData name="Cheng Fan" userId="73b39abba4055029" providerId="LiveId" clId="{44781F24-EB97-47FF-95BE-058219D4485C}" dt="2020-10-02T04:40:43.997" v="3410"/>
          <ac:spMkLst>
            <pc:docMk/>
            <pc:sldMk cId="3271613363" sldId="930"/>
            <ac:spMk id="2" creationId="{9DE3F2CF-37AE-412D-8916-D30A30CEF68C}"/>
          </ac:spMkLst>
        </pc:spChg>
        <pc:spChg chg="mod">
          <ac:chgData name="Cheng Fan" userId="73b39abba4055029" providerId="LiveId" clId="{44781F24-EB97-47FF-95BE-058219D4485C}" dt="2020-10-02T04:33:55.433" v="3293" actId="20577"/>
          <ac:spMkLst>
            <pc:docMk/>
            <pc:sldMk cId="3271613363" sldId="930"/>
            <ac:spMk id="4" creationId="{9F078EC3-00FC-6D4B-9336-1BB438747989}"/>
          </ac:spMkLst>
        </pc:spChg>
        <pc:spChg chg="del">
          <ac:chgData name="Cheng Fan" userId="73b39abba4055029" providerId="LiveId" clId="{44781F24-EB97-47FF-95BE-058219D4485C}" dt="2020-10-02T04:29:42.540" v="2998" actId="478"/>
          <ac:spMkLst>
            <pc:docMk/>
            <pc:sldMk cId="3271613363" sldId="930"/>
            <ac:spMk id="7" creationId="{00000000-0000-0000-0000-000000000000}"/>
          </ac:spMkLst>
        </pc:spChg>
        <pc:spChg chg="del">
          <ac:chgData name="Cheng Fan" userId="73b39abba4055029" providerId="LiveId" clId="{44781F24-EB97-47FF-95BE-058219D4485C}" dt="2020-10-02T04:34:52.077" v="3356" actId="21"/>
          <ac:spMkLst>
            <pc:docMk/>
            <pc:sldMk cId="3271613363" sldId="930"/>
            <ac:spMk id="10" creationId="{00000000-0000-0000-0000-000000000000}"/>
          </ac:spMkLst>
        </pc:spChg>
        <pc:spChg chg="del mod">
          <ac:chgData name="Cheng Fan" userId="73b39abba4055029" providerId="LiveId" clId="{44781F24-EB97-47FF-95BE-058219D4485C}" dt="2020-10-02T04:30:32.229" v="3012" actId="478"/>
          <ac:spMkLst>
            <pc:docMk/>
            <pc:sldMk cId="3271613363" sldId="930"/>
            <ac:spMk id="13" creationId="{D7B12816-635B-D249-BE4E-A4969E8EEF6E}"/>
          </ac:spMkLst>
        </pc:spChg>
        <pc:picChg chg="mod">
          <ac:chgData name="Cheng Fan" userId="73b39abba4055029" providerId="LiveId" clId="{44781F24-EB97-47FF-95BE-058219D4485C}" dt="2020-10-02T04:40:53.718" v="3412" actId="1076"/>
          <ac:picMkLst>
            <pc:docMk/>
            <pc:sldMk cId="3271613363" sldId="930"/>
            <ac:picMk id="3" creationId="{0A8FDB8B-E8E5-416C-9024-525FC42CF09E}"/>
          </ac:picMkLst>
        </pc:picChg>
        <pc:picChg chg="add mod">
          <ac:chgData name="Cheng Fan" userId="73b39abba4055029" providerId="LiveId" clId="{44781F24-EB97-47FF-95BE-058219D4485C}" dt="2020-10-02T04:41:56.352" v="3425" actId="1076"/>
          <ac:picMkLst>
            <pc:docMk/>
            <pc:sldMk cId="3271613363" sldId="930"/>
            <ac:picMk id="6" creationId="{EE967DB9-4196-4EFD-85EB-C14F6E20FD90}"/>
          </ac:picMkLst>
        </pc:picChg>
        <pc:picChg chg="mod">
          <ac:chgData name="Cheng Fan" userId="73b39abba4055029" providerId="LiveId" clId="{44781F24-EB97-47FF-95BE-058219D4485C}" dt="2020-10-02T04:32:36.540" v="3157" actId="1076"/>
          <ac:picMkLst>
            <pc:docMk/>
            <pc:sldMk cId="3271613363" sldId="930"/>
            <ac:picMk id="8" creationId="{00000000-0000-0000-0000-000000000000}"/>
          </ac:picMkLst>
        </pc:picChg>
        <pc:picChg chg="mod">
          <ac:chgData name="Cheng Fan" userId="73b39abba4055029" providerId="LiveId" clId="{44781F24-EB97-47FF-95BE-058219D4485C}" dt="2020-10-02T04:32:39.242" v="3158" actId="1076"/>
          <ac:picMkLst>
            <pc:docMk/>
            <pc:sldMk cId="3271613363" sldId="930"/>
            <ac:picMk id="9" creationId="{00000000-0000-0000-0000-000000000000}"/>
          </ac:picMkLst>
        </pc:picChg>
        <pc:picChg chg="del">
          <ac:chgData name="Cheng Fan" userId="73b39abba4055029" providerId="LiveId" clId="{44781F24-EB97-47FF-95BE-058219D4485C}" dt="2020-10-02T04:34:52.077" v="3356" actId="21"/>
          <ac:picMkLst>
            <pc:docMk/>
            <pc:sldMk cId="3271613363" sldId="930"/>
            <ac:picMk id="11" creationId="{00000000-0000-0000-0000-000000000000}"/>
          </ac:picMkLst>
        </pc:picChg>
        <pc:picChg chg="del">
          <ac:chgData name="Cheng Fan" userId="73b39abba4055029" providerId="LiveId" clId="{44781F24-EB97-47FF-95BE-058219D4485C}" dt="2020-10-02T04:34:52.077" v="3356" actId="21"/>
          <ac:picMkLst>
            <pc:docMk/>
            <pc:sldMk cId="3271613363" sldId="930"/>
            <ac:picMk id="12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2T04:41:53.851" v="3424" actId="1076"/>
          <ac:picMkLst>
            <pc:docMk/>
            <pc:sldMk cId="3271613363" sldId="930"/>
            <ac:picMk id="16" creationId="{932516B8-A1F2-4F67-BF22-0E6A0346EC1A}"/>
          </ac:picMkLst>
        </pc:picChg>
      </pc:sldChg>
      <pc:sldChg chg="new del">
        <pc:chgData name="Cheng Fan" userId="73b39abba4055029" providerId="LiveId" clId="{44781F24-EB97-47FF-95BE-058219D4485C}" dt="2020-10-02T03:04:42.899" v="1590" actId="47"/>
        <pc:sldMkLst>
          <pc:docMk/>
          <pc:sldMk cId="3888983217" sldId="930"/>
        </pc:sldMkLst>
      </pc:sldChg>
      <pc:sldChg chg="modSp add del mod">
        <pc:chgData name="Cheng Fan" userId="73b39abba4055029" providerId="LiveId" clId="{44781F24-EB97-47FF-95BE-058219D4485C}" dt="2020-10-02T04:23:21.714" v="2962" actId="2696"/>
        <pc:sldMkLst>
          <pc:docMk/>
          <pc:sldMk cId="3966762347" sldId="930"/>
        </pc:sldMkLst>
        <pc:spChg chg="mod">
          <ac:chgData name="Cheng Fan" userId="73b39abba4055029" providerId="LiveId" clId="{44781F24-EB97-47FF-95BE-058219D4485C}" dt="2020-10-02T03:14:32.918" v="1600"/>
          <ac:spMkLst>
            <pc:docMk/>
            <pc:sldMk cId="3966762347" sldId="930"/>
            <ac:spMk id="7" creationId="{00000000-0000-0000-0000-000000000000}"/>
          </ac:spMkLst>
        </pc:spChg>
        <pc:picChg chg="mod">
          <ac:chgData name="Cheng Fan" userId="73b39abba4055029" providerId="LiveId" clId="{44781F24-EB97-47FF-95BE-058219D4485C}" dt="2020-10-02T03:14:35.973" v="1601" actId="1076"/>
          <ac:picMkLst>
            <pc:docMk/>
            <pc:sldMk cId="3966762347" sldId="930"/>
            <ac:picMk id="3" creationId="{0A8FDB8B-E8E5-416C-9024-525FC42CF09E}"/>
          </ac:picMkLst>
        </pc:picChg>
      </pc:sldChg>
      <pc:sldChg chg="add del">
        <pc:chgData name="Cheng Fan" userId="73b39abba4055029" providerId="LiveId" clId="{44781F24-EB97-47FF-95BE-058219D4485C}" dt="2020-10-02T03:38:09.961" v="1946" actId="47"/>
        <pc:sldMkLst>
          <pc:docMk/>
          <pc:sldMk cId="2033625273" sldId="931"/>
        </pc:sldMkLst>
      </pc:sldChg>
      <pc:sldChg chg="addSp delSp modSp add del mod">
        <pc:chgData name="Cheng Fan" userId="73b39abba4055029" providerId="LiveId" clId="{44781F24-EB97-47FF-95BE-058219D4485C}" dt="2020-10-05T07:59:04.912" v="9636" actId="47"/>
        <pc:sldMkLst>
          <pc:docMk/>
          <pc:sldMk cId="3076193301" sldId="931"/>
        </pc:sldMkLst>
        <pc:spChg chg="del mod">
          <ac:chgData name="Cheng Fan" userId="73b39abba4055029" providerId="LiveId" clId="{44781F24-EB97-47FF-95BE-058219D4485C}" dt="2020-10-02T03:52:45.372" v="2316" actId="478"/>
          <ac:spMkLst>
            <pc:docMk/>
            <pc:sldMk cId="3076193301" sldId="931"/>
            <ac:spMk id="2" creationId="{DE4DD4C5-FF70-4349-ACBF-4BD36221E2F0}"/>
          </ac:spMkLst>
        </pc:spChg>
        <pc:spChg chg="add mod">
          <ac:chgData name="Cheng Fan" userId="73b39abba4055029" providerId="LiveId" clId="{44781F24-EB97-47FF-95BE-058219D4485C}" dt="2020-10-02T04:09:17.674" v="2616" actId="1076"/>
          <ac:spMkLst>
            <pc:docMk/>
            <pc:sldMk cId="3076193301" sldId="931"/>
            <ac:spMk id="3" creationId="{3BDFA6A9-DD78-49FC-BFBB-A782845CFD45}"/>
          </ac:spMkLst>
        </pc:spChg>
        <pc:spChg chg="add del mod">
          <ac:chgData name="Cheng Fan" userId="73b39abba4055029" providerId="LiveId" clId="{44781F24-EB97-47FF-95BE-058219D4485C}" dt="2020-10-02T03:38:48.723" v="1967" actId="20577"/>
          <ac:spMkLst>
            <pc:docMk/>
            <pc:sldMk cId="3076193301" sldId="931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02T03:58:54.481" v="2459" actId="20577"/>
          <ac:spMkLst>
            <pc:docMk/>
            <pc:sldMk cId="3076193301" sldId="931"/>
            <ac:spMk id="20" creationId="{00000000-0000-0000-0000-000000000000}"/>
          </ac:spMkLst>
        </pc:spChg>
        <pc:spChg chg="del">
          <ac:chgData name="Cheng Fan" userId="73b39abba4055029" providerId="LiveId" clId="{44781F24-EB97-47FF-95BE-058219D4485C}" dt="2020-10-02T03:52:47.580" v="2317" actId="478"/>
          <ac:spMkLst>
            <pc:docMk/>
            <pc:sldMk cId="3076193301" sldId="931"/>
            <ac:spMk id="27" creationId="{D7B12816-635B-D249-BE4E-A4969E8EEF6E}"/>
          </ac:spMkLst>
        </pc:spChg>
        <pc:picChg chg="add mod">
          <ac:chgData name="Cheng Fan" userId="73b39abba4055029" providerId="LiveId" clId="{44781F24-EB97-47FF-95BE-058219D4485C}" dt="2020-10-02T05:11:58.903" v="3702" actId="1076"/>
          <ac:picMkLst>
            <pc:docMk/>
            <pc:sldMk cId="3076193301" sldId="931"/>
            <ac:picMk id="1026" creationId="{0959EF96-868E-46AE-97E8-B35DF2144200}"/>
          </ac:picMkLst>
        </pc:picChg>
        <pc:picChg chg="add mod">
          <ac:chgData name="Cheng Fan" userId="73b39abba4055029" providerId="LiveId" clId="{44781F24-EB97-47FF-95BE-058219D4485C}" dt="2020-10-02T05:11:56.813" v="3701" actId="1076"/>
          <ac:picMkLst>
            <pc:docMk/>
            <pc:sldMk cId="3076193301" sldId="931"/>
            <ac:picMk id="1028" creationId="{2ECCAF2F-837B-4F7E-A5C6-3ACC1B292E20}"/>
          </ac:picMkLst>
        </pc:picChg>
        <pc:picChg chg="del mod">
          <ac:chgData name="Cheng Fan" userId="73b39abba4055029" providerId="LiveId" clId="{44781F24-EB97-47FF-95BE-058219D4485C}" dt="2020-10-02T03:38:51.174" v="1969" actId="478"/>
          <ac:picMkLst>
            <pc:docMk/>
            <pc:sldMk cId="3076193301" sldId="931"/>
            <ac:picMk id="2050" creationId="{00000000-0000-0000-0000-000000000000}"/>
          </ac:picMkLst>
        </pc:picChg>
      </pc:sldChg>
      <pc:sldChg chg="add del">
        <pc:chgData name="Cheng Fan" userId="73b39abba4055029" providerId="LiveId" clId="{44781F24-EB97-47FF-95BE-058219D4485C}" dt="2020-10-02T04:42:56.047" v="3427"/>
        <pc:sldMkLst>
          <pc:docMk/>
          <pc:sldMk cId="2823086622" sldId="932"/>
        </pc:sldMkLst>
      </pc:sldChg>
      <pc:sldChg chg="addSp modSp add mod">
        <pc:chgData name="Cheng Fan" userId="73b39abba4055029" providerId="LiveId" clId="{44781F24-EB97-47FF-95BE-058219D4485C}" dt="2020-10-04T12:18:30.690" v="5407"/>
        <pc:sldMkLst>
          <pc:docMk/>
          <pc:sldMk cId="3119616002" sldId="932"/>
        </pc:sldMkLst>
        <pc:spChg chg="mod">
          <ac:chgData name="Cheng Fan" userId="73b39abba4055029" providerId="LiveId" clId="{44781F24-EB97-47FF-95BE-058219D4485C}" dt="2020-10-04T11:49:37.099" v="5369" actId="1076"/>
          <ac:spMkLst>
            <pc:docMk/>
            <pc:sldMk cId="3119616002" sldId="932"/>
            <ac:spMk id="2" creationId="{25849D9B-F14C-4BFC-BB91-D56E7C5E6520}"/>
          </ac:spMkLst>
        </pc:spChg>
        <pc:spChg chg="mod">
          <ac:chgData name="Cheng Fan" userId="73b39abba4055029" providerId="LiveId" clId="{44781F24-EB97-47FF-95BE-058219D4485C}" dt="2020-10-02T07:12:28.448" v="4462"/>
          <ac:spMkLst>
            <pc:docMk/>
            <pc:sldMk cId="3119616002" sldId="932"/>
            <ac:spMk id="4" creationId="{9F078EC3-00FC-6D4B-9336-1BB438747989}"/>
          </ac:spMkLst>
        </pc:spChg>
        <pc:spChg chg="mod">
          <ac:chgData name="Cheng Fan" userId="73b39abba4055029" providerId="LiveId" clId="{44781F24-EB97-47FF-95BE-058219D4485C}" dt="2020-10-04T12:05:06.966" v="5406" actId="20577"/>
          <ac:spMkLst>
            <pc:docMk/>
            <pc:sldMk cId="3119616002" sldId="932"/>
            <ac:spMk id="10" creationId="{00000000-0000-0000-0000-000000000000}"/>
          </ac:spMkLst>
        </pc:spChg>
        <pc:spChg chg="mod">
          <ac:chgData name="Cheng Fan" userId="73b39abba4055029" providerId="LiveId" clId="{44781F24-EB97-47FF-95BE-058219D4485C}" dt="2020-10-04T11:50:06.046" v="5372" actId="1076"/>
          <ac:spMkLst>
            <pc:docMk/>
            <pc:sldMk cId="3119616002" sldId="932"/>
            <ac:spMk id="16" creationId="{E4C2F350-5FA3-445B-98BE-478AB22480CE}"/>
          </ac:spMkLst>
        </pc:spChg>
        <pc:picChg chg="add mod">
          <ac:chgData name="Cheng Fan" userId="73b39abba4055029" providerId="LiveId" clId="{44781F24-EB97-47FF-95BE-058219D4485C}" dt="2020-10-04T12:18:30.690" v="5407"/>
          <ac:picMkLst>
            <pc:docMk/>
            <pc:sldMk cId="3119616002" sldId="932"/>
            <ac:picMk id="5" creationId="{B8678186-A302-4BD5-9FF9-5FF761C70931}"/>
          </ac:picMkLst>
        </pc:picChg>
        <pc:picChg chg="mod">
          <ac:chgData name="Cheng Fan" userId="73b39abba4055029" providerId="LiveId" clId="{44781F24-EB97-47FF-95BE-058219D4485C}" dt="2020-10-04T11:49:08.693" v="5364" actId="1076"/>
          <ac:picMkLst>
            <pc:docMk/>
            <pc:sldMk cId="3119616002" sldId="932"/>
            <ac:picMk id="9" creationId="{D0490CAD-5005-4A32-A897-6D4568695F2B}"/>
          </ac:picMkLst>
        </pc:picChg>
        <pc:picChg chg="mod">
          <ac:chgData name="Cheng Fan" userId="73b39abba4055029" providerId="LiveId" clId="{44781F24-EB97-47FF-95BE-058219D4485C}" dt="2020-10-04T11:49:25.943" v="5368" actId="1076"/>
          <ac:picMkLst>
            <pc:docMk/>
            <pc:sldMk cId="3119616002" sldId="932"/>
            <ac:picMk id="12" creationId="{C185DD7B-D5DE-42B5-B90A-AC20CCA0F068}"/>
          </ac:picMkLst>
        </pc:picChg>
        <pc:inkChg chg="add">
          <ac:chgData name="Cheng Fan" userId="73b39abba4055029" providerId="LiveId" clId="{44781F24-EB97-47FF-95BE-058219D4485C}" dt="2020-10-04T12:18:30.690" v="5407"/>
          <ac:inkMkLst>
            <pc:docMk/>
            <pc:sldMk cId="3119616002" sldId="932"/>
            <ac:inkMk id="3" creationId="{98EBD99F-C314-428F-850B-B087FC4D0485}"/>
          </ac:inkMkLst>
        </pc:inkChg>
      </pc:sldChg>
      <pc:sldChg chg="delSp modSp add del mod">
        <pc:chgData name="Cheng Fan" userId="73b39abba4055029" providerId="LiveId" clId="{44781F24-EB97-47FF-95BE-058219D4485C}" dt="2020-10-04T04:06:59.864" v="4942" actId="47"/>
        <pc:sldMkLst>
          <pc:docMk/>
          <pc:sldMk cId="2466152445" sldId="933"/>
        </pc:sldMkLst>
        <pc:spChg chg="del">
          <ac:chgData name="Cheng Fan" userId="73b39abba4055029" providerId="LiveId" clId="{44781F24-EB97-47FF-95BE-058219D4485C}" dt="2020-10-04T04:04:34.897" v="4941" actId="478"/>
          <ac:spMkLst>
            <pc:docMk/>
            <pc:sldMk cId="2466152445" sldId="933"/>
            <ac:spMk id="2" creationId="{0EC9FD61-6236-4F15-A2DC-746D2DD5D2E7}"/>
          </ac:spMkLst>
        </pc:spChg>
        <pc:spChg chg="mod">
          <ac:chgData name="Cheng Fan" userId="73b39abba4055029" providerId="LiveId" clId="{44781F24-EB97-47FF-95BE-058219D4485C}" dt="2020-10-04T04:04:24.890" v="4938" actId="313"/>
          <ac:spMkLst>
            <pc:docMk/>
            <pc:sldMk cId="2466152445" sldId="933"/>
            <ac:spMk id="4" creationId="{9F078EC3-00FC-6D4B-9336-1BB438747989}"/>
          </ac:spMkLst>
        </pc:spChg>
        <pc:spChg chg="del">
          <ac:chgData name="Cheng Fan" userId="73b39abba4055029" providerId="LiveId" clId="{44781F24-EB97-47FF-95BE-058219D4485C}" dt="2020-10-04T04:04:34.897" v="4941" actId="478"/>
          <ac:spMkLst>
            <pc:docMk/>
            <pc:sldMk cId="2466152445" sldId="933"/>
            <ac:spMk id="10" creationId="{00000000-0000-0000-0000-000000000000}"/>
          </ac:spMkLst>
        </pc:spChg>
        <pc:spChg chg="del">
          <ac:chgData name="Cheng Fan" userId="73b39abba4055029" providerId="LiveId" clId="{44781F24-EB97-47FF-95BE-058219D4485C}" dt="2020-10-04T04:04:34.897" v="4941" actId="478"/>
          <ac:spMkLst>
            <pc:docMk/>
            <pc:sldMk cId="2466152445" sldId="933"/>
            <ac:spMk id="13" creationId="{D7B12816-635B-D249-BE4E-A4969E8EEF6E}"/>
          </ac:spMkLst>
        </pc:spChg>
        <pc:spChg chg="del">
          <ac:chgData name="Cheng Fan" userId="73b39abba4055029" providerId="LiveId" clId="{44781F24-EB97-47FF-95BE-058219D4485C}" dt="2020-10-04T04:04:34.897" v="4941" actId="478"/>
          <ac:spMkLst>
            <pc:docMk/>
            <pc:sldMk cId="2466152445" sldId="933"/>
            <ac:spMk id="26" creationId="{C7BD8FC1-8AE9-43A4-B6B4-B40541685AAD}"/>
          </ac:spMkLst>
        </pc:sp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3" creationId="{D59AD824-73B3-488D-BEA6-3A804F934C9E}"/>
          </ac:picMkLst>
        </pc:picChg>
        <pc:picChg chg="del">
          <ac:chgData name="Cheng Fan" userId="73b39abba4055029" providerId="LiveId" clId="{44781F24-EB97-47FF-95BE-058219D4485C}" dt="2020-10-04T04:04:30.673" v="4940" actId="478"/>
          <ac:picMkLst>
            <pc:docMk/>
            <pc:sldMk cId="2466152445" sldId="933"/>
            <ac:picMk id="6" creationId="{00000000-0000-0000-0000-000000000000}"/>
          </ac:picMkLst>
        </pc:picChg>
        <pc:picChg chg="del">
          <ac:chgData name="Cheng Fan" userId="73b39abba4055029" providerId="LiveId" clId="{44781F24-EB97-47FF-95BE-058219D4485C}" dt="2020-10-04T04:04:28.463" v="4939" actId="478"/>
          <ac:picMkLst>
            <pc:docMk/>
            <pc:sldMk cId="2466152445" sldId="933"/>
            <ac:picMk id="7" creationId="{00000000-0000-0000-0000-000000000000}"/>
          </ac:picMkLst>
        </pc:pic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8" creationId="{00000000-0000-0000-0000-000000000000}"/>
          </ac:picMkLst>
        </pc:pic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9" creationId="{00000000-0000-0000-0000-000000000000}"/>
          </ac:picMkLst>
        </pc:pic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17" creationId="{716CBB9F-A4AC-464D-BC70-2E2B755134B1}"/>
          </ac:picMkLst>
        </pc:pic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19" creationId="{39E50657-55FB-49D4-9FAC-DD2B0F34F75E}"/>
          </ac:picMkLst>
        </pc:pic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21" creationId="{24CCE75D-EBDB-430A-931A-64F1C7F90A02}"/>
          </ac:picMkLst>
        </pc:pic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23" creationId="{4D1AD4B0-65E8-4540-A249-CFBB64504B2E}"/>
          </ac:picMkLst>
        </pc:picChg>
        <pc:picChg chg="del">
          <ac:chgData name="Cheng Fan" userId="73b39abba4055029" providerId="LiveId" clId="{44781F24-EB97-47FF-95BE-058219D4485C}" dt="2020-10-04T04:04:34.897" v="4941" actId="478"/>
          <ac:picMkLst>
            <pc:docMk/>
            <pc:sldMk cId="2466152445" sldId="933"/>
            <ac:picMk id="25" creationId="{A2527149-6228-4729-9EF4-1D9A20F980D2}"/>
          </ac:picMkLst>
        </pc:picChg>
      </pc:sldChg>
      <pc:sldChg chg="addSp delSp modSp add mod ord delAnim">
        <pc:chgData name="Cheng Fan" userId="73b39abba4055029" providerId="LiveId" clId="{44781F24-EB97-47FF-95BE-058219D4485C}" dt="2020-10-14T11:09:03.547" v="9912" actId="1076"/>
        <pc:sldMkLst>
          <pc:docMk/>
          <pc:sldMk cId="1244648707" sldId="1019"/>
        </pc:sldMkLst>
        <pc:spChg chg="mod">
          <ac:chgData name="Cheng Fan" userId="73b39abba4055029" providerId="LiveId" clId="{44781F24-EB97-47FF-95BE-058219D4485C}" dt="2020-10-14T11:09:03.547" v="9912" actId="1076"/>
          <ac:spMkLst>
            <pc:docMk/>
            <pc:sldMk cId="1244648707" sldId="1019"/>
            <ac:spMk id="10" creationId="{00000000-0000-0000-0000-000000000000}"/>
          </ac:spMkLst>
        </pc:spChg>
        <pc:spChg chg="mod">
          <ac:chgData name="Cheng Fan" userId="73b39abba4055029" providerId="LiveId" clId="{44781F24-EB97-47FF-95BE-058219D4485C}" dt="2020-10-05T06:09:07.182" v="9132" actId="1076"/>
          <ac:spMkLst>
            <pc:docMk/>
            <pc:sldMk cId="1244648707" sldId="1019"/>
            <ac:spMk id="11" creationId="{FC93CA6D-707B-0A48-8703-0D6CF1EAAA73}"/>
          </ac:spMkLst>
        </pc:spChg>
        <pc:spChg chg="mod">
          <ac:chgData name="Cheng Fan" userId="73b39abba4055029" providerId="LiveId" clId="{44781F24-EB97-47FF-95BE-058219D4485C}" dt="2020-10-05T06:09:07.182" v="9132" actId="1076"/>
          <ac:spMkLst>
            <pc:docMk/>
            <pc:sldMk cId="1244648707" sldId="1019"/>
            <ac:spMk id="13" creationId="{9C6B883C-0D3B-3745-B1A5-767CB4E8E057}"/>
          </ac:spMkLst>
        </pc:spChg>
        <pc:spChg chg="mod">
          <ac:chgData name="Cheng Fan" userId="73b39abba4055029" providerId="LiveId" clId="{44781F24-EB97-47FF-95BE-058219D4485C}" dt="2020-10-05T06:09:01.132" v="9131" actId="1076"/>
          <ac:spMkLst>
            <pc:docMk/>
            <pc:sldMk cId="1244648707" sldId="1019"/>
            <ac:spMk id="14" creationId="{692FB14C-23A2-1A46-A63D-C141C14012A7}"/>
          </ac:spMkLst>
        </pc:spChg>
        <pc:picChg chg="del">
          <ac:chgData name="Cheng Fan" userId="73b39abba4055029" providerId="LiveId" clId="{44781F24-EB97-47FF-95BE-058219D4485C}" dt="2020-10-04T11:25:04.042" v="5280" actId="478"/>
          <ac:picMkLst>
            <pc:docMk/>
            <pc:sldMk cId="1244648707" sldId="1019"/>
            <ac:picMk id="2" creationId="{65542302-90AE-493F-818E-3F816D68DB11}"/>
          </ac:picMkLst>
        </pc:picChg>
        <pc:picChg chg="add mod">
          <ac:chgData name="Cheng Fan" userId="73b39abba4055029" providerId="LiveId" clId="{44781F24-EB97-47FF-95BE-058219D4485C}" dt="2020-10-05T06:57:05.165" v="9628"/>
          <ac:picMkLst>
            <pc:docMk/>
            <pc:sldMk cId="1244648707" sldId="1019"/>
            <ac:picMk id="5" creationId="{EA1F2DAE-AB74-4E47-8945-3B6DD5511D86}"/>
          </ac:picMkLst>
        </pc:picChg>
        <pc:inkChg chg="add">
          <ac:chgData name="Cheng Fan" userId="73b39abba4055029" providerId="LiveId" clId="{44781F24-EB97-47FF-95BE-058219D4485C}" dt="2020-10-05T06:57:05.165" v="9628"/>
          <ac:inkMkLst>
            <pc:docMk/>
            <pc:sldMk cId="1244648707" sldId="1019"/>
            <ac:inkMk id="3" creationId="{2030EBE8-A67E-4B8A-BB2E-ED86764627D8}"/>
          </ac:inkMkLst>
        </pc:inkChg>
      </pc:sldChg>
      <pc:sldChg chg="add del">
        <pc:chgData name="Cheng Fan" userId="73b39abba4055029" providerId="LiveId" clId="{44781F24-EB97-47FF-95BE-058219D4485C}" dt="2020-10-04T08:54:14.425" v="4945" actId="2696"/>
        <pc:sldMkLst>
          <pc:docMk/>
          <pc:sldMk cId="2813096131" sldId="1038"/>
        </pc:sldMkLst>
      </pc:sldChg>
      <pc:sldChg chg="addSp delSp modSp add mod delAnim">
        <pc:chgData name="Cheng Fan" userId="73b39abba4055029" providerId="LiveId" clId="{44781F24-EB97-47FF-95BE-058219D4485C}" dt="2020-10-04T11:38:49.021" v="5284"/>
        <pc:sldMkLst>
          <pc:docMk/>
          <pc:sldMk cId="4139388349" sldId="1038"/>
        </pc:sldMkLst>
        <pc:picChg chg="add del mod">
          <ac:chgData name="Cheng Fan" userId="73b39abba4055029" providerId="LiveId" clId="{44781F24-EB97-47FF-95BE-058219D4485C}" dt="2020-10-04T11:32:12.667" v="5282"/>
          <ac:picMkLst>
            <pc:docMk/>
            <pc:sldMk cId="4139388349" sldId="1038"/>
            <ac:picMk id="3" creationId="{008B7B63-F1A2-4917-9DDB-C32F2CEBA66E}"/>
          </ac:picMkLst>
        </pc:picChg>
        <pc:picChg chg="add del mod">
          <ac:chgData name="Cheng Fan" userId="73b39abba4055029" providerId="LiveId" clId="{44781F24-EB97-47FF-95BE-058219D4485C}" dt="2020-10-04T11:38:49.021" v="5284"/>
          <ac:picMkLst>
            <pc:docMk/>
            <pc:sldMk cId="4139388349" sldId="1038"/>
            <ac:picMk id="7" creationId="{24315863-EE04-4BEE-9EDE-2668BCE268C1}"/>
          </ac:picMkLst>
        </pc:picChg>
        <pc:picChg chg="add mod">
          <ac:chgData name="Cheng Fan" userId="73b39abba4055029" providerId="LiveId" clId="{44781F24-EB97-47FF-95BE-058219D4485C}" dt="2020-10-04T11:38:49.021" v="5284"/>
          <ac:picMkLst>
            <pc:docMk/>
            <pc:sldMk cId="4139388349" sldId="1038"/>
            <ac:picMk id="9" creationId="{34E5F5F2-7B51-46B5-96AD-5C8BA73F6968}"/>
          </ac:picMkLst>
        </pc:picChg>
        <pc:inkChg chg="add del">
          <ac:chgData name="Cheng Fan" userId="73b39abba4055029" providerId="LiveId" clId="{44781F24-EB97-47FF-95BE-058219D4485C}" dt="2020-10-04T11:32:12.667" v="5282"/>
          <ac:inkMkLst>
            <pc:docMk/>
            <pc:sldMk cId="4139388349" sldId="1038"/>
            <ac:inkMk id="2" creationId="{916E6AC1-50A9-418C-823C-E06A99C30ED0}"/>
          </ac:inkMkLst>
        </pc:inkChg>
        <pc:inkChg chg="add del">
          <ac:chgData name="Cheng Fan" userId="73b39abba4055029" providerId="LiveId" clId="{44781F24-EB97-47FF-95BE-058219D4485C}" dt="2020-10-04T11:32:18.304" v="5283" actId="478"/>
          <ac:inkMkLst>
            <pc:docMk/>
            <pc:sldMk cId="4139388349" sldId="1038"/>
            <ac:inkMk id="6" creationId="{348798C8-AEE2-4F80-BB71-2BA705A41784}"/>
          </ac:inkMkLst>
        </pc:inkChg>
        <pc:inkChg chg="add">
          <ac:chgData name="Cheng Fan" userId="73b39abba4055029" providerId="LiveId" clId="{44781F24-EB97-47FF-95BE-058219D4485C}" dt="2020-10-04T11:38:49.021" v="5284"/>
          <ac:inkMkLst>
            <pc:docMk/>
            <pc:sldMk cId="4139388349" sldId="1038"/>
            <ac:inkMk id="8" creationId="{0419C8C1-60AB-4068-860D-6DAD54B43405}"/>
          </ac:inkMkLst>
        </pc:inkChg>
      </pc:sldChg>
      <pc:sldChg chg="addSp modSp add">
        <pc:chgData name="Cheng Fan" userId="73b39abba4055029" providerId="LiveId" clId="{44781F24-EB97-47FF-95BE-058219D4485C}" dt="2020-10-04T11:38:49.021" v="5284"/>
        <pc:sldMkLst>
          <pc:docMk/>
          <pc:sldMk cId="776892460" sldId="1039"/>
        </pc:sldMkLst>
        <pc:picChg chg="add mod">
          <ac:chgData name="Cheng Fan" userId="73b39abba4055029" providerId="LiveId" clId="{44781F24-EB97-47FF-95BE-058219D4485C}" dt="2020-10-04T11:38:49.021" v="5284"/>
          <ac:picMkLst>
            <pc:docMk/>
            <pc:sldMk cId="776892460" sldId="1039"/>
            <ac:picMk id="3" creationId="{60A65C81-E3B7-4EA4-8B3D-AC6DEB407F39}"/>
          </ac:picMkLst>
        </pc:picChg>
        <pc:inkChg chg="add">
          <ac:chgData name="Cheng Fan" userId="73b39abba4055029" providerId="LiveId" clId="{44781F24-EB97-47FF-95BE-058219D4485C}" dt="2020-10-04T11:38:49.021" v="5284"/>
          <ac:inkMkLst>
            <pc:docMk/>
            <pc:sldMk cId="776892460" sldId="1039"/>
            <ac:inkMk id="2" creationId="{CA30B393-2346-42E0-A06D-73CEB02422DE}"/>
          </ac:inkMkLst>
        </pc:inkChg>
      </pc:sldChg>
      <pc:sldChg chg="add del">
        <pc:chgData name="Cheng Fan" userId="73b39abba4055029" providerId="LiveId" clId="{44781F24-EB97-47FF-95BE-058219D4485C}" dt="2020-10-04T08:54:14.425" v="4945" actId="2696"/>
        <pc:sldMkLst>
          <pc:docMk/>
          <pc:sldMk cId="3645171504" sldId="1039"/>
        </pc:sldMkLst>
      </pc:sldChg>
      <pc:sldChg chg="addSp delSp modSp add mod">
        <pc:chgData name="Cheng Fan" userId="73b39abba4055029" providerId="LiveId" clId="{44781F24-EB97-47FF-95BE-058219D4485C}" dt="2020-10-07T07:24:12.938" v="9844" actId="1076"/>
        <pc:sldMkLst>
          <pc:docMk/>
          <pc:sldMk cId="2843702175" sldId="1040"/>
        </pc:sldMkLst>
        <pc:spChg chg="mod">
          <ac:chgData name="Cheng Fan" userId="73b39abba4055029" providerId="LiveId" clId="{44781F24-EB97-47FF-95BE-058219D4485C}" dt="2020-10-04T11:39:50.959" v="5292" actId="20577"/>
          <ac:spMkLst>
            <pc:docMk/>
            <pc:sldMk cId="2843702175" sldId="1040"/>
            <ac:spMk id="4" creationId="{9F078EC3-00FC-6D4B-9336-1BB438747989}"/>
          </ac:spMkLst>
        </pc:spChg>
        <pc:spChg chg="del">
          <ac:chgData name="Cheng Fan" userId="73b39abba4055029" providerId="LiveId" clId="{44781F24-EB97-47FF-95BE-058219D4485C}" dt="2020-10-04T08:57:24.984" v="4975" actId="478"/>
          <ac:spMkLst>
            <pc:docMk/>
            <pc:sldMk cId="2843702175" sldId="1040"/>
            <ac:spMk id="8" creationId="{00000000-0000-0000-0000-000000000000}"/>
          </ac:spMkLst>
        </pc:spChg>
        <pc:spChg chg="mod">
          <ac:chgData name="Cheng Fan" userId="73b39abba4055029" providerId="LiveId" clId="{44781F24-EB97-47FF-95BE-058219D4485C}" dt="2020-10-04T08:59:38.951" v="5228" actId="20577"/>
          <ac:spMkLst>
            <pc:docMk/>
            <pc:sldMk cId="2843702175" sldId="1040"/>
            <ac:spMk id="10" creationId="{00000000-0000-0000-0000-000000000000}"/>
          </ac:spMkLst>
        </pc:spChg>
        <pc:picChg chg="del">
          <ac:chgData name="Cheng Fan" userId="73b39abba4055029" providerId="LiveId" clId="{44781F24-EB97-47FF-95BE-058219D4485C}" dt="2020-10-04T08:57:26.322" v="4976" actId="478"/>
          <ac:picMkLst>
            <pc:docMk/>
            <pc:sldMk cId="2843702175" sldId="1040"/>
            <ac:picMk id="2" creationId="{00000000-0000-0000-0000-000000000000}"/>
          </ac:picMkLst>
        </pc:picChg>
        <pc:picChg chg="del">
          <ac:chgData name="Cheng Fan" userId="73b39abba4055029" providerId="LiveId" clId="{44781F24-EB97-47FF-95BE-058219D4485C}" dt="2020-10-04T08:57:24.984" v="4975" actId="478"/>
          <ac:picMkLst>
            <pc:docMk/>
            <pc:sldMk cId="2843702175" sldId="1040"/>
            <ac:picMk id="3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4T11:48:25.702" v="5363"/>
          <ac:picMkLst>
            <pc:docMk/>
            <pc:sldMk cId="2843702175" sldId="1040"/>
            <ac:picMk id="3" creationId="{B6212F69-2F05-4B99-8CD5-9A5612339512}"/>
          </ac:picMkLst>
        </pc:picChg>
        <pc:picChg chg="del">
          <ac:chgData name="Cheng Fan" userId="73b39abba4055029" providerId="LiveId" clId="{44781F24-EB97-47FF-95BE-058219D4485C}" dt="2020-10-04T08:57:27.923" v="4977" actId="478"/>
          <ac:picMkLst>
            <pc:docMk/>
            <pc:sldMk cId="2843702175" sldId="1040"/>
            <ac:picMk id="5" creationId="{00000000-0000-0000-0000-000000000000}"/>
          </ac:picMkLst>
        </pc:picChg>
        <pc:picChg chg="del">
          <ac:chgData name="Cheng Fan" userId="73b39abba4055029" providerId="LiveId" clId="{44781F24-EB97-47FF-95BE-058219D4485C}" dt="2020-10-04T08:57:24.984" v="4975" actId="478"/>
          <ac:picMkLst>
            <pc:docMk/>
            <pc:sldMk cId="2843702175" sldId="1040"/>
            <ac:picMk id="6" creationId="{00000000-0000-0000-0000-000000000000}"/>
          </ac:picMkLst>
        </pc:picChg>
        <pc:picChg chg="add mod ord">
          <ac:chgData name="Cheng Fan" userId="73b39abba4055029" providerId="LiveId" clId="{44781F24-EB97-47FF-95BE-058219D4485C}" dt="2020-10-07T07:22:05.061" v="9834" actId="1076"/>
          <ac:picMkLst>
            <pc:docMk/>
            <pc:sldMk cId="2843702175" sldId="1040"/>
            <ac:picMk id="6" creationId="{C359FF56-47E2-49D4-8CBA-57FEF372374B}"/>
          </ac:picMkLst>
        </pc:picChg>
        <pc:picChg chg="add mod ord">
          <ac:chgData name="Cheng Fan" userId="73b39abba4055029" providerId="LiveId" clId="{44781F24-EB97-47FF-95BE-058219D4485C}" dt="2020-10-07T07:24:12.938" v="9844" actId="1076"/>
          <ac:picMkLst>
            <pc:docMk/>
            <pc:sldMk cId="2843702175" sldId="1040"/>
            <ac:picMk id="8" creationId="{12C34D9D-A59F-4B29-9AA3-913266322399}"/>
          </ac:picMkLst>
        </pc:picChg>
        <pc:picChg chg="add del mod">
          <ac:chgData name="Cheng Fan" userId="73b39abba4055029" providerId="LiveId" clId="{44781F24-EB97-47FF-95BE-058219D4485C}" dt="2020-10-07T07:21:42.051" v="9831" actId="478"/>
          <ac:picMkLst>
            <pc:docMk/>
            <pc:sldMk cId="2843702175" sldId="1040"/>
            <ac:picMk id="9" creationId="{B69A1308-3C66-4248-BC68-07F8A3182AC3}"/>
          </ac:picMkLst>
        </pc:picChg>
        <pc:picChg chg="add del mod">
          <ac:chgData name="Cheng Fan" userId="73b39abba4055029" providerId="LiveId" clId="{44781F24-EB97-47FF-95BE-058219D4485C}" dt="2020-10-07T07:24:02.977" v="9842" actId="478"/>
          <ac:picMkLst>
            <pc:docMk/>
            <pc:sldMk cId="2843702175" sldId="1040"/>
            <ac:picMk id="12" creationId="{77C153ED-9660-43A7-9AE1-8257132FF7F2}"/>
          </ac:picMkLst>
        </pc:picChg>
        <pc:inkChg chg="add">
          <ac:chgData name="Cheng Fan" userId="73b39abba4055029" providerId="LiveId" clId="{44781F24-EB97-47FF-95BE-058219D4485C}" dt="2020-10-04T11:48:25.702" v="5363"/>
          <ac:inkMkLst>
            <pc:docMk/>
            <pc:sldMk cId="2843702175" sldId="1040"/>
            <ac:inkMk id="2" creationId="{60FE5212-53ED-4398-BA4A-8034D02C3D94}"/>
          </ac:inkMkLst>
        </pc:inkChg>
      </pc:sldChg>
      <pc:sldChg chg="delSp new del mod">
        <pc:chgData name="Cheng Fan" userId="73b39abba4055029" providerId="LiveId" clId="{44781F24-EB97-47FF-95BE-058219D4485C}" dt="2020-10-05T08:21:21.335" v="9812" actId="47"/>
        <pc:sldMkLst>
          <pc:docMk/>
          <pc:sldMk cId="3806568373" sldId="1041"/>
        </pc:sldMkLst>
        <pc:spChg chg="del">
          <ac:chgData name="Cheng Fan" userId="73b39abba4055029" providerId="LiveId" clId="{44781F24-EB97-47FF-95BE-058219D4485C}" dt="2020-10-04T11:23:40.397" v="5278" actId="478"/>
          <ac:spMkLst>
            <pc:docMk/>
            <pc:sldMk cId="3806568373" sldId="1041"/>
            <ac:spMk id="2" creationId="{67D32FC7-FF9E-44AC-A92D-8FD55C7236A7}"/>
          </ac:spMkLst>
        </pc:spChg>
        <pc:spChg chg="del">
          <ac:chgData name="Cheng Fan" userId="73b39abba4055029" providerId="LiveId" clId="{44781F24-EB97-47FF-95BE-058219D4485C}" dt="2020-10-04T11:23:43.775" v="5279" actId="478"/>
          <ac:spMkLst>
            <pc:docMk/>
            <pc:sldMk cId="3806568373" sldId="1041"/>
            <ac:spMk id="3" creationId="{B4B7E0EF-49CE-4B21-81CF-48DC0E7EE91A}"/>
          </ac:spMkLst>
        </pc:spChg>
      </pc:sldChg>
      <pc:sldChg chg="add del">
        <pc:chgData name="Cheng Fan" userId="73b39abba4055029" providerId="LiveId" clId="{44781F24-EB97-47FF-95BE-058219D4485C}" dt="2020-10-04T12:46:49.557" v="5634" actId="2890"/>
        <pc:sldMkLst>
          <pc:docMk/>
          <pc:sldMk cId="1190954915" sldId="1042"/>
        </pc:sldMkLst>
      </pc:sldChg>
      <pc:sldChg chg="delSp new del mod">
        <pc:chgData name="Cheng Fan" userId="73b39abba4055029" providerId="LiveId" clId="{44781F24-EB97-47FF-95BE-058219D4485C}" dt="2020-10-05T08:20:23.956" v="9808" actId="47"/>
        <pc:sldMkLst>
          <pc:docMk/>
          <pc:sldMk cId="1358781219" sldId="1042"/>
        </pc:sldMkLst>
        <pc:spChg chg="del">
          <ac:chgData name="Cheng Fan" userId="73b39abba4055029" providerId="LiveId" clId="{44781F24-EB97-47FF-95BE-058219D4485C}" dt="2020-10-05T01:18:38.137" v="5637" actId="478"/>
          <ac:spMkLst>
            <pc:docMk/>
            <pc:sldMk cId="1358781219" sldId="1042"/>
            <ac:spMk id="4" creationId="{D48511FF-6135-4898-B973-02B673FE65D1}"/>
          </ac:spMkLst>
        </pc:spChg>
        <pc:spChg chg="del">
          <ac:chgData name="Cheng Fan" userId="73b39abba4055029" providerId="LiveId" clId="{44781F24-EB97-47FF-95BE-058219D4485C}" dt="2020-10-05T01:18:42.764" v="5638" actId="478"/>
          <ac:spMkLst>
            <pc:docMk/>
            <pc:sldMk cId="1358781219" sldId="1042"/>
            <ac:spMk id="5" creationId="{6E1F8723-CB80-4F53-BADE-55B50EBFA239}"/>
          </ac:spMkLst>
        </pc:spChg>
      </pc:sldChg>
      <pc:sldChg chg="addSp delSp modSp add mod ord">
        <pc:chgData name="Cheng Fan" userId="73b39abba4055029" providerId="LiveId" clId="{44781F24-EB97-47FF-95BE-058219D4485C}" dt="2020-10-05T01:49:24.224" v="5876"/>
        <pc:sldMkLst>
          <pc:docMk/>
          <pc:sldMk cId="350672844" sldId="1043"/>
        </pc:sldMkLst>
        <pc:spChg chg="mod">
          <ac:chgData name="Cheng Fan" userId="73b39abba4055029" providerId="LiveId" clId="{44781F24-EB97-47FF-95BE-058219D4485C}" dt="2020-10-05T01:22:20.860" v="5723" actId="20577"/>
          <ac:spMkLst>
            <pc:docMk/>
            <pc:sldMk cId="350672844" sldId="1043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05T01:35:56.481" v="5873" actId="20577"/>
          <ac:spMkLst>
            <pc:docMk/>
            <pc:sldMk cId="350672844" sldId="1043"/>
            <ac:spMk id="8" creationId="{00000000-0000-0000-0000-000000000000}"/>
          </ac:spMkLst>
        </pc:spChg>
        <pc:spChg chg="add mod">
          <ac:chgData name="Cheng Fan" userId="73b39abba4055029" providerId="LiveId" clId="{44781F24-EB97-47FF-95BE-058219D4485C}" dt="2020-10-05T01:28:46.912" v="5843" actId="20577"/>
          <ac:spMkLst>
            <pc:docMk/>
            <pc:sldMk cId="350672844" sldId="1043"/>
            <ac:spMk id="11" creationId="{0550210E-563E-47D2-9147-A8769839EFF9}"/>
          </ac:spMkLst>
        </pc:spChg>
        <pc:picChg chg="add mod">
          <ac:chgData name="Cheng Fan" userId="73b39abba4055029" providerId="LiveId" clId="{44781F24-EB97-47FF-95BE-058219D4485C}" dt="2020-10-05T01:26:47.234" v="5757" actId="1076"/>
          <ac:picMkLst>
            <pc:docMk/>
            <pc:sldMk cId="350672844" sldId="1043"/>
            <ac:picMk id="3" creationId="{827B30CE-AFF6-4334-9201-4897D49C286F}"/>
          </ac:picMkLst>
        </pc:picChg>
        <pc:picChg chg="add mod">
          <ac:chgData name="Cheng Fan" userId="73b39abba4055029" providerId="LiveId" clId="{44781F24-EB97-47FF-95BE-058219D4485C}" dt="2020-10-05T01:26:40.522" v="5756" actId="1076"/>
          <ac:picMkLst>
            <pc:docMk/>
            <pc:sldMk cId="350672844" sldId="1043"/>
            <ac:picMk id="5" creationId="{AE095B8B-FA90-41B0-A168-83E804FA1284}"/>
          </ac:picMkLst>
        </pc:picChg>
        <pc:picChg chg="mod">
          <ac:chgData name="Cheng Fan" userId="73b39abba4055029" providerId="LiveId" clId="{44781F24-EB97-47FF-95BE-058219D4485C}" dt="2020-10-05T01:26:12.186" v="5749" actId="1076"/>
          <ac:picMkLst>
            <pc:docMk/>
            <pc:sldMk cId="350672844" sldId="1043"/>
            <ac:picMk id="7" creationId="{00000000-0000-0000-0000-000000000000}"/>
          </ac:picMkLst>
        </pc:picChg>
        <pc:picChg chg="del">
          <ac:chgData name="Cheng Fan" userId="73b39abba4055029" providerId="LiveId" clId="{44781F24-EB97-47FF-95BE-058219D4485C}" dt="2020-10-05T01:22:22.800" v="5724" actId="478"/>
          <ac:picMkLst>
            <pc:docMk/>
            <pc:sldMk cId="350672844" sldId="1043"/>
            <ac:picMk id="9" creationId="{00000000-0000-0000-0000-000000000000}"/>
          </ac:picMkLst>
        </pc:picChg>
        <pc:picChg chg="del">
          <ac:chgData name="Cheng Fan" userId="73b39abba4055029" providerId="LiveId" clId="{44781F24-EB97-47FF-95BE-058219D4485C}" dt="2020-10-05T01:22:24.480" v="5725" actId="478"/>
          <ac:picMkLst>
            <pc:docMk/>
            <pc:sldMk cId="350672844" sldId="1043"/>
            <ac:picMk id="10" creationId="{00000000-0000-0000-0000-000000000000}"/>
          </ac:picMkLst>
        </pc:picChg>
        <pc:picChg chg="add del mod">
          <ac:chgData name="Cheng Fan" userId="73b39abba4055029" providerId="LiveId" clId="{44781F24-EB97-47FF-95BE-058219D4485C}" dt="2020-10-05T01:49:24.224" v="5876"/>
          <ac:picMkLst>
            <pc:docMk/>
            <pc:sldMk cId="350672844" sldId="1043"/>
            <ac:picMk id="12" creationId="{EAABA6E6-2884-4ED9-9F5B-188B85E206D0}"/>
          </ac:picMkLst>
        </pc:picChg>
        <pc:picChg chg="add mod">
          <ac:chgData name="Cheng Fan" userId="73b39abba4055029" providerId="LiveId" clId="{44781F24-EB97-47FF-95BE-058219D4485C}" dt="2020-10-05T01:49:24.224" v="5876"/>
          <ac:picMkLst>
            <pc:docMk/>
            <pc:sldMk cId="350672844" sldId="1043"/>
            <ac:picMk id="14" creationId="{AA77D363-F49B-4BA6-9B00-8DA7D49688FB}"/>
          </ac:picMkLst>
        </pc:picChg>
        <pc:inkChg chg="add">
          <ac:chgData name="Cheng Fan" userId="73b39abba4055029" providerId="LiveId" clId="{44781F24-EB97-47FF-95BE-058219D4485C}" dt="2020-10-05T01:49:24.224" v="5876"/>
          <ac:inkMkLst>
            <pc:docMk/>
            <pc:sldMk cId="350672844" sldId="1043"/>
            <ac:inkMk id="13" creationId="{72D6297D-9C93-49C8-8932-812B2F675B75}"/>
          </ac:inkMkLst>
        </pc:inkChg>
      </pc:sldChg>
      <pc:sldChg chg="new del">
        <pc:chgData name="Cheng Fan" userId="73b39abba4055029" providerId="LiveId" clId="{44781F24-EB97-47FF-95BE-058219D4485C}" dt="2020-10-05T08:20:28.951" v="9809" actId="47"/>
        <pc:sldMkLst>
          <pc:docMk/>
          <pc:sldMk cId="2473738136" sldId="1044"/>
        </pc:sldMkLst>
      </pc:sldChg>
      <pc:sldChg chg="addSp delSp modSp add mod">
        <pc:chgData name="Cheng Fan" userId="73b39abba4055029" providerId="LiveId" clId="{44781F24-EB97-47FF-95BE-058219D4485C}" dt="2020-10-05T06:54:32.960" v="9627"/>
        <pc:sldMkLst>
          <pc:docMk/>
          <pc:sldMk cId="1855179697" sldId="1045"/>
        </pc:sldMkLst>
        <pc:spChg chg="del">
          <ac:chgData name="Cheng Fan" userId="73b39abba4055029" providerId="LiveId" clId="{44781F24-EB97-47FF-95BE-058219D4485C}" dt="2020-10-05T02:38:04.654" v="5950" actId="478"/>
          <ac:spMkLst>
            <pc:docMk/>
            <pc:sldMk cId="1855179697" sldId="1045"/>
            <ac:spMk id="2" creationId="{C5A32E28-0383-4A50-B98D-FB9348CDB04F}"/>
          </ac:spMkLst>
        </pc:spChg>
        <pc:spChg chg="mod">
          <ac:chgData name="Cheng Fan" userId="73b39abba4055029" providerId="LiveId" clId="{44781F24-EB97-47FF-95BE-058219D4485C}" dt="2020-10-05T04:00:49.076" v="8284" actId="20577"/>
          <ac:spMkLst>
            <pc:docMk/>
            <pc:sldMk cId="1855179697" sldId="1045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05T02:40:02.128" v="6132"/>
          <ac:spMkLst>
            <pc:docMk/>
            <pc:sldMk cId="1855179697" sldId="1045"/>
            <ac:spMk id="7" creationId="{00000000-0000-0000-0000-000000000000}"/>
          </ac:spMkLst>
        </pc:spChg>
        <pc:spChg chg="del">
          <ac:chgData name="Cheng Fan" userId="73b39abba4055029" providerId="LiveId" clId="{44781F24-EB97-47FF-95BE-058219D4485C}" dt="2020-10-05T02:38:11.815" v="5953" actId="478"/>
          <ac:spMkLst>
            <pc:docMk/>
            <pc:sldMk cId="1855179697" sldId="1045"/>
            <ac:spMk id="10" creationId="{00000000-0000-0000-0000-000000000000}"/>
          </ac:spMkLst>
        </pc:spChg>
        <pc:picChg chg="add mod">
          <ac:chgData name="Cheng Fan" userId="73b39abba4055029" providerId="LiveId" clId="{44781F24-EB97-47FF-95BE-058219D4485C}" dt="2020-10-05T03:58:39.757" v="8233" actId="1076"/>
          <ac:picMkLst>
            <pc:docMk/>
            <pc:sldMk cId="1855179697" sldId="1045"/>
            <ac:picMk id="4" creationId="{86685ACD-3514-47F3-87FE-39283756C1F6}"/>
          </ac:picMkLst>
        </pc:picChg>
        <pc:picChg chg="add mod">
          <ac:chgData name="Cheng Fan" userId="73b39abba4055029" providerId="LiveId" clId="{44781F24-EB97-47FF-95BE-058219D4485C}" dt="2020-10-05T03:58:42.421" v="8234" actId="1076"/>
          <ac:picMkLst>
            <pc:docMk/>
            <pc:sldMk cId="1855179697" sldId="1045"/>
            <ac:picMk id="8" creationId="{A7121C80-3F9F-40CD-9004-58D26E87C761}"/>
          </ac:picMkLst>
        </pc:picChg>
        <pc:picChg chg="del">
          <ac:chgData name="Cheng Fan" userId="73b39abba4055029" providerId="LiveId" clId="{44781F24-EB97-47FF-95BE-058219D4485C}" dt="2020-10-05T02:38:02.793" v="5949" actId="478"/>
          <ac:picMkLst>
            <pc:docMk/>
            <pc:sldMk cId="1855179697" sldId="1045"/>
            <ac:picMk id="9" creationId="{00000000-0000-0000-0000-000000000000}"/>
          </ac:picMkLst>
        </pc:picChg>
        <pc:picChg chg="del">
          <ac:chgData name="Cheng Fan" userId="73b39abba4055029" providerId="LiveId" clId="{44781F24-EB97-47FF-95BE-058219D4485C}" dt="2020-10-05T02:38:01.074" v="5948" actId="478"/>
          <ac:picMkLst>
            <pc:docMk/>
            <pc:sldMk cId="1855179697" sldId="1045"/>
            <ac:picMk id="11" creationId="{00000000-0000-0000-0000-000000000000}"/>
          </ac:picMkLst>
        </pc:picChg>
        <pc:picChg chg="del">
          <ac:chgData name="Cheng Fan" userId="73b39abba4055029" providerId="LiveId" clId="{44781F24-EB97-47FF-95BE-058219D4485C}" dt="2020-10-05T02:38:06.773" v="5951" actId="478"/>
          <ac:picMkLst>
            <pc:docMk/>
            <pc:sldMk cId="1855179697" sldId="1045"/>
            <ac:picMk id="12" creationId="{00000000-0000-0000-0000-000000000000}"/>
          </ac:picMkLst>
        </pc:picChg>
        <pc:picChg chg="del">
          <ac:chgData name="Cheng Fan" userId="73b39abba4055029" providerId="LiveId" clId="{44781F24-EB97-47FF-95BE-058219D4485C}" dt="2020-10-05T02:38:08.264" v="5952" actId="478"/>
          <ac:picMkLst>
            <pc:docMk/>
            <pc:sldMk cId="1855179697" sldId="1045"/>
            <ac:picMk id="13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5T06:54:32.960" v="9627"/>
          <ac:picMkLst>
            <pc:docMk/>
            <pc:sldMk cId="1855179697" sldId="1045"/>
            <ac:picMk id="15" creationId="{48182832-2F2A-4927-B88C-69C1EAFC12A8}"/>
          </ac:picMkLst>
        </pc:picChg>
        <pc:inkChg chg="add">
          <ac:chgData name="Cheng Fan" userId="73b39abba4055029" providerId="LiveId" clId="{44781F24-EB97-47FF-95BE-058219D4485C}" dt="2020-10-05T06:54:32.960" v="9627"/>
          <ac:inkMkLst>
            <pc:docMk/>
            <pc:sldMk cId="1855179697" sldId="1045"/>
            <ac:inkMk id="14" creationId="{25C8B8B1-66F1-41E0-891B-D6D7EA790D78}"/>
          </ac:inkMkLst>
        </pc:inkChg>
      </pc:sldChg>
      <pc:sldChg chg="addSp delSp modSp add mod">
        <pc:chgData name="Cheng Fan" userId="73b39abba4055029" providerId="LiveId" clId="{44781F24-EB97-47FF-95BE-058219D4485C}" dt="2020-10-05T06:44:57.482" v="9624"/>
        <pc:sldMkLst>
          <pc:docMk/>
          <pc:sldMk cId="2691992285" sldId="1046"/>
        </pc:sldMkLst>
        <pc:spChg chg="add mod">
          <ac:chgData name="Cheng Fan" userId="73b39abba4055029" providerId="LiveId" clId="{44781F24-EB97-47FF-95BE-058219D4485C}" dt="2020-10-05T03:54:05.629" v="8050"/>
          <ac:spMkLst>
            <pc:docMk/>
            <pc:sldMk cId="2691992285" sldId="1046"/>
            <ac:spMk id="2" creationId="{1AFAB781-2171-4F16-BA9C-0C6F84216CF3}"/>
          </ac:spMkLst>
        </pc:spChg>
        <pc:spChg chg="mod">
          <ac:chgData name="Cheng Fan" userId="73b39abba4055029" providerId="LiveId" clId="{44781F24-EB97-47FF-95BE-058219D4485C}" dt="2020-10-05T05:39:31.943" v="9063" actId="113"/>
          <ac:spMkLst>
            <pc:docMk/>
            <pc:sldMk cId="2691992285" sldId="1046"/>
            <ac:spMk id="7" creationId="{9F078EC3-00FC-6D4B-9336-1BB438747989}"/>
          </ac:spMkLst>
        </pc:spChg>
        <pc:spChg chg="del">
          <ac:chgData name="Cheng Fan" userId="73b39abba4055029" providerId="LiveId" clId="{44781F24-EB97-47FF-95BE-058219D4485C}" dt="2020-10-05T02:57:22.891" v="6634" actId="478"/>
          <ac:spMkLst>
            <pc:docMk/>
            <pc:sldMk cId="2691992285" sldId="1046"/>
            <ac:spMk id="8" creationId="{00000000-0000-0000-0000-000000000000}"/>
          </ac:spMkLst>
        </pc:spChg>
        <pc:spChg chg="del">
          <ac:chgData name="Cheng Fan" userId="73b39abba4055029" providerId="LiveId" clId="{44781F24-EB97-47FF-95BE-058219D4485C}" dt="2020-10-05T02:57:18.871" v="6633" actId="478"/>
          <ac:spMkLst>
            <pc:docMk/>
            <pc:sldMk cId="2691992285" sldId="1046"/>
            <ac:spMk id="9" creationId="{A769FA6D-63BB-2049-B3CC-A3243E97C4F5}"/>
          </ac:spMkLst>
        </pc:spChg>
        <pc:spChg chg="add del mod">
          <ac:chgData name="Cheng Fan" userId="73b39abba4055029" providerId="LiveId" clId="{44781F24-EB97-47FF-95BE-058219D4485C}" dt="2020-10-05T03:43:41.172" v="7471" actId="478"/>
          <ac:spMkLst>
            <pc:docMk/>
            <pc:sldMk cId="2691992285" sldId="1046"/>
            <ac:spMk id="15" creationId="{DE99F6E1-C1AC-400C-B872-4C5AD0A72CC7}"/>
          </ac:spMkLst>
        </pc:spChg>
        <pc:picChg chg="add mod">
          <ac:chgData name="Cheng Fan" userId="73b39abba4055029" providerId="LiveId" clId="{44781F24-EB97-47FF-95BE-058219D4485C}" dt="2020-10-05T03:13:01.476" v="6791" actId="1076"/>
          <ac:picMkLst>
            <pc:docMk/>
            <pc:sldMk cId="2691992285" sldId="1046"/>
            <ac:picMk id="4" creationId="{D9AE8E67-7E93-47E6-8E5C-7FA70A329B92}"/>
          </ac:picMkLst>
        </pc:picChg>
        <pc:picChg chg="add mod">
          <ac:chgData name="Cheng Fan" userId="73b39abba4055029" providerId="LiveId" clId="{44781F24-EB97-47FF-95BE-058219D4485C}" dt="2020-10-05T03:46:35.068" v="7867" actId="1076"/>
          <ac:picMkLst>
            <pc:docMk/>
            <pc:sldMk cId="2691992285" sldId="1046"/>
            <ac:picMk id="6" creationId="{4DA3BEAE-D90E-4184-B53A-BE14FB8F70CB}"/>
          </ac:picMkLst>
        </pc:picChg>
        <pc:picChg chg="del mod">
          <ac:chgData name="Cheng Fan" userId="73b39abba4055029" providerId="LiveId" clId="{44781F24-EB97-47FF-95BE-058219D4485C}" dt="2020-10-05T03:03:59.267" v="6641" actId="478"/>
          <ac:picMkLst>
            <pc:docMk/>
            <pc:sldMk cId="2691992285" sldId="1046"/>
            <ac:picMk id="10" creationId="{00000000-0000-0000-0000-000000000000}"/>
          </ac:picMkLst>
        </pc:picChg>
        <pc:picChg chg="del mod">
          <ac:chgData name="Cheng Fan" userId="73b39abba4055029" providerId="LiveId" clId="{44781F24-EB97-47FF-95BE-058219D4485C}" dt="2020-10-05T03:04:00.939" v="6642" actId="478"/>
          <ac:picMkLst>
            <pc:docMk/>
            <pc:sldMk cId="2691992285" sldId="1046"/>
            <ac:picMk id="11" creationId="{00000000-0000-0000-0000-000000000000}"/>
          </ac:picMkLst>
        </pc:picChg>
        <pc:picChg chg="del mod">
          <ac:chgData name="Cheng Fan" userId="73b39abba4055029" providerId="LiveId" clId="{44781F24-EB97-47FF-95BE-058219D4485C}" dt="2020-10-05T03:04:02.486" v="6643" actId="478"/>
          <ac:picMkLst>
            <pc:docMk/>
            <pc:sldMk cId="2691992285" sldId="1046"/>
            <ac:picMk id="12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5T06:44:57.482" v="9624"/>
          <ac:picMkLst>
            <pc:docMk/>
            <pc:sldMk cId="2691992285" sldId="1046"/>
            <ac:picMk id="17" creationId="{B09BC371-C3EC-443E-A40D-C2D149156D2D}"/>
          </ac:picMkLst>
        </pc:picChg>
        <pc:inkChg chg="add">
          <ac:chgData name="Cheng Fan" userId="73b39abba4055029" providerId="LiveId" clId="{44781F24-EB97-47FF-95BE-058219D4485C}" dt="2020-10-05T06:44:57.482" v="9624"/>
          <ac:inkMkLst>
            <pc:docMk/>
            <pc:sldMk cId="2691992285" sldId="1046"/>
            <ac:inkMk id="16" creationId="{D30D7D73-2A99-46DD-AF71-5187B2E28F05}"/>
          </ac:inkMkLst>
        </pc:inkChg>
      </pc:sldChg>
      <pc:sldChg chg="addSp delSp modSp add mod">
        <pc:chgData name="Cheng Fan" userId="73b39abba4055029" providerId="LiveId" clId="{44781F24-EB97-47FF-95BE-058219D4485C}" dt="2020-10-05T06:38:37.911" v="9623"/>
        <pc:sldMkLst>
          <pc:docMk/>
          <pc:sldMk cId="1477441501" sldId="1047"/>
        </pc:sldMkLst>
        <pc:spChg chg="del mod">
          <ac:chgData name="Cheng Fan" userId="73b39abba4055029" providerId="LiveId" clId="{44781F24-EB97-47FF-95BE-058219D4485C}" dt="2020-10-05T03:43:23.882" v="7468" actId="478"/>
          <ac:spMkLst>
            <pc:docMk/>
            <pc:sldMk cId="1477441501" sldId="1047"/>
            <ac:spMk id="2" creationId="{1AFAB781-2171-4F16-BA9C-0C6F84216CF3}"/>
          </ac:spMkLst>
        </pc:spChg>
        <pc:spChg chg="add mod">
          <ac:chgData name="Cheng Fan" userId="73b39abba4055029" providerId="LiveId" clId="{44781F24-EB97-47FF-95BE-058219D4485C}" dt="2020-10-05T03:48:30.177" v="7995" actId="20577"/>
          <ac:spMkLst>
            <pc:docMk/>
            <pc:sldMk cId="1477441501" sldId="1047"/>
            <ac:spMk id="3" creationId="{69DD245D-824A-411F-860F-09950D87D5D4}"/>
          </ac:spMkLst>
        </pc:spChg>
        <pc:spChg chg="mod">
          <ac:chgData name="Cheng Fan" userId="73b39abba4055029" providerId="LiveId" clId="{44781F24-EB97-47FF-95BE-058219D4485C}" dt="2020-10-05T05:39:22.137" v="9061" actId="113"/>
          <ac:spMkLst>
            <pc:docMk/>
            <pc:sldMk cId="1477441501" sldId="1047"/>
            <ac:spMk id="7" creationId="{9F078EC3-00FC-6D4B-9336-1BB438747989}"/>
          </ac:spMkLst>
        </pc:spChg>
        <pc:spChg chg="del">
          <ac:chgData name="Cheng Fan" userId="73b39abba4055029" providerId="LiveId" clId="{44781F24-EB97-47FF-95BE-058219D4485C}" dt="2020-10-05T03:16:09.919" v="6910" actId="478"/>
          <ac:spMkLst>
            <pc:docMk/>
            <pc:sldMk cId="1477441501" sldId="1047"/>
            <ac:spMk id="15" creationId="{DE99F6E1-C1AC-400C-B872-4C5AD0A72CC7}"/>
          </ac:spMkLst>
        </pc:spChg>
        <pc:picChg chg="del">
          <ac:chgData name="Cheng Fan" userId="73b39abba4055029" providerId="LiveId" clId="{44781F24-EB97-47FF-95BE-058219D4485C}" dt="2020-10-05T03:16:04.629" v="6909" actId="478"/>
          <ac:picMkLst>
            <pc:docMk/>
            <pc:sldMk cId="1477441501" sldId="1047"/>
            <ac:picMk id="4" creationId="{D9AE8E67-7E93-47E6-8E5C-7FA70A329B92}"/>
          </ac:picMkLst>
        </pc:picChg>
        <pc:picChg chg="del">
          <ac:chgData name="Cheng Fan" userId="73b39abba4055029" providerId="LiveId" clId="{44781F24-EB97-47FF-95BE-058219D4485C}" dt="2020-10-05T03:16:02.978" v="6908" actId="478"/>
          <ac:picMkLst>
            <pc:docMk/>
            <pc:sldMk cId="1477441501" sldId="1047"/>
            <ac:picMk id="6" creationId="{4DA3BEAE-D90E-4184-B53A-BE14FB8F70CB}"/>
          </ac:picMkLst>
        </pc:picChg>
        <pc:picChg chg="add mod">
          <ac:chgData name="Cheng Fan" userId="73b39abba4055029" providerId="LiveId" clId="{44781F24-EB97-47FF-95BE-058219D4485C}" dt="2020-10-05T03:53:24.211" v="8009" actId="1076"/>
          <ac:picMkLst>
            <pc:docMk/>
            <pc:sldMk cId="1477441501" sldId="1047"/>
            <ac:picMk id="9" creationId="{BBC418A8-99D3-48D9-B6AE-03B705720967}"/>
          </ac:picMkLst>
        </pc:picChg>
        <pc:picChg chg="add mod">
          <ac:chgData name="Cheng Fan" userId="73b39abba4055029" providerId="LiveId" clId="{44781F24-EB97-47FF-95BE-058219D4485C}" dt="2020-10-05T03:53:10.481" v="8007" actId="1076"/>
          <ac:picMkLst>
            <pc:docMk/>
            <pc:sldMk cId="1477441501" sldId="1047"/>
            <ac:picMk id="11" creationId="{3EEC207E-B738-48B8-92CA-199B5A1C556C}"/>
          </ac:picMkLst>
        </pc:picChg>
        <pc:picChg chg="add del mod">
          <ac:chgData name="Cheng Fan" userId="73b39abba4055029" providerId="LiveId" clId="{44781F24-EB97-47FF-95BE-058219D4485C}" dt="2020-10-05T06:38:37.911" v="9623"/>
          <ac:picMkLst>
            <pc:docMk/>
            <pc:sldMk cId="1477441501" sldId="1047"/>
            <ac:picMk id="12" creationId="{C83B64D0-1F31-41C3-984E-265141F5AC4F}"/>
          </ac:picMkLst>
        </pc:picChg>
        <pc:picChg chg="add mod">
          <ac:chgData name="Cheng Fan" userId="73b39abba4055029" providerId="LiveId" clId="{44781F24-EB97-47FF-95BE-058219D4485C}" dt="2020-10-05T06:38:37.911" v="9623"/>
          <ac:picMkLst>
            <pc:docMk/>
            <pc:sldMk cId="1477441501" sldId="1047"/>
            <ac:picMk id="14" creationId="{A4B0046E-554F-4FC5-9C7D-C0F41E8945EF}"/>
          </ac:picMkLst>
        </pc:picChg>
        <pc:inkChg chg="add">
          <ac:chgData name="Cheng Fan" userId="73b39abba4055029" providerId="LiveId" clId="{44781F24-EB97-47FF-95BE-058219D4485C}" dt="2020-10-05T06:38:37.911" v="9623"/>
          <ac:inkMkLst>
            <pc:docMk/>
            <pc:sldMk cId="1477441501" sldId="1047"/>
            <ac:inkMk id="13" creationId="{93AE9B98-DE88-4C8B-B30F-04918B01EB92}"/>
          </ac:inkMkLst>
        </pc:inkChg>
      </pc:sldChg>
      <pc:sldChg chg="addSp delSp modSp add mod">
        <pc:chgData name="Cheng Fan" userId="73b39abba4055029" providerId="LiveId" clId="{44781F24-EB97-47FF-95BE-058219D4485C}" dt="2020-10-05T06:52:04.605" v="9626"/>
        <pc:sldMkLst>
          <pc:docMk/>
          <pc:sldMk cId="1493435423" sldId="1048"/>
        </pc:sldMkLst>
        <pc:spChg chg="del">
          <ac:chgData name="Cheng Fan" userId="73b39abba4055029" providerId="LiveId" clId="{44781F24-EB97-47FF-95BE-058219D4485C}" dt="2020-10-05T04:01:20.776" v="8308" actId="478"/>
          <ac:spMkLst>
            <pc:docMk/>
            <pc:sldMk cId="1493435423" sldId="1048"/>
            <ac:spMk id="2" creationId="{C5A32E28-0383-4A50-B98D-FB9348CDB04F}"/>
          </ac:spMkLst>
        </pc:spChg>
        <pc:spChg chg="mod">
          <ac:chgData name="Cheng Fan" userId="73b39abba4055029" providerId="LiveId" clId="{44781F24-EB97-47FF-95BE-058219D4485C}" dt="2020-10-05T04:01:05.601" v="8304" actId="20577"/>
          <ac:spMkLst>
            <pc:docMk/>
            <pc:sldMk cId="1493435423" sldId="1048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05T05:39:50.408" v="9068"/>
          <ac:spMkLst>
            <pc:docMk/>
            <pc:sldMk cId="1493435423" sldId="1048"/>
            <ac:spMk id="7" creationId="{00000000-0000-0000-0000-000000000000}"/>
          </ac:spMkLst>
        </pc:spChg>
        <pc:spChg chg="del">
          <ac:chgData name="Cheng Fan" userId="73b39abba4055029" providerId="LiveId" clId="{44781F24-EB97-47FF-95BE-058219D4485C}" dt="2020-10-05T04:01:13.327" v="8306" actId="478"/>
          <ac:spMkLst>
            <pc:docMk/>
            <pc:sldMk cId="1493435423" sldId="1048"/>
            <ac:spMk id="14" creationId="{8EBE9C8D-FB2E-428D-80CA-3340E30F7870}"/>
          </ac:spMkLst>
        </pc:spChg>
        <pc:picChg chg="add mod">
          <ac:chgData name="Cheng Fan" userId="73b39abba4055029" providerId="LiveId" clId="{44781F24-EB97-47FF-95BE-058219D4485C}" dt="2020-10-05T04:08:48.105" v="9056" actId="1076"/>
          <ac:picMkLst>
            <pc:docMk/>
            <pc:sldMk cId="1493435423" sldId="1048"/>
            <ac:picMk id="4" creationId="{D3A7AEA3-1CEA-4D7B-9EA6-C56EF99D6392}"/>
          </ac:picMkLst>
        </pc:picChg>
        <pc:picChg chg="add mod">
          <ac:chgData name="Cheng Fan" userId="73b39abba4055029" providerId="LiveId" clId="{44781F24-EB97-47FF-95BE-058219D4485C}" dt="2020-10-05T06:52:04.605" v="9626"/>
          <ac:picMkLst>
            <pc:docMk/>
            <pc:sldMk cId="1493435423" sldId="1048"/>
            <ac:picMk id="8" creationId="{5B3DC8DD-B5F6-4BEF-AC1D-02DCEAB46A74}"/>
          </ac:picMkLst>
        </pc:picChg>
        <pc:picChg chg="del">
          <ac:chgData name="Cheng Fan" userId="73b39abba4055029" providerId="LiveId" clId="{44781F24-EB97-47FF-95BE-058219D4485C}" dt="2020-10-05T04:01:18.455" v="8307" actId="478"/>
          <ac:picMkLst>
            <pc:docMk/>
            <pc:sldMk cId="1493435423" sldId="1048"/>
            <ac:picMk id="9" creationId="{00000000-0000-0000-0000-000000000000}"/>
          </ac:picMkLst>
        </pc:picChg>
        <pc:picChg chg="del">
          <ac:chgData name="Cheng Fan" userId="73b39abba4055029" providerId="LiveId" clId="{44781F24-EB97-47FF-95BE-058219D4485C}" dt="2020-10-05T04:01:10.342" v="8305" actId="478"/>
          <ac:picMkLst>
            <pc:docMk/>
            <pc:sldMk cId="1493435423" sldId="1048"/>
            <ac:picMk id="11" creationId="{00000000-0000-0000-0000-000000000000}"/>
          </ac:picMkLst>
        </pc:picChg>
        <pc:picChg chg="del">
          <ac:chgData name="Cheng Fan" userId="73b39abba4055029" providerId="LiveId" clId="{44781F24-EB97-47FF-95BE-058219D4485C}" dt="2020-10-05T04:01:18.455" v="8307" actId="478"/>
          <ac:picMkLst>
            <pc:docMk/>
            <pc:sldMk cId="1493435423" sldId="1048"/>
            <ac:picMk id="12" creationId="{00000000-0000-0000-0000-000000000000}"/>
          </ac:picMkLst>
        </pc:picChg>
        <pc:picChg chg="del">
          <ac:chgData name="Cheng Fan" userId="73b39abba4055029" providerId="LiveId" clId="{44781F24-EB97-47FF-95BE-058219D4485C}" dt="2020-10-05T04:01:18.455" v="8307" actId="478"/>
          <ac:picMkLst>
            <pc:docMk/>
            <pc:sldMk cId="1493435423" sldId="1048"/>
            <ac:picMk id="13" creationId="{00000000-0000-0000-0000-000000000000}"/>
          </ac:picMkLst>
        </pc:picChg>
        <pc:inkChg chg="add">
          <ac:chgData name="Cheng Fan" userId="73b39abba4055029" providerId="LiveId" clId="{44781F24-EB97-47FF-95BE-058219D4485C}" dt="2020-10-05T06:52:04.605" v="9626"/>
          <ac:inkMkLst>
            <pc:docMk/>
            <pc:sldMk cId="1493435423" sldId="1048"/>
            <ac:inkMk id="5" creationId="{5EE860F2-A960-4148-8BF6-7043BD7AE57E}"/>
          </ac:inkMkLst>
        </pc:inkChg>
      </pc:sldChg>
      <pc:sldChg chg="addSp delSp modSp add mod delAnim">
        <pc:chgData name="Cheng Fan" userId="73b39abba4055029" providerId="LiveId" clId="{44781F24-EB97-47FF-95BE-058219D4485C}" dt="2020-10-05T06:35:51.165" v="9622"/>
        <pc:sldMkLst>
          <pc:docMk/>
          <pc:sldMk cId="1567197119" sldId="1049"/>
        </pc:sldMkLst>
        <pc:spChg chg="del">
          <ac:chgData name="Cheng Fan" userId="73b39abba4055029" providerId="LiveId" clId="{44781F24-EB97-47FF-95BE-058219D4485C}" dt="2020-10-05T06:22:56.943" v="9285" actId="478"/>
          <ac:spMkLst>
            <pc:docMk/>
            <pc:sldMk cId="1567197119" sldId="1049"/>
            <ac:spMk id="2" creationId="{323EEF42-CFAB-46F7-9841-3BE3FE100103}"/>
          </ac:spMkLst>
        </pc:spChg>
        <pc:spChg chg="mod">
          <ac:chgData name="Cheng Fan" userId="73b39abba4055029" providerId="LiveId" clId="{44781F24-EB97-47FF-95BE-058219D4485C}" dt="2020-10-05T06:22:07.984" v="9182"/>
          <ac:spMkLst>
            <pc:docMk/>
            <pc:sldMk cId="1567197119" sldId="1049"/>
            <ac:spMk id="7" creationId="{9F078EC3-00FC-6D4B-9336-1BB438747989}"/>
          </ac:spMkLst>
        </pc:spChg>
        <pc:spChg chg="mod">
          <ac:chgData name="Cheng Fan" userId="73b39abba4055029" providerId="LiveId" clId="{44781F24-EB97-47FF-95BE-058219D4485C}" dt="2020-10-05T06:30:40.633" v="9608"/>
          <ac:spMkLst>
            <pc:docMk/>
            <pc:sldMk cId="1567197119" sldId="1049"/>
            <ac:spMk id="8" creationId="{00000000-0000-0000-0000-000000000000}"/>
          </ac:spMkLst>
        </pc:spChg>
        <pc:spChg chg="add mod">
          <ac:chgData name="Cheng Fan" userId="73b39abba4055029" providerId="LiveId" clId="{44781F24-EB97-47FF-95BE-058219D4485C}" dt="2020-10-05T06:27:08.705" v="9500" actId="1076"/>
          <ac:spMkLst>
            <pc:docMk/>
            <pc:sldMk cId="1567197119" sldId="1049"/>
            <ac:spMk id="14" creationId="{F8879D66-778C-4B7E-A659-5B8238033CCB}"/>
          </ac:spMkLst>
        </pc:spChg>
        <pc:picChg chg="del">
          <ac:chgData name="Cheng Fan" userId="73b39abba4055029" providerId="LiveId" clId="{44781F24-EB97-47FF-95BE-058219D4485C}" dt="2020-10-05T06:22:15.569" v="9183" actId="478"/>
          <ac:picMkLst>
            <pc:docMk/>
            <pc:sldMk cId="1567197119" sldId="1049"/>
            <ac:picMk id="4" creationId="{CA6A0BA0-25A2-460C-8F16-13CFD84469FD}"/>
          </ac:picMkLst>
        </pc:picChg>
        <pc:picChg chg="add del mod">
          <ac:chgData name="Cheng Fan" userId="73b39abba4055029" providerId="LiveId" clId="{44781F24-EB97-47FF-95BE-058219D4485C}" dt="2020-10-05T06:31:04.954" v="9613" actId="478"/>
          <ac:picMkLst>
            <pc:docMk/>
            <pc:sldMk cId="1567197119" sldId="1049"/>
            <ac:picMk id="6" creationId="{B2FB3390-1FFF-4BB8-A1E9-DC07E9AC586D}"/>
          </ac:picMkLst>
        </pc:picChg>
        <pc:picChg chg="mod">
          <ac:chgData name="Cheng Fan" userId="73b39abba4055029" providerId="LiveId" clId="{44781F24-EB97-47FF-95BE-058219D4485C}" dt="2020-10-05T06:30:45.422" v="9612" actId="1035"/>
          <ac:picMkLst>
            <pc:docMk/>
            <pc:sldMk cId="1567197119" sldId="1049"/>
            <ac:picMk id="10" creationId="{00000000-0000-0000-0000-000000000000}"/>
          </ac:picMkLst>
        </pc:picChg>
        <pc:picChg chg="mod">
          <ac:chgData name="Cheng Fan" userId="73b39abba4055029" providerId="LiveId" clId="{44781F24-EB97-47FF-95BE-058219D4485C}" dt="2020-10-05T06:23:04.813" v="9287" actId="1076"/>
          <ac:picMkLst>
            <pc:docMk/>
            <pc:sldMk cId="1567197119" sldId="1049"/>
            <ac:picMk id="11" creationId="{00000000-0000-0000-0000-000000000000}"/>
          </ac:picMkLst>
        </pc:picChg>
        <pc:picChg chg="mod">
          <ac:chgData name="Cheng Fan" userId="73b39abba4055029" providerId="LiveId" clId="{44781F24-EB97-47FF-95BE-058219D4485C}" dt="2020-10-05T06:23:07.793" v="9288" actId="1076"/>
          <ac:picMkLst>
            <pc:docMk/>
            <pc:sldMk cId="1567197119" sldId="1049"/>
            <ac:picMk id="12" creationId="{00000000-0000-0000-0000-000000000000}"/>
          </ac:picMkLst>
        </pc:picChg>
        <pc:picChg chg="add mod">
          <ac:chgData name="Cheng Fan" userId="73b39abba4055029" providerId="LiveId" clId="{44781F24-EB97-47FF-95BE-058219D4485C}" dt="2020-10-05T06:26:04.307" v="9295" actId="1076"/>
          <ac:picMkLst>
            <pc:docMk/>
            <pc:sldMk cId="1567197119" sldId="1049"/>
            <ac:picMk id="13" creationId="{BB97AA67-41D4-4772-BDEB-C7045940FA74}"/>
          </ac:picMkLst>
        </pc:picChg>
        <pc:picChg chg="add del mod">
          <ac:chgData name="Cheng Fan" userId="73b39abba4055029" providerId="LiveId" clId="{44781F24-EB97-47FF-95BE-058219D4485C}" dt="2020-10-05T06:29:05.504" v="9516"/>
          <ac:picMkLst>
            <pc:docMk/>
            <pc:sldMk cId="1567197119" sldId="1049"/>
            <ac:picMk id="15" creationId="{9451B6CD-4554-496B-9CF4-F154C48F2491}"/>
          </ac:picMkLst>
        </pc:picChg>
        <pc:picChg chg="add del mod">
          <ac:chgData name="Cheng Fan" userId="73b39abba4055029" providerId="LiveId" clId="{44781F24-EB97-47FF-95BE-058219D4485C}" dt="2020-10-05T06:30:12.371" v="9517"/>
          <ac:picMkLst>
            <pc:docMk/>
            <pc:sldMk cId="1567197119" sldId="1049"/>
            <ac:picMk id="16" creationId="{9BCCA790-4C64-4CFC-8233-4374FE77FECF}"/>
          </ac:picMkLst>
        </pc:picChg>
        <pc:picChg chg="add del mod">
          <ac:chgData name="Cheng Fan" userId="73b39abba4055029" providerId="LiveId" clId="{44781F24-EB97-47FF-95BE-058219D4485C}" dt="2020-10-05T06:31:33.877" v="9620"/>
          <ac:picMkLst>
            <pc:docMk/>
            <pc:sldMk cId="1567197119" sldId="1049"/>
            <ac:picMk id="17" creationId="{5EBA26DF-4414-4BDD-A133-21837EED55CA}"/>
          </ac:picMkLst>
        </pc:picChg>
        <pc:picChg chg="add mod">
          <ac:chgData name="Cheng Fan" userId="73b39abba4055029" providerId="LiveId" clId="{44781F24-EB97-47FF-95BE-058219D4485C}" dt="2020-10-05T06:31:15.686" v="9619" actId="1076"/>
          <ac:picMkLst>
            <pc:docMk/>
            <pc:sldMk cId="1567197119" sldId="1049"/>
            <ac:picMk id="19" creationId="{FD3DDC29-BE43-48F7-A707-C672B6DE6A25}"/>
          </ac:picMkLst>
        </pc:picChg>
        <pc:picChg chg="add del mod">
          <ac:chgData name="Cheng Fan" userId="73b39abba4055029" providerId="LiveId" clId="{44781F24-EB97-47FF-95BE-058219D4485C}" dt="2020-10-05T06:32:41.202" v="9621"/>
          <ac:picMkLst>
            <pc:docMk/>
            <pc:sldMk cId="1567197119" sldId="1049"/>
            <ac:picMk id="20" creationId="{5CFC575F-8CF6-44F5-85B3-93E35BAB0638}"/>
          </ac:picMkLst>
        </pc:picChg>
        <pc:picChg chg="add del mod">
          <ac:chgData name="Cheng Fan" userId="73b39abba4055029" providerId="LiveId" clId="{44781F24-EB97-47FF-95BE-058219D4485C}" dt="2020-10-05T06:35:51.165" v="9622"/>
          <ac:picMkLst>
            <pc:docMk/>
            <pc:sldMk cId="1567197119" sldId="1049"/>
            <ac:picMk id="21" creationId="{53AC230B-57AD-4113-949C-791DA0BF15F8}"/>
          </ac:picMkLst>
        </pc:picChg>
        <pc:picChg chg="add mod">
          <ac:chgData name="Cheng Fan" userId="73b39abba4055029" providerId="LiveId" clId="{44781F24-EB97-47FF-95BE-058219D4485C}" dt="2020-10-05T06:35:51.165" v="9622"/>
          <ac:picMkLst>
            <pc:docMk/>
            <pc:sldMk cId="1567197119" sldId="1049"/>
            <ac:picMk id="23" creationId="{7024BDE6-73A2-4E66-BB3E-9BC9E3107E49}"/>
          </ac:picMkLst>
        </pc:picChg>
        <pc:inkChg chg="del">
          <ac:chgData name="Cheng Fan" userId="73b39abba4055029" providerId="LiveId" clId="{44781F24-EB97-47FF-95BE-058219D4485C}" dt="2020-10-05T06:22:21.575" v="9184" actId="478"/>
          <ac:inkMkLst>
            <pc:docMk/>
            <pc:sldMk cId="1567197119" sldId="1049"/>
            <ac:inkMk id="3" creationId="{0D577DEE-B54C-4477-ABAF-BC0413043C97}"/>
          </ac:inkMkLst>
        </pc:inkChg>
        <pc:inkChg chg="add">
          <ac:chgData name="Cheng Fan" userId="73b39abba4055029" providerId="LiveId" clId="{44781F24-EB97-47FF-95BE-058219D4485C}" dt="2020-10-05T06:35:51.165" v="9622"/>
          <ac:inkMkLst>
            <pc:docMk/>
            <pc:sldMk cId="1567197119" sldId="1049"/>
            <ac:inkMk id="22" creationId="{634008A7-2AA3-457C-BC27-688B721E2B8C}"/>
          </ac:inkMkLst>
        </pc:inkChg>
      </pc:sldChg>
      <pc:sldChg chg="new del">
        <pc:chgData name="Cheng Fan" userId="73b39abba4055029" providerId="LiveId" clId="{44781F24-EB97-47FF-95BE-058219D4485C}" dt="2020-10-05T08:20:32.904" v="9810" actId="47"/>
        <pc:sldMkLst>
          <pc:docMk/>
          <pc:sldMk cId="2195718053" sldId="1050"/>
        </pc:sldMkLst>
      </pc:sldChg>
      <pc:sldChg chg="addSp delSp modSp del mod delAnim modNotesTx">
        <pc:chgData name="Cheng Fan" userId="73b39abba4055029" providerId="LiveId" clId="{44781F24-EB97-47FF-95BE-058219D4485C}" dt="2020-10-14T13:54:54.940" v="9964" actId="2696"/>
        <pc:sldMkLst>
          <pc:docMk/>
          <pc:sldMk cId="4193165019" sldId="1050"/>
        </pc:sldMkLst>
        <pc:spChg chg="mod">
          <ac:chgData name="Cheng Fan" userId="73b39abba4055029" providerId="LiveId" clId="{44781F24-EB97-47FF-95BE-058219D4485C}" dt="2020-10-11T07:15:46.364" v="9849"/>
          <ac:spMkLst>
            <pc:docMk/>
            <pc:sldMk cId="4193165019" sldId="1050"/>
            <ac:spMk id="6" creationId="{9F078EC3-00FC-6D4B-9336-1BB438747989}"/>
          </ac:spMkLst>
        </pc:spChg>
        <pc:spChg chg="mod">
          <ac:chgData name="Cheng Fan" userId="73b39abba4055029" providerId="LiveId" clId="{44781F24-EB97-47FF-95BE-058219D4485C}" dt="2020-10-14T13:38:14.746" v="9953" actId="20577"/>
          <ac:spMkLst>
            <pc:docMk/>
            <pc:sldMk cId="4193165019" sldId="1050"/>
            <ac:spMk id="8" creationId="{00000000-0000-0000-0000-000000000000}"/>
          </ac:spMkLst>
        </pc:spChg>
        <pc:spChg chg="mod">
          <ac:chgData name="Cheng Fan" userId="73b39abba4055029" providerId="LiveId" clId="{44781F24-EB97-47FF-95BE-058219D4485C}" dt="2020-10-14T11:13:38.232" v="9923" actId="1076"/>
          <ac:spMkLst>
            <pc:docMk/>
            <pc:sldMk cId="4193165019" sldId="1050"/>
            <ac:spMk id="22" creationId="{2CC1EF9D-32B1-46E6-A357-789F42C4D57A}"/>
          </ac:spMkLst>
        </pc:spChg>
        <pc:spChg chg="mod">
          <ac:chgData name="Cheng Fan" userId="73b39abba4055029" providerId="LiveId" clId="{44781F24-EB97-47FF-95BE-058219D4485C}" dt="2020-10-14T11:14:15.829" v="9932" actId="20577"/>
          <ac:spMkLst>
            <pc:docMk/>
            <pc:sldMk cId="4193165019" sldId="1050"/>
            <ac:spMk id="24" creationId="{C3E986E4-DA92-4E65-A14C-07E53A15321A}"/>
          </ac:spMkLst>
        </pc:spChg>
        <pc:spChg chg="mod">
          <ac:chgData name="Cheng Fan" userId="73b39abba4055029" providerId="LiveId" clId="{44781F24-EB97-47FF-95BE-058219D4485C}" dt="2020-10-14T11:13:48.317" v="9925" actId="1076"/>
          <ac:spMkLst>
            <pc:docMk/>
            <pc:sldMk cId="4193165019" sldId="1050"/>
            <ac:spMk id="26" creationId="{ECA5A6F6-5BB9-46A0-A63B-43D49D7EB38F}"/>
          </ac:spMkLst>
        </pc:spChg>
        <pc:picChg chg="add mod">
          <ac:chgData name="Cheng Fan" userId="73b39abba4055029" providerId="LiveId" clId="{44781F24-EB97-47FF-95BE-058219D4485C}" dt="2020-10-14T11:13:21.863" v="9917" actId="14100"/>
          <ac:picMkLst>
            <pc:docMk/>
            <pc:sldMk cId="4193165019" sldId="1050"/>
            <ac:picMk id="3" creationId="{F4A3CD04-316A-4966-801F-F2EE80692854}"/>
          </ac:picMkLst>
        </pc:picChg>
        <pc:picChg chg="del">
          <ac:chgData name="Cheng Fan" userId="73b39abba4055029" providerId="LiveId" clId="{44781F24-EB97-47FF-95BE-058219D4485C}" dt="2020-10-11T07:18:56.303" v="9857" actId="478"/>
          <ac:picMkLst>
            <pc:docMk/>
            <pc:sldMk cId="4193165019" sldId="1050"/>
            <ac:picMk id="4" creationId="{A508486C-CCB5-4BFB-9ADD-29E0EA6E18F3}"/>
          </ac:picMkLst>
        </pc:picChg>
        <pc:picChg chg="add del mod">
          <ac:chgData name="Cheng Fan" userId="73b39abba4055029" providerId="LiveId" clId="{44781F24-EB97-47FF-95BE-058219D4485C}" dt="2020-10-14T13:52:18.349" v="9957"/>
          <ac:picMkLst>
            <pc:docMk/>
            <pc:sldMk cId="4193165019" sldId="1050"/>
            <ac:picMk id="4" creationId="{E2DC084B-C1C7-4853-9282-773203F49746}"/>
          </ac:picMkLst>
        </pc:picChg>
        <pc:picChg chg="add del mod">
          <ac:chgData name="Cheng Fan" userId="73b39abba4055029" providerId="LiveId" clId="{44781F24-EB97-47FF-95BE-058219D4485C}" dt="2020-10-14T13:52:23.609" v="9958" actId="478"/>
          <ac:picMkLst>
            <pc:docMk/>
            <pc:sldMk cId="4193165019" sldId="1050"/>
            <ac:picMk id="5" creationId="{C547AEA9-2B36-4D50-A0B5-F4852EA9CB03}"/>
          </ac:picMkLst>
        </pc:picChg>
        <pc:picChg chg="add mod">
          <ac:chgData name="Cheng Fan" userId="73b39abba4055029" providerId="LiveId" clId="{44781F24-EB97-47FF-95BE-058219D4485C}" dt="2020-10-14T11:13:29.080" v="9920" actId="1076"/>
          <ac:picMkLst>
            <pc:docMk/>
            <pc:sldMk cId="4193165019" sldId="1050"/>
            <ac:picMk id="7" creationId="{16E93934-1DF5-4162-B5F5-358DC4EB3DBE}"/>
          </ac:picMkLst>
        </pc:picChg>
        <pc:picChg chg="del">
          <ac:chgData name="Cheng Fan" userId="73b39abba4055029" providerId="LiveId" clId="{44781F24-EB97-47FF-95BE-058219D4485C}" dt="2020-10-11T07:21:38.273" v="9881" actId="478"/>
          <ac:picMkLst>
            <pc:docMk/>
            <pc:sldMk cId="4193165019" sldId="1050"/>
            <ac:picMk id="10" creationId="{3E944E42-448A-49B7-B061-046725967535}"/>
          </ac:picMkLst>
        </pc:picChg>
        <pc:picChg chg="add del mod">
          <ac:chgData name="Cheng Fan" userId="73b39abba4055029" providerId="LiveId" clId="{44781F24-EB97-47FF-95BE-058219D4485C}" dt="2020-10-14T13:53:09.836" v="9960"/>
          <ac:picMkLst>
            <pc:docMk/>
            <pc:sldMk cId="4193165019" sldId="1050"/>
            <ac:picMk id="10" creationId="{D48BEA68-E033-4F6C-BE2B-2966F495329F}"/>
          </ac:picMkLst>
        </pc:picChg>
        <pc:picChg chg="add mod">
          <ac:chgData name="Cheng Fan" userId="73b39abba4055029" providerId="LiveId" clId="{44781F24-EB97-47FF-95BE-058219D4485C}" dt="2020-10-14T11:13:53.050" v="9927" actId="14100"/>
          <ac:picMkLst>
            <pc:docMk/>
            <pc:sldMk cId="4193165019" sldId="1050"/>
            <ac:picMk id="11" creationId="{242A1DCF-4CEC-49DD-97A4-30948D6A64F0}"/>
          </ac:picMkLst>
        </pc:picChg>
        <pc:picChg chg="add del mod">
          <ac:chgData name="Cheng Fan" userId="73b39abba4055029" providerId="LiveId" clId="{44781F24-EB97-47FF-95BE-058219D4485C}" dt="2020-10-14T13:53:49.309" v="9961"/>
          <ac:picMkLst>
            <pc:docMk/>
            <pc:sldMk cId="4193165019" sldId="1050"/>
            <ac:picMk id="12" creationId="{78B25FF2-3CE4-4671-B881-C7B8CE2230BE}"/>
          </ac:picMkLst>
        </pc:picChg>
        <pc:picChg chg="add mod">
          <ac:chgData name="Cheng Fan" userId="73b39abba4055029" providerId="LiveId" clId="{44781F24-EB97-47FF-95BE-058219D4485C}" dt="2020-10-14T11:13:34.858" v="9922" actId="1076"/>
          <ac:picMkLst>
            <pc:docMk/>
            <pc:sldMk cId="4193165019" sldId="1050"/>
            <ac:picMk id="13" creationId="{D0E2932F-177C-4CF2-AFD4-BC109070716A}"/>
          </ac:picMkLst>
        </pc:picChg>
        <pc:picChg chg="add del mod">
          <ac:chgData name="Cheng Fan" userId="73b39abba4055029" providerId="LiveId" clId="{44781F24-EB97-47FF-95BE-058219D4485C}" dt="2020-10-14T13:53:55.480" v="9962" actId="478"/>
          <ac:picMkLst>
            <pc:docMk/>
            <pc:sldMk cId="4193165019" sldId="1050"/>
            <ac:picMk id="15" creationId="{3F096345-30D8-4E41-9BD4-C3B094DA8A0B}"/>
          </ac:picMkLst>
        </pc:picChg>
        <pc:picChg chg="del">
          <ac:chgData name="Cheng Fan" userId="73b39abba4055029" providerId="LiveId" clId="{44781F24-EB97-47FF-95BE-058219D4485C}" dt="2020-10-11T07:19:54.985" v="9865" actId="478"/>
          <ac:picMkLst>
            <pc:docMk/>
            <pc:sldMk cId="4193165019" sldId="1050"/>
            <ac:picMk id="15" creationId="{BF98DE7E-38D9-4253-9B4C-783A4FC7ABB8}"/>
          </ac:picMkLst>
        </pc:picChg>
        <pc:picChg chg="add mod">
          <ac:chgData name="Cheng Fan" userId="73b39abba4055029" providerId="LiveId" clId="{44781F24-EB97-47FF-95BE-058219D4485C}" dt="2020-10-14T11:13:32.425" v="9921" actId="1076"/>
          <ac:picMkLst>
            <pc:docMk/>
            <pc:sldMk cId="4193165019" sldId="1050"/>
            <ac:picMk id="16" creationId="{24C64D66-C199-4E89-8AE4-EBFD8001827D}"/>
          </ac:picMkLst>
        </pc:picChg>
        <pc:picChg chg="del">
          <ac:chgData name="Cheng Fan" userId="73b39abba4055029" providerId="LiveId" clId="{44781F24-EB97-47FF-95BE-058219D4485C}" dt="2020-10-11T07:21:43.583" v="9883" actId="478"/>
          <ac:picMkLst>
            <pc:docMk/>
            <pc:sldMk cId="4193165019" sldId="1050"/>
            <ac:picMk id="17" creationId="{5A345B13-F5DD-4A44-BDD6-1D5882F3942F}"/>
          </ac:picMkLst>
        </pc:picChg>
        <pc:picChg chg="del">
          <ac:chgData name="Cheng Fan" userId="73b39abba4055029" providerId="LiveId" clId="{44781F24-EB97-47FF-95BE-058219D4485C}" dt="2020-10-11T07:20:28.063" v="9867" actId="478"/>
          <ac:picMkLst>
            <pc:docMk/>
            <pc:sldMk cId="4193165019" sldId="1050"/>
            <ac:picMk id="19" creationId="{AEF8144F-BDD3-48D8-A6FC-FC7A1D071CE7}"/>
          </ac:picMkLst>
        </pc:picChg>
        <pc:picChg chg="add mod">
          <ac:chgData name="Cheng Fan" userId="73b39abba4055029" providerId="LiveId" clId="{44781F24-EB97-47FF-95BE-058219D4485C}" dt="2020-10-14T11:14:04.276" v="9930" actId="1076"/>
          <ac:picMkLst>
            <pc:docMk/>
            <pc:sldMk cId="4193165019" sldId="1050"/>
            <ac:picMk id="20" creationId="{A4F3677C-6AEF-4329-81AE-82ADAF6A8C0D}"/>
          </ac:picMkLst>
        </pc:picChg>
        <pc:picChg chg="del">
          <ac:chgData name="Cheng Fan" userId="73b39abba4055029" providerId="LiveId" clId="{44781F24-EB97-47FF-95BE-058219D4485C}" dt="2020-10-11T07:22:54.668" v="9891" actId="478"/>
          <ac:picMkLst>
            <pc:docMk/>
            <pc:sldMk cId="4193165019" sldId="1050"/>
            <ac:picMk id="21" creationId="{7F36CDF1-BFCC-4B78-AC40-994DD6F27421}"/>
          </ac:picMkLst>
        </pc:picChg>
        <pc:inkChg chg="add del">
          <ac:chgData name="Cheng Fan" userId="73b39abba4055029" providerId="LiveId" clId="{44781F24-EB97-47FF-95BE-058219D4485C}" dt="2020-10-14T13:52:18.349" v="9957"/>
          <ac:inkMkLst>
            <pc:docMk/>
            <pc:sldMk cId="4193165019" sldId="1050"/>
            <ac:inkMk id="2" creationId="{EB95FB0F-C76F-494E-81B7-9EDC40F1BA62}"/>
          </ac:inkMkLst>
        </pc:inkChg>
        <pc:inkChg chg="add del">
          <ac:chgData name="Cheng Fan" userId="73b39abba4055029" providerId="LiveId" clId="{44781F24-EB97-47FF-95BE-058219D4485C}" dt="2020-10-14T13:53:09.836" v="9960"/>
          <ac:inkMkLst>
            <pc:docMk/>
            <pc:sldMk cId="4193165019" sldId="1050"/>
            <ac:inkMk id="9" creationId="{F0C1BCE5-77D6-45BA-92A6-8B87A0A2E492}"/>
          </ac:inkMkLst>
        </pc:inkChg>
        <pc:inkChg chg="add del">
          <ac:chgData name="Cheng Fan" userId="73b39abba4055029" providerId="LiveId" clId="{44781F24-EB97-47FF-95BE-058219D4485C}" dt="2020-10-14T13:54:00.229" v="9963" actId="478"/>
          <ac:inkMkLst>
            <pc:docMk/>
            <pc:sldMk cId="4193165019" sldId="1050"/>
            <ac:inkMk id="14" creationId="{D4EDB887-C03A-4838-9D39-0EA236F9D546}"/>
          </ac:inkMkLst>
        </pc:inkChg>
      </pc:sldChg>
      <pc:sldChg chg="new del">
        <pc:chgData name="Cheng Fan" userId="73b39abba4055029" providerId="LiveId" clId="{44781F24-EB97-47FF-95BE-058219D4485C}" dt="2020-10-14T13:56:14.521" v="9966" actId="47"/>
        <pc:sldMkLst>
          <pc:docMk/>
          <pc:sldMk cId="3669078852" sldId="1051"/>
        </pc:sldMkLst>
      </pc:sldChg>
      <pc:sldChg chg="new del">
        <pc:chgData name="Cheng Fan" userId="73b39abba4055029" providerId="LiveId" clId="{44781F24-EB97-47FF-95BE-058219D4485C}" dt="2020-10-14T13:56:11.694" v="9965" actId="47"/>
        <pc:sldMkLst>
          <pc:docMk/>
          <pc:sldMk cId="3522516550" sldId="1052"/>
        </pc:sldMkLst>
      </pc:sldChg>
    </pc:docChg>
  </pc:docChgLst>
  <pc:docChgLst>
    <pc:chgData name="Fan" userId="73b39abba4055029" providerId="LiveId" clId="{7FCC693F-7C95-41B2-9FBE-0501710B1BE3}"/>
    <pc:docChg chg="undo custSel addSld delSld modSld sldOrd">
      <pc:chgData name="Fan" userId="73b39abba4055029" providerId="LiveId" clId="{7FCC693F-7C95-41B2-9FBE-0501710B1BE3}" dt="2021-12-02T07:08:20.386" v="1336" actId="1076"/>
      <pc:docMkLst>
        <pc:docMk/>
      </pc:docMkLst>
      <pc:sldChg chg="modSp mod">
        <pc:chgData name="Fan" userId="73b39abba4055029" providerId="LiveId" clId="{7FCC693F-7C95-41B2-9FBE-0501710B1BE3}" dt="2021-09-27T11:12:20.468" v="881" actId="20577"/>
        <pc:sldMkLst>
          <pc:docMk/>
          <pc:sldMk cId="2040243274" sldId="628"/>
        </pc:sldMkLst>
        <pc:spChg chg="mod">
          <ac:chgData name="Fan" userId="73b39abba4055029" providerId="LiveId" clId="{7FCC693F-7C95-41B2-9FBE-0501710B1BE3}" dt="2021-09-27T11:12:20.468" v="88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modSp mod">
        <pc:chgData name="Fan" userId="73b39abba4055029" providerId="LiveId" clId="{7FCC693F-7C95-41B2-9FBE-0501710B1BE3}" dt="2021-09-27T10:10:32.322" v="83" actId="20577"/>
        <pc:sldMkLst>
          <pc:docMk/>
          <pc:sldMk cId="2093998976" sldId="893"/>
        </pc:sldMkLst>
        <pc:spChg chg="mod">
          <ac:chgData name="Fan" userId="73b39abba4055029" providerId="LiveId" clId="{7FCC693F-7C95-41B2-9FBE-0501710B1BE3}" dt="2021-09-27T10:10:32.322" v="83" actId="20577"/>
          <ac:spMkLst>
            <pc:docMk/>
            <pc:sldMk cId="2093998976" sldId="893"/>
            <ac:spMk id="14" creationId="{D7B12816-635B-D249-BE4E-A4969E8EEF6E}"/>
          </ac:spMkLst>
        </pc:spChg>
      </pc:sldChg>
      <pc:sldChg chg="modSp mod">
        <pc:chgData name="Fan" userId="73b39abba4055029" providerId="LiveId" clId="{7FCC693F-7C95-41B2-9FBE-0501710B1BE3}" dt="2021-11-29T02:16:24.874" v="1323" actId="207"/>
        <pc:sldMkLst>
          <pc:docMk/>
          <pc:sldMk cId="1099327655" sldId="900"/>
        </pc:sldMkLst>
        <pc:spChg chg="mod">
          <ac:chgData name="Fan" userId="73b39abba4055029" providerId="LiveId" clId="{7FCC693F-7C95-41B2-9FBE-0501710B1BE3}" dt="2021-11-29T02:16:24.874" v="1323" actId="207"/>
          <ac:spMkLst>
            <pc:docMk/>
            <pc:sldMk cId="1099327655" sldId="900"/>
            <ac:spMk id="7" creationId="{D7B12816-635B-D249-BE4E-A4969E8EEF6E}"/>
          </ac:spMkLst>
        </pc:spChg>
      </pc:sldChg>
      <pc:sldChg chg="addSp modSp mod">
        <pc:chgData name="Fan" userId="73b39abba4055029" providerId="LiveId" clId="{7FCC693F-7C95-41B2-9FBE-0501710B1BE3}" dt="2021-09-28T04:23:42.924" v="896" actId="1076"/>
        <pc:sldMkLst>
          <pc:docMk/>
          <pc:sldMk cId="3490707544" sldId="904"/>
        </pc:sldMkLst>
        <pc:spChg chg="mod">
          <ac:chgData name="Fan" userId="73b39abba4055029" providerId="LiveId" clId="{7FCC693F-7C95-41B2-9FBE-0501710B1BE3}" dt="2021-09-28T04:23:42.924" v="896" actId="1076"/>
          <ac:spMkLst>
            <pc:docMk/>
            <pc:sldMk cId="3490707544" sldId="904"/>
            <ac:spMk id="4" creationId="{A769FA6D-63BB-2049-B3CC-A3243E97C4F5}"/>
          </ac:spMkLst>
        </pc:spChg>
        <pc:spChg chg="add mod">
          <ac:chgData name="Fan" userId="73b39abba4055029" providerId="LiveId" clId="{7FCC693F-7C95-41B2-9FBE-0501710B1BE3}" dt="2021-09-27T10:32:44.054" v="323" actId="1076"/>
          <ac:spMkLst>
            <pc:docMk/>
            <pc:sldMk cId="3490707544" sldId="904"/>
            <ac:spMk id="5" creationId="{102B0ED8-C76E-467E-A8D6-8C9FABD149E2}"/>
          </ac:spMkLst>
        </pc:spChg>
        <pc:spChg chg="mod">
          <ac:chgData name="Fan" userId="73b39abba4055029" providerId="LiveId" clId="{7FCC693F-7C95-41B2-9FBE-0501710B1BE3}" dt="2021-09-28T04:23:36.525" v="895" actId="20577"/>
          <ac:spMkLst>
            <pc:docMk/>
            <pc:sldMk cId="3490707544" sldId="904"/>
            <ac:spMk id="9" creationId="{00000000-0000-0000-0000-000000000000}"/>
          </ac:spMkLst>
        </pc:spChg>
      </pc:sldChg>
      <pc:sldChg chg="delSp modSp mod">
        <pc:chgData name="Fan" userId="73b39abba4055029" providerId="LiveId" clId="{7FCC693F-7C95-41B2-9FBE-0501710B1BE3}" dt="2021-09-27T10:30:14.147" v="224" actId="1076"/>
        <pc:sldMkLst>
          <pc:docMk/>
          <pc:sldMk cId="1933913276" sldId="905"/>
        </pc:sldMkLst>
        <pc:spChg chg="mod">
          <ac:chgData name="Fan" userId="73b39abba4055029" providerId="LiveId" clId="{7FCC693F-7C95-41B2-9FBE-0501710B1BE3}" dt="2021-09-27T10:30:09.593" v="223" actId="1076"/>
          <ac:spMkLst>
            <pc:docMk/>
            <pc:sldMk cId="1933913276" sldId="905"/>
            <ac:spMk id="5" creationId="{D7B12816-635B-D249-BE4E-A4969E8EEF6E}"/>
          </ac:spMkLst>
        </pc:spChg>
        <pc:spChg chg="mod">
          <ac:chgData name="Fan" userId="73b39abba4055029" providerId="LiveId" clId="{7FCC693F-7C95-41B2-9FBE-0501710B1BE3}" dt="2021-09-27T10:28:17.336" v="218" actId="20577"/>
          <ac:spMkLst>
            <pc:docMk/>
            <pc:sldMk cId="1933913276" sldId="905"/>
            <ac:spMk id="9" creationId="{00000000-0000-0000-0000-000000000000}"/>
          </ac:spMkLst>
        </pc:spChg>
        <pc:spChg chg="mod">
          <ac:chgData name="Fan" userId="73b39abba4055029" providerId="LiveId" clId="{7FCC693F-7C95-41B2-9FBE-0501710B1BE3}" dt="2021-09-27T10:30:14.147" v="224" actId="1076"/>
          <ac:spMkLst>
            <pc:docMk/>
            <pc:sldMk cId="1933913276" sldId="905"/>
            <ac:spMk id="12" creationId="{2DF72818-9066-4D5A-AA1D-483F7DA2BF95}"/>
          </ac:spMkLst>
        </pc:spChg>
        <pc:picChg chg="del">
          <ac:chgData name="Fan" userId="73b39abba4055029" providerId="LiveId" clId="{7FCC693F-7C95-41B2-9FBE-0501710B1BE3}" dt="2021-09-27T10:16:32.079" v="101" actId="21"/>
          <ac:picMkLst>
            <pc:docMk/>
            <pc:sldMk cId="1933913276" sldId="905"/>
            <ac:picMk id="2" creationId="{00000000-0000-0000-0000-000000000000}"/>
          </ac:picMkLst>
        </pc:picChg>
        <pc:picChg chg="del">
          <ac:chgData name="Fan" userId="73b39abba4055029" providerId="LiveId" clId="{7FCC693F-7C95-41B2-9FBE-0501710B1BE3}" dt="2021-09-27T10:16:32.079" v="101" actId="21"/>
          <ac:picMkLst>
            <pc:docMk/>
            <pc:sldMk cId="1933913276" sldId="905"/>
            <ac:picMk id="3" creationId="{00000000-0000-0000-0000-000000000000}"/>
          </ac:picMkLst>
        </pc:picChg>
        <pc:picChg chg="mod">
          <ac:chgData name="Fan" userId="73b39abba4055029" providerId="LiveId" clId="{7FCC693F-7C95-41B2-9FBE-0501710B1BE3}" dt="2021-09-27T10:28:23.648" v="219" actId="1076"/>
          <ac:picMkLst>
            <pc:docMk/>
            <pc:sldMk cId="1933913276" sldId="905"/>
            <ac:picMk id="7" creationId="{FFE10817-8600-4BC0-87C3-1DD076201084}"/>
          </ac:picMkLst>
        </pc:picChg>
        <pc:picChg chg="mod">
          <ac:chgData name="Fan" userId="73b39abba4055029" providerId="LiveId" clId="{7FCC693F-7C95-41B2-9FBE-0501710B1BE3}" dt="2021-09-27T10:28:26.494" v="220" actId="1076"/>
          <ac:picMkLst>
            <pc:docMk/>
            <pc:sldMk cId="1933913276" sldId="905"/>
            <ac:picMk id="10" creationId="{9401FFE9-82DA-4727-AB81-1EB7785BC868}"/>
          </ac:picMkLst>
        </pc:picChg>
      </pc:sldChg>
      <pc:sldChg chg="delSp modSp mod">
        <pc:chgData name="Fan" userId="73b39abba4055029" providerId="LiveId" clId="{7FCC693F-7C95-41B2-9FBE-0501710B1BE3}" dt="2021-09-27T10:25:43.255" v="131" actId="1038"/>
        <pc:sldMkLst>
          <pc:docMk/>
          <pc:sldMk cId="851812056" sldId="906"/>
        </pc:sldMkLst>
        <pc:spChg chg="del">
          <ac:chgData name="Fan" userId="73b39abba4055029" providerId="LiveId" clId="{7FCC693F-7C95-41B2-9FBE-0501710B1BE3}" dt="2021-09-27T10:16:10.025" v="96" actId="478"/>
          <ac:spMkLst>
            <pc:docMk/>
            <pc:sldMk cId="851812056" sldId="906"/>
            <ac:spMk id="8" creationId="{00000000-0000-0000-0000-000000000000}"/>
          </ac:spMkLst>
        </pc:spChg>
        <pc:spChg chg="mod">
          <ac:chgData name="Fan" userId="73b39abba4055029" providerId="LiveId" clId="{7FCC693F-7C95-41B2-9FBE-0501710B1BE3}" dt="2021-09-27T10:25:21.489" v="126" actId="20577"/>
          <ac:spMkLst>
            <pc:docMk/>
            <pc:sldMk cId="851812056" sldId="906"/>
            <ac:spMk id="9" creationId="{00000000-0000-0000-0000-000000000000}"/>
          </ac:spMkLst>
        </pc:spChg>
        <pc:spChg chg="del">
          <ac:chgData name="Fan" userId="73b39abba4055029" providerId="LiveId" clId="{7FCC693F-7C95-41B2-9FBE-0501710B1BE3}" dt="2021-09-27T10:16:12.569" v="99" actId="478"/>
          <ac:spMkLst>
            <pc:docMk/>
            <pc:sldMk cId="851812056" sldId="906"/>
            <ac:spMk id="11" creationId="{00000000-0000-0000-0000-000000000000}"/>
          </ac:spMkLst>
        </pc:spChg>
        <pc:spChg chg="del">
          <ac:chgData name="Fan" userId="73b39abba4055029" providerId="LiveId" clId="{7FCC693F-7C95-41B2-9FBE-0501710B1BE3}" dt="2021-09-27T10:16:14.405" v="100" actId="478"/>
          <ac:spMkLst>
            <pc:docMk/>
            <pc:sldMk cId="851812056" sldId="906"/>
            <ac:spMk id="12" creationId="{A769FA6D-63BB-2049-B3CC-A3243E97C4F5}"/>
          </ac:spMkLst>
        </pc:spChg>
        <pc:picChg chg="mod">
          <ac:chgData name="Fan" userId="73b39abba4055029" providerId="LiveId" clId="{7FCC693F-7C95-41B2-9FBE-0501710B1BE3}" dt="2021-09-27T10:25:34.529" v="128" actId="1076"/>
          <ac:picMkLst>
            <pc:docMk/>
            <pc:sldMk cId="851812056" sldId="906"/>
            <ac:picMk id="2" creationId="{00000000-0000-0000-0000-000000000000}"/>
          </ac:picMkLst>
        </pc:picChg>
        <pc:picChg chg="mod">
          <ac:chgData name="Fan" userId="73b39abba4055029" providerId="LiveId" clId="{7FCC693F-7C95-41B2-9FBE-0501710B1BE3}" dt="2021-09-27T10:25:38.952" v="129" actId="1038"/>
          <ac:picMkLst>
            <pc:docMk/>
            <pc:sldMk cId="851812056" sldId="906"/>
            <ac:picMk id="3" creationId="{00000000-0000-0000-0000-000000000000}"/>
          </ac:picMkLst>
        </pc:picChg>
        <pc:picChg chg="mod">
          <ac:chgData name="Fan" userId="73b39abba4055029" providerId="LiveId" clId="{7FCC693F-7C95-41B2-9FBE-0501710B1BE3}" dt="2021-09-27T10:25:41.110" v="130" actId="1038"/>
          <ac:picMkLst>
            <pc:docMk/>
            <pc:sldMk cId="851812056" sldId="906"/>
            <ac:picMk id="4" creationId="{00000000-0000-0000-0000-000000000000}"/>
          </ac:picMkLst>
        </pc:picChg>
        <pc:picChg chg="mod">
          <ac:chgData name="Fan" userId="73b39abba4055029" providerId="LiveId" clId="{7FCC693F-7C95-41B2-9FBE-0501710B1BE3}" dt="2021-09-27T10:25:43.255" v="131" actId="1038"/>
          <ac:picMkLst>
            <pc:docMk/>
            <pc:sldMk cId="851812056" sldId="906"/>
            <ac:picMk id="5" creationId="{00000000-0000-0000-0000-000000000000}"/>
          </ac:picMkLst>
        </pc:picChg>
        <pc:picChg chg="del">
          <ac:chgData name="Fan" userId="73b39abba4055029" providerId="LiveId" clId="{7FCC693F-7C95-41B2-9FBE-0501710B1BE3}" dt="2021-09-27T10:16:10.617" v="97" actId="478"/>
          <ac:picMkLst>
            <pc:docMk/>
            <pc:sldMk cId="851812056" sldId="906"/>
            <ac:picMk id="7" creationId="{00000000-0000-0000-0000-000000000000}"/>
          </ac:picMkLst>
        </pc:picChg>
        <pc:picChg chg="del">
          <ac:chgData name="Fan" userId="73b39abba4055029" providerId="LiveId" clId="{7FCC693F-7C95-41B2-9FBE-0501710B1BE3}" dt="2021-09-27T10:16:11.033" v="98" actId="478"/>
          <ac:picMkLst>
            <pc:docMk/>
            <pc:sldMk cId="851812056" sldId="906"/>
            <ac:picMk id="10" creationId="{00000000-0000-0000-0000-000000000000}"/>
          </ac:picMkLst>
        </pc:picChg>
      </pc:sldChg>
      <pc:sldChg chg="modSp mod">
        <pc:chgData name="Fan" userId="73b39abba4055029" providerId="LiveId" clId="{7FCC693F-7C95-41B2-9FBE-0501710B1BE3}" dt="2021-09-27T10:11:16.926" v="84" actId="207"/>
        <pc:sldMkLst>
          <pc:docMk/>
          <pc:sldMk cId="4003231526" sldId="908"/>
        </pc:sldMkLst>
        <pc:spChg chg="mod">
          <ac:chgData name="Fan" userId="73b39abba4055029" providerId="LiveId" clId="{7FCC693F-7C95-41B2-9FBE-0501710B1BE3}" dt="2021-09-27T10:11:16.926" v="84" actId="207"/>
          <ac:spMkLst>
            <pc:docMk/>
            <pc:sldMk cId="4003231526" sldId="908"/>
            <ac:spMk id="8" creationId="{00000000-0000-0000-0000-000000000000}"/>
          </ac:spMkLst>
        </pc:spChg>
      </pc:sldChg>
      <pc:sldChg chg="modSp mod">
        <pc:chgData name="Fan" userId="73b39abba4055029" providerId="LiveId" clId="{7FCC693F-7C95-41B2-9FBE-0501710B1BE3}" dt="2021-09-28T04:24:28.170" v="897" actId="20577"/>
        <pc:sldMkLst>
          <pc:docMk/>
          <pc:sldMk cId="4006926028" sldId="911"/>
        </pc:sldMkLst>
        <pc:spChg chg="mod">
          <ac:chgData name="Fan" userId="73b39abba4055029" providerId="LiveId" clId="{7FCC693F-7C95-41B2-9FBE-0501710B1BE3}" dt="2021-09-28T04:24:28.170" v="897" actId="20577"/>
          <ac:spMkLst>
            <pc:docMk/>
            <pc:sldMk cId="4006926028" sldId="911"/>
            <ac:spMk id="8" creationId="{00000000-0000-0000-0000-000000000000}"/>
          </ac:spMkLst>
        </pc:spChg>
      </pc:sldChg>
      <pc:sldChg chg="del mod modShow">
        <pc:chgData name="Fan" userId="73b39abba4055029" providerId="LiveId" clId="{7FCC693F-7C95-41B2-9FBE-0501710B1BE3}" dt="2021-09-27T10:56:46.205" v="872" actId="2696"/>
        <pc:sldMkLst>
          <pc:docMk/>
          <pc:sldMk cId="3778934466" sldId="916"/>
        </pc:sldMkLst>
      </pc:sldChg>
      <pc:sldChg chg="addSp delSp modSp add mod modShow">
        <pc:chgData name="Fan" userId="73b39abba4055029" providerId="LiveId" clId="{7FCC693F-7C95-41B2-9FBE-0501710B1BE3}" dt="2021-09-28T04:32:23.252" v="1018" actId="20577"/>
        <pc:sldMkLst>
          <pc:docMk/>
          <pc:sldMk cId="4284420371" sldId="916"/>
        </pc:sldMkLst>
        <pc:spChg chg="mod">
          <ac:chgData name="Fan" userId="73b39abba4055029" providerId="LiveId" clId="{7FCC693F-7C95-41B2-9FBE-0501710B1BE3}" dt="2021-09-28T04:32:23.252" v="1018" actId="20577"/>
          <ac:spMkLst>
            <pc:docMk/>
            <pc:sldMk cId="4284420371" sldId="916"/>
            <ac:spMk id="7" creationId="{00000000-0000-0000-0000-000000000000}"/>
          </ac:spMkLst>
        </pc:spChg>
        <pc:spChg chg="add del mod">
          <ac:chgData name="Fan" userId="73b39abba4055029" providerId="LiveId" clId="{7FCC693F-7C95-41B2-9FBE-0501710B1BE3}" dt="2021-09-28T04:30:13.580" v="924" actId="478"/>
          <ac:spMkLst>
            <pc:docMk/>
            <pc:sldMk cId="4284420371" sldId="916"/>
            <ac:spMk id="10" creationId="{34B2639D-0B43-4AAB-B81C-DD973B162079}"/>
          </ac:spMkLst>
        </pc:spChg>
        <pc:spChg chg="mod">
          <ac:chgData name="Fan" userId="73b39abba4055029" providerId="LiveId" clId="{7FCC693F-7C95-41B2-9FBE-0501710B1BE3}" dt="2021-09-28T04:31:33.907" v="947" actId="1076"/>
          <ac:spMkLst>
            <pc:docMk/>
            <pc:sldMk cId="4284420371" sldId="916"/>
            <ac:spMk id="14" creationId="{8EBE9C8D-FB2E-428D-80CA-3340E30F7870}"/>
          </ac:spMkLst>
        </pc:spChg>
        <pc:picChg chg="mod">
          <ac:chgData name="Fan" userId="73b39abba4055029" providerId="LiveId" clId="{7FCC693F-7C95-41B2-9FBE-0501710B1BE3}" dt="2021-09-28T04:31:21.465" v="944" actId="1076"/>
          <ac:picMkLst>
            <pc:docMk/>
            <pc:sldMk cId="4284420371" sldId="916"/>
            <ac:picMk id="9" creationId="{00000000-0000-0000-0000-000000000000}"/>
          </ac:picMkLst>
        </pc:picChg>
        <pc:picChg chg="mod">
          <ac:chgData name="Fan" userId="73b39abba4055029" providerId="LiveId" clId="{7FCC693F-7C95-41B2-9FBE-0501710B1BE3}" dt="2021-09-28T04:31:11.271" v="942" actId="1076"/>
          <ac:picMkLst>
            <pc:docMk/>
            <pc:sldMk cId="4284420371" sldId="916"/>
            <ac:picMk id="11" creationId="{00000000-0000-0000-0000-000000000000}"/>
          </ac:picMkLst>
        </pc:picChg>
        <pc:picChg chg="mod">
          <ac:chgData name="Fan" userId="73b39abba4055029" providerId="LiveId" clId="{7FCC693F-7C95-41B2-9FBE-0501710B1BE3}" dt="2021-09-28T04:31:24.225" v="945" actId="1076"/>
          <ac:picMkLst>
            <pc:docMk/>
            <pc:sldMk cId="4284420371" sldId="916"/>
            <ac:picMk id="12" creationId="{00000000-0000-0000-0000-000000000000}"/>
          </ac:picMkLst>
        </pc:picChg>
        <pc:picChg chg="mod">
          <ac:chgData name="Fan" userId="73b39abba4055029" providerId="LiveId" clId="{7FCC693F-7C95-41B2-9FBE-0501710B1BE3}" dt="2021-09-28T04:31:26.346" v="946" actId="1076"/>
          <ac:picMkLst>
            <pc:docMk/>
            <pc:sldMk cId="4284420371" sldId="916"/>
            <ac:picMk id="13" creationId="{00000000-0000-0000-0000-000000000000}"/>
          </ac:picMkLst>
        </pc:picChg>
      </pc:sldChg>
      <pc:sldChg chg="modSp mod">
        <pc:chgData name="Fan" userId="73b39abba4055029" providerId="LiveId" clId="{7FCC693F-7C95-41B2-9FBE-0501710B1BE3}" dt="2021-09-28T04:50:07.711" v="1273" actId="1076"/>
        <pc:sldMkLst>
          <pc:docMk/>
          <pc:sldMk cId="1716781880" sldId="923"/>
        </pc:sldMkLst>
        <pc:spChg chg="mod">
          <ac:chgData name="Fan" userId="73b39abba4055029" providerId="LiveId" clId="{7FCC693F-7C95-41B2-9FBE-0501710B1BE3}" dt="2021-09-28T04:50:07.711" v="1273" actId="1076"/>
          <ac:spMkLst>
            <pc:docMk/>
            <pc:sldMk cId="1716781880" sldId="923"/>
            <ac:spMk id="17" creationId="{D7B12816-635B-D249-BE4E-A4969E8EEF6E}"/>
          </ac:spMkLst>
        </pc:spChg>
      </pc:sldChg>
      <pc:sldChg chg="modSp mod">
        <pc:chgData name="Fan" userId="73b39abba4055029" providerId="LiveId" clId="{7FCC693F-7C95-41B2-9FBE-0501710B1BE3}" dt="2021-09-27T10:10:11.267" v="77" actId="1076"/>
        <pc:sldMkLst>
          <pc:docMk/>
          <pc:sldMk cId="2215879439" sldId="924"/>
        </pc:sldMkLst>
        <pc:picChg chg="mod">
          <ac:chgData name="Fan" userId="73b39abba4055029" providerId="LiveId" clId="{7FCC693F-7C95-41B2-9FBE-0501710B1BE3}" dt="2021-09-27T10:10:11.267" v="77" actId="1076"/>
          <ac:picMkLst>
            <pc:docMk/>
            <pc:sldMk cId="2215879439" sldId="924"/>
            <ac:picMk id="5" creationId="{00000000-0000-0000-0000-000000000000}"/>
          </ac:picMkLst>
        </pc:picChg>
      </pc:sldChg>
      <pc:sldChg chg="modSp mod">
        <pc:chgData name="Fan" userId="73b39abba4055029" providerId="LiveId" clId="{7FCC693F-7C95-41B2-9FBE-0501710B1BE3}" dt="2021-09-28T02:32:09.548" v="888" actId="20577"/>
        <pc:sldMkLst>
          <pc:docMk/>
          <pc:sldMk cId="3119616002" sldId="932"/>
        </pc:sldMkLst>
        <pc:spChg chg="mod">
          <ac:chgData name="Fan" userId="73b39abba4055029" providerId="LiveId" clId="{7FCC693F-7C95-41B2-9FBE-0501710B1BE3}" dt="2021-09-28T02:32:09.548" v="888" actId="20577"/>
          <ac:spMkLst>
            <pc:docMk/>
            <pc:sldMk cId="3119616002" sldId="932"/>
            <ac:spMk id="10" creationId="{00000000-0000-0000-0000-000000000000}"/>
          </ac:spMkLst>
        </pc:spChg>
      </pc:sldChg>
      <pc:sldChg chg="addSp delSp modSp add mod">
        <pc:chgData name="Fan" userId="73b39abba4055029" providerId="LiveId" clId="{7FCC693F-7C95-41B2-9FBE-0501710B1BE3}" dt="2021-12-02T07:08:20.386" v="1336" actId="1076"/>
        <pc:sldMkLst>
          <pc:docMk/>
          <pc:sldMk cId="490186285" sldId="938"/>
        </pc:sldMkLst>
        <pc:spChg chg="add mod">
          <ac:chgData name="Fan" userId="73b39abba4055029" providerId="LiveId" clId="{7FCC693F-7C95-41B2-9FBE-0501710B1BE3}" dt="2021-12-02T07:08:20.386" v="1336" actId="1076"/>
          <ac:spMkLst>
            <pc:docMk/>
            <pc:sldMk cId="490186285" sldId="938"/>
            <ac:spMk id="9" creationId="{861BC076-3401-49F5-9F18-6CBC0986E1F7}"/>
          </ac:spMkLst>
        </pc:spChg>
        <pc:picChg chg="del">
          <ac:chgData name="Fan" userId="73b39abba4055029" providerId="LiveId" clId="{7FCC693F-7C95-41B2-9FBE-0501710B1BE3}" dt="2021-11-29T02:17:28.221" v="1325" actId="478"/>
          <ac:picMkLst>
            <pc:docMk/>
            <pc:sldMk cId="490186285" sldId="938"/>
            <ac:picMk id="3" creationId="{8FCB75C2-7F2B-4E6A-AD2F-2AA3E632132E}"/>
          </ac:picMkLst>
        </pc:picChg>
        <pc:picChg chg="add mod">
          <ac:chgData name="Fan" userId="73b39abba4055029" providerId="LiveId" clId="{7FCC693F-7C95-41B2-9FBE-0501710B1BE3}" dt="2021-11-29T06:22:40.790" v="1330" actId="1076"/>
          <ac:picMkLst>
            <pc:docMk/>
            <pc:sldMk cId="490186285" sldId="938"/>
            <ac:picMk id="3" creationId="{BACB020A-80D7-4AA2-A392-B4C761EC0E15}"/>
          </ac:picMkLst>
        </pc:picChg>
        <pc:picChg chg="add mod">
          <ac:chgData name="Fan" userId="73b39abba4055029" providerId="LiveId" clId="{7FCC693F-7C95-41B2-9FBE-0501710B1BE3}" dt="2021-11-29T06:23:20.870" v="1332" actId="1076"/>
          <ac:picMkLst>
            <pc:docMk/>
            <pc:sldMk cId="490186285" sldId="938"/>
            <ac:picMk id="5" creationId="{7B059081-6868-4506-B389-980ABD28BCC6}"/>
          </ac:picMkLst>
        </pc:picChg>
        <pc:picChg chg="del">
          <ac:chgData name="Fan" userId="73b39abba4055029" providerId="LiveId" clId="{7FCC693F-7C95-41B2-9FBE-0501710B1BE3}" dt="2021-11-29T02:17:28.921" v="1326" actId="478"/>
          <ac:picMkLst>
            <pc:docMk/>
            <pc:sldMk cId="490186285" sldId="938"/>
            <ac:picMk id="5" creationId="{D5E3ECDD-8FE8-4A61-8E1D-20BCBB9DBB36}"/>
          </ac:picMkLst>
        </pc:picChg>
        <pc:picChg chg="mod">
          <ac:chgData name="Fan" userId="73b39abba4055029" providerId="LiveId" clId="{7FCC693F-7C95-41B2-9FBE-0501710B1BE3}" dt="2021-11-29T06:22:06.127" v="1327" actId="1076"/>
          <ac:picMkLst>
            <pc:docMk/>
            <pc:sldMk cId="490186285" sldId="938"/>
            <ac:picMk id="13" creationId="{BB502070-3979-47CD-9B87-670E39C54CE1}"/>
          </ac:picMkLst>
        </pc:picChg>
        <pc:picChg chg="mod">
          <ac:chgData name="Fan" userId="73b39abba4055029" providerId="LiveId" clId="{7FCC693F-7C95-41B2-9FBE-0501710B1BE3}" dt="2021-11-29T06:22:08.018" v="1328" actId="1076"/>
          <ac:picMkLst>
            <pc:docMk/>
            <pc:sldMk cId="490186285" sldId="938"/>
            <ac:picMk id="15" creationId="{862623BF-A56B-41F7-8B20-1224A0DDF2BD}"/>
          </ac:picMkLst>
        </pc:picChg>
      </pc:sldChg>
      <pc:sldChg chg="add">
        <pc:chgData name="Fan" userId="73b39abba4055029" providerId="LiveId" clId="{7FCC693F-7C95-41B2-9FBE-0501710B1BE3}" dt="2021-09-27T10:57:26.370" v="879"/>
        <pc:sldMkLst>
          <pc:docMk/>
          <pc:sldMk cId="23063732" sldId="1019"/>
        </pc:sldMkLst>
      </pc:sldChg>
      <pc:sldChg chg="del">
        <pc:chgData name="Fan" userId="73b39abba4055029" providerId="LiveId" clId="{7FCC693F-7C95-41B2-9FBE-0501710B1BE3}" dt="2021-09-27T10:57:23.051" v="878" actId="2696"/>
        <pc:sldMkLst>
          <pc:docMk/>
          <pc:sldMk cId="1244648707" sldId="1019"/>
        </pc:sldMkLst>
      </pc:sldChg>
      <pc:sldChg chg="modSp mod">
        <pc:chgData name="Fan" userId="73b39abba4055029" providerId="LiveId" clId="{7FCC693F-7C95-41B2-9FBE-0501710B1BE3}" dt="2021-09-27T10:22:11.440" v="112" actId="20577"/>
        <pc:sldMkLst>
          <pc:docMk/>
          <pc:sldMk cId="350672844" sldId="1043"/>
        </pc:sldMkLst>
        <pc:spChg chg="mod">
          <ac:chgData name="Fan" userId="73b39abba4055029" providerId="LiveId" clId="{7FCC693F-7C95-41B2-9FBE-0501710B1BE3}" dt="2021-09-27T10:22:11.440" v="112" actId="20577"/>
          <ac:spMkLst>
            <pc:docMk/>
            <pc:sldMk cId="350672844" sldId="1043"/>
            <ac:spMk id="8" creationId="{00000000-0000-0000-0000-000000000000}"/>
          </ac:spMkLst>
        </pc:spChg>
        <pc:spChg chg="mod">
          <ac:chgData name="Fan" userId="73b39abba4055029" providerId="LiveId" clId="{7FCC693F-7C95-41B2-9FBE-0501710B1BE3}" dt="2021-09-27T10:19:45.854" v="107" actId="113"/>
          <ac:spMkLst>
            <pc:docMk/>
            <pc:sldMk cId="350672844" sldId="1043"/>
            <ac:spMk id="11" creationId="{0550210E-563E-47D2-9147-A8769839EFF9}"/>
          </ac:spMkLst>
        </pc:spChg>
      </pc:sldChg>
      <pc:sldChg chg="modSp del mod">
        <pc:chgData name="Fan" userId="73b39abba4055029" providerId="LiveId" clId="{7FCC693F-7C95-41B2-9FBE-0501710B1BE3}" dt="2021-09-27T10:57:23.051" v="878" actId="2696"/>
        <pc:sldMkLst>
          <pc:docMk/>
          <pc:sldMk cId="1855179697" sldId="1045"/>
        </pc:sldMkLst>
        <pc:picChg chg="mod">
          <ac:chgData name="Fan" userId="73b39abba4055029" providerId="LiveId" clId="{7FCC693F-7C95-41B2-9FBE-0501710B1BE3}" dt="2021-09-27T10:57:08.302" v="876" actId="1076"/>
          <ac:picMkLst>
            <pc:docMk/>
            <pc:sldMk cId="1855179697" sldId="1045"/>
            <ac:picMk id="4" creationId="{86685ACD-3514-47F3-87FE-39283756C1F6}"/>
          </ac:picMkLst>
        </pc:picChg>
        <pc:picChg chg="mod">
          <ac:chgData name="Fan" userId="73b39abba4055029" providerId="LiveId" clId="{7FCC693F-7C95-41B2-9FBE-0501710B1BE3}" dt="2021-09-27T10:57:10.244" v="877" actId="1076"/>
          <ac:picMkLst>
            <pc:docMk/>
            <pc:sldMk cId="1855179697" sldId="1045"/>
            <ac:picMk id="8" creationId="{A7121C80-3F9F-40CD-9004-58D26E87C761}"/>
          </ac:picMkLst>
        </pc:picChg>
      </pc:sldChg>
      <pc:sldChg chg="add">
        <pc:chgData name="Fan" userId="73b39abba4055029" providerId="LiveId" clId="{7FCC693F-7C95-41B2-9FBE-0501710B1BE3}" dt="2021-09-27T10:57:26.370" v="879"/>
        <pc:sldMkLst>
          <pc:docMk/>
          <pc:sldMk cId="2910711937" sldId="1045"/>
        </pc:sldMkLst>
      </pc:sldChg>
      <pc:sldChg chg="addSp delSp modSp mod">
        <pc:chgData name="Fan" userId="73b39abba4055029" providerId="LiveId" clId="{7FCC693F-7C95-41B2-9FBE-0501710B1BE3}" dt="2021-09-28T04:48:00.304" v="1271" actId="20577"/>
        <pc:sldMkLst>
          <pc:docMk/>
          <pc:sldMk cId="2691992285" sldId="1046"/>
        </pc:sldMkLst>
        <pc:spChg chg="mod">
          <ac:chgData name="Fan" userId="73b39abba4055029" providerId="LiveId" clId="{7FCC693F-7C95-41B2-9FBE-0501710B1BE3}" dt="2021-09-28T04:48:00.304" v="1271" actId="20577"/>
          <ac:spMkLst>
            <pc:docMk/>
            <pc:sldMk cId="2691992285" sldId="1046"/>
            <ac:spMk id="2" creationId="{1AFAB781-2171-4F16-BA9C-0C6F84216CF3}"/>
          </ac:spMkLst>
        </pc:spChg>
        <pc:spChg chg="add del mod">
          <ac:chgData name="Fan" userId="73b39abba4055029" providerId="LiveId" clId="{7FCC693F-7C95-41B2-9FBE-0501710B1BE3}" dt="2021-09-28T04:29:24.934" v="915"/>
          <ac:spMkLst>
            <pc:docMk/>
            <pc:sldMk cId="2691992285" sldId="1046"/>
            <ac:spMk id="4" creationId="{916A31EB-D54E-45D2-917D-7D66791CAAD1}"/>
          </ac:spMkLst>
        </pc:spChg>
        <pc:spChg chg="mod">
          <ac:chgData name="Fan" userId="73b39abba4055029" providerId="LiveId" clId="{7FCC693F-7C95-41B2-9FBE-0501710B1BE3}" dt="2021-09-27T10:38:01.056" v="453" actId="20577"/>
          <ac:spMkLst>
            <pc:docMk/>
            <pc:sldMk cId="2691992285" sldId="1046"/>
            <ac:spMk id="7" creationId="{9F078EC3-00FC-6D4B-9336-1BB438747989}"/>
          </ac:spMkLst>
        </pc:spChg>
        <pc:spChg chg="add del mod">
          <ac:chgData name="Fan" userId="73b39abba4055029" providerId="LiveId" clId="{7FCC693F-7C95-41B2-9FBE-0501710B1BE3}" dt="2021-09-28T04:28:37.367" v="907" actId="21"/>
          <ac:spMkLst>
            <pc:docMk/>
            <pc:sldMk cId="2691992285" sldId="1046"/>
            <ac:spMk id="8" creationId="{3D6B303F-EE49-4816-93AC-04228CACD587}"/>
          </ac:spMkLst>
        </pc:spChg>
        <pc:spChg chg="add del">
          <ac:chgData name="Fan" userId="73b39abba4055029" providerId="LiveId" clId="{7FCC693F-7C95-41B2-9FBE-0501710B1BE3}" dt="2021-09-27T10:53:01.039" v="745" actId="11529"/>
          <ac:spMkLst>
            <pc:docMk/>
            <pc:sldMk cId="2691992285" sldId="1046"/>
            <ac:spMk id="9" creationId="{CBA8A43D-185A-4254-9DA4-7640C7ECD7BD}"/>
          </ac:spMkLst>
        </pc:spChg>
        <pc:spChg chg="add mod">
          <ac:chgData name="Fan" userId="73b39abba4055029" providerId="LiveId" clId="{7FCC693F-7C95-41B2-9FBE-0501710B1BE3}" dt="2021-09-28T04:29:42.847" v="921"/>
          <ac:spMkLst>
            <pc:docMk/>
            <pc:sldMk cId="2691992285" sldId="1046"/>
            <ac:spMk id="10" creationId="{8F1CFBA1-CA37-40CA-9256-2C5BFA73BBA3}"/>
          </ac:spMkLst>
        </pc:spChg>
        <pc:graphicFrameChg chg="add del mod modGraphic">
          <ac:chgData name="Fan" userId="73b39abba4055029" providerId="LiveId" clId="{7FCC693F-7C95-41B2-9FBE-0501710B1BE3}" dt="2021-09-27T10:42:07.135" v="582" actId="478"/>
          <ac:graphicFrameMkLst>
            <pc:docMk/>
            <pc:sldMk cId="2691992285" sldId="1046"/>
            <ac:graphicFrameMk id="3" creationId="{5D6353EE-AB69-4280-A187-66F3F6A41F51}"/>
          </ac:graphicFrameMkLst>
        </pc:graphicFrameChg>
        <pc:graphicFrameChg chg="add mod modGraphic">
          <ac:chgData name="Fan" userId="73b39abba4055029" providerId="LiveId" clId="{7FCC693F-7C95-41B2-9FBE-0501710B1BE3}" dt="2021-09-28T04:28:56.189" v="910" actId="1076"/>
          <ac:graphicFrameMkLst>
            <pc:docMk/>
            <pc:sldMk cId="2691992285" sldId="1046"/>
            <ac:graphicFrameMk id="5" creationId="{A82500E7-087D-4E37-BCC5-C2EE5DF8F7EA}"/>
          </ac:graphicFrameMkLst>
        </pc:graphicFrameChg>
        <pc:graphicFrameChg chg="add del mod modGraphic">
          <ac:chgData name="Fan" userId="73b39abba4055029" providerId="LiveId" clId="{7FCC693F-7C95-41B2-9FBE-0501710B1BE3}" dt="2021-09-27T10:39:22.388" v="472" actId="478"/>
          <ac:graphicFrameMkLst>
            <pc:docMk/>
            <pc:sldMk cId="2691992285" sldId="1046"/>
            <ac:graphicFrameMk id="8" creationId="{9FA2725B-9539-48FB-A9B8-2E8D081220FE}"/>
          </ac:graphicFrameMkLst>
        </pc:graphicFrameChg>
        <pc:picChg chg="del">
          <ac:chgData name="Fan" userId="73b39abba4055029" providerId="LiveId" clId="{7FCC693F-7C95-41B2-9FBE-0501710B1BE3}" dt="2021-09-27T10:38:10.192" v="456" actId="478"/>
          <ac:picMkLst>
            <pc:docMk/>
            <pc:sldMk cId="2691992285" sldId="1046"/>
            <ac:picMk id="4" creationId="{D9AE8E67-7E93-47E6-8E5C-7FA70A329B92}"/>
          </ac:picMkLst>
        </pc:picChg>
        <pc:picChg chg="del">
          <ac:chgData name="Fan" userId="73b39abba4055029" providerId="LiveId" clId="{7FCC693F-7C95-41B2-9FBE-0501710B1BE3}" dt="2021-09-27T10:38:19.997" v="460" actId="478"/>
          <ac:picMkLst>
            <pc:docMk/>
            <pc:sldMk cId="2691992285" sldId="1046"/>
            <ac:picMk id="6" creationId="{4DA3BEAE-D90E-4184-B53A-BE14FB8F70CB}"/>
          </ac:picMkLst>
        </pc:picChg>
      </pc:sldChg>
      <pc:sldChg chg="modSp mod">
        <pc:chgData name="Fan" userId="73b39abba4055029" providerId="LiveId" clId="{7FCC693F-7C95-41B2-9FBE-0501710B1BE3}" dt="2021-09-27T10:36:38.771" v="436" actId="1076"/>
        <pc:sldMkLst>
          <pc:docMk/>
          <pc:sldMk cId="1477441501" sldId="1047"/>
        </pc:sldMkLst>
        <pc:spChg chg="mod">
          <ac:chgData name="Fan" userId="73b39abba4055029" providerId="LiveId" clId="{7FCC693F-7C95-41B2-9FBE-0501710B1BE3}" dt="2021-09-27T10:36:30.938" v="434" actId="6549"/>
          <ac:spMkLst>
            <pc:docMk/>
            <pc:sldMk cId="1477441501" sldId="1047"/>
            <ac:spMk id="3" creationId="{69DD245D-824A-411F-860F-09950D87D5D4}"/>
          </ac:spMkLst>
        </pc:spChg>
        <pc:picChg chg="mod">
          <ac:chgData name="Fan" userId="73b39abba4055029" providerId="LiveId" clId="{7FCC693F-7C95-41B2-9FBE-0501710B1BE3}" dt="2021-09-27T10:36:34.935" v="435" actId="1076"/>
          <ac:picMkLst>
            <pc:docMk/>
            <pc:sldMk cId="1477441501" sldId="1047"/>
            <ac:picMk id="9" creationId="{BBC418A8-99D3-48D9-B6AE-03B705720967}"/>
          </ac:picMkLst>
        </pc:picChg>
        <pc:picChg chg="mod">
          <ac:chgData name="Fan" userId="73b39abba4055029" providerId="LiveId" clId="{7FCC693F-7C95-41B2-9FBE-0501710B1BE3}" dt="2021-09-27T10:36:38.771" v="436" actId="1076"/>
          <ac:picMkLst>
            <pc:docMk/>
            <pc:sldMk cId="1477441501" sldId="1047"/>
            <ac:picMk id="11" creationId="{3EEC207E-B738-48B8-92CA-199B5A1C556C}"/>
          </ac:picMkLst>
        </pc:picChg>
      </pc:sldChg>
      <pc:sldChg chg="modSp del mod modShow">
        <pc:chgData name="Fan" userId="73b39abba4055029" providerId="LiveId" clId="{7FCC693F-7C95-41B2-9FBE-0501710B1BE3}" dt="2021-09-27T10:56:46.205" v="872" actId="2696"/>
        <pc:sldMkLst>
          <pc:docMk/>
          <pc:sldMk cId="1493435423" sldId="1048"/>
        </pc:sldMkLst>
        <pc:picChg chg="mod">
          <ac:chgData name="Fan" userId="73b39abba4055029" providerId="LiveId" clId="{7FCC693F-7C95-41B2-9FBE-0501710B1BE3}" dt="2021-09-27T10:55:19.387" v="851" actId="1076"/>
          <ac:picMkLst>
            <pc:docMk/>
            <pc:sldMk cId="1493435423" sldId="1048"/>
            <ac:picMk id="4" creationId="{D3A7AEA3-1CEA-4D7B-9EA6-C56EF99D6392}"/>
          </ac:picMkLst>
        </pc:picChg>
      </pc:sldChg>
      <pc:sldChg chg="modSp add mod modShow">
        <pc:chgData name="Fan" userId="73b39abba4055029" providerId="LiveId" clId="{7FCC693F-7C95-41B2-9FBE-0501710B1BE3}" dt="2021-09-28T04:32:58.990" v="1019" actId="20577"/>
        <pc:sldMkLst>
          <pc:docMk/>
          <pc:sldMk cId="2508108298" sldId="1048"/>
        </pc:sldMkLst>
        <pc:spChg chg="mod">
          <ac:chgData name="Fan" userId="73b39abba4055029" providerId="LiveId" clId="{7FCC693F-7C95-41B2-9FBE-0501710B1BE3}" dt="2021-09-28T04:32:58.990" v="1019" actId="20577"/>
          <ac:spMkLst>
            <pc:docMk/>
            <pc:sldMk cId="2508108298" sldId="1048"/>
            <ac:spMk id="7" creationId="{00000000-0000-0000-0000-000000000000}"/>
          </ac:spMkLst>
        </pc:spChg>
      </pc:sldChg>
      <pc:sldChg chg="modSp mod">
        <pc:chgData name="Fan" userId="73b39abba4055029" providerId="LiveId" clId="{7FCC693F-7C95-41B2-9FBE-0501710B1BE3}" dt="2021-09-27T10:35:17.445" v="433" actId="1076"/>
        <pc:sldMkLst>
          <pc:docMk/>
          <pc:sldMk cId="1567197119" sldId="1049"/>
        </pc:sldMkLst>
        <pc:spChg chg="mod">
          <ac:chgData name="Fan" userId="73b39abba4055029" providerId="LiveId" clId="{7FCC693F-7C95-41B2-9FBE-0501710B1BE3}" dt="2021-09-27T10:34:36.691" v="413" actId="20577"/>
          <ac:spMkLst>
            <pc:docMk/>
            <pc:sldMk cId="1567197119" sldId="1049"/>
            <ac:spMk id="8" creationId="{00000000-0000-0000-0000-000000000000}"/>
          </ac:spMkLst>
        </pc:spChg>
        <pc:spChg chg="mod">
          <ac:chgData name="Fan" userId="73b39abba4055029" providerId="LiveId" clId="{7FCC693F-7C95-41B2-9FBE-0501710B1BE3}" dt="2021-09-27T10:35:17.445" v="433" actId="1076"/>
          <ac:spMkLst>
            <pc:docMk/>
            <pc:sldMk cId="1567197119" sldId="1049"/>
            <ac:spMk id="14" creationId="{F8879D66-778C-4B7E-A659-5B8238033CCB}"/>
          </ac:spMkLst>
        </pc:spChg>
        <pc:picChg chg="mod">
          <ac:chgData name="Fan" userId="73b39abba4055029" providerId="LiveId" clId="{7FCC693F-7C95-41B2-9FBE-0501710B1BE3}" dt="2021-09-27T10:33:46.902" v="326" actId="1076"/>
          <ac:picMkLst>
            <pc:docMk/>
            <pc:sldMk cId="1567197119" sldId="1049"/>
            <ac:picMk id="10" creationId="{00000000-0000-0000-0000-000000000000}"/>
          </ac:picMkLst>
        </pc:picChg>
        <pc:picChg chg="mod">
          <ac:chgData name="Fan" userId="73b39abba4055029" providerId="LiveId" clId="{7FCC693F-7C95-41B2-9FBE-0501710B1BE3}" dt="2021-09-27T10:33:56.123" v="329" actId="1076"/>
          <ac:picMkLst>
            <pc:docMk/>
            <pc:sldMk cId="1567197119" sldId="1049"/>
            <ac:picMk id="11" creationId="{00000000-0000-0000-0000-000000000000}"/>
          </ac:picMkLst>
        </pc:picChg>
        <pc:picChg chg="mod">
          <ac:chgData name="Fan" userId="73b39abba4055029" providerId="LiveId" clId="{7FCC693F-7C95-41B2-9FBE-0501710B1BE3}" dt="2021-09-27T10:33:59.167" v="330" actId="1076"/>
          <ac:picMkLst>
            <pc:docMk/>
            <pc:sldMk cId="1567197119" sldId="1049"/>
            <ac:picMk id="12" creationId="{00000000-0000-0000-0000-000000000000}"/>
          </ac:picMkLst>
        </pc:picChg>
        <pc:picChg chg="mod">
          <ac:chgData name="Fan" userId="73b39abba4055029" providerId="LiveId" clId="{7FCC693F-7C95-41B2-9FBE-0501710B1BE3}" dt="2021-09-27T10:33:49.647" v="327" actId="1076"/>
          <ac:picMkLst>
            <pc:docMk/>
            <pc:sldMk cId="1567197119" sldId="1049"/>
            <ac:picMk id="13" creationId="{BB97AA67-41D4-4772-BDEB-C7045940FA74}"/>
          </ac:picMkLst>
        </pc:picChg>
        <pc:picChg chg="mod">
          <ac:chgData name="Fan" userId="73b39abba4055029" providerId="LiveId" clId="{7FCC693F-7C95-41B2-9FBE-0501710B1BE3}" dt="2021-09-27T10:33:44.756" v="325" actId="1076"/>
          <ac:picMkLst>
            <pc:docMk/>
            <pc:sldMk cId="1567197119" sldId="1049"/>
            <ac:picMk id="19" creationId="{FD3DDC29-BE43-48F7-A707-C672B6DE6A25}"/>
          </ac:picMkLst>
        </pc:picChg>
      </pc:sldChg>
      <pc:sldChg chg="addSp delSp modSp new mod">
        <pc:chgData name="Fan" userId="73b39abba4055029" providerId="LiveId" clId="{7FCC693F-7C95-41B2-9FBE-0501710B1BE3}" dt="2021-09-27T10:09:07.342" v="75" actId="1076"/>
        <pc:sldMkLst>
          <pc:docMk/>
          <pc:sldMk cId="1943406559" sldId="1050"/>
        </pc:sldMkLst>
        <pc:spChg chg="del">
          <ac:chgData name="Fan" userId="73b39abba4055029" providerId="LiveId" clId="{7FCC693F-7C95-41B2-9FBE-0501710B1BE3}" dt="2021-09-27T10:08:09.785" v="1" actId="478"/>
          <ac:spMkLst>
            <pc:docMk/>
            <pc:sldMk cId="1943406559" sldId="1050"/>
            <ac:spMk id="2" creationId="{6A147ED7-9686-4465-8421-3309D22846C8}"/>
          </ac:spMkLst>
        </pc:spChg>
        <pc:spChg chg="del">
          <ac:chgData name="Fan" userId="73b39abba4055029" providerId="LiveId" clId="{7FCC693F-7C95-41B2-9FBE-0501710B1BE3}" dt="2021-09-27T10:08:11.920" v="2" actId="478"/>
          <ac:spMkLst>
            <pc:docMk/>
            <pc:sldMk cId="1943406559" sldId="1050"/>
            <ac:spMk id="3" creationId="{074F1532-678B-42EF-9351-A3F48ACFFB27}"/>
          </ac:spMkLst>
        </pc:spChg>
        <pc:spChg chg="add mod">
          <ac:chgData name="Fan" userId="73b39abba4055029" providerId="LiveId" clId="{7FCC693F-7C95-41B2-9FBE-0501710B1BE3}" dt="2021-09-27T10:09:07.342" v="75" actId="1076"/>
          <ac:spMkLst>
            <pc:docMk/>
            <pc:sldMk cId="1943406559" sldId="1050"/>
            <ac:spMk id="4" creationId="{CBA225E7-7504-4837-AB0B-520E33E1BBC6}"/>
          </ac:spMkLst>
        </pc:spChg>
      </pc:sldChg>
      <pc:sldChg chg="addSp delSp modSp add mod">
        <pc:chgData name="Fan" userId="73b39abba4055029" providerId="LiveId" clId="{7FCC693F-7C95-41B2-9FBE-0501710B1BE3}" dt="2021-09-27T10:27:14.551" v="210" actId="1076"/>
        <pc:sldMkLst>
          <pc:docMk/>
          <pc:sldMk cId="2277539910" sldId="1051"/>
        </pc:sldMkLst>
        <pc:spChg chg="mod">
          <ac:chgData name="Fan" userId="73b39abba4055029" providerId="LiveId" clId="{7FCC693F-7C95-41B2-9FBE-0501710B1BE3}" dt="2021-09-27T10:26:44.272" v="200" actId="20577"/>
          <ac:spMkLst>
            <pc:docMk/>
            <pc:sldMk cId="2277539910" sldId="1051"/>
            <ac:spMk id="8" creationId="{00000000-0000-0000-0000-000000000000}"/>
          </ac:spMkLst>
        </pc:spChg>
        <pc:spChg chg="del">
          <ac:chgData name="Fan" userId="73b39abba4055029" providerId="LiveId" clId="{7FCC693F-7C95-41B2-9FBE-0501710B1BE3}" dt="2021-09-27T10:15:45.774" v="90" actId="478"/>
          <ac:spMkLst>
            <pc:docMk/>
            <pc:sldMk cId="2277539910" sldId="1051"/>
            <ac:spMk id="9" creationId="{00000000-0000-0000-0000-000000000000}"/>
          </ac:spMkLst>
        </pc:spChg>
        <pc:spChg chg="mod">
          <ac:chgData name="Fan" userId="73b39abba4055029" providerId="LiveId" clId="{7FCC693F-7C95-41B2-9FBE-0501710B1BE3}" dt="2021-09-27T10:26:54.455" v="203" actId="1076"/>
          <ac:spMkLst>
            <pc:docMk/>
            <pc:sldMk cId="2277539910" sldId="1051"/>
            <ac:spMk id="11" creationId="{00000000-0000-0000-0000-000000000000}"/>
          </ac:spMkLst>
        </pc:spChg>
        <pc:spChg chg="mod">
          <ac:chgData name="Fan" userId="73b39abba4055029" providerId="LiveId" clId="{7FCC693F-7C95-41B2-9FBE-0501710B1BE3}" dt="2021-09-27T10:27:05.531" v="206" actId="1076"/>
          <ac:spMkLst>
            <pc:docMk/>
            <pc:sldMk cId="2277539910" sldId="1051"/>
            <ac:spMk id="12" creationId="{A769FA6D-63BB-2049-B3CC-A3243E97C4F5}"/>
          </ac:spMkLst>
        </pc:spChg>
        <pc:picChg chg="del">
          <ac:chgData name="Fan" userId="73b39abba4055029" providerId="LiveId" clId="{7FCC693F-7C95-41B2-9FBE-0501710B1BE3}" dt="2021-09-27T10:15:42.329" v="86" actId="478"/>
          <ac:picMkLst>
            <pc:docMk/>
            <pc:sldMk cId="2277539910" sldId="1051"/>
            <ac:picMk id="2" creationId="{00000000-0000-0000-0000-000000000000}"/>
          </ac:picMkLst>
        </pc:picChg>
        <pc:picChg chg="del">
          <ac:chgData name="Fan" userId="73b39abba4055029" providerId="LiveId" clId="{7FCC693F-7C95-41B2-9FBE-0501710B1BE3}" dt="2021-09-27T10:15:43.064" v="87" actId="478"/>
          <ac:picMkLst>
            <pc:docMk/>
            <pc:sldMk cId="2277539910" sldId="1051"/>
            <ac:picMk id="3" creationId="{00000000-0000-0000-0000-000000000000}"/>
          </ac:picMkLst>
        </pc:picChg>
        <pc:picChg chg="del">
          <ac:chgData name="Fan" userId="73b39abba4055029" providerId="LiveId" clId="{7FCC693F-7C95-41B2-9FBE-0501710B1BE3}" dt="2021-09-27T10:15:43.739" v="88" actId="478"/>
          <ac:picMkLst>
            <pc:docMk/>
            <pc:sldMk cId="2277539910" sldId="1051"/>
            <ac:picMk id="4" creationId="{00000000-0000-0000-0000-000000000000}"/>
          </ac:picMkLst>
        </pc:picChg>
        <pc:picChg chg="del">
          <ac:chgData name="Fan" userId="73b39abba4055029" providerId="LiveId" clId="{7FCC693F-7C95-41B2-9FBE-0501710B1BE3}" dt="2021-09-27T10:15:44.160" v="89" actId="478"/>
          <ac:picMkLst>
            <pc:docMk/>
            <pc:sldMk cId="2277539910" sldId="1051"/>
            <ac:picMk id="5" creationId="{00000000-0000-0000-0000-000000000000}"/>
          </ac:picMkLst>
        </pc:picChg>
        <pc:picChg chg="mod">
          <ac:chgData name="Fan" userId="73b39abba4055029" providerId="LiveId" clId="{7FCC693F-7C95-41B2-9FBE-0501710B1BE3}" dt="2021-09-27T10:27:10.964" v="207" actId="1076"/>
          <ac:picMkLst>
            <pc:docMk/>
            <pc:sldMk cId="2277539910" sldId="1051"/>
            <ac:picMk id="7" creationId="{00000000-0000-0000-0000-000000000000}"/>
          </ac:picMkLst>
        </pc:picChg>
        <pc:picChg chg="mod">
          <ac:chgData name="Fan" userId="73b39abba4055029" providerId="LiveId" clId="{7FCC693F-7C95-41B2-9FBE-0501710B1BE3}" dt="2021-09-27T10:27:11.941" v="208" actId="1076"/>
          <ac:picMkLst>
            <pc:docMk/>
            <pc:sldMk cId="2277539910" sldId="1051"/>
            <ac:picMk id="10" creationId="{00000000-0000-0000-0000-000000000000}"/>
          </ac:picMkLst>
        </pc:picChg>
        <pc:picChg chg="add mod">
          <ac:chgData name="Fan" userId="73b39abba4055029" providerId="LiveId" clId="{7FCC693F-7C95-41B2-9FBE-0501710B1BE3}" dt="2021-09-27T10:27:13.079" v="209" actId="1076"/>
          <ac:picMkLst>
            <pc:docMk/>
            <pc:sldMk cId="2277539910" sldId="1051"/>
            <ac:picMk id="13" creationId="{94868969-B902-4755-A825-BEE90A66A400}"/>
          </ac:picMkLst>
        </pc:picChg>
        <pc:picChg chg="add mod">
          <ac:chgData name="Fan" userId="73b39abba4055029" providerId="LiveId" clId="{7FCC693F-7C95-41B2-9FBE-0501710B1BE3}" dt="2021-09-27T10:27:14.551" v="210" actId="1076"/>
          <ac:picMkLst>
            <pc:docMk/>
            <pc:sldMk cId="2277539910" sldId="1051"/>
            <ac:picMk id="14" creationId="{79A6CFD2-6A80-48EB-B19A-F6E0D6EE789E}"/>
          </ac:picMkLst>
        </pc:picChg>
      </pc:sldChg>
      <pc:sldChg chg="add ord">
        <pc:chgData name="Fan" userId="73b39abba4055029" providerId="LiveId" clId="{7FCC693F-7C95-41B2-9FBE-0501710B1BE3}" dt="2021-09-27T10:38:07.362" v="455"/>
        <pc:sldMkLst>
          <pc:docMk/>
          <pc:sldMk cId="1659558612" sldId="1052"/>
        </pc:sldMkLst>
      </pc:sldChg>
      <pc:sldChg chg="new del">
        <pc:chgData name="Fan" userId="73b39abba4055029" providerId="LiveId" clId="{7FCC693F-7C95-41B2-9FBE-0501710B1BE3}" dt="2021-09-27T10:37:49.947" v="439" actId="47"/>
        <pc:sldMkLst>
          <pc:docMk/>
          <pc:sldMk cId="1833725158" sldId="1052"/>
        </pc:sldMkLst>
      </pc:sldChg>
      <pc:sldChg chg="add del">
        <pc:chgData name="Fan" userId="73b39abba4055029" providerId="LiveId" clId="{7FCC693F-7C95-41B2-9FBE-0501710B1BE3}" dt="2021-09-27T10:37:54.500" v="442" actId="2890"/>
        <pc:sldMkLst>
          <pc:docMk/>
          <pc:sldMk cId="3440567204" sldId="1053"/>
        </pc:sldMkLst>
      </pc:sldChg>
      <pc:sldChg chg="modSp add">
        <pc:chgData name="Fan" userId="73b39abba4055029" providerId="LiveId" clId="{7FCC693F-7C95-41B2-9FBE-0501710B1BE3}" dt="2021-09-27T10:46:10.970" v="743" actId="20577"/>
        <pc:sldMkLst>
          <pc:docMk/>
          <pc:sldMk cId="1166424568" sldId="1078"/>
        </pc:sldMkLst>
        <pc:spChg chg="mod">
          <ac:chgData name="Fan" userId="73b39abba4055029" providerId="LiveId" clId="{7FCC693F-7C95-41B2-9FBE-0501710B1BE3}" dt="2021-09-27T10:46:10.970" v="743" actId="20577"/>
          <ac:spMkLst>
            <pc:docMk/>
            <pc:sldMk cId="1166424568" sldId="1078"/>
            <ac:spMk id="12" creationId="{AE4E44F3-698F-4DDD-8BA7-6EC51FB15E97}"/>
          </ac:spMkLst>
        </pc:spChg>
      </pc:sldChg>
      <pc:sldChg chg="add">
        <pc:chgData name="Fan" userId="73b39abba4055029" providerId="LiveId" clId="{7FCC693F-7C95-41B2-9FBE-0501710B1BE3}" dt="2021-09-27T10:44:18.692" v="696"/>
        <pc:sldMkLst>
          <pc:docMk/>
          <pc:sldMk cId="3391865160" sldId="1079"/>
        </pc:sldMkLst>
      </pc:sldChg>
      <pc:sldChg chg="add">
        <pc:chgData name="Fan" userId="73b39abba4055029" providerId="LiveId" clId="{7FCC693F-7C95-41B2-9FBE-0501710B1BE3}" dt="2021-09-27T10:44:18.692" v="696"/>
        <pc:sldMkLst>
          <pc:docMk/>
          <pc:sldMk cId="1302847986" sldId="1080"/>
        </pc:sldMkLst>
      </pc:sldChg>
      <pc:sldChg chg="add">
        <pc:chgData name="Fan" userId="73b39abba4055029" providerId="LiveId" clId="{7FCC693F-7C95-41B2-9FBE-0501710B1BE3}" dt="2021-09-27T10:44:18.692" v="696"/>
        <pc:sldMkLst>
          <pc:docMk/>
          <pc:sldMk cId="3935702532" sldId="1081"/>
        </pc:sldMkLst>
      </pc:sldChg>
      <pc:sldChg chg="new del">
        <pc:chgData name="Fan" userId="73b39abba4055029" providerId="LiveId" clId="{7FCC693F-7C95-41B2-9FBE-0501710B1BE3}" dt="2021-09-28T04:39:38.710" v="1021" actId="47"/>
        <pc:sldMkLst>
          <pc:docMk/>
          <pc:sldMk cId="2100940366" sldId="1082"/>
        </pc:sldMkLst>
      </pc:sldChg>
      <pc:sldChg chg="addSp delSp modSp add mod">
        <pc:chgData name="Fan" userId="73b39abba4055029" providerId="LiveId" clId="{7FCC693F-7C95-41B2-9FBE-0501710B1BE3}" dt="2021-09-28T04:47:16.438" v="1270" actId="1076"/>
        <pc:sldMkLst>
          <pc:docMk/>
          <pc:sldMk cId="2151240771" sldId="1082"/>
        </pc:sldMkLst>
        <pc:spChg chg="del">
          <ac:chgData name="Fan" userId="73b39abba4055029" providerId="LiveId" clId="{7FCC693F-7C95-41B2-9FBE-0501710B1BE3}" dt="2021-09-28T04:39:52.467" v="1024" actId="478"/>
          <ac:spMkLst>
            <pc:docMk/>
            <pc:sldMk cId="2151240771" sldId="1082"/>
            <ac:spMk id="2" creationId="{323EEF42-CFAB-46F7-9841-3BE3FE100103}"/>
          </ac:spMkLst>
        </pc:spChg>
        <pc:spChg chg="del">
          <ac:chgData name="Fan" userId="73b39abba4055029" providerId="LiveId" clId="{7FCC693F-7C95-41B2-9FBE-0501710B1BE3}" dt="2021-09-28T04:39:51.085" v="1023" actId="478"/>
          <ac:spMkLst>
            <pc:docMk/>
            <pc:sldMk cId="2151240771" sldId="1082"/>
            <ac:spMk id="8" creationId="{00000000-0000-0000-0000-000000000000}"/>
          </ac:spMkLst>
        </pc:spChg>
        <pc:spChg chg="add del mod">
          <ac:chgData name="Fan" userId="73b39abba4055029" providerId="LiveId" clId="{7FCC693F-7C95-41B2-9FBE-0501710B1BE3}" dt="2021-09-28T04:46:04.823" v="1262" actId="478"/>
          <ac:spMkLst>
            <pc:docMk/>
            <pc:sldMk cId="2151240771" sldId="1082"/>
            <ac:spMk id="14" creationId="{5E4C938B-ACEF-4452-BE23-0F01A690A150}"/>
          </ac:spMkLst>
        </pc:spChg>
        <pc:spChg chg="add mod">
          <ac:chgData name="Fan" userId="73b39abba4055029" providerId="LiveId" clId="{7FCC693F-7C95-41B2-9FBE-0501710B1BE3}" dt="2021-09-28T04:47:16.438" v="1270" actId="1076"/>
          <ac:spMkLst>
            <pc:docMk/>
            <pc:sldMk cId="2151240771" sldId="1082"/>
            <ac:spMk id="27" creationId="{8171EC46-B932-4B55-B515-CF32C8D62A96}"/>
          </ac:spMkLst>
        </pc:spChg>
        <pc:graphicFrameChg chg="add mod modGraphic">
          <ac:chgData name="Fan" userId="73b39abba4055029" providerId="LiveId" clId="{7FCC693F-7C95-41B2-9FBE-0501710B1BE3}" dt="2021-09-28T04:41:12.692" v="1118" actId="20577"/>
          <ac:graphicFrameMkLst>
            <pc:docMk/>
            <pc:sldMk cId="2151240771" sldId="1082"/>
            <ac:graphicFrameMk id="9" creationId="{2C29A0FD-D059-486C-A2CE-85694079A575}"/>
          </ac:graphicFrameMkLst>
        </pc:graphicFrameChg>
        <pc:graphicFrameChg chg="add mod modGraphic">
          <ac:chgData name="Fan" userId="73b39abba4055029" providerId="LiveId" clId="{7FCC693F-7C95-41B2-9FBE-0501710B1BE3}" dt="2021-09-28T04:42:08.517" v="1207" actId="20577"/>
          <ac:graphicFrameMkLst>
            <pc:docMk/>
            <pc:sldMk cId="2151240771" sldId="1082"/>
            <ac:graphicFrameMk id="13" creationId="{00F74475-20E8-4D94-937B-0532DC96EC59}"/>
          </ac:graphicFrameMkLst>
        </pc:graphicFrameChg>
        <pc:picChg chg="del">
          <ac:chgData name="Fan" userId="73b39abba4055029" providerId="LiveId" clId="{7FCC693F-7C95-41B2-9FBE-0501710B1BE3}" dt="2021-09-28T04:42:10.539" v="1208" actId="478"/>
          <ac:picMkLst>
            <pc:docMk/>
            <pc:sldMk cId="2151240771" sldId="1082"/>
            <ac:picMk id="10" creationId="{00000000-0000-0000-0000-000000000000}"/>
          </ac:picMkLst>
        </pc:picChg>
        <pc:picChg chg="del">
          <ac:chgData name="Fan" userId="73b39abba4055029" providerId="LiveId" clId="{7FCC693F-7C95-41B2-9FBE-0501710B1BE3}" dt="2021-09-28T04:42:11.086" v="1209" actId="478"/>
          <ac:picMkLst>
            <pc:docMk/>
            <pc:sldMk cId="2151240771" sldId="1082"/>
            <ac:picMk id="11" creationId="{00000000-0000-0000-0000-000000000000}"/>
          </ac:picMkLst>
        </pc:picChg>
        <pc:picChg chg="del">
          <ac:chgData name="Fan" userId="73b39abba4055029" providerId="LiveId" clId="{7FCC693F-7C95-41B2-9FBE-0501710B1BE3}" dt="2021-09-28T04:42:11.634" v="1210" actId="478"/>
          <ac:picMkLst>
            <pc:docMk/>
            <pc:sldMk cId="2151240771" sldId="1082"/>
            <ac:picMk id="12" creationId="{00000000-0000-0000-0000-000000000000}"/>
          </ac:picMkLst>
        </pc:picChg>
        <pc:cxnChg chg="add mod">
          <ac:chgData name="Fan" userId="73b39abba4055029" providerId="LiveId" clId="{7FCC693F-7C95-41B2-9FBE-0501710B1BE3}" dt="2021-09-28T04:44:30.611" v="1245" actId="1076"/>
          <ac:cxnSpMkLst>
            <pc:docMk/>
            <pc:sldMk cId="2151240771" sldId="1082"/>
            <ac:cxnSpMk id="5" creationId="{375E1544-3B81-479D-A788-3FA42AB07FEB}"/>
          </ac:cxnSpMkLst>
        </pc:cxnChg>
        <pc:cxnChg chg="add del mod">
          <ac:chgData name="Fan" userId="73b39abba4055029" providerId="LiveId" clId="{7FCC693F-7C95-41B2-9FBE-0501710B1BE3}" dt="2021-09-28T04:44:15.848" v="1240" actId="478"/>
          <ac:cxnSpMkLst>
            <pc:docMk/>
            <pc:sldMk cId="2151240771" sldId="1082"/>
            <ac:cxnSpMk id="15" creationId="{0965B1DF-56BF-47CF-8FB8-F22E5E316086}"/>
          </ac:cxnSpMkLst>
        </pc:cxnChg>
        <pc:cxnChg chg="add mod">
          <ac:chgData name="Fan" userId="73b39abba4055029" providerId="LiveId" clId="{7FCC693F-7C95-41B2-9FBE-0501710B1BE3}" dt="2021-09-28T04:45:19.633" v="1255" actId="14100"/>
          <ac:cxnSpMkLst>
            <pc:docMk/>
            <pc:sldMk cId="2151240771" sldId="1082"/>
            <ac:cxnSpMk id="17" creationId="{14329682-BAC4-4A73-8B30-8FE73F018FF9}"/>
          </ac:cxnSpMkLst>
        </pc:cxnChg>
        <pc:cxnChg chg="add mod">
          <ac:chgData name="Fan" userId="73b39abba4055029" providerId="LiveId" clId="{7FCC693F-7C95-41B2-9FBE-0501710B1BE3}" dt="2021-09-28T04:44:45.782" v="1247" actId="14100"/>
          <ac:cxnSpMkLst>
            <pc:docMk/>
            <pc:sldMk cId="2151240771" sldId="1082"/>
            <ac:cxnSpMk id="18" creationId="{2516E040-3559-48BC-80F5-7F1FC04495E0}"/>
          </ac:cxnSpMkLst>
        </pc:cxnChg>
        <pc:cxnChg chg="add mod">
          <ac:chgData name="Fan" userId="73b39abba4055029" providerId="LiveId" clId="{7FCC693F-7C95-41B2-9FBE-0501710B1BE3}" dt="2021-09-28T04:45:29.580" v="1257" actId="14100"/>
          <ac:cxnSpMkLst>
            <pc:docMk/>
            <pc:sldMk cId="2151240771" sldId="1082"/>
            <ac:cxnSpMk id="21" creationId="{5FCFEF6D-82BC-43E5-B1BF-FFB5362DCC10}"/>
          </ac:cxnSpMkLst>
        </pc:cxnChg>
        <pc:cxnChg chg="add mod">
          <ac:chgData name="Fan" userId="73b39abba4055029" providerId="LiveId" clId="{7FCC693F-7C95-41B2-9FBE-0501710B1BE3}" dt="2021-09-28T04:45:16.498" v="1254" actId="14100"/>
          <ac:cxnSpMkLst>
            <pc:docMk/>
            <pc:sldMk cId="2151240771" sldId="1082"/>
            <ac:cxnSpMk id="23" creationId="{FD4BBD2A-617C-4C2B-BFEA-9E634AD29C13}"/>
          </ac:cxnSpMkLst>
        </pc:cxnChg>
      </pc:sldChg>
      <pc:sldChg chg="addSp delSp modSp new mod">
        <pc:chgData name="Fan" userId="73b39abba4055029" providerId="LiveId" clId="{7FCC693F-7C95-41B2-9FBE-0501710B1BE3}" dt="2021-10-03T05:48:54.749" v="1319" actId="1076"/>
        <pc:sldMkLst>
          <pc:docMk/>
          <pc:sldMk cId="3072898741" sldId="1083"/>
        </pc:sldMkLst>
        <pc:spChg chg="del">
          <ac:chgData name="Fan" userId="73b39abba4055029" providerId="LiveId" clId="{7FCC693F-7C95-41B2-9FBE-0501710B1BE3}" dt="2021-10-03T05:46:27.042" v="1276" actId="478"/>
          <ac:spMkLst>
            <pc:docMk/>
            <pc:sldMk cId="3072898741" sldId="1083"/>
            <ac:spMk id="2" creationId="{840C3B47-448D-4FB6-A5E8-F8F474FE9C92}"/>
          </ac:spMkLst>
        </pc:spChg>
        <pc:spChg chg="del">
          <ac:chgData name="Fan" userId="73b39abba4055029" providerId="LiveId" clId="{7FCC693F-7C95-41B2-9FBE-0501710B1BE3}" dt="2021-10-03T05:46:25.161" v="1275" actId="478"/>
          <ac:spMkLst>
            <pc:docMk/>
            <pc:sldMk cId="3072898741" sldId="1083"/>
            <ac:spMk id="3" creationId="{A4EDC08F-76FA-44CD-BC6C-FB013F7C068A}"/>
          </ac:spMkLst>
        </pc:spChg>
        <pc:spChg chg="del">
          <ac:chgData name="Fan" userId="73b39abba4055029" providerId="LiveId" clId="{7FCC693F-7C95-41B2-9FBE-0501710B1BE3}" dt="2021-10-03T05:46:27.042" v="1276" actId="478"/>
          <ac:spMkLst>
            <pc:docMk/>
            <pc:sldMk cId="3072898741" sldId="1083"/>
            <ac:spMk id="4" creationId="{17F45A68-7485-467E-B7E3-55F7B36BC182}"/>
          </ac:spMkLst>
        </pc:spChg>
        <pc:spChg chg="del">
          <ac:chgData name="Fan" userId="73b39abba4055029" providerId="LiveId" clId="{7FCC693F-7C95-41B2-9FBE-0501710B1BE3}" dt="2021-10-03T05:46:27.042" v="1276" actId="478"/>
          <ac:spMkLst>
            <pc:docMk/>
            <pc:sldMk cId="3072898741" sldId="1083"/>
            <ac:spMk id="5" creationId="{896726CF-AF56-4DCA-BAEF-0355EE7870F2}"/>
          </ac:spMkLst>
        </pc:spChg>
        <pc:spChg chg="add mod">
          <ac:chgData name="Fan" userId="73b39abba4055029" providerId="LiveId" clId="{7FCC693F-7C95-41B2-9FBE-0501710B1BE3}" dt="2021-10-03T05:48:54.749" v="1319" actId="1076"/>
          <ac:spMkLst>
            <pc:docMk/>
            <pc:sldMk cId="3072898741" sldId="1083"/>
            <ac:spMk id="10" creationId="{517C87C3-FC48-4C88-8F58-E5E6AADC88DF}"/>
          </ac:spMkLst>
        </pc:spChg>
        <pc:picChg chg="add mod">
          <ac:chgData name="Fan" userId="73b39abba4055029" providerId="LiveId" clId="{7FCC693F-7C95-41B2-9FBE-0501710B1BE3}" dt="2021-10-03T05:48:54.749" v="1319" actId="1076"/>
          <ac:picMkLst>
            <pc:docMk/>
            <pc:sldMk cId="3072898741" sldId="1083"/>
            <ac:picMk id="7" creationId="{E3A03625-6551-47A0-B961-1EAD725B8A43}"/>
          </ac:picMkLst>
        </pc:picChg>
        <pc:picChg chg="add mod">
          <ac:chgData name="Fan" userId="73b39abba4055029" providerId="LiveId" clId="{7FCC693F-7C95-41B2-9FBE-0501710B1BE3}" dt="2021-10-03T05:48:54.749" v="1319" actId="1076"/>
          <ac:picMkLst>
            <pc:docMk/>
            <pc:sldMk cId="3072898741" sldId="1083"/>
            <ac:picMk id="9" creationId="{70463D74-A15D-448A-A022-E487E7A5A5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Numbers, floating numbers, string, mathematical</a:t>
            </a:r>
            <a:r>
              <a:rPr lang="en-US" baseline="0" dirty="0"/>
              <a:t> expressions, print()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宽度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 dirty="0"/>
              <a:t>函数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不会写的同学要主动找</a:t>
            </a:r>
            <a:r>
              <a:rPr lang="en-US" altLang="zh-CN" dirty="0"/>
              <a:t>TA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编程的诀窍：背诵语法、经典程序、多写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docs.python.org/2/library/stdtypes.html#string-formatt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0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A%BA%E6%9C%88%E7%A5%9E%E8%AF%9D" TargetMode="External"/><Relationship Id="rId2" Type="http://schemas.openxmlformats.org/officeDocument/2006/relationships/hyperlink" Target="https://en.wikipedia.org/wiki/Functional_programm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Autumn</a:t>
            </a:r>
            <a:r>
              <a:rPr lang="en-US" sz="2013"/>
              <a:t>, 20</a:t>
            </a:r>
            <a:r>
              <a:rPr lang="en-US" altLang="zh-CN" sz="2013"/>
              <a:t>22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9"/>
    </mc:Choice>
    <mc:Fallback xmlns="">
      <p:transition spd="slow" advTm="37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638912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Simultaneous assignment statement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680" y="1288033"/>
            <a:ext cx="9361040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 simultaneous assignment (</a:t>
            </a:r>
            <a:r>
              <a:rPr lang="zh-CN" altLang="en-US" dirty="0"/>
              <a:t>同步赋值</a:t>
            </a:r>
            <a:r>
              <a:rPr lang="en-US" altLang="zh-CN" dirty="0"/>
              <a:t>) statement allows us to calculate several values all at the same time: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var</a:t>
            </a:r>
            <a:r>
              <a:rPr lang="en-US" altLang="zh-CN" dirty="0"/>
              <a:t>&gt;, &lt;</a:t>
            </a:r>
            <a:r>
              <a:rPr lang="en-US" altLang="zh-CN" dirty="0" err="1"/>
              <a:t>var</a:t>
            </a:r>
            <a:r>
              <a:rPr lang="en-US" altLang="zh-CN" dirty="0"/>
              <a:t>&gt;, ..., &lt;</a:t>
            </a:r>
            <a:r>
              <a:rPr lang="en-US" altLang="zh-CN" dirty="0" err="1"/>
              <a:t>var</a:t>
            </a:r>
            <a:r>
              <a:rPr lang="en-US" altLang="zh-CN" dirty="0"/>
              <a:t>&gt; = &lt;expr&gt;, &lt;expr&gt;, ..., &lt;expr&gt;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It tells Python to evaluate all the expressions on the right-hand side;</a:t>
            </a:r>
          </a:p>
          <a:p>
            <a:pPr lvl="1"/>
            <a:r>
              <a:rPr lang="zh-CN" altLang="en-US" dirty="0"/>
              <a:t>     </a:t>
            </a:r>
            <a:r>
              <a:rPr lang="en-US" altLang="zh-CN" dirty="0"/>
              <a:t>and then assign these values to the corresponding variables named on the left-hand side.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example,</a:t>
            </a:r>
          </a:p>
          <a:p>
            <a:r>
              <a:rPr lang="en-US" altLang="zh-CN" dirty="0"/>
              <a:t>	sum, diff = x + y, x – y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x+y</a:t>
            </a:r>
            <a:r>
              <a:rPr lang="en-US" altLang="zh-CN" dirty="0"/>
              <a:t> and x-y will be computed and then assigned to sum and diff simultaneously. Finally sum</a:t>
            </a:r>
          </a:p>
          <a:p>
            <a:r>
              <a:rPr lang="en-US" altLang="zh-CN" dirty="0"/>
              <a:t>     would get the sum of x and y and diff would get the difference.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3063732" y="4046066"/>
            <a:ext cx="6840760" cy="2736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x = 1, y =2, how to swap the values of x and y; i.e., x = 2, y = 1?</a:t>
            </a:r>
          </a:p>
          <a:p>
            <a:pPr algn="ctr"/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= y, x</a:t>
            </a:r>
          </a:p>
          <a:p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about the following solution?</a:t>
            </a:r>
          </a:p>
          <a:p>
            <a:pPr algn="ctr"/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 y</a:t>
            </a:r>
          </a:p>
          <a:p>
            <a:pPr algn="ctr"/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=x</a:t>
            </a:r>
          </a:p>
          <a:p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about?</a:t>
            </a:r>
          </a:p>
          <a:p>
            <a:pPr algn="ctr"/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= x</a:t>
            </a:r>
          </a:p>
          <a:p>
            <a:pPr algn="ctr"/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y</a:t>
            </a:r>
          </a:p>
          <a:p>
            <a:pPr algn="ctr"/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z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" y="4046066"/>
            <a:ext cx="2752725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" y="5608513"/>
            <a:ext cx="647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773"/>
    </mc:Choice>
    <mc:Fallback xmlns="">
      <p:transition spd="slow" advTm="2657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96658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Type conversion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720" y="1288033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Four important functions for type issues:</a:t>
            </a:r>
          </a:p>
          <a:p>
            <a:r>
              <a:rPr lang="en-US" altLang="zh-CN" sz="2000" dirty="0"/>
              <a:t>     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type(), int(), float() and str()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int(str): will transform a string/float to integer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price =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(“124”)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float(str): will transform a string/int to float number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pi = float(“3.1415926”)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str(x): will transform an int/float to string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0FEA606-7B45-4022-99C3-5AA11F02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4" y="3553013"/>
            <a:ext cx="1920473" cy="2788771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3BC8633-F554-4498-BC6C-D8BAE68A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84" y="4528393"/>
            <a:ext cx="1537747" cy="8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97"/>
    </mc:Choice>
    <mc:Fallback xmlns="">
      <p:transition spd="slow" advTm="1449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630493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Floating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浮点数不准确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9854" y="1199639"/>
            <a:ext cx="8496944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尽量避免使用浮点数，尽可能使用整数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BB502070-3979-47CD-9B87-670E39C5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1923066"/>
            <a:ext cx="3314700" cy="762000"/>
          </a:xfrm>
          <a:prstGeom prst="rect">
            <a:avLst/>
          </a:prstGeom>
        </p:spPr>
      </p:pic>
      <p:pic>
        <p:nvPicPr>
          <p:cNvPr id="15" name="图片 14" descr="文本&#10;&#10;中度可信度描述已自动生成">
            <a:extLst>
              <a:ext uri="{FF2B5EF4-FFF2-40B4-BE49-F238E27FC236}">
                <a16:creationId xmlns:a16="http://schemas.microsoft.com/office/drawing/2014/main" id="{862623BF-A56B-41F7-8B20-1224A0DDF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4" y="2013553"/>
            <a:ext cx="1628775" cy="5810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CB020A-80D7-4AA2-A392-B4C761EC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8" y="3320256"/>
            <a:ext cx="3086100" cy="400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059081-6868-4506-B389-980ABD28B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86" y="3339306"/>
            <a:ext cx="1647825" cy="3619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61BC076-3401-49F5-9F18-6CBC0986E1F7}"/>
              </a:ext>
            </a:extLst>
          </p:cNvPr>
          <p:cNvSpPr txBox="1"/>
          <p:nvPr/>
        </p:nvSpPr>
        <p:spPr>
          <a:xfrm>
            <a:off x="2230867" y="4981558"/>
            <a:ext cx="5596665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https://docs.python.org/3/tutorial/floatingpoint.html</a:t>
            </a:r>
          </a:p>
        </p:txBody>
      </p:sp>
    </p:spTree>
    <p:extLst>
      <p:ext uri="{BB962C8B-B14F-4D97-AF65-F5344CB8AC3E}">
        <p14:creationId xmlns:p14="http://schemas.microsoft.com/office/powerpoint/2010/main" val="49018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96658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Type conversion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728" y="1222732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Don’t abusing these functions</a:t>
            </a:r>
          </a:p>
          <a:p>
            <a:pPr lvl="1"/>
            <a:endParaRPr lang="en-US" altLang="zh-CN" sz="2000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80E1413D-D77A-4B7E-8645-BFEECCE5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52" y="2080121"/>
            <a:ext cx="366712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B46A9-40CE-4747-848C-6AB4D4057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52" y="3220094"/>
            <a:ext cx="7693496" cy="7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19"/>
    </mc:Choice>
    <mc:Fallback xmlns="">
      <p:transition spd="slow" advTm="1058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548740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Comment statement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注释语句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696" y="1199639"/>
            <a:ext cx="9361040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Sometimes, you need to write some notes for your code. Then you need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statement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statement starts with “#” at any position in a line. After it, you are allowed to write down anything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Comments will be ignored by the compilers and will not affect the executions of your program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Comments will help you and other people to understand your code later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It is good to write comments for you program if possible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04" y="3736305"/>
            <a:ext cx="5184576" cy="16168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4895583" y="5588896"/>
            <a:ext cx="2653897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后面的语句都会被忽略</a:t>
            </a:r>
            <a:endParaRPr lang="en-US" altLang="zh-CN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2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771"/>
    </mc:Choice>
    <mc:Fallback xmlns="">
      <p:transition spd="slow" advTm="19477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60812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Input from screen: input()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4" y="3224842"/>
            <a:ext cx="4633233" cy="33745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8681" y="1360041"/>
            <a:ext cx="9361040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Input() will return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string </a:t>
            </a:r>
            <a:r>
              <a:rPr lang="en-US" altLang="zh-CN" dirty="0"/>
              <a:t>from the characters you typed in screen. “\n” will terminate the input and be ignored.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No matter what you typed, you will get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string.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！！！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最常见错误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grammar is: &lt;variable&gt; = input(&lt;prompt&gt;)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Here prompt is an expression that serves to prompt the user for input. It is almost always a string literal. Like a hint!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27B30CE-AFF6-4334-9201-4897D49C2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92" y="3808313"/>
            <a:ext cx="4124306" cy="542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95B8B-FA90-41B0-A168-83E804FA12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92" y="4467278"/>
            <a:ext cx="5027275" cy="600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50210E-563E-47D2-9147-A8769839EFF9}"/>
              </a:ext>
            </a:extLst>
          </p:cNvPr>
          <p:cNvSpPr txBox="1"/>
          <p:nvPr/>
        </p:nvSpPr>
        <p:spPr>
          <a:xfrm>
            <a:off x="6397352" y="5635706"/>
            <a:ext cx="2592288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最常见的错误</a:t>
            </a:r>
          </a:p>
        </p:txBody>
      </p:sp>
    </p:spTree>
    <p:extLst>
      <p:ext uri="{BB962C8B-B14F-4D97-AF65-F5344CB8AC3E}">
        <p14:creationId xmlns:p14="http://schemas.microsoft.com/office/powerpoint/2010/main" val="3506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299"/>
    </mc:Choice>
    <mc:Fallback xmlns="">
      <p:transition spd="slow" advTm="23729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35080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eval(): evaluate a 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681" y="1360041"/>
            <a:ext cx="9361040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eval() 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</a:t>
            </a:r>
            <a:r>
              <a:rPr lang="en-US" altLang="zh-CN" dirty="0"/>
              <a:t>)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will interprets a string as a Python expression and evaluate its value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grammar is: &lt;variable&gt; = </a:t>
            </a:r>
            <a:r>
              <a:rPr lang="en-US" altLang="zh-CN" dirty="0" err="1"/>
              <a:t>eval</a:t>
            </a:r>
            <a:r>
              <a:rPr lang="en-US" altLang="zh-CN" dirty="0"/>
              <a:t>(&lt;</a:t>
            </a:r>
            <a:r>
              <a:rPr lang="en-US" altLang="zh-CN" dirty="0" err="1"/>
              <a:t>str</a:t>
            </a:r>
            <a:r>
              <a:rPr lang="en-US" altLang="zh-CN" dirty="0"/>
              <a:t>&gt;)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63" y="2440159"/>
            <a:ext cx="2677294" cy="311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64" y="3152272"/>
            <a:ext cx="2066925" cy="168592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86D44BA-652E-4C9E-893D-9EF415BDB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87" y="5364865"/>
            <a:ext cx="2066925" cy="633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D16466-1AAB-4F4B-8A40-4433E2480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60" y="5552609"/>
            <a:ext cx="451749" cy="2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46"/>
    </mc:Choice>
    <mc:Fallback xmlns="">
      <p:transition spd="slow" advTm="1251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57448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Format print()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696" y="1359794"/>
            <a:ext cx="9001000" cy="326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格式化输出：我们希望在</a:t>
            </a:r>
            <a:r>
              <a:rPr lang="en-US" altLang="zh-CN" dirty="0"/>
              <a:t>print()</a:t>
            </a:r>
            <a:r>
              <a:rPr lang="zh-CN" altLang="en-US" dirty="0"/>
              <a:t>输出字符串的时候，加入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变量控制的信息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python, there are two styles to control the format of print()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old style: “%d %d” %(age, distance)  (</a:t>
            </a:r>
            <a:r>
              <a:rPr lang="zh-CN" altLang="en-US" dirty="0"/>
              <a:t>注：来源于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new style: “{} {}”.format(age, distance)  (</a:t>
            </a:r>
            <a:r>
              <a:rPr lang="zh-CN" altLang="en-US" dirty="0"/>
              <a:t>注：</a:t>
            </a:r>
            <a:r>
              <a:rPr lang="en-US" altLang="zh-CN" dirty="0"/>
              <a:t>python</a:t>
            </a:r>
            <a:r>
              <a:rPr lang="zh-CN" altLang="en-US" dirty="0"/>
              <a:t>所特有，更安全</a:t>
            </a:r>
            <a:r>
              <a:rPr lang="en-US" altLang="zh-CN" dirty="0"/>
              <a:t>)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format() 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类自带的一个函数</a:t>
            </a:r>
            <a:r>
              <a:rPr lang="en-US" altLang="zh-CN" dirty="0"/>
              <a:t> 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中间没有空格</a:t>
            </a:r>
            <a:r>
              <a:rPr lang="en-US" altLang="zh-CN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1140768" y="1720081"/>
            <a:ext cx="7704856" cy="1656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7030A0"/>
                </a:solidFill>
              </a:rPr>
              <a:t>Question:</a:t>
            </a:r>
          </a:p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age = 18</a:t>
            </a:r>
          </a:p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distance = 2000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What if I want to print the following:</a:t>
            </a:r>
          </a:p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 am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years old and I am from Shanghai, which is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kms from Beijing.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Here 18 and 2000 is decided by age and distance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6" y="4656393"/>
            <a:ext cx="8784727" cy="727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5" y="5565423"/>
            <a:ext cx="8784727" cy="5810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636462" y="6327564"/>
            <a:ext cx="8857234" cy="56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old style, you need to point out the type of data</a:t>
            </a:r>
          </a:p>
          <a:p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new style, system will determine the type automatically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831"/>
    </mc:Choice>
    <mc:Fallback xmlns="">
      <p:transition spd="slow" advTm="3878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78127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Format print() 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696" y="1360041"/>
            <a:ext cx="9001000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Old style print() is common seen in the previous programs. We should know:</a:t>
            </a:r>
          </a:p>
          <a:p>
            <a:r>
              <a:rPr lang="en-US" altLang="zh-CN" dirty="0"/>
              <a:t>     %s: string, </a:t>
            </a:r>
          </a:p>
          <a:p>
            <a:r>
              <a:rPr lang="en-US" altLang="zh-CN" dirty="0"/>
              <a:t>     %d: int</a:t>
            </a:r>
          </a:p>
          <a:p>
            <a:r>
              <a:rPr lang="en-US" altLang="zh-CN" dirty="0"/>
              <a:t>      %f: float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8" y="2765143"/>
            <a:ext cx="8280921" cy="1051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7" y="3840047"/>
            <a:ext cx="8280921" cy="285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8" y="4181443"/>
            <a:ext cx="8301220" cy="243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7" y="4448014"/>
            <a:ext cx="8301221" cy="3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399"/>
    </mc:Choice>
    <mc:Fallback xmlns="">
      <p:transition spd="slow" advTm="29239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78127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Format print() 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696" y="1360041"/>
            <a:ext cx="9001000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Alignment(</a:t>
            </a:r>
            <a:r>
              <a:rPr lang="zh-CN" altLang="en-US" dirty="0"/>
              <a:t>对齐</a:t>
            </a:r>
            <a:r>
              <a:rPr lang="en-US" altLang="zh-CN" dirty="0"/>
              <a:t>), width(</a:t>
            </a:r>
            <a:r>
              <a:rPr lang="zh-CN" altLang="en-US" dirty="0"/>
              <a:t>宽度</a:t>
            </a:r>
            <a:r>
              <a:rPr lang="en-US" altLang="zh-CN" dirty="0"/>
              <a:t>), </a:t>
            </a:r>
            <a:r>
              <a:rPr lang="zh-CN" altLang="en-US" dirty="0"/>
              <a:t>小数位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微软</a:t>
            </a:r>
            <a:r>
              <a:rPr lang="en-US" altLang="zh-CN" dirty="0"/>
              <a:t>office</a:t>
            </a:r>
            <a:r>
              <a:rPr lang="zh-CN" altLang="en-US" dirty="0"/>
              <a:t>办公文档中，对于每个单元格，有左对齐、右对齐、居中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每个单元格，有宽度</a:t>
            </a:r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" y="2366837"/>
            <a:ext cx="5743575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" y="3316413"/>
            <a:ext cx="2266950" cy="8858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67676" y="3315340"/>
            <a:ext cx="5976665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宽度为</a:t>
            </a:r>
            <a:r>
              <a:rPr lang="en-US" altLang="zh-CN" dirty="0"/>
              <a:t>10</a:t>
            </a:r>
            <a:r>
              <a:rPr lang="zh-CN" altLang="en-US" dirty="0"/>
              <a:t>，右对齐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宽度为</a:t>
            </a:r>
            <a:r>
              <a:rPr lang="en-US" altLang="zh-CN" dirty="0"/>
              <a:t>10</a:t>
            </a:r>
            <a:r>
              <a:rPr lang="zh-CN" altLang="en-US" dirty="0"/>
              <a:t>， 左对齐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宽度为</a:t>
            </a:r>
            <a:r>
              <a:rPr lang="en-US" altLang="zh-CN" dirty="0"/>
              <a:t>10</a:t>
            </a:r>
            <a:r>
              <a:rPr lang="zh-CN" altLang="en-US" dirty="0"/>
              <a:t>，保留三位小数</a:t>
            </a:r>
            <a:endParaRPr lang="en-US" altLang="zh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6356174" y="2444998"/>
            <a:ext cx="3536765" cy="17406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所谓宽度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(width)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，就是输出的时候，我们用当前光标位置后面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个位置来输出数据。有三种情况：</a:t>
            </a:r>
            <a:endParaRPr lang="en-US" altLang="zh-CN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AutoNum type="arabicPeriod"/>
            </a:pP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数据长度大于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。默认输出</a:t>
            </a:r>
            <a:endParaRPr lang="en-US" altLang="zh-CN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AutoNum type="arabicPeriod"/>
            </a:pP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小于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。左对齐和右对齐（默认右对齐）</a:t>
            </a:r>
            <a:endParaRPr lang="en-US" altLang="zh-CN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AutoNum type="arabicPeriod"/>
            </a:pP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等于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正常输出即可</a:t>
            </a:r>
            <a:endParaRPr lang="en-US" altLang="zh-CN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对于浮点数，要进一步指明小数点后面的位数。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10.3f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就是宽度为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，后面保留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</a:t>
            </a:r>
            <a:r>
              <a: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表示浮点数</a:t>
            </a:r>
            <a:endParaRPr lang="en-US" altLang="zh-CN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94868969-B902-4755-A825-BEE90A66A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" y="4353125"/>
            <a:ext cx="8582025" cy="11811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9A6CFD2-6A80-48EB-B19A-F6E0D6EE7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" y="5615401"/>
            <a:ext cx="38862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399"/>
    </mc:Choice>
    <mc:Fallback xmlns="">
      <p:transition spd="slow" advTm="2923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A225E7-7504-4837-AB0B-520E33E1BBC6}"/>
              </a:ext>
            </a:extLst>
          </p:cNvPr>
          <p:cNvSpPr txBox="1"/>
          <p:nvPr/>
        </p:nvSpPr>
        <p:spPr>
          <a:xfrm>
            <a:off x="1974517" y="2314406"/>
            <a:ext cx="6109365" cy="2411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背单词，写作文</a:t>
            </a:r>
            <a:endParaRPr lang="en-US" altLang="zh-CN" sz="6600" dirty="0"/>
          </a:p>
          <a:p>
            <a:r>
              <a:rPr lang="zh-CN" altLang="en-US" sz="6600" dirty="0"/>
              <a:t>背语法，写代码</a:t>
            </a:r>
            <a:endParaRPr lang="en-US" altLang="zh-CN" sz="6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40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24612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Links: print()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0688" y="1369842"/>
            <a:ext cx="9001000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you need to include a brace character in the literal text, it can be escaped by doubling: {{ and }}.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print(“{{}}—{ }”.format(“</a:t>
            </a:r>
            <a:r>
              <a:rPr lang="en-US" altLang="zh-CN" dirty="0" err="1"/>
              <a:t>x+y</a:t>
            </a:r>
            <a:r>
              <a:rPr lang="en-US" altLang="zh-CN" dirty="0"/>
              <a:t>=2”))   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                      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Reference: 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hlinkClick r:id="rId3"/>
              </a:rPr>
              <a:t>https://pyformat.info/</a:t>
            </a:r>
            <a:endParaRPr lang="en-US" altLang="zh-CN" dirty="0"/>
          </a:p>
          <a:p>
            <a:r>
              <a:rPr lang="en-US" altLang="zh-CN" dirty="0"/>
              <a:t>    Old style: </a:t>
            </a:r>
            <a:r>
              <a:rPr lang="en-US" altLang="zh-CN" dirty="0">
                <a:hlinkClick r:id="rId4"/>
              </a:rPr>
              <a:t>https://docs.python.org/2/library/stdtypes.html#string-formatting</a:t>
            </a:r>
            <a:endParaRPr lang="en-US" altLang="zh-CN" dirty="0"/>
          </a:p>
          <a:p>
            <a:r>
              <a:rPr lang="en-US" altLang="zh-CN" dirty="0"/>
              <a:t>    New style: https://docs.python.org/3/library/string.html#string-formatting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780728" y="4236698"/>
            <a:ext cx="590465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Official documentation is the best assistant of programmers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10817-8600-4BC0-87C3-1DD076201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8" y="2368153"/>
            <a:ext cx="4093071" cy="434662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401FFE9-82DA-4727-AB81-1EB7785BC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28" y="2418677"/>
            <a:ext cx="1479227" cy="333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F72818-9066-4D5A-AA1D-483F7DA2BF95}"/>
              </a:ext>
            </a:extLst>
          </p:cNvPr>
          <p:cNvSpPr txBox="1"/>
          <p:nvPr/>
        </p:nvSpPr>
        <p:spPr>
          <a:xfrm>
            <a:off x="708720" y="4913623"/>
            <a:ext cx="6480720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</a:t>
            </a:r>
            <a:r>
              <a:rPr lang="zh-CN" altLang="en-US" dirty="0">
                <a:solidFill>
                  <a:srgbClr val="C00000"/>
                </a:solidFill>
              </a:rPr>
              <a:t>w3schools</a:t>
            </a:r>
            <a:r>
              <a:rPr lang="zh-CN" altLang="en-US" dirty="0"/>
              <a:t>.com/python/ref_string_format.asp</a:t>
            </a:r>
          </a:p>
        </p:txBody>
      </p:sp>
    </p:spTree>
    <p:extLst>
      <p:ext uri="{BB962C8B-B14F-4D97-AF65-F5344CB8AC3E}">
        <p14:creationId xmlns:p14="http://schemas.microsoft.com/office/powerpoint/2010/main" val="19339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873"/>
    </mc:Choice>
    <mc:Fallback xmlns="">
      <p:transition spd="slow" advTm="17587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10346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print(): end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81" y="1360041"/>
            <a:ext cx="9361040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you use print(), there will be a </a:t>
            </a:r>
            <a:r>
              <a:rPr lang="en-US" altLang="zh-CN" dirty="0">
                <a:solidFill>
                  <a:srgbClr val="C00000"/>
                </a:solidFill>
              </a:rPr>
              <a:t>newline</a:t>
            </a:r>
            <a:r>
              <a:rPr lang="en-US" altLang="zh-CN" dirty="0"/>
              <a:t> automatically at the end of the line.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grammar to change it is: </a:t>
            </a:r>
            <a:r>
              <a:rPr lang="en-US" altLang="zh-CN" dirty="0">
                <a:solidFill>
                  <a:srgbClr val="C00000"/>
                </a:solidFill>
              </a:rPr>
              <a:t>print(“something”, end=‘the symbol you like’)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You can print several data in a line and there will be a single whitespace between them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print(str1, str2, st3, …, </a:t>
            </a:r>
            <a:r>
              <a:rPr lang="en-US" altLang="zh-CN" dirty="0" err="1"/>
              <a:t>strn</a:t>
            </a:r>
            <a:r>
              <a:rPr lang="en-US" altLang="zh-CN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" y="2604741"/>
            <a:ext cx="4318880" cy="3795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00" y="5030921"/>
            <a:ext cx="6363843" cy="1369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96" y="2604741"/>
            <a:ext cx="2886075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2" y="3461991"/>
            <a:ext cx="3505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262"/>
    </mc:Choice>
    <mc:Fallback xmlns="">
      <p:transition spd="slow" advTm="22626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571451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A brief introduction to </a:t>
            </a:r>
            <a:r>
              <a:rPr lang="en-US" altLang="zh-CN" sz="3441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3441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81" y="1360041"/>
            <a:ext cx="9361040" cy="297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We have used the following functions: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print(“hello world”), print(124), print(123+234)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int(“124”), float(“23.45”), str(2123)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eval(“1+2+3”)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input(“hello world”)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math.sin</a:t>
            </a:r>
            <a:r>
              <a:rPr lang="en-US" altLang="zh-CN" dirty="0"/>
              <a:t>(), </a:t>
            </a:r>
            <a:r>
              <a:rPr lang="en-US" altLang="zh-CN" dirty="0" err="1"/>
              <a:t>math.cos</a:t>
            </a:r>
            <a:r>
              <a:rPr lang="en-US" altLang="zh-CN" dirty="0"/>
              <a:t>()  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function </a:t>
            </a:r>
            <a:r>
              <a:rPr lang="en-US" altLang="zh-CN" dirty="0"/>
              <a:t>is a piece of predefined code, which can be called later by other codes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advantage of functions: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Reuse, write once and called forever 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叫外卖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convenience, we say: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a function or call a function 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函数调用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name, parameters and return value (function value)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456692" y="4400024"/>
            <a:ext cx="9145015" cy="1759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</a:rPr>
              <a:t>Function call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rgbClr val="C00000"/>
                </a:solidFill>
              </a:rPr>
              <a:t>&lt;Return value&gt; = </a:t>
            </a:r>
            <a:r>
              <a:rPr lang="en-US" sz="1800" dirty="0" err="1">
                <a:solidFill>
                  <a:srgbClr val="C00000"/>
                </a:solidFill>
              </a:rPr>
              <a:t>function_name</a:t>
            </a:r>
            <a:r>
              <a:rPr lang="en-US" sz="1800" dirty="0">
                <a:solidFill>
                  <a:srgbClr val="C00000"/>
                </a:solidFill>
              </a:rPr>
              <a:t>(&lt;parameters&gt;)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sz="1800" dirty="0">
                <a:solidFill>
                  <a:schemeClr val="tx1"/>
                </a:solidFill>
              </a:rPr>
              <a:t>x = 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(“1234”), 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is the function name, “1234” is the parameter, x is assigned as the return value 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sz="1800" dirty="0">
                <a:solidFill>
                  <a:schemeClr val="tx1"/>
                </a:solidFill>
              </a:rPr>
              <a:t>x = </a:t>
            </a:r>
            <a:r>
              <a:rPr lang="en-US" sz="1800" dirty="0" err="1">
                <a:solidFill>
                  <a:schemeClr val="tx1"/>
                </a:solidFill>
              </a:rPr>
              <a:t>eval</a:t>
            </a:r>
            <a:r>
              <a:rPr lang="en-US" sz="1800" dirty="0">
                <a:solidFill>
                  <a:schemeClr val="tx1"/>
                </a:solidFill>
              </a:rPr>
              <a:t>(“1+2+3”), </a:t>
            </a:r>
            <a:r>
              <a:rPr lang="en-US" sz="1800" dirty="0" err="1">
                <a:solidFill>
                  <a:schemeClr val="tx1"/>
                </a:solidFill>
              </a:rPr>
              <a:t>eval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“1+2+3”, x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sz="1800" dirty="0">
                <a:solidFill>
                  <a:schemeClr val="tx1"/>
                </a:solidFill>
              </a:rPr>
              <a:t>x = input(“Please enter a string: ”), input, “</a:t>
            </a:r>
            <a:r>
              <a:rPr lang="en-US" altLang="zh-CN" sz="1800" dirty="0">
                <a:solidFill>
                  <a:schemeClr val="tx1"/>
                </a:solidFill>
              </a:rPr>
              <a:t>Please enter a string: </a:t>
            </a:r>
            <a:r>
              <a:rPr lang="en-US" sz="1800" dirty="0">
                <a:solidFill>
                  <a:schemeClr val="tx1"/>
                </a:solidFill>
              </a:rPr>
              <a:t>”, x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sz="1800" dirty="0">
                <a:solidFill>
                  <a:schemeClr val="tx1"/>
                </a:solidFill>
              </a:rPr>
              <a:t>print(x), print, x, no return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0ED8-C76E-467E-A8D6-8C9FABD149E2}"/>
              </a:ext>
            </a:extLst>
          </p:cNvPr>
          <p:cNvSpPr/>
          <p:nvPr/>
        </p:nvSpPr>
        <p:spPr>
          <a:xfrm>
            <a:off x="6567249" y="2008113"/>
            <a:ext cx="295232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共享，开源，不用闭门造车</a:t>
            </a:r>
            <a:endParaRPr lang="en-US" altLang="zh-CN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7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938"/>
    </mc:Choice>
    <mc:Fallback xmlns="">
      <p:transition spd="slow" advTm="26893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50091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Define your </a:t>
            </a:r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own function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81" y="1360041"/>
            <a:ext cx="9361040" cy="383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Three factors of a function: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Grammar for defining a function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rgbClr val="C00000"/>
                </a:solidFill>
              </a:rPr>
              <a:t>def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function_name</a:t>
            </a:r>
            <a:r>
              <a:rPr lang="en-US" altLang="zh-CN" dirty="0">
                <a:solidFill>
                  <a:srgbClr val="C00000"/>
                </a:solidFill>
              </a:rPr>
              <a:t>( param1, param2, …. )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# </a:t>
            </a:r>
            <a:r>
              <a:rPr lang="en-US" altLang="zh-CN" dirty="0">
                <a:solidFill>
                  <a:srgbClr val="C00000"/>
                </a:solidFill>
              </a:rPr>
              <a:t>param1, param2, …. 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    … write your code here….        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    … write your code here….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    … write your code here….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    return ……	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altLang="zh-CN" dirty="0"/>
              <a:t> is the keyword for defining functions. It should be at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beginning </a:t>
            </a:r>
            <a:r>
              <a:rPr lang="en-US" altLang="zh-CN" dirty="0"/>
              <a:t>of the line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Before each line of your code, you should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one “Tab” for indentation 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缩进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CN" dirty="0"/>
              <a:t> at the end of the first line,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not be missed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function name is the same with a variable: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letters, numbers and underscore: _ 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/>
              <a:t> is the keyword for return values to the outside. In some functions, no return. That is, the function do not need to return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0" y="5272136"/>
            <a:ext cx="3038475" cy="1190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56" y="5415979"/>
            <a:ext cx="3333750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48" y="5406454"/>
            <a:ext cx="2495550" cy="8667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3EEF42-CFAB-46F7-9841-3BE3FE100103}"/>
              </a:ext>
            </a:extLst>
          </p:cNvPr>
          <p:cNvSpPr/>
          <p:nvPr/>
        </p:nvSpPr>
        <p:spPr>
          <a:xfrm>
            <a:off x="4885184" y="2412029"/>
            <a:ext cx="4536504" cy="8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</a:rPr>
              <a:t>函数定义后，不会自动被运行。只有被调用的时候才会运行。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143"/>
    </mc:Choice>
    <mc:Fallback xmlns="">
      <p:transition spd="slow" advTm="37814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50091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Define your own function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C29A0FD-D059-486C-A2CE-85694079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34548"/>
              </p:ext>
            </p:extLst>
          </p:nvPr>
        </p:nvGraphicFramePr>
        <p:xfrm>
          <a:off x="1860848" y="1525220"/>
          <a:ext cx="23762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41570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6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 </a:t>
                      </a:r>
                      <a:r>
                        <a:rPr lang="en-US" altLang="zh-CN" dirty="0" err="1"/>
                        <a:t>my_print</a:t>
                      </a:r>
                      <a:r>
                        <a:rPr lang="en-US" altLang="zh-CN" dirty="0"/>
                        <a:t>(str):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print(“$ ”, end=‘’)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print(str, end=‘’)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0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print(“ $”)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2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9352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0F74475-20E8-4D94-937B-0532DC96E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56020"/>
              </p:ext>
            </p:extLst>
          </p:nvPr>
        </p:nvGraphicFramePr>
        <p:xfrm>
          <a:off x="5749280" y="1525220"/>
          <a:ext cx="23762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41570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6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my_print</a:t>
                      </a:r>
                      <a:r>
                        <a:rPr lang="en-US" altLang="zh-CN" dirty="0"/>
                        <a:t>(“Hello World”)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my_print</a:t>
                      </a:r>
                      <a:r>
                        <a:rPr lang="en-US" altLang="zh-CN" dirty="0"/>
                        <a:t>(“</a:t>
                      </a:r>
                      <a:r>
                        <a:rPr lang="zh-CN" altLang="en-US" dirty="0"/>
                        <a:t>苟利国家生死以</a:t>
                      </a:r>
                      <a:r>
                        <a:rPr lang="en-US" altLang="zh-CN" dirty="0"/>
                        <a:t>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my_print</a:t>
                      </a:r>
                      <a:r>
                        <a:rPr lang="en-US" altLang="zh-CN" dirty="0"/>
                        <a:t>(“Shang \t </a:t>
                      </a:r>
                      <a:r>
                        <a:rPr lang="en-US" altLang="zh-CN" dirty="0" err="1"/>
                        <a:t>hai</a:t>
                      </a:r>
                      <a:r>
                        <a:rPr lang="en-US" altLang="zh-CN" dirty="0"/>
                        <a:t>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0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2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93528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5E1544-3B81-479D-A788-3FA42AB07FEB}"/>
              </a:ext>
            </a:extLst>
          </p:cNvPr>
          <p:cNvCxnSpPr>
            <a:cxnSpLocks/>
          </p:cNvCxnSpPr>
          <p:nvPr/>
        </p:nvCxnSpPr>
        <p:spPr>
          <a:xfrm flipH="1">
            <a:off x="3949080" y="2080121"/>
            <a:ext cx="18722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329682-BAC4-4A73-8B30-8FE73F018FF9}"/>
              </a:ext>
            </a:extLst>
          </p:cNvPr>
          <p:cNvCxnSpPr>
            <a:cxnSpLocks/>
          </p:cNvCxnSpPr>
          <p:nvPr/>
        </p:nvCxnSpPr>
        <p:spPr>
          <a:xfrm flipV="1">
            <a:off x="4101480" y="2512169"/>
            <a:ext cx="1719808" cy="704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16E040-3559-48BC-80F5-7F1FC04495E0}"/>
              </a:ext>
            </a:extLst>
          </p:cNvPr>
          <p:cNvCxnSpPr>
            <a:cxnSpLocks/>
          </p:cNvCxnSpPr>
          <p:nvPr/>
        </p:nvCxnSpPr>
        <p:spPr>
          <a:xfrm flipH="1" flipV="1">
            <a:off x="3949080" y="2224137"/>
            <a:ext cx="1872208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CFEF6D-82BC-43E5-B1BF-FFB5362DCC10}"/>
              </a:ext>
            </a:extLst>
          </p:cNvPr>
          <p:cNvCxnSpPr>
            <a:cxnSpLocks/>
          </p:cNvCxnSpPr>
          <p:nvPr/>
        </p:nvCxnSpPr>
        <p:spPr>
          <a:xfrm flipH="1" flipV="1">
            <a:off x="3949080" y="2152129"/>
            <a:ext cx="1872208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D4BBD2A-617C-4C2B-BFEA-9E634AD29C13}"/>
              </a:ext>
            </a:extLst>
          </p:cNvPr>
          <p:cNvCxnSpPr>
            <a:cxnSpLocks/>
          </p:cNvCxnSpPr>
          <p:nvPr/>
        </p:nvCxnSpPr>
        <p:spPr>
          <a:xfrm flipV="1">
            <a:off x="4101480" y="2829100"/>
            <a:ext cx="1679612" cy="387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1">
            <a:extLst>
              <a:ext uri="{FF2B5EF4-FFF2-40B4-BE49-F238E27FC236}">
                <a16:creationId xmlns:a16="http://schemas.microsoft.com/office/drawing/2014/main" id="{8171EC46-B932-4B55-B515-CF32C8D62A96}"/>
              </a:ext>
            </a:extLst>
          </p:cNvPr>
          <p:cNvSpPr/>
          <p:nvPr/>
        </p:nvSpPr>
        <p:spPr>
          <a:xfrm>
            <a:off x="2292896" y="4090081"/>
            <a:ext cx="5184576" cy="1512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00000"/>
                </a:solidFill>
              </a:rPr>
              <a:t>函数运行的一般过程：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从调用函数的地方开始，跳转到函数定义的开始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参数传递，初始化函数的参数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从函数体开始顺序执行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执行完成后，返回到调用函数的地方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继续执行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143"/>
    </mc:Choice>
    <mc:Fallback xmlns="">
      <p:transition spd="slow" advTm="37814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301076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Indentation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缩进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81" y="1360041"/>
            <a:ext cx="9361040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连续的具有相同缩进的一段代码，属于同一个代码块。代码块和前面的语句构成逻辑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上面的一个整体</a:t>
            </a:r>
            <a:endParaRPr lang="en-US" altLang="zh-CN" dirty="0">
              <a:solidFill>
                <a:srgbClr val="C00000"/>
              </a:solidFill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英文中，新段落另起一行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4" y="2596445"/>
            <a:ext cx="3038475" cy="1190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3" y="2602401"/>
            <a:ext cx="3333750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72" y="2597638"/>
            <a:ext cx="2495550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7AA67-41D4-4772-BDEB-C7045940F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98" y="4119598"/>
            <a:ext cx="5663902" cy="5975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879D66-778C-4B7E-A659-5B8238033CCB}"/>
              </a:ext>
            </a:extLst>
          </p:cNvPr>
          <p:cNvSpPr txBox="1"/>
          <p:nvPr/>
        </p:nvSpPr>
        <p:spPr>
          <a:xfrm>
            <a:off x="4837915" y="5608513"/>
            <a:ext cx="4824536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对比体会：</a:t>
            </a:r>
            <a:r>
              <a:rPr lang="en-US" altLang="zh-CN" dirty="0"/>
              <a:t>print(“ $”) </a:t>
            </a:r>
            <a:r>
              <a:rPr lang="zh-CN" altLang="en-US" dirty="0"/>
              <a:t>的缩进和前面的语句不一样，已经不属于函数定义范围的语句了。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D3DDC29-BE43-48F7-A707-C672B6DE6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4" y="4119598"/>
            <a:ext cx="3647479" cy="26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05"/>
    </mc:Choice>
    <mc:Fallback xmlns="">
      <p:transition spd="slow" advTm="17920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573419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Parameter passing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参数传递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DD245D-824A-411F-860F-09950D87D5D4}"/>
                  </a:ext>
                </a:extLst>
              </p:cNvPr>
              <p:cNvSpPr/>
              <p:nvPr/>
            </p:nvSpPr>
            <p:spPr>
              <a:xfrm>
                <a:off x="492696" y="1360041"/>
                <a:ext cx="9361040" cy="1532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To invoke a function, we need to pass parameters to the function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Take the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for example</a:t>
                </a: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When we call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we need to pass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exactly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parameters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The types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𝑥𝑖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altLang="zh-CN" dirty="0"/>
                  <a:t> should be the same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Python choose the proper function the given function name and the parameter list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DD245D-824A-411F-860F-09950D87D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360041"/>
                <a:ext cx="9361040" cy="1532792"/>
              </a:xfrm>
              <a:prstGeom prst="rect">
                <a:avLst/>
              </a:prstGeom>
              <a:blipFill>
                <a:blip r:embed="rId2"/>
                <a:stretch>
                  <a:fillRect l="-456" t="-1984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BC418A8-99D3-48D9-B6AE-03B705720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64" y="3053235"/>
            <a:ext cx="2053748" cy="2001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C207E-B738-48B8-92CA-199B5A1C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5215522"/>
            <a:ext cx="8762256" cy="10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39"/>
    </mc:Choice>
    <mc:Fallback xmlns="">
      <p:transition spd="slow" advTm="15933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29582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Function call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AB781-2171-4F16-BA9C-0C6F84216CF3}"/>
              </a:ext>
            </a:extLst>
          </p:cNvPr>
          <p:cNvSpPr/>
          <p:nvPr/>
        </p:nvSpPr>
        <p:spPr>
          <a:xfrm>
            <a:off x="4525144" y="1432048"/>
            <a:ext cx="5081395" cy="3254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</a:rPr>
              <a:t>函数定义后，不会自动被运行。只有被调用的时候才会运行。（没有传递参数）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</a:rPr>
              <a:t>参数的类型会在函数调用的时候，编译器自己确定，不用指明，这一点和变量定义一样。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C00000"/>
                </a:solidFill>
              </a:rPr>
              <a:t>函数内部的变量对外部一般情况下没有干扰，可以同名 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避免相互冲突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C00000"/>
                </a:solidFill>
              </a:rPr>
              <a:t>函数运行的一般过程：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从调用函数的地方开始，跳转到函数定义的开始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参数传递，初始化函数的参数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从函数体开始顺序执行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执行完成后，返回到调用函数的地方，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继续执行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E8E67-7E93-47E6-8E5C-7FA70A329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7" y="1229960"/>
            <a:ext cx="4080371" cy="544049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DA3BEAE-D90E-4184-B53A-BE14FB8F7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35" y="4960441"/>
            <a:ext cx="4895278" cy="15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075"/>
    </mc:Choice>
    <mc:Fallback xmlns="">
      <p:transition spd="slow" advTm="37007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23064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Function call in memory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AB781-2171-4F16-BA9C-0C6F84216CF3}"/>
              </a:ext>
            </a:extLst>
          </p:cNvPr>
          <p:cNvSpPr/>
          <p:nvPr/>
        </p:nvSpPr>
        <p:spPr>
          <a:xfrm>
            <a:off x="799392" y="3924519"/>
            <a:ext cx="8567977" cy="2808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</a:rPr>
              <a:t>函数就是内存中预先定义好的一段代码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</a:rPr>
              <a:t>函数定义后，不会自动被运行。只有被调用的时候才会运行。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</a:rPr>
              <a:t>参数的类型会在函数调用的时候，编译器自己确定，不用指明，这一点和变量定义一样。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C00000"/>
                </a:solidFill>
              </a:rPr>
              <a:t>函数内部的变量对外部一般情况下没有干扰，可以同名 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避免相互冲突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solidFill>
                  <a:srgbClr val="C00000"/>
                </a:solidFill>
              </a:rPr>
              <a:t>math.sin</a:t>
            </a:r>
            <a:r>
              <a:rPr lang="en-US" altLang="zh-CN" sz="1600" dirty="0">
                <a:solidFill>
                  <a:srgbClr val="C00000"/>
                </a:solidFill>
              </a:rPr>
              <a:t>(), print()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C00000"/>
                </a:solidFill>
              </a:rPr>
              <a:t>函数运行的一般过程：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从调用函数的地方开始，跳转到函数定义的开始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参数传递，初始化函数的参数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从函数体开始顺序执行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执行完成后，返回到调用函数的地方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18342" lvl="1" indent="-342900"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继续执行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A82500E7-087D-4E37-BCC5-C2EE5DF8F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26302"/>
              </p:ext>
            </p:extLst>
          </p:nvPr>
        </p:nvGraphicFramePr>
        <p:xfrm>
          <a:off x="1860848" y="1525220"/>
          <a:ext cx="23762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41570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6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my_func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print(“Hello World”)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0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 = </a:t>
                      </a:r>
                      <a:r>
                        <a:rPr lang="en-US" altLang="zh-CN" dirty="0" err="1"/>
                        <a:t>math.sin</a:t>
                      </a:r>
                      <a:r>
                        <a:rPr lang="en-US" altLang="zh-CN" dirty="0"/>
                        <a:t>(123)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2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9352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F1CFBA1-CA37-40CA-9256-2C5BFA73BBA3}"/>
              </a:ext>
            </a:extLst>
          </p:cNvPr>
          <p:cNvSpPr txBox="1"/>
          <p:nvPr/>
        </p:nvSpPr>
        <p:spPr>
          <a:xfrm>
            <a:off x="5114085" y="2159435"/>
            <a:ext cx="3456384" cy="956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问题：调用系统函数</a:t>
            </a:r>
            <a:r>
              <a:rPr lang="en-US" altLang="zh-CN" dirty="0"/>
              <a:t>sin() </a:t>
            </a:r>
            <a:r>
              <a:rPr lang="zh-CN" altLang="en-US" dirty="0"/>
              <a:t>，会得到一个值，怎么实现的？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return!!!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075"/>
    </mc:Choice>
    <mc:Fallback xmlns="">
      <p:transition spd="slow" advTm="37007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75963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Function with return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516" y="1280700"/>
                <a:ext cx="9361040" cy="1532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return</a:t>
                </a:r>
                <a:r>
                  <a:rPr lang="en-US" altLang="zh-CN" dirty="0"/>
                  <a:t> is the keyword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for return values to the outside</a:t>
                </a:r>
                <a:r>
                  <a:rPr lang="en-US" altLang="zh-CN" dirty="0"/>
                  <a:t>.  In some functions, no return. That is, the function do not need to return 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In python, we implement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by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return.  (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做完了事情，要向上级汇报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).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否则不可以把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当作一个变量使用，因为没有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return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Return: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告诉函数调用者，函数值是多少</a:t>
                </a: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6" y="1280700"/>
                <a:ext cx="9361040" cy="1532792"/>
              </a:xfrm>
              <a:prstGeom prst="rect">
                <a:avLst/>
              </a:prstGeom>
              <a:blipFill>
                <a:blip r:embed="rId2"/>
                <a:stretch>
                  <a:fillRect l="-521" t="-1984" r="-78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24" y="2813492"/>
            <a:ext cx="457200" cy="857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5" y="2819326"/>
            <a:ext cx="3133725" cy="3162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6" y="2799960"/>
            <a:ext cx="3239069" cy="21835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09" y="2804461"/>
            <a:ext cx="1362075" cy="80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A32E28-0383-4A50-B98D-FB9348CDB04F}"/>
              </a:ext>
            </a:extLst>
          </p:cNvPr>
          <p:cNvSpPr/>
          <p:nvPr/>
        </p:nvSpPr>
        <p:spPr>
          <a:xfrm>
            <a:off x="365516" y="6040561"/>
            <a:ext cx="4087620" cy="584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返回值就是函数值</a:t>
            </a:r>
            <a:endParaRPr lang="en-US" altLang="zh-CN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有返回值的函数可以当作一个变量来用</a:t>
            </a:r>
            <a:endParaRPr lang="en-US" altLang="zh-CN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E9C8D-FB2E-428D-80CA-3340E30F7870}"/>
              </a:ext>
            </a:extLst>
          </p:cNvPr>
          <p:cNvSpPr txBox="1"/>
          <p:nvPr/>
        </p:nvSpPr>
        <p:spPr>
          <a:xfrm>
            <a:off x="4594852" y="5108413"/>
            <a:ext cx="5098032" cy="124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As x, a, b, c, y are all in the scope of function f, they will not affect the values outside f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f(1,1,1,1) is called, inside f:, x, a, b, c, will be assigned to 1, 1, 1, 1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428442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986"/>
    </mc:Choice>
    <mc:Fallback xmlns="">
      <p:transition spd="slow" advTm="3199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276143" cy="32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String Comparison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+=, -=, *=, /=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Type Conversion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Usage of print()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94"/>
    </mc:Choice>
    <mc:Fallback xmlns="">
      <p:transition spd="slow" advTm="236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133966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return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681" y="1360041"/>
            <a:ext cx="9361040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</a:t>
            </a:r>
            <a:r>
              <a:rPr lang="zh-CN" altLang="en-US" dirty="0"/>
              <a:t>关键字有两个层面的意思：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返回运算结果给函数调用的地方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结束函数运行，程序的运行回到原来调用的地方</a:t>
            </a:r>
            <a:endParaRPr lang="en-US" altLang="zh-CN" dirty="0"/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</a:t>
            </a:r>
            <a:r>
              <a:rPr lang="zh-CN" altLang="en-US" dirty="0"/>
              <a:t>可以用来结束一个函数的运行</a:t>
            </a:r>
            <a:endParaRPr lang="en-US" altLang="zh-CN" dirty="0"/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注：</a:t>
            </a:r>
            <a:r>
              <a:rPr lang="en-US" altLang="zh-CN" dirty="0"/>
              <a:t>break</a:t>
            </a:r>
            <a:r>
              <a:rPr lang="zh-CN" altLang="en-US" dirty="0"/>
              <a:t>，</a:t>
            </a:r>
            <a:r>
              <a:rPr lang="en-US" altLang="zh-CN" dirty="0"/>
              <a:t>continue</a:t>
            </a:r>
            <a:r>
              <a:rPr lang="zh-CN" altLang="en-US" dirty="0"/>
              <a:t>只能结束一个循环的运行</a:t>
            </a:r>
            <a:endParaRPr lang="en-US" altLang="zh-C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3A7AEA3-1CEA-4D7B-9EA6-C56EF99D6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08" y="3068834"/>
            <a:ext cx="2582217" cy="28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59"/>
    </mc:Choice>
    <mc:Fallback xmlns="">
      <p:transition spd="slow" advTm="9145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514756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Function without return 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681" y="1360041"/>
            <a:ext cx="9361040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Functions without return value should not be regarded as a variable.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It returns </a:t>
            </a:r>
            <a:r>
              <a:rPr lang="en-US" altLang="zh-CN" dirty="0">
                <a:solidFill>
                  <a:srgbClr val="C00000"/>
                </a:solidFill>
              </a:rPr>
              <a:t>None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None: </a:t>
            </a:r>
            <a:r>
              <a:rPr lang="en-US" altLang="zh-CN" dirty="0" err="1">
                <a:solidFill>
                  <a:srgbClr val="C00000"/>
                </a:solidFill>
              </a:rPr>
              <a:t>NoneType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表示空，没有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6685ACD-3514-47F3-87FE-39283756C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2584177"/>
            <a:ext cx="3346140" cy="2030961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121C80-3F9F-40CD-9004-58D26E87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88" y="3198779"/>
            <a:ext cx="5328592" cy="8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912"/>
    </mc:Choice>
    <mc:Fallback xmlns="">
      <p:transition spd="slow" advTm="14091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7808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print()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VS.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0806" y="1779568"/>
            <a:ext cx="7848872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print()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ja-JP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ja-JP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  <a:r>
              <a:rPr lang="ja-JP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没有任何关系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。一个是打印，一个是返回。</a:t>
            </a:r>
            <a:endParaRPr lang="en-US" sz="2400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CA6D-707B-0A48-8703-0D6CF1EAAA73}"/>
              </a:ext>
            </a:extLst>
          </p:cNvPr>
          <p:cNvSpPr/>
          <p:nvPr/>
        </p:nvSpPr>
        <p:spPr>
          <a:xfrm>
            <a:off x="1092424" y="2656185"/>
            <a:ext cx="381642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+mn-ea"/>
              </a:rPr>
              <a:t>print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()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表示打印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输出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。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terminal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终端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上输出你希望的内容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。</a:t>
            </a:r>
            <a:r>
              <a:rPr lang="en-US" sz="1800" dirty="0">
                <a:solidFill>
                  <a:schemeClr val="tx1"/>
                </a:solidFill>
                <a:latin typeface="+mn-ea"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B883C-0D3B-3745-B1A5-767CB4E8E057}"/>
              </a:ext>
            </a:extLst>
          </p:cNvPr>
          <p:cNvSpPr/>
          <p:nvPr/>
        </p:nvSpPr>
        <p:spPr>
          <a:xfrm>
            <a:off x="5029200" y="2656185"/>
            <a:ext cx="381642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  <a:r>
              <a:rPr lang="ja-JP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表示从函数里面返回一个值</a:t>
            </a:r>
            <a:r>
              <a:rPr lang="zh-CN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ja-JP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调用函数后</a:t>
            </a:r>
            <a:r>
              <a:rPr lang="zh-CN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你会获得一个值</a:t>
            </a:r>
            <a:r>
              <a:rPr lang="zh-CN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ja-JP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如果函数定义里面</a:t>
            </a:r>
            <a:r>
              <a:rPr lang="en-US" altLang="ja-JP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  <a:r>
              <a:rPr lang="ja-JP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的时候没有返回值</a:t>
            </a:r>
            <a:r>
              <a:rPr lang="zh-CN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那就是</a:t>
            </a:r>
            <a:r>
              <a:rPr lang="en-US" altLang="ja-JP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None</a:t>
            </a:r>
            <a:r>
              <a:rPr lang="zh-CN" alt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en-US" sz="1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2FB14C-23A2-1A46-A63D-C141C14012A7}"/>
              </a:ext>
            </a:extLst>
          </p:cNvPr>
          <p:cNvSpPr/>
          <p:nvPr/>
        </p:nvSpPr>
        <p:spPr>
          <a:xfrm>
            <a:off x="1108642" y="3952329"/>
            <a:ext cx="7753200" cy="1512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ja-JP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python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自带的解释器中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由于它会自动输出每个表达式的值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所以</a:t>
            </a:r>
            <a:r>
              <a:rPr lang="en-US" altLang="ja-JP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print</a:t>
            </a:r>
            <a:r>
              <a:rPr lang="en-US" altLang="zh-CN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(f(1,2,3))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ja-JP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zh-CN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(1,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2,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3)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看起来有同样的效果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这是</a:t>
            </a:r>
            <a:r>
              <a:rPr lang="en-US" altLang="ja-JP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python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自带解释器的额外定义的行为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不属于</a:t>
            </a:r>
            <a:r>
              <a:rPr lang="en-US" altLang="ja-JP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python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语法的定义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所以在规范的</a:t>
            </a:r>
            <a:r>
              <a:rPr lang="en-US" altLang="ja-JP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IDE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譬如</a:t>
            </a:r>
            <a:r>
              <a:rPr lang="en-US" altLang="ja-JP" sz="1800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pycharm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是不会有这种效果的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 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函数调用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只会获得一个</a:t>
            </a:r>
            <a:r>
              <a:rPr lang="ja-JP" altLang="en-US" sz="18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en-US" altLang="zh-CN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ja-JP" altLang="en-US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可以为</a:t>
            </a:r>
            <a:r>
              <a:rPr lang="en-US" altLang="ja-JP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None</a:t>
            </a:r>
            <a:r>
              <a:rPr lang="en-US" altLang="zh-CN" sz="1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sz="1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853"/>
    </mc:Choice>
    <mc:Fallback xmlns="">
      <p:transition spd="slow" advTm="14485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(1)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CB1541-E9E3-42A4-AC59-61B8970F0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578129"/>
            <a:ext cx="3561905" cy="1872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CDCE35-2D9F-4AF6-BBF8-CD5095ED00D7}"/>
              </a:ext>
            </a:extLst>
          </p:cNvPr>
          <p:cNvSpPr txBox="1"/>
          <p:nvPr/>
        </p:nvSpPr>
        <p:spPr>
          <a:xfrm>
            <a:off x="4376421" y="1216025"/>
            <a:ext cx="5544616" cy="235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函数运行的基本规律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在函数调用中，程序执行的顺序会跳转到被调用函数中，然后依次运行被调用函数中的语句。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函数中的语句执行结束后，执行的顺序就回到调用的地方接着继续执行。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左边的程序，在运行到第</a:t>
            </a:r>
            <a:r>
              <a:rPr lang="en-US" altLang="zh-CN" sz="1600" dirty="0"/>
              <a:t>11</a:t>
            </a:r>
            <a:r>
              <a:rPr lang="zh-CN" altLang="en-US" sz="1600" dirty="0"/>
              <a:t>行时，程序跳转到第</a:t>
            </a:r>
            <a:r>
              <a:rPr lang="en-US" altLang="zh-CN" sz="1600" dirty="0"/>
              <a:t>5</a:t>
            </a:r>
            <a:r>
              <a:rPr lang="zh-CN" altLang="en-US" sz="1600" dirty="0"/>
              <a:t>行运行，依次运行到第</a:t>
            </a:r>
            <a:r>
              <a:rPr lang="en-US" altLang="zh-CN" sz="1600" dirty="0"/>
              <a:t>8</a:t>
            </a:r>
            <a:r>
              <a:rPr lang="zh-CN" altLang="en-US" sz="1600" dirty="0"/>
              <a:t>行，运行完后，回到第</a:t>
            </a:r>
            <a:r>
              <a:rPr lang="en-US" altLang="zh-CN" sz="1600" dirty="0"/>
              <a:t>12</a:t>
            </a:r>
            <a:r>
              <a:rPr lang="zh-CN" altLang="en-US" sz="1600" dirty="0"/>
              <a:t>行。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由于函数内部和外部互相不干扰，所以函数运行结束后，里面的变量和数据都</a:t>
            </a:r>
            <a:r>
              <a:rPr lang="en-US" altLang="zh-CN" sz="1600" dirty="0"/>
              <a:t>”</a:t>
            </a:r>
            <a:r>
              <a:rPr lang="zh-CN" altLang="en-US" sz="1600" dirty="0"/>
              <a:t>销毁</a:t>
            </a:r>
            <a:r>
              <a:rPr lang="en-US" altLang="zh-CN" sz="1600" dirty="0"/>
              <a:t>”</a:t>
            </a:r>
            <a:r>
              <a:rPr lang="zh-CN" altLang="en-US" sz="1600" dirty="0"/>
              <a:t>了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8703734-3264-4871-84FC-7F25743BF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6" y="4384377"/>
            <a:ext cx="3560464" cy="1184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E44F3-698F-4DDD-8BA7-6EC51FB15E97}"/>
                  </a:ext>
                </a:extLst>
              </p:cNvPr>
              <p:cNvSpPr txBox="1"/>
              <p:nvPr/>
            </p:nvSpPr>
            <p:spPr>
              <a:xfrm>
                <a:off x="4393859" y="3736305"/>
                <a:ext cx="5544616" cy="3088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</a:rPr>
                  <a:t>新的问题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假设我们需要定义函数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600" dirty="0"/>
                  <a:t>，一个具有函数值的函数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例如</a:t>
                </a:r>
                <a:r>
                  <a:rPr lang="en-US" altLang="zh-CN" sz="1600" dirty="0" err="1"/>
                  <a:t>math.sin</a:t>
                </a:r>
                <a:r>
                  <a:rPr lang="en-US" altLang="zh-CN" sz="1600" dirty="0"/>
                  <a:t>(123))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按照函数的定义，我们写好了 </a:t>
                </a:r>
                <a:r>
                  <a:rPr lang="en-US" altLang="zh-CN" sz="1600" dirty="0"/>
                  <a:t>15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16</a:t>
                </a:r>
                <a:r>
                  <a:rPr lang="zh-CN" altLang="en-US" sz="1600" dirty="0"/>
                  <a:t>行的代码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我们如何让调用函数的人知道函数运行结果就是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呢？？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假定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f(x)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只有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15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两行，那么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f(x)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调用结束后，调用者如何自动知道函数值就是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呢？？？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b="1" dirty="0"/>
                  <a:t>print(y)??? print()</a:t>
                </a:r>
                <a:r>
                  <a:rPr lang="zh-CN" altLang="en-US" sz="1600" b="1" dirty="0"/>
                  <a:t>只是打印到控制台，是给人看的，程序并不会自动去看打印的结果。不可行</a:t>
                </a:r>
                <a:r>
                  <a:rPr lang="en-US" altLang="zh-CN" sz="1600" b="1" dirty="0"/>
                  <a:t>!!!!!!!!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我们需要一个新的语法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机制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，来告诉函数调用的人，这个函数的函数值是什么。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return !!!!!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当然了，函数也可以没有函数值，例如</a:t>
                </a:r>
                <a:r>
                  <a:rPr lang="en-US" altLang="zh-CN" sz="1600" b="1" dirty="0" err="1">
                    <a:solidFill>
                      <a:srgbClr val="C00000"/>
                    </a:solidFill>
                  </a:rPr>
                  <a:t>my_print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()</a:t>
                </a:r>
                <a:endParaRPr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E44F3-698F-4DDD-8BA7-6EC51FB1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59" y="3736305"/>
                <a:ext cx="5544616" cy="3088859"/>
              </a:xfrm>
              <a:prstGeom prst="rect">
                <a:avLst/>
              </a:prstGeom>
              <a:blipFill>
                <a:blip r:embed="rId5"/>
                <a:stretch>
                  <a:fillRect l="-440" t="-986" r="-550" b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24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4E8372C6-7D8C-48D6-BC15-9DF7513C6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3" y="1199639"/>
            <a:ext cx="3971988" cy="2320642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0856BF8B-FB0B-44BF-A661-A2F38897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199639"/>
            <a:ext cx="3971988" cy="2320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3021F0-8844-4499-9B96-65E7DCEAEA4F}"/>
              </a:ext>
            </a:extLst>
          </p:cNvPr>
          <p:cNvSpPr txBox="1"/>
          <p:nvPr/>
        </p:nvSpPr>
        <p:spPr>
          <a:xfrm>
            <a:off x="276672" y="3664297"/>
            <a:ext cx="9505056" cy="308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return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上面两个代码，左边没有</a:t>
            </a:r>
            <a:r>
              <a:rPr lang="en-US" altLang="zh-CN" sz="1600" dirty="0"/>
              <a:t>return y</a:t>
            </a:r>
            <a:r>
              <a:rPr lang="zh-CN" altLang="en-US" sz="1600" dirty="0"/>
              <a:t>，右边有</a:t>
            </a:r>
            <a:r>
              <a:rPr lang="en-US" altLang="zh-CN" sz="1600" dirty="0"/>
              <a:t>return 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同样对于</a:t>
            </a:r>
            <a:r>
              <a:rPr lang="en-US" altLang="zh-CN" sz="1600" dirty="0"/>
              <a:t>20</a:t>
            </a:r>
            <a:r>
              <a:rPr lang="zh-CN" altLang="en-US" sz="1600" dirty="0"/>
              <a:t>行的</a:t>
            </a:r>
            <a:r>
              <a:rPr lang="en-US" altLang="zh-CN" sz="1600" dirty="0"/>
              <a:t>f()</a:t>
            </a:r>
            <a:r>
              <a:rPr lang="zh-CN" altLang="en-US" sz="1600" dirty="0"/>
              <a:t>函数调用</a:t>
            </a:r>
            <a:r>
              <a:rPr lang="en-US" altLang="zh-CN" sz="1600" dirty="0"/>
              <a:t>, </a:t>
            </a:r>
            <a:r>
              <a:rPr lang="zh-CN" altLang="en-US" sz="1600" dirty="0"/>
              <a:t>左边的代码运行到</a:t>
            </a:r>
            <a:r>
              <a:rPr lang="en-US" altLang="zh-CN" sz="1600" dirty="0"/>
              <a:t>16</a:t>
            </a:r>
            <a:r>
              <a:rPr lang="zh-CN" altLang="en-US" sz="1600" dirty="0"/>
              <a:t>就返回了，不会告诉调用</a:t>
            </a:r>
            <a:r>
              <a:rPr lang="en-US" altLang="zh-CN" sz="1600" dirty="0"/>
              <a:t>f</a:t>
            </a:r>
            <a:r>
              <a:rPr lang="zh-CN" altLang="en-US" sz="1600" dirty="0"/>
              <a:t>的用户，函数值是</a:t>
            </a:r>
            <a:r>
              <a:rPr lang="en-US" altLang="zh-CN" sz="1600" dirty="0"/>
              <a:t>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右边的函数，通过</a:t>
            </a:r>
            <a:r>
              <a:rPr lang="en-US" altLang="zh-CN" sz="1600" dirty="0"/>
              <a:t>return y</a:t>
            </a:r>
            <a:r>
              <a:rPr lang="zh-CN" altLang="en-US" sz="1600" dirty="0"/>
              <a:t>命令告诉了用户，函数值为</a:t>
            </a:r>
            <a:r>
              <a:rPr lang="en-US" altLang="zh-CN" sz="1600" dirty="0"/>
              <a:t>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这样</a:t>
            </a:r>
            <a:r>
              <a:rPr lang="en-US" altLang="zh-CN" sz="1600" dirty="0"/>
              <a:t>20</a:t>
            </a:r>
            <a:r>
              <a:rPr lang="zh-CN" altLang="en-US" sz="1600" dirty="0"/>
              <a:t>行，右边就可以把</a:t>
            </a:r>
            <a:r>
              <a:rPr lang="en-US" altLang="zh-CN" sz="1600" dirty="0"/>
              <a:t>y</a:t>
            </a:r>
            <a:r>
              <a:rPr lang="zh-CN" altLang="en-US" sz="1600" dirty="0"/>
              <a:t>赋值给</a:t>
            </a:r>
            <a:r>
              <a:rPr lang="en-US" altLang="zh-CN" sz="1600" dirty="0"/>
              <a:t>v</a:t>
            </a:r>
            <a:r>
              <a:rPr lang="zh-CN" altLang="en-US" sz="1600" dirty="0"/>
              <a:t>了。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默认情况下，函数执行结束后，会返回到调用它的地方。如果没有返回值，可以默认返回</a:t>
            </a:r>
            <a:r>
              <a:rPr lang="en-US" altLang="zh-CN" sz="1600" dirty="0"/>
              <a:t>None</a:t>
            </a:r>
            <a:r>
              <a:rPr lang="zh-CN" altLang="en-US" sz="1600" dirty="0"/>
              <a:t>，即</a:t>
            </a:r>
            <a:r>
              <a:rPr lang="en-US" altLang="zh-CN" sz="1600" dirty="0"/>
              <a:t>return None</a:t>
            </a:r>
            <a:r>
              <a:rPr lang="zh-CN" altLang="en-US" sz="1600" dirty="0"/>
              <a:t>。</a:t>
            </a:r>
            <a:r>
              <a:rPr lang="en-US" altLang="zh-CN" sz="1600" dirty="0"/>
              <a:t>None</a:t>
            </a:r>
            <a:r>
              <a:rPr lang="zh-CN" altLang="en-US" sz="1600" dirty="0"/>
              <a:t>在</a:t>
            </a:r>
            <a:r>
              <a:rPr lang="en-US" altLang="zh-CN" sz="1600" dirty="0"/>
              <a:t>python</a:t>
            </a:r>
            <a:r>
              <a:rPr lang="zh-CN" altLang="en-US" sz="1600" dirty="0"/>
              <a:t>中表示不存在的意思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我们说没有返回值，等价于返回</a:t>
            </a:r>
            <a:r>
              <a:rPr lang="en-US" altLang="zh-CN" sz="1600" dirty="0"/>
              <a:t>None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Return vs Print()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Return</a:t>
            </a:r>
            <a:r>
              <a:rPr lang="zh-CN" altLang="en-US" sz="1600" dirty="0"/>
              <a:t>是告诉调用者，函数的值是多少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Print</a:t>
            </a:r>
            <a:r>
              <a:rPr lang="zh-CN" altLang="en-US" sz="1600" dirty="0"/>
              <a:t>是将信息输出到控制台，二者风马牛不相及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endParaRPr lang="en-US" altLang="zh-CN" sz="1600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7649C370-B9B7-4FAA-AA8F-3C1BA0BBD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5248473"/>
            <a:ext cx="3744416" cy="512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781F23-0CD6-4173-B6BB-521C24220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5840924"/>
            <a:ext cx="3312368" cy="2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(3)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5FFCD99-57B4-4E50-89ED-1D63A3D6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0" y="1504057"/>
            <a:ext cx="5476092" cy="3907445"/>
          </a:xfrm>
          <a:prstGeom prst="rect">
            <a:avLst/>
          </a:prstGeom>
        </p:spPr>
      </p:pic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80D95DFA-56A5-418E-A0DC-0E6F3109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16" y="3160241"/>
            <a:ext cx="146396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35E36A6-78EE-4257-97DE-997E4E07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4" y="1432047"/>
            <a:ext cx="4669446" cy="1944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42478A-25F1-487F-ACAA-15353745D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0" y="1936105"/>
            <a:ext cx="2880320" cy="958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A7050-97C1-466D-9B9C-3CED50E831B7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(4)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A06B5-8F6C-4235-8370-B59224F18827}"/>
              </a:ext>
            </a:extLst>
          </p:cNvPr>
          <p:cNvSpPr txBox="1"/>
          <p:nvPr/>
        </p:nvSpPr>
        <p:spPr>
          <a:xfrm>
            <a:off x="276672" y="3664297"/>
            <a:ext cx="9505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Python</a:t>
            </a:r>
            <a:r>
              <a:rPr lang="zh-CN" altLang="en-US" sz="1600" dirty="0"/>
              <a:t>中的列表在设计时，</a:t>
            </a:r>
            <a:r>
              <a:rPr lang="en-US" altLang="zh-CN" sz="1600" dirty="0"/>
              <a:t>append()</a:t>
            </a:r>
            <a:r>
              <a:rPr lang="zh-CN" altLang="en-US" sz="1600" dirty="0"/>
              <a:t>和</a:t>
            </a:r>
            <a:r>
              <a:rPr lang="en-US" altLang="zh-CN" sz="1600" dirty="0"/>
              <a:t>sort()</a:t>
            </a:r>
            <a:r>
              <a:rPr lang="zh-CN" altLang="en-US" sz="1600" dirty="0"/>
              <a:t>函数是直接在原列表上修改，不会生成新的列表。所以不需要返回一个新的列表，也就没有返回值</a:t>
            </a:r>
            <a:r>
              <a:rPr lang="en-US" altLang="zh-CN" sz="1600" dirty="0"/>
              <a:t>(</a:t>
            </a:r>
            <a:r>
              <a:rPr lang="zh-CN" altLang="en-US" sz="1600" dirty="0"/>
              <a:t>等价于</a:t>
            </a:r>
            <a:r>
              <a:rPr lang="en-US" altLang="zh-CN" sz="1600" dirty="0"/>
              <a:t>return None)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1293785" lvl="2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lst.append</a:t>
            </a:r>
            <a:r>
              <a:rPr lang="en-US" altLang="zh-CN" sz="1600" dirty="0"/>
              <a:t>(-1)) </a:t>
            </a:r>
            <a:r>
              <a:rPr lang="zh-CN" altLang="en-US" sz="1600" dirty="0"/>
              <a:t>和 </a:t>
            </a:r>
            <a:r>
              <a:rPr lang="en-US" altLang="zh-CN" sz="1600" dirty="0"/>
              <a:t>print(</a:t>
            </a:r>
            <a:r>
              <a:rPr lang="en-US" altLang="zh-CN" sz="1600" dirty="0" err="1"/>
              <a:t>lst.sort</a:t>
            </a:r>
            <a:r>
              <a:rPr lang="en-US" altLang="zh-CN" sz="1600" dirty="0"/>
              <a:t>())</a:t>
            </a:r>
            <a:r>
              <a:rPr lang="zh-CN" altLang="en-US" sz="1600" dirty="0"/>
              <a:t>都会输出</a:t>
            </a:r>
            <a:r>
              <a:rPr lang="en-US" altLang="zh-CN" sz="1600" dirty="0"/>
              <a:t>None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但是</a:t>
            </a:r>
            <a:r>
              <a:rPr lang="en-US" altLang="zh-CN" sz="1600" dirty="0" err="1"/>
              <a:t>lst</a:t>
            </a:r>
            <a:r>
              <a:rPr lang="zh-CN" altLang="en-US" sz="1600" dirty="0"/>
              <a:t>在</a:t>
            </a:r>
            <a:r>
              <a:rPr lang="en-US" altLang="zh-CN" sz="1600" dirty="0"/>
              <a:t>append</a:t>
            </a:r>
            <a:r>
              <a:rPr lang="zh-CN" altLang="en-US" sz="1600" dirty="0"/>
              <a:t>和</a:t>
            </a:r>
            <a:r>
              <a:rPr lang="en-US" altLang="zh-CN" sz="1600" dirty="0"/>
              <a:t>sort</a:t>
            </a:r>
            <a:r>
              <a:rPr lang="zh-CN" altLang="en-US" sz="1600" dirty="0"/>
              <a:t>后，都已经发生了改变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假定有两个列表</a:t>
            </a:r>
            <a:r>
              <a:rPr lang="en-US" altLang="zh-CN" sz="1600" dirty="0"/>
              <a:t>a, b</a:t>
            </a:r>
            <a:r>
              <a:rPr lang="zh-CN" altLang="en-US" sz="1600" dirty="0"/>
              <a:t>，那么</a:t>
            </a:r>
            <a:r>
              <a:rPr lang="en-US" altLang="zh-CN" sz="1600" dirty="0"/>
              <a:t>c=</a:t>
            </a:r>
            <a:r>
              <a:rPr lang="en-US" altLang="zh-CN" sz="1600" dirty="0" err="1"/>
              <a:t>a+b</a:t>
            </a:r>
            <a:r>
              <a:rPr lang="zh-CN" altLang="en-US" sz="1600" dirty="0"/>
              <a:t>将生成一个新的列表。生成新的和直接修改会有很多影响。</a:t>
            </a:r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702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584159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Summary: Function call in python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7072" y="1229356"/>
            <a:ext cx="5688632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60" dirty="0"/>
              <a:t>系统定义的函数</a:t>
            </a:r>
            <a:r>
              <a:rPr lang="en-US" altLang="zh-CN" sz="1260" dirty="0"/>
              <a:t>(</a:t>
            </a:r>
            <a:r>
              <a:rPr lang="zh-CN" altLang="en-US" sz="1260" dirty="0"/>
              <a:t>譬如</a:t>
            </a:r>
            <a:r>
              <a:rPr lang="en-US" altLang="zh-CN" sz="1260" dirty="0"/>
              <a:t>print(), </a:t>
            </a:r>
            <a:r>
              <a:rPr lang="en-US" altLang="zh-CN" sz="1260" dirty="0" err="1"/>
              <a:t>int</a:t>
            </a:r>
            <a:r>
              <a:rPr lang="en-US" altLang="zh-CN" sz="1260" dirty="0"/>
              <a:t>())</a:t>
            </a:r>
            <a:r>
              <a:rPr lang="zh-CN" altLang="en-US" sz="1260" dirty="0"/>
              <a:t>和用户定义的函数</a:t>
            </a:r>
            <a:r>
              <a:rPr lang="en-US" altLang="zh-CN" sz="1260" dirty="0"/>
              <a:t>(f(</a:t>
            </a:r>
            <a:r>
              <a:rPr lang="en-US" altLang="zh-CN" sz="1260" dirty="0" err="1"/>
              <a:t>x,a,b,c</a:t>
            </a:r>
            <a:r>
              <a:rPr lang="en-US" altLang="zh-CN" sz="1260" dirty="0"/>
              <a:t>))</a:t>
            </a:r>
            <a:r>
              <a:rPr lang="zh-CN" altLang="en-US" sz="1260" dirty="0"/>
              <a:t>，定义的时候，函数本身并不会被执行，只有调用的时候才会执行</a:t>
            </a:r>
            <a:endParaRPr lang="en-US" altLang="zh-CN" sz="126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60" dirty="0"/>
              <a:t>函数被调用的时候（譬如我们调用</a:t>
            </a:r>
            <a:r>
              <a:rPr lang="en-US" altLang="zh-CN" sz="1260" dirty="0"/>
              <a:t>print()(</a:t>
            </a:r>
            <a:r>
              <a:rPr lang="zh-CN" altLang="en-US" sz="1260" dirty="0"/>
              <a:t>或者</a:t>
            </a:r>
            <a:r>
              <a:rPr lang="en-US" altLang="zh-CN" sz="1260" dirty="0"/>
              <a:t>f(1,1,1,1))</a:t>
            </a:r>
            <a:r>
              <a:rPr lang="zh-CN" altLang="en-US" sz="1260" dirty="0"/>
              <a:t>），程序会跳转到被调用函数的定义，从函数头开始执行</a:t>
            </a:r>
            <a:endParaRPr lang="en-US" altLang="zh-CN" sz="126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60" dirty="0"/>
              <a:t>如果函数有参数，那么我们调用的时候参数会被传到函数头的参数。也就是函数头的参数会被初始化赋值</a:t>
            </a:r>
            <a:endParaRPr lang="en-US" altLang="zh-CN" sz="126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60" dirty="0"/>
              <a:t>函数体的语句会一条一条的顺序执行，直到结束。函数运行结束后，系统会从函数体跳转回到程序原来调用函数的地方。对于需要返回值的函数</a:t>
            </a:r>
            <a:r>
              <a:rPr lang="en-US" altLang="zh-CN" sz="1260" dirty="0"/>
              <a:t>, </a:t>
            </a:r>
            <a:r>
              <a:rPr lang="zh-CN" altLang="en-US" sz="1260" dirty="0"/>
              <a:t>系统通过</a:t>
            </a:r>
            <a:r>
              <a:rPr lang="en-US" altLang="zh-CN" sz="1260" dirty="0"/>
              <a:t>return </a:t>
            </a:r>
            <a:r>
              <a:rPr lang="zh-CN" altLang="en-US" sz="1260" dirty="0"/>
              <a:t>把返回值返回给调用者；对于没有返回值的函数，系统会自动返回</a:t>
            </a:r>
            <a:endParaRPr lang="en-US" altLang="zh-CN" sz="126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60" dirty="0"/>
              <a:t>对于有</a:t>
            </a:r>
            <a:r>
              <a:rPr lang="en-US" altLang="zh-CN" sz="1260" dirty="0"/>
              <a:t>return</a:t>
            </a:r>
            <a:r>
              <a:rPr lang="zh-CN" altLang="en-US" sz="1260" dirty="0"/>
              <a:t>的函数，函数调用可以作为一个值来使用。没有</a:t>
            </a:r>
            <a:r>
              <a:rPr lang="en-US" altLang="zh-CN" sz="1260" dirty="0"/>
              <a:t>return</a:t>
            </a:r>
            <a:r>
              <a:rPr lang="zh-CN" altLang="en-US" sz="1260" dirty="0"/>
              <a:t>的，系统会默认返回</a:t>
            </a:r>
            <a:r>
              <a:rPr lang="en-US" altLang="zh-CN" sz="1260" dirty="0"/>
              <a:t>None</a:t>
            </a:r>
            <a:r>
              <a:rPr lang="zh-CN" altLang="en-US" sz="1260" dirty="0"/>
              <a:t>，也就是空</a:t>
            </a:r>
            <a:endParaRPr lang="en-US" altLang="zh-CN" sz="1260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sz="1260" dirty="0"/>
              <a:t>return</a:t>
            </a:r>
            <a:r>
              <a:rPr lang="zh-CN" altLang="en-US" sz="1260" dirty="0"/>
              <a:t>会把程序运行的地点从函数体转移回函数调用的地方。无论</a:t>
            </a:r>
            <a:r>
              <a:rPr lang="en-US" altLang="zh-CN" sz="1260" dirty="0"/>
              <a:t>return</a:t>
            </a:r>
            <a:r>
              <a:rPr lang="zh-CN" altLang="en-US" sz="1260" dirty="0"/>
              <a:t>后面有没有语句，都不会被执行了。</a:t>
            </a:r>
            <a:endParaRPr lang="en-US" altLang="zh-CN" sz="1260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sz="1260" dirty="0"/>
              <a:t>return</a:t>
            </a:r>
            <a:r>
              <a:rPr lang="zh-CN" altLang="en-US" sz="1260" dirty="0"/>
              <a:t>命令的效果就是从函数的运行返回到函数调用的地方。如果需要返回一个计算值，那么用</a:t>
            </a:r>
            <a:r>
              <a:rPr lang="en-US" altLang="zh-CN" sz="1260" dirty="0"/>
              <a:t>return </a:t>
            </a:r>
            <a:r>
              <a:rPr lang="en-US" altLang="zh-CN" sz="1260" dirty="0" err="1"/>
              <a:t>xxxx</a:t>
            </a:r>
            <a:r>
              <a:rPr lang="en-US" altLang="zh-CN" sz="1260" dirty="0"/>
              <a:t>; </a:t>
            </a:r>
            <a:r>
              <a:rPr lang="zh-CN" altLang="en-US" sz="1260" dirty="0"/>
              <a:t>如果不需要返回计算值，可以直接一个</a:t>
            </a:r>
            <a:r>
              <a:rPr lang="en-US" altLang="zh-CN" sz="1260" dirty="0"/>
              <a:t>return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60" dirty="0"/>
              <a:t>一般情况下，函数的定义中使用的变量，不会对外面定义的变量有干涉：因为他们属于不同的势力范围</a:t>
            </a:r>
            <a:endParaRPr lang="en-US" altLang="zh-CN" sz="126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4" y="1229356"/>
            <a:ext cx="3238500" cy="37623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564704" y="5137274"/>
            <a:ext cx="9001000" cy="1021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首先，我们定义了两个函数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f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和</a:t>
            </a:r>
            <a:r>
              <a:rPr lang="en-US" altLang="zh-CN" sz="1600" dirty="0" err="1">
                <a:solidFill>
                  <a:srgbClr val="C00000"/>
                </a:solidFill>
                <a:latin typeface="+mn-ea"/>
              </a:rPr>
              <a:t>my_print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，函数定义本身并不会被执行。我们调用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f(1,1,1,1)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的时候，系统会跳转到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f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的定义的部分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也就是</a:t>
            </a:r>
            <a:r>
              <a:rPr lang="en-US" altLang="zh-CN" sz="1600" dirty="0" err="1">
                <a:solidFill>
                  <a:srgbClr val="C00000"/>
                </a:solidFill>
                <a:latin typeface="+mn-ea"/>
              </a:rPr>
              <a:t>def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 f)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，开始运行：首先参数</a:t>
            </a:r>
            <a:r>
              <a:rPr lang="en-US" altLang="zh-CN" sz="1600" dirty="0" err="1">
                <a:solidFill>
                  <a:srgbClr val="C00000"/>
                </a:solidFill>
                <a:latin typeface="+mn-ea"/>
              </a:rPr>
              <a:t>x,a,b,c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会被赋值为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1,1,1,1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；然后函数体中的语句会被执行，直到计算出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y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。通过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return y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语句，系统跳转回原来的语句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z=f(1,1,1,1), 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并且将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return 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回来的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y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赋给了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z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。下面是一个函数调用更复杂的例子：函数调用了四次，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return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了四个值</a:t>
            </a:r>
            <a:endParaRPr lang="en-US" altLang="zh-CN" sz="16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2" y="6323632"/>
            <a:ext cx="7077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166"/>
    </mc:Choice>
    <mc:Fallback xmlns="">
      <p:transition spd="slow" advTm="24816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607377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From function to class and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681" y="1360041"/>
            <a:ext cx="9361040" cy="441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real world is complicated and the software to simulate the real problems will be very large and hence hard to maintain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Source lines of code: Windows 2000 (&gt;29M), XP (45M), Vista (60M), Win 8 (50-60M)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Software development: Reuse, separation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Object-oriented programming: C++, Java, Python 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(https://en.wikipedia.org/wiki/Object-oriented_programming)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Functional programming: 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https://en.wikipedia.org/wiki/Functional_programming</a:t>
            </a:r>
            <a:r>
              <a:rPr lang="en-US" altLang="zh-CN" dirty="0"/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Mythical Man-Month: 《</a:t>
            </a:r>
            <a:r>
              <a:rPr lang="zh-CN" altLang="en-US" dirty="0"/>
              <a:t>人月神话：软件项目管理之道</a:t>
            </a:r>
            <a:r>
              <a:rPr lang="en-US" altLang="zh-CN" dirty="0"/>
              <a:t>》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3"/>
              </a:rPr>
              <a:t>https://zh.wikipedia.org/wiki/%E4%BA%BA%E6%9C%88%E7%A5%9E%E8%AF%9D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python, we have function, class and module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Function: several lines of code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Class: data and methods (functions) operated on these data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Module: several class that focused on the same field</a:t>
            </a:r>
          </a:p>
        </p:txBody>
      </p:sp>
    </p:spTree>
    <p:extLst>
      <p:ext uri="{BB962C8B-B14F-4D97-AF65-F5344CB8AC3E}">
        <p14:creationId xmlns:p14="http://schemas.microsoft.com/office/powerpoint/2010/main" val="10816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220"/>
    </mc:Choice>
    <mc:Fallback xmlns="">
      <p:transition spd="slow" advTm="24222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323774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How to program?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81" y="1360041"/>
            <a:ext cx="9361040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Understand the basic grammar well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Remember the common usage and example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Practice makes perfect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Ask the python compiler for help to answer your questions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int</a:t>
            </a:r>
            <a:r>
              <a:rPr lang="en-US" altLang="zh-CN" dirty="0"/>
              <a:t>(3.1)?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PEP 8 -- Style Guide for Python Code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https://www.python.org/dev/peps/pep-0008/#tabs-or-spaces</a:t>
            </a:r>
          </a:p>
        </p:txBody>
      </p:sp>
    </p:spTree>
    <p:extLst>
      <p:ext uri="{BB962C8B-B14F-4D97-AF65-F5344CB8AC3E}">
        <p14:creationId xmlns:p14="http://schemas.microsoft.com/office/powerpoint/2010/main" val="547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39"/>
    </mc:Choice>
    <mc:Fallback xmlns="">
      <p:transition spd="slow" advTm="796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74626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&gt;, =, &lt;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2736" y="1199639"/>
            <a:ext cx="8496944" cy="4701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practice, letters are ordered: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‘a’&lt;‘b’&lt;‘c’&lt;…&lt;‘z’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ASCII, characters are ordered by their ASCII: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‘\n’&lt;‘0’&lt;‘9’&lt;‘A’&lt;‘Z’&lt;‘a’&lt;‘z’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practice, letters are ordered: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‘a’&lt;‘b’&lt;‘c’&lt;…&lt;‘z’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Alphabetical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字典序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dirty="0"/>
              <a:t>(https://en.wikipedia.org/wiki/Alphabetical_order) is a system whereby strings of characters are placed in order based on the position of the characters in the conventional ordering of an alphabet. For two strings,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Their first letters are compared. If they differ, then the string whose first letter comes earlier in the alphabet comes before the other string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the first letters are the same, then the second letters are compared, and so on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a position is reached where one string has no more letters to compare while the other does, then the first (shorter) string is deemed to come first in alphabetical order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python, strings are compared by alphabetical order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&gt;=, &lt;=, ==, &gt;, &lt;,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EFB99-756D-8E4A-9CBF-E0C04EEE7442}"/>
              </a:ext>
            </a:extLst>
          </p:cNvPr>
          <p:cNvSpPr/>
          <p:nvPr/>
        </p:nvSpPr>
        <p:spPr>
          <a:xfrm>
            <a:off x="6907100" y="1648073"/>
            <a:ext cx="2459632" cy="371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‘x’</a:t>
            </a:r>
          </a:p>
        </p:txBody>
      </p:sp>
    </p:spTree>
    <p:extLst>
      <p:ext uri="{BB962C8B-B14F-4D97-AF65-F5344CB8AC3E}">
        <p14:creationId xmlns:p14="http://schemas.microsoft.com/office/powerpoint/2010/main" val="41393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12"/>
    </mc:Choice>
    <mc:Fallback xmlns="">
      <p:transition spd="slow" advTm="1957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34" y="2081108"/>
            <a:ext cx="3400425" cy="231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52692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comparison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84" y="2128733"/>
            <a:ext cx="742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16"/>
    </mc:Choice>
    <mc:Fallback xmlns="">
      <p:transition spd="slow" advTm="1421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21567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+=,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/=,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In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python,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we could rewrite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expression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like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pPr lvl="1"/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                            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+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b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as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+=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b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–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-=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*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*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/=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%=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 //= b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华文楷体" pitchFamily="2" charset="-122"/>
                <a:cs typeface="Times New Roman" pitchFamily="18" charset="0"/>
              </a:rPr>
              <a:t>etc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16" y="3277483"/>
            <a:ext cx="997488" cy="3618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48" y="4396316"/>
            <a:ext cx="723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01"/>
    </mc:Choice>
    <mc:Fallback xmlns="">
      <p:transition spd="slow" advTm="1531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C34D9D-A59F-4B29-9AA3-91326632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4" y="3624508"/>
            <a:ext cx="3425774" cy="145042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359FF56-47E2-49D4-8CBA-57FEF3723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6" y="2514293"/>
            <a:ext cx="2785496" cy="3670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76898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String: +,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*,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+=,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*=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String  str1, str2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str1 + str2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return the concatenation of str1 and str2 (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连接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str1* n: return a new string that repeats str1for n times</a:t>
            </a:r>
          </a:p>
        </p:txBody>
      </p:sp>
    </p:spTree>
    <p:extLst>
      <p:ext uri="{BB962C8B-B14F-4D97-AF65-F5344CB8AC3E}">
        <p14:creationId xmlns:p14="http://schemas.microsoft.com/office/powerpoint/2010/main" val="28437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69"/>
    </mc:Choice>
    <mc:Fallback xmlns="">
      <p:transition spd="slow" advTm="1918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47535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Math module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9707" y="1196875"/>
                <a:ext cx="8714558" cy="1820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print(), id(), type()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函数</a:t>
                </a:r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Function (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函数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): 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预先写好的一段代码，具有某种特定功能，可供重复使用</a:t>
                </a:r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数学函数模块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: 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预先写好的常用数学函数代码</a:t>
                </a:r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例如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sin(), cos(), sqrt</a:t>
                </a:r>
                <a:r>
                  <a:rPr lang="en-US" altLang="zh-CN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(), ceil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(), floor(),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factorial()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用法：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import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itchFamily="2" charset="-122"/>
                    <a:cs typeface="Times New Roman" panose="02020603050405020304" pitchFamily="18" charset="0"/>
                  </a:rPr>
                  <a:t> math  #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申明导入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math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模块 （一般放在文件首）</a:t>
                </a:r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表明现在要用到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math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库了</a:t>
                </a:r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7" y="1196875"/>
                <a:ext cx="8714558" cy="1820883"/>
              </a:xfrm>
              <a:prstGeom prst="rect">
                <a:avLst/>
              </a:prstGeom>
              <a:blipFill>
                <a:blip r:embed="rId2"/>
                <a:stretch>
                  <a:fillRect l="-490" t="-2007" b="-4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90CAD-5005-4A32-A897-6D4568695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1" y="3560717"/>
            <a:ext cx="2571750" cy="193357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185DD7B-D5DE-42B5-B90A-AC20CCA0F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46" y="3991383"/>
            <a:ext cx="2590800" cy="1066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C2F350-5FA3-445B-98BE-478AB22480CE}"/>
              </a:ext>
            </a:extLst>
          </p:cNvPr>
          <p:cNvSpPr txBox="1"/>
          <p:nvPr/>
        </p:nvSpPr>
        <p:spPr>
          <a:xfrm>
            <a:off x="2402386" y="5933266"/>
            <a:ext cx="5029200" cy="3804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https://docs.python.org/3/library/</a:t>
            </a:r>
            <a:r>
              <a:rPr lang="zh-CN" altLang="en-US" b="1" dirty="0">
                <a:solidFill>
                  <a:srgbClr val="C00000"/>
                </a:solidFill>
              </a:rPr>
              <a:t>math.html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49D9B-F14C-4BFC-BB91-D56E7C5E6520}"/>
              </a:ext>
            </a:extLst>
          </p:cNvPr>
          <p:cNvSpPr txBox="1"/>
          <p:nvPr/>
        </p:nvSpPr>
        <p:spPr>
          <a:xfrm>
            <a:off x="6183840" y="3617063"/>
            <a:ext cx="3600400" cy="1820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math.sin</a:t>
            </a:r>
            <a:r>
              <a:rPr lang="en-US" altLang="zh-CN" dirty="0"/>
              <a:t>(x): </a:t>
            </a:r>
            <a:r>
              <a:rPr lang="zh-CN" altLang="en-US" dirty="0"/>
              <a:t>表明用到了</a:t>
            </a:r>
            <a:r>
              <a:rPr lang="en-US" altLang="zh-CN" dirty="0"/>
              <a:t>math</a:t>
            </a:r>
            <a:r>
              <a:rPr lang="zh-CN" altLang="en-US" dirty="0"/>
              <a:t>模块中的</a:t>
            </a:r>
            <a:r>
              <a:rPr lang="en-US" altLang="zh-CN" dirty="0"/>
              <a:t>sin</a:t>
            </a:r>
            <a:r>
              <a:rPr lang="zh-CN" altLang="en-US" dirty="0"/>
              <a:t>函数。其它的模块中也可以有</a:t>
            </a:r>
            <a:r>
              <a:rPr lang="en-US" altLang="zh-CN" dirty="0"/>
              <a:t>sin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zh-CN" altLang="en-US" dirty="0"/>
              <a:t>避免名字冲突：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湖北省武汉市 小明</a:t>
            </a:r>
            <a:endParaRPr lang="en-US" altLang="zh-CN" dirty="0"/>
          </a:p>
          <a:p>
            <a:r>
              <a:rPr lang="zh-CN" altLang="en-US" dirty="0"/>
              <a:t>       湖南省长沙市 小明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96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854"/>
    </mc:Choice>
    <mc:Fallback xmlns="">
      <p:transition spd="slow" advTm="2628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3A03625-6551-47A0-B961-1EAD725B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24" y="1899353"/>
            <a:ext cx="4629150" cy="1400175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0463D74-A15D-448A-A022-E487E7A5A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6" y="3880321"/>
            <a:ext cx="4581525" cy="138112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517C87C3-FC48-4C88-8F58-E5E6AADC88DF}"/>
              </a:ext>
            </a:extLst>
          </p:cNvPr>
          <p:cNvSpPr/>
          <p:nvPr/>
        </p:nvSpPr>
        <p:spPr>
          <a:xfrm>
            <a:off x="3829893" y="1132929"/>
            <a:ext cx="2227610" cy="371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一次就够了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898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73291</TotalTime>
  <Words>4149</Words>
  <Application>Microsoft Office PowerPoint</Application>
  <PresentationFormat>Custom</PresentationFormat>
  <Paragraphs>337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华文仿宋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Nisheeth Vishnoi</dc:creator>
  <cp:lastModifiedBy>Cheng Fan</cp:lastModifiedBy>
  <cp:revision>4023</cp:revision>
  <cp:lastPrinted>2018-02-19T20:12:03Z</cp:lastPrinted>
  <dcterms:created xsi:type="dcterms:W3CDTF">2012-11-18T11:25:02Z</dcterms:created>
  <dcterms:modified xsi:type="dcterms:W3CDTF">2022-09-10T14:23:24Z</dcterms:modified>
</cp:coreProperties>
</file>