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7"/>
  </p:notesMasterIdLst>
  <p:sldIdLst>
    <p:sldId id="628" r:id="rId2"/>
    <p:sldId id="775" r:id="rId3"/>
    <p:sldId id="987" r:id="rId4"/>
    <p:sldId id="1076" r:id="rId5"/>
    <p:sldId id="993" r:id="rId6"/>
    <p:sldId id="1027" r:id="rId7"/>
    <p:sldId id="994" r:id="rId8"/>
    <p:sldId id="995" r:id="rId9"/>
    <p:sldId id="996" r:id="rId10"/>
    <p:sldId id="997" r:id="rId11"/>
    <p:sldId id="998" r:id="rId12"/>
    <p:sldId id="999" r:id="rId13"/>
    <p:sldId id="929" r:id="rId14"/>
    <p:sldId id="1001" r:id="rId15"/>
    <p:sldId id="1002" r:id="rId16"/>
    <p:sldId id="1025" r:id="rId17"/>
    <p:sldId id="1018" r:id="rId18"/>
    <p:sldId id="1003" r:id="rId19"/>
    <p:sldId id="1077" r:id="rId20"/>
    <p:sldId id="1106" r:id="rId21"/>
    <p:sldId id="1103" r:id="rId22"/>
    <p:sldId id="1104" r:id="rId23"/>
    <p:sldId id="1105" r:id="rId24"/>
    <p:sldId id="938" r:id="rId25"/>
    <p:sldId id="1006" r:id="rId26"/>
    <p:sldId id="923" r:id="rId27"/>
    <p:sldId id="1007" r:id="rId28"/>
    <p:sldId id="1028" r:id="rId29"/>
    <p:sldId id="1015" r:id="rId30"/>
    <p:sldId id="1017" r:id="rId31"/>
    <p:sldId id="1022" r:id="rId32"/>
    <p:sldId id="914" r:id="rId33"/>
    <p:sldId id="1107" r:id="rId34"/>
    <p:sldId id="1009" r:id="rId35"/>
    <p:sldId id="1008" r:id="rId36"/>
  </p:sldIdLst>
  <p:sldSz cx="10058400" cy="7040563"/>
  <p:notesSz cx="6858000" cy="9144000"/>
  <p:custDataLst>
    <p:tags r:id="rId38"/>
  </p:custDataLst>
  <p:defaultTextStyle>
    <a:defPPr>
      <a:defRPr lang="en-US"/>
    </a:defPPr>
    <a:lvl1pPr marL="0" algn="l" defTabSz="950885" rtl="0" eaLnBrk="1" latinLnBrk="0" hangingPunct="1">
      <a:defRPr sz="1872" kern="1200">
        <a:solidFill>
          <a:schemeClr val="tx1"/>
        </a:solidFill>
        <a:latin typeface="+mn-lt"/>
        <a:ea typeface="+mn-ea"/>
        <a:cs typeface="+mn-cs"/>
      </a:defRPr>
    </a:lvl1pPr>
    <a:lvl2pPr marL="475442" algn="l" defTabSz="950885" rtl="0" eaLnBrk="1" latinLnBrk="0" hangingPunct="1">
      <a:defRPr sz="1872" kern="1200">
        <a:solidFill>
          <a:schemeClr val="tx1"/>
        </a:solidFill>
        <a:latin typeface="+mn-lt"/>
        <a:ea typeface="+mn-ea"/>
        <a:cs typeface="+mn-cs"/>
      </a:defRPr>
    </a:lvl2pPr>
    <a:lvl3pPr marL="950885" algn="l" defTabSz="950885" rtl="0" eaLnBrk="1" latinLnBrk="0" hangingPunct="1">
      <a:defRPr sz="1872" kern="1200">
        <a:solidFill>
          <a:schemeClr val="tx1"/>
        </a:solidFill>
        <a:latin typeface="+mn-lt"/>
        <a:ea typeface="+mn-ea"/>
        <a:cs typeface="+mn-cs"/>
      </a:defRPr>
    </a:lvl3pPr>
    <a:lvl4pPr marL="1426327" algn="l" defTabSz="950885" rtl="0" eaLnBrk="1" latinLnBrk="0" hangingPunct="1">
      <a:defRPr sz="1872" kern="1200">
        <a:solidFill>
          <a:schemeClr val="tx1"/>
        </a:solidFill>
        <a:latin typeface="+mn-lt"/>
        <a:ea typeface="+mn-ea"/>
        <a:cs typeface="+mn-cs"/>
      </a:defRPr>
    </a:lvl4pPr>
    <a:lvl5pPr marL="1901769" algn="l" defTabSz="950885" rtl="0" eaLnBrk="1" latinLnBrk="0" hangingPunct="1">
      <a:defRPr sz="1872" kern="1200">
        <a:solidFill>
          <a:schemeClr val="tx1"/>
        </a:solidFill>
        <a:latin typeface="+mn-lt"/>
        <a:ea typeface="+mn-ea"/>
        <a:cs typeface="+mn-cs"/>
      </a:defRPr>
    </a:lvl5pPr>
    <a:lvl6pPr marL="2377211" algn="l" defTabSz="950885" rtl="0" eaLnBrk="1" latinLnBrk="0" hangingPunct="1">
      <a:defRPr sz="1872" kern="1200">
        <a:solidFill>
          <a:schemeClr val="tx1"/>
        </a:solidFill>
        <a:latin typeface="+mn-lt"/>
        <a:ea typeface="+mn-ea"/>
        <a:cs typeface="+mn-cs"/>
      </a:defRPr>
    </a:lvl6pPr>
    <a:lvl7pPr marL="2852654" algn="l" defTabSz="950885" rtl="0" eaLnBrk="1" latinLnBrk="0" hangingPunct="1">
      <a:defRPr sz="1872" kern="1200">
        <a:solidFill>
          <a:schemeClr val="tx1"/>
        </a:solidFill>
        <a:latin typeface="+mn-lt"/>
        <a:ea typeface="+mn-ea"/>
        <a:cs typeface="+mn-cs"/>
      </a:defRPr>
    </a:lvl7pPr>
    <a:lvl8pPr marL="3328096" algn="l" defTabSz="950885" rtl="0" eaLnBrk="1" latinLnBrk="0" hangingPunct="1">
      <a:defRPr sz="1872" kern="1200">
        <a:solidFill>
          <a:schemeClr val="tx1"/>
        </a:solidFill>
        <a:latin typeface="+mn-lt"/>
        <a:ea typeface="+mn-ea"/>
        <a:cs typeface="+mn-cs"/>
      </a:defRPr>
    </a:lvl8pPr>
    <a:lvl9pPr marL="3803538" algn="l" defTabSz="950885" rtl="0" eaLnBrk="1" latinLnBrk="0" hangingPunct="1">
      <a:defRPr sz="18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8"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D5FC79"/>
    <a:srgbClr val="FBE5D6"/>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8BEB2-2726-4CA3-93E5-E5AE71C936F2}" v="14" dt="2022-12-05T06:48:25.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autoAdjust="0"/>
    <p:restoredTop sz="91837" autoAdjust="0"/>
  </p:normalViewPr>
  <p:slideViewPr>
    <p:cSldViewPr showGuides="1">
      <p:cViewPr varScale="1">
        <p:scale>
          <a:sx n="99" d="100"/>
          <a:sy n="99" d="100"/>
        </p:scale>
        <p:origin x="932" y="60"/>
      </p:cViewPr>
      <p:guideLst>
        <p:guide orient="horz" pos="2218"/>
        <p:guide pos="316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Fan" userId="73b39abba4055029" providerId="LiveId" clId="{C91C5EFF-1C87-5741-AE8F-6E002A474AC1}"/>
    <pc:docChg chg="custSel addSld modSld">
      <pc:chgData name="Cheng Fan" userId="73b39abba4055029" providerId="LiveId" clId="{C91C5EFF-1C87-5741-AE8F-6E002A474AC1}" dt="2019-11-14T05:18:43.898" v="363" actId="20577"/>
      <pc:docMkLst>
        <pc:docMk/>
      </pc:docMkLst>
      <pc:sldChg chg="modSp add">
        <pc:chgData name="Cheng Fan" userId="73b39abba4055029" providerId="LiveId" clId="{C91C5EFF-1C87-5741-AE8F-6E002A474AC1}" dt="2019-11-14T05:18:43.898" v="363" actId="20577"/>
        <pc:sldMkLst>
          <pc:docMk/>
          <pc:sldMk cId="2941278779" sldId="1024"/>
        </pc:sldMkLst>
        <pc:spChg chg="mod">
          <ac:chgData name="Cheng Fan" userId="73b39abba4055029" providerId="LiveId" clId="{C91C5EFF-1C87-5741-AE8F-6E002A474AC1}" dt="2019-11-14T05:03:52.267" v="11" actId="20577"/>
          <ac:spMkLst>
            <pc:docMk/>
            <pc:sldMk cId="2941278779" sldId="1024"/>
            <ac:spMk id="4" creationId="{9F078EC3-00FC-6D4B-9336-1BB438747989}"/>
          </ac:spMkLst>
        </pc:spChg>
        <pc:spChg chg="mod">
          <ac:chgData name="Cheng Fan" userId="73b39abba4055029" providerId="LiveId" clId="{C91C5EFF-1C87-5741-AE8F-6E002A474AC1}" dt="2019-11-14T05:18:43.898" v="363" actId="20577"/>
          <ac:spMkLst>
            <pc:docMk/>
            <pc:sldMk cId="2941278779" sldId="1024"/>
            <ac:spMk id="10" creationId="{00000000-0000-0000-0000-000000000000}"/>
          </ac:spMkLst>
        </pc:spChg>
      </pc:sldChg>
    </pc:docChg>
  </pc:docChgLst>
  <pc:docChgLst>
    <pc:chgData name="Fan" userId="73b39abba4055029" providerId="LiveId" clId="{B85AF75C-E24C-4127-85E1-4B97F9D687B4}"/>
    <pc:docChg chg="undo custSel addSld modSld">
      <pc:chgData name="Fan" userId="73b39abba4055029" providerId="LiveId" clId="{B85AF75C-E24C-4127-85E1-4B97F9D687B4}" dt="2021-12-18T08:47:16.895" v="1164" actId="1076"/>
      <pc:docMkLst>
        <pc:docMk/>
      </pc:docMkLst>
      <pc:sldChg chg="delSp modSp mod modAnim">
        <pc:chgData name="Fan" userId="73b39abba4055029" providerId="LiveId" clId="{B85AF75C-E24C-4127-85E1-4B97F9D687B4}" dt="2021-09-27T11:13:36.661" v="2" actId="20577"/>
        <pc:sldMkLst>
          <pc:docMk/>
          <pc:sldMk cId="2040243274" sldId="628"/>
        </pc:sldMkLst>
        <pc:spChg chg="mod">
          <ac:chgData name="Fan" userId="73b39abba4055029" providerId="LiveId" clId="{B85AF75C-E24C-4127-85E1-4B97F9D687B4}" dt="2021-09-27T11:13:36.661" v="2" actId="20577"/>
          <ac:spMkLst>
            <pc:docMk/>
            <pc:sldMk cId="2040243274" sldId="628"/>
            <ac:spMk id="5" creationId="{0C494AC4-83F7-A546-AA32-D9C97D2A9A6A}"/>
          </ac:spMkLst>
        </pc:spChg>
        <pc:picChg chg="del">
          <ac:chgData name="Fan" userId="73b39abba4055029" providerId="LiveId" clId="{B85AF75C-E24C-4127-85E1-4B97F9D687B4}" dt="2021-09-27T11:11:55.019" v="0"/>
          <ac:picMkLst>
            <pc:docMk/>
            <pc:sldMk cId="2040243274" sldId="628"/>
            <ac:picMk id="7" creationId="{85B80512-47C8-4563-B0B7-542C5EF22DE0}"/>
          </ac:picMkLst>
        </pc:picChg>
      </pc:sldChg>
      <pc:sldChg chg="delSp modAnim">
        <pc:chgData name="Fan" userId="73b39abba4055029" providerId="LiveId" clId="{B85AF75C-E24C-4127-85E1-4B97F9D687B4}" dt="2021-09-27T11:11:55.019" v="0"/>
        <pc:sldMkLst>
          <pc:docMk/>
          <pc:sldMk cId="2267203452" sldId="775"/>
        </pc:sldMkLst>
        <pc:picChg chg="del">
          <ac:chgData name="Fan" userId="73b39abba4055029" providerId="LiveId" clId="{B85AF75C-E24C-4127-85E1-4B97F9D687B4}" dt="2021-09-27T11:11:55.019" v="0"/>
          <ac:picMkLst>
            <pc:docMk/>
            <pc:sldMk cId="2267203452" sldId="775"/>
            <ac:picMk id="2" creationId="{440D6972-827F-474E-B722-1DADA55F656D}"/>
          </ac:picMkLst>
        </pc:picChg>
      </pc:sldChg>
      <pc:sldChg chg="delSp modSp mod modAnim">
        <pc:chgData name="Fan" userId="73b39abba4055029" providerId="LiveId" clId="{B85AF75C-E24C-4127-85E1-4B97F9D687B4}" dt="2021-09-29T07:20:54.279" v="389" actId="1076"/>
        <pc:sldMkLst>
          <pc:docMk/>
          <pc:sldMk cId="424490773" sldId="914"/>
        </pc:sldMkLst>
        <pc:spChg chg="mod">
          <ac:chgData name="Fan" userId="73b39abba4055029" providerId="LiveId" clId="{B85AF75C-E24C-4127-85E1-4B97F9D687B4}" dt="2021-09-29T07:20:54.279" v="389" actId="1076"/>
          <ac:spMkLst>
            <pc:docMk/>
            <pc:sldMk cId="424490773" sldId="914"/>
            <ac:spMk id="15" creationId="{D7B12816-635B-D249-BE4E-A4969E8EEF6E}"/>
          </ac:spMkLst>
        </pc:spChg>
        <pc:picChg chg="del">
          <ac:chgData name="Fan" userId="73b39abba4055029" providerId="LiveId" clId="{B85AF75C-E24C-4127-85E1-4B97F9D687B4}" dt="2021-09-27T11:11:55.019" v="0"/>
          <ac:picMkLst>
            <pc:docMk/>
            <pc:sldMk cId="424490773" sldId="914"/>
            <ac:picMk id="3" creationId="{9A2BAE06-3D18-4BE4-84F0-BC61EA1949A6}"/>
          </ac:picMkLst>
        </pc:picChg>
        <pc:inkChg chg="del">
          <ac:chgData name="Fan" userId="73b39abba4055029" providerId="LiveId" clId="{B85AF75C-E24C-4127-85E1-4B97F9D687B4}" dt="2021-09-27T11:11:55.019" v="0"/>
          <ac:inkMkLst>
            <pc:docMk/>
            <pc:sldMk cId="424490773" sldId="914"/>
            <ac:inkMk id="2" creationId="{E24C5E2A-E4C2-48BE-B73E-EE4331A2378F}"/>
          </ac:inkMkLst>
        </pc:inkChg>
      </pc:sldChg>
      <pc:sldChg chg="delSp modAnim">
        <pc:chgData name="Fan" userId="73b39abba4055029" providerId="LiveId" clId="{B85AF75C-E24C-4127-85E1-4B97F9D687B4}" dt="2021-09-27T11:11:55.019" v="0"/>
        <pc:sldMkLst>
          <pc:docMk/>
          <pc:sldMk cId="232389027" sldId="923"/>
        </pc:sldMkLst>
        <pc:picChg chg="del">
          <ac:chgData name="Fan" userId="73b39abba4055029" providerId="LiveId" clId="{B85AF75C-E24C-4127-85E1-4B97F9D687B4}" dt="2021-09-27T11:11:55.019" v="0"/>
          <ac:picMkLst>
            <pc:docMk/>
            <pc:sldMk cId="232389027" sldId="923"/>
            <ac:picMk id="4" creationId="{731C2CC2-3AE1-4CF0-B43B-54C4A879C49A}"/>
          </ac:picMkLst>
        </pc:picChg>
      </pc:sldChg>
      <pc:sldChg chg="delSp modSp mod modAnim">
        <pc:chgData name="Fan" userId="73b39abba4055029" providerId="LiveId" clId="{B85AF75C-E24C-4127-85E1-4B97F9D687B4}" dt="2021-09-29T02:51:57.470" v="51" actId="2711"/>
        <pc:sldMkLst>
          <pc:docMk/>
          <pc:sldMk cId="258968064" sldId="929"/>
        </pc:sldMkLst>
        <pc:spChg chg="mod">
          <ac:chgData name="Fan" userId="73b39abba4055029" providerId="LiveId" clId="{B85AF75C-E24C-4127-85E1-4B97F9D687B4}" dt="2021-09-29T02:51:57.470" v="51" actId="2711"/>
          <ac:spMkLst>
            <pc:docMk/>
            <pc:sldMk cId="258968064" sldId="929"/>
            <ac:spMk id="6" creationId="{35D100DB-1D87-BB49-B66C-BE07A4D25DEC}"/>
          </ac:spMkLst>
        </pc:spChg>
        <pc:picChg chg="del">
          <ac:chgData name="Fan" userId="73b39abba4055029" providerId="LiveId" clId="{B85AF75C-E24C-4127-85E1-4B97F9D687B4}" dt="2021-09-27T11:11:55.019" v="0"/>
          <ac:picMkLst>
            <pc:docMk/>
            <pc:sldMk cId="258968064" sldId="929"/>
            <ac:picMk id="4" creationId="{6C657C75-93E0-45F6-A257-4E4D58E0F583}"/>
          </ac:picMkLst>
        </pc:picChg>
        <pc:inkChg chg="del">
          <ac:chgData name="Fan" userId="73b39abba4055029" providerId="LiveId" clId="{B85AF75C-E24C-4127-85E1-4B97F9D687B4}" dt="2021-09-27T11:11:55.019" v="0"/>
          <ac:inkMkLst>
            <pc:docMk/>
            <pc:sldMk cId="258968064" sldId="929"/>
            <ac:inkMk id="2" creationId="{8AFDD287-43B6-486A-90CE-18CA1410AE9F}"/>
          </ac:inkMkLst>
        </pc:inkChg>
      </pc:sldChg>
      <pc:sldChg chg="delSp modAnim">
        <pc:chgData name="Fan" userId="73b39abba4055029" providerId="LiveId" clId="{B85AF75C-E24C-4127-85E1-4B97F9D687B4}" dt="2021-09-27T11:11:55.019" v="0"/>
        <pc:sldMkLst>
          <pc:docMk/>
          <pc:sldMk cId="3911098616" sldId="938"/>
        </pc:sldMkLst>
        <pc:picChg chg="del">
          <ac:chgData name="Fan" userId="73b39abba4055029" providerId="LiveId" clId="{B85AF75C-E24C-4127-85E1-4B97F9D687B4}" dt="2021-09-27T11:11:55.019" v="0"/>
          <ac:picMkLst>
            <pc:docMk/>
            <pc:sldMk cId="3911098616" sldId="938"/>
            <ac:picMk id="9" creationId="{26EECC14-4149-429B-9AA2-76B6730BEF28}"/>
          </ac:picMkLst>
        </pc:picChg>
        <pc:inkChg chg="del">
          <ac:chgData name="Fan" userId="73b39abba4055029" providerId="LiveId" clId="{B85AF75C-E24C-4127-85E1-4B97F9D687B4}" dt="2021-09-27T11:11:55.019" v="0"/>
          <ac:inkMkLst>
            <pc:docMk/>
            <pc:sldMk cId="3911098616" sldId="938"/>
            <ac:inkMk id="2" creationId="{0F031754-8CC5-43E5-9A5C-67A87E6DD722}"/>
          </ac:inkMkLst>
        </pc:inkChg>
      </pc:sldChg>
      <pc:sldChg chg="delSp modAnim">
        <pc:chgData name="Fan" userId="73b39abba4055029" providerId="LiveId" clId="{B85AF75C-E24C-4127-85E1-4B97F9D687B4}" dt="2021-09-27T11:11:55.019" v="0"/>
        <pc:sldMkLst>
          <pc:docMk/>
          <pc:sldMk cId="470289421" sldId="987"/>
        </pc:sldMkLst>
        <pc:picChg chg="del">
          <ac:chgData name="Fan" userId="73b39abba4055029" providerId="LiveId" clId="{B85AF75C-E24C-4127-85E1-4B97F9D687B4}" dt="2021-09-27T11:11:55.019" v="0"/>
          <ac:picMkLst>
            <pc:docMk/>
            <pc:sldMk cId="470289421" sldId="987"/>
            <ac:picMk id="21" creationId="{044F323C-DFE8-4A7E-911C-D21D550D63ED}"/>
          </ac:picMkLst>
        </pc:picChg>
        <pc:inkChg chg="del">
          <ac:chgData name="Fan" userId="73b39abba4055029" providerId="LiveId" clId="{B85AF75C-E24C-4127-85E1-4B97F9D687B4}" dt="2021-09-27T11:11:55.019" v="0"/>
          <ac:inkMkLst>
            <pc:docMk/>
            <pc:sldMk cId="470289421" sldId="987"/>
            <ac:inkMk id="20" creationId="{769FAA75-62EC-4556-A713-B4F8BB6FD77B}"/>
          </ac:inkMkLst>
        </pc:inkChg>
      </pc:sldChg>
      <pc:sldChg chg="delSp modAnim">
        <pc:chgData name="Fan" userId="73b39abba4055029" providerId="LiveId" clId="{B85AF75C-E24C-4127-85E1-4B97F9D687B4}" dt="2021-09-27T11:11:55.019" v="0"/>
        <pc:sldMkLst>
          <pc:docMk/>
          <pc:sldMk cId="3151098999" sldId="993"/>
        </pc:sldMkLst>
        <pc:picChg chg="del">
          <ac:chgData name="Fan" userId="73b39abba4055029" providerId="LiveId" clId="{B85AF75C-E24C-4127-85E1-4B97F9D687B4}" dt="2021-09-27T11:11:55.019" v="0"/>
          <ac:picMkLst>
            <pc:docMk/>
            <pc:sldMk cId="3151098999" sldId="993"/>
            <ac:picMk id="11" creationId="{CC44DD8D-48FD-487B-AB28-0EFCE4E2635D}"/>
          </ac:picMkLst>
        </pc:picChg>
        <pc:inkChg chg="del">
          <ac:chgData name="Fan" userId="73b39abba4055029" providerId="LiveId" clId="{B85AF75C-E24C-4127-85E1-4B97F9D687B4}" dt="2021-09-27T11:11:55.019" v="0"/>
          <ac:inkMkLst>
            <pc:docMk/>
            <pc:sldMk cId="3151098999" sldId="993"/>
            <ac:inkMk id="10" creationId="{22013A26-BE84-45A3-85C7-4EDC5CEF845D}"/>
          </ac:inkMkLst>
        </pc:inkChg>
      </pc:sldChg>
      <pc:sldChg chg="delSp modSp mod modAnim">
        <pc:chgData name="Fan" userId="73b39abba4055029" providerId="LiveId" clId="{B85AF75C-E24C-4127-85E1-4B97F9D687B4}" dt="2021-10-11T05:27:55.659" v="656" actId="6549"/>
        <pc:sldMkLst>
          <pc:docMk/>
          <pc:sldMk cId="3815764363" sldId="994"/>
        </pc:sldMkLst>
        <pc:spChg chg="mod">
          <ac:chgData name="Fan" userId="73b39abba4055029" providerId="LiveId" clId="{B85AF75C-E24C-4127-85E1-4B97F9D687B4}" dt="2021-10-11T05:27:55.659" v="656" actId="6549"/>
          <ac:spMkLst>
            <pc:docMk/>
            <pc:sldMk cId="3815764363" sldId="994"/>
            <ac:spMk id="5" creationId="{00000000-0000-0000-0000-000000000000}"/>
          </ac:spMkLst>
        </pc:spChg>
        <pc:picChg chg="del">
          <ac:chgData name="Fan" userId="73b39abba4055029" providerId="LiveId" clId="{B85AF75C-E24C-4127-85E1-4B97F9D687B4}" dt="2021-09-27T11:11:55.019" v="0"/>
          <ac:picMkLst>
            <pc:docMk/>
            <pc:sldMk cId="3815764363" sldId="994"/>
            <ac:picMk id="6" creationId="{740A482B-705F-43F5-B77B-EAEDF0FBCF61}"/>
          </ac:picMkLst>
        </pc:picChg>
      </pc:sldChg>
      <pc:sldChg chg="addSp delSp modSp mod modAnim">
        <pc:chgData name="Fan" userId="73b39abba4055029" providerId="LiveId" clId="{B85AF75C-E24C-4127-85E1-4B97F9D687B4}" dt="2021-11-29T02:27:09.712" v="1088" actId="27614"/>
        <pc:sldMkLst>
          <pc:docMk/>
          <pc:sldMk cId="2153487231" sldId="995"/>
        </pc:sldMkLst>
        <pc:spChg chg="mod">
          <ac:chgData name="Fan" userId="73b39abba4055029" providerId="LiveId" clId="{B85AF75C-E24C-4127-85E1-4B97F9D687B4}" dt="2021-10-11T05:28:10.350" v="659" actId="20577"/>
          <ac:spMkLst>
            <pc:docMk/>
            <pc:sldMk cId="2153487231" sldId="995"/>
            <ac:spMk id="5" creationId="{00000000-0000-0000-0000-000000000000}"/>
          </ac:spMkLst>
        </pc:spChg>
        <pc:picChg chg="del">
          <ac:chgData name="Fan" userId="73b39abba4055029" providerId="LiveId" clId="{B85AF75C-E24C-4127-85E1-4B97F9D687B4}" dt="2021-09-27T11:11:55.019" v="0"/>
          <ac:picMkLst>
            <pc:docMk/>
            <pc:sldMk cId="2153487231" sldId="995"/>
            <ac:picMk id="3" creationId="{7892A379-F5E8-4541-9964-6640CEE42EFD}"/>
          </ac:picMkLst>
        </pc:picChg>
        <pc:picChg chg="add mod">
          <ac:chgData name="Fan" userId="73b39abba4055029" providerId="LiveId" clId="{B85AF75C-E24C-4127-85E1-4B97F9D687B4}" dt="2021-10-11T05:29:13.098" v="664" actId="1076"/>
          <ac:picMkLst>
            <pc:docMk/>
            <pc:sldMk cId="2153487231" sldId="995"/>
            <ac:picMk id="3" creationId="{E51DBABF-AD0F-43B0-8CB0-31C909623EB7}"/>
          </ac:picMkLst>
        </pc:picChg>
        <pc:picChg chg="add mod">
          <ac:chgData name="Fan" userId="73b39abba4055029" providerId="LiveId" clId="{B85AF75C-E24C-4127-85E1-4B97F9D687B4}" dt="2021-11-29T02:27:09.712" v="1088" actId="27614"/>
          <ac:picMkLst>
            <pc:docMk/>
            <pc:sldMk cId="2153487231" sldId="995"/>
            <ac:picMk id="6" creationId="{D6195A4A-09B7-4DBF-8901-680DF8DB6A1B}"/>
          </ac:picMkLst>
        </pc:picChg>
        <pc:picChg chg="del">
          <ac:chgData name="Fan" userId="73b39abba4055029" providerId="LiveId" clId="{B85AF75C-E24C-4127-85E1-4B97F9D687B4}" dt="2021-11-29T02:27:04.286" v="1085" actId="478"/>
          <ac:picMkLst>
            <pc:docMk/>
            <pc:sldMk cId="2153487231" sldId="995"/>
            <ac:picMk id="8" creationId="{00000000-0000-0000-0000-000000000000}"/>
          </ac:picMkLst>
        </pc:picChg>
        <pc:picChg chg="del">
          <ac:chgData name="Fan" userId="73b39abba4055029" providerId="LiveId" clId="{B85AF75C-E24C-4127-85E1-4B97F9D687B4}" dt="2021-10-11T05:29:09.833" v="662" actId="478"/>
          <ac:picMkLst>
            <pc:docMk/>
            <pc:sldMk cId="2153487231" sldId="995"/>
            <ac:picMk id="9" creationId="{00000000-0000-0000-0000-000000000000}"/>
          </ac:picMkLst>
        </pc:picChg>
        <pc:inkChg chg="del">
          <ac:chgData name="Fan" userId="73b39abba4055029" providerId="LiveId" clId="{B85AF75C-E24C-4127-85E1-4B97F9D687B4}" dt="2021-09-27T11:11:55.019" v="0"/>
          <ac:inkMkLst>
            <pc:docMk/>
            <pc:sldMk cId="2153487231" sldId="995"/>
            <ac:inkMk id="2" creationId="{CED6764C-347E-4C77-BCC2-CCA20C7B7CB7}"/>
          </ac:inkMkLst>
        </pc:inkChg>
      </pc:sldChg>
      <pc:sldChg chg="addSp delSp modSp mod modAnim">
        <pc:chgData name="Fan" userId="73b39abba4055029" providerId="LiveId" clId="{B85AF75C-E24C-4127-85E1-4B97F9D687B4}" dt="2021-11-29T02:29:50.405" v="1096" actId="1076"/>
        <pc:sldMkLst>
          <pc:docMk/>
          <pc:sldMk cId="968213848" sldId="996"/>
        </pc:sldMkLst>
        <pc:spChg chg="mod">
          <ac:chgData name="Fan" userId="73b39abba4055029" providerId="LiveId" clId="{B85AF75C-E24C-4127-85E1-4B97F9D687B4}" dt="2021-09-29T08:27:12.901" v="514" actId="1076"/>
          <ac:spMkLst>
            <pc:docMk/>
            <pc:sldMk cId="968213848" sldId="996"/>
            <ac:spMk id="10" creationId="{D7B12816-635B-D249-BE4E-A4969E8EEF6E}"/>
          </ac:spMkLst>
        </pc:spChg>
        <pc:picChg chg="del mod">
          <ac:chgData name="Fan" userId="73b39abba4055029" providerId="LiveId" clId="{B85AF75C-E24C-4127-85E1-4B97F9D687B4}" dt="2021-11-29T02:28:41.894" v="1090" actId="478"/>
          <ac:picMkLst>
            <pc:docMk/>
            <pc:sldMk cId="968213848" sldId="996"/>
            <ac:picMk id="2" creationId="{00000000-0000-0000-0000-000000000000}"/>
          </ac:picMkLst>
        </pc:picChg>
        <pc:picChg chg="del mod">
          <ac:chgData name="Fan" userId="73b39abba4055029" providerId="LiveId" clId="{B85AF75C-E24C-4127-85E1-4B97F9D687B4}" dt="2021-11-29T02:29:46.666" v="1094" actId="478"/>
          <ac:picMkLst>
            <pc:docMk/>
            <pc:sldMk cId="968213848" sldId="996"/>
            <ac:picMk id="3" creationId="{00000000-0000-0000-0000-000000000000}"/>
          </ac:picMkLst>
        </pc:picChg>
        <pc:picChg chg="del">
          <ac:chgData name="Fan" userId="73b39abba4055029" providerId="LiveId" clId="{B85AF75C-E24C-4127-85E1-4B97F9D687B4}" dt="2021-09-27T11:11:55.019" v="0"/>
          <ac:picMkLst>
            <pc:docMk/>
            <pc:sldMk cId="968213848" sldId="996"/>
            <ac:picMk id="8" creationId="{065E0761-2355-448F-A182-1E4A0FC46276}"/>
          </ac:picMkLst>
        </pc:picChg>
        <pc:picChg chg="add mod">
          <ac:chgData name="Fan" userId="73b39abba4055029" providerId="LiveId" clId="{B85AF75C-E24C-4127-85E1-4B97F9D687B4}" dt="2021-11-29T02:28:47.057" v="1092" actId="27614"/>
          <ac:picMkLst>
            <pc:docMk/>
            <pc:sldMk cId="968213848" sldId="996"/>
            <ac:picMk id="8" creationId="{7E333636-3AF3-414F-8E01-C90A73872F69}"/>
          </ac:picMkLst>
        </pc:picChg>
        <pc:picChg chg="add mod">
          <ac:chgData name="Fan" userId="73b39abba4055029" providerId="LiveId" clId="{B85AF75C-E24C-4127-85E1-4B97F9D687B4}" dt="2021-11-29T02:29:50.405" v="1096" actId="1076"/>
          <ac:picMkLst>
            <pc:docMk/>
            <pc:sldMk cId="968213848" sldId="996"/>
            <ac:picMk id="11" creationId="{DBBA4BAA-892C-4168-9EB4-30AAFAE95179}"/>
          </ac:picMkLst>
        </pc:picChg>
        <pc:inkChg chg="del">
          <ac:chgData name="Fan" userId="73b39abba4055029" providerId="LiveId" clId="{B85AF75C-E24C-4127-85E1-4B97F9D687B4}" dt="2021-09-27T11:11:55.019" v="0"/>
          <ac:inkMkLst>
            <pc:docMk/>
            <pc:sldMk cId="968213848" sldId="996"/>
            <ac:inkMk id="7" creationId="{1306DFC7-ADEE-4285-91A9-3E0614EBE386}"/>
          </ac:inkMkLst>
        </pc:inkChg>
      </pc:sldChg>
      <pc:sldChg chg="delSp modAnim">
        <pc:chgData name="Fan" userId="73b39abba4055029" providerId="LiveId" clId="{B85AF75C-E24C-4127-85E1-4B97F9D687B4}" dt="2021-09-27T11:11:55.019" v="0"/>
        <pc:sldMkLst>
          <pc:docMk/>
          <pc:sldMk cId="3951973239" sldId="997"/>
        </pc:sldMkLst>
        <pc:picChg chg="del">
          <ac:chgData name="Fan" userId="73b39abba4055029" providerId="LiveId" clId="{B85AF75C-E24C-4127-85E1-4B97F9D687B4}" dt="2021-09-27T11:11:55.019" v="0"/>
          <ac:picMkLst>
            <pc:docMk/>
            <pc:sldMk cId="3951973239" sldId="997"/>
            <ac:picMk id="7" creationId="{C7429C3A-4CCC-4FC7-A795-197F6BF1EBC4}"/>
          </ac:picMkLst>
        </pc:picChg>
        <pc:inkChg chg="del">
          <ac:chgData name="Fan" userId="73b39abba4055029" providerId="LiveId" clId="{B85AF75C-E24C-4127-85E1-4B97F9D687B4}" dt="2021-09-27T11:11:55.019" v="0"/>
          <ac:inkMkLst>
            <pc:docMk/>
            <pc:sldMk cId="3951973239" sldId="997"/>
            <ac:inkMk id="6" creationId="{9534F2B7-F9C8-4E1E-B66C-BA0ED7199B53}"/>
          </ac:inkMkLst>
        </pc:inkChg>
      </pc:sldChg>
      <pc:sldChg chg="delSp modAnim">
        <pc:chgData name="Fan" userId="73b39abba4055029" providerId="LiveId" clId="{B85AF75C-E24C-4127-85E1-4B97F9D687B4}" dt="2021-09-27T11:11:55.019" v="0"/>
        <pc:sldMkLst>
          <pc:docMk/>
          <pc:sldMk cId="3643628354" sldId="998"/>
        </pc:sldMkLst>
        <pc:picChg chg="del">
          <ac:chgData name="Fan" userId="73b39abba4055029" providerId="LiveId" clId="{B85AF75C-E24C-4127-85E1-4B97F9D687B4}" dt="2021-09-27T11:11:55.019" v="0"/>
          <ac:picMkLst>
            <pc:docMk/>
            <pc:sldMk cId="3643628354" sldId="998"/>
            <ac:picMk id="12" creationId="{41BF20F6-63C6-4B3B-A9C3-65D3E983C79B}"/>
          </ac:picMkLst>
        </pc:picChg>
        <pc:inkChg chg="del">
          <ac:chgData name="Fan" userId="73b39abba4055029" providerId="LiveId" clId="{B85AF75C-E24C-4127-85E1-4B97F9D687B4}" dt="2021-09-27T11:11:55.019" v="0"/>
          <ac:inkMkLst>
            <pc:docMk/>
            <pc:sldMk cId="3643628354" sldId="998"/>
            <ac:inkMk id="11" creationId="{6EB27665-38C3-46A3-85BD-3DC1DCFBBAB8}"/>
          </ac:inkMkLst>
        </pc:inkChg>
      </pc:sldChg>
      <pc:sldChg chg="delSp modAnim">
        <pc:chgData name="Fan" userId="73b39abba4055029" providerId="LiveId" clId="{B85AF75C-E24C-4127-85E1-4B97F9D687B4}" dt="2021-09-27T11:11:55.019" v="0"/>
        <pc:sldMkLst>
          <pc:docMk/>
          <pc:sldMk cId="668122419" sldId="999"/>
        </pc:sldMkLst>
        <pc:picChg chg="del">
          <ac:chgData name="Fan" userId="73b39abba4055029" providerId="LiveId" clId="{B85AF75C-E24C-4127-85E1-4B97F9D687B4}" dt="2021-09-27T11:11:55.019" v="0"/>
          <ac:picMkLst>
            <pc:docMk/>
            <pc:sldMk cId="668122419" sldId="999"/>
            <ac:picMk id="3" creationId="{1793AFDC-DE20-4C44-8EC4-CF87419539C7}"/>
          </ac:picMkLst>
        </pc:picChg>
        <pc:inkChg chg="del">
          <ac:chgData name="Fan" userId="73b39abba4055029" providerId="LiveId" clId="{B85AF75C-E24C-4127-85E1-4B97F9D687B4}" dt="2021-09-27T11:11:55.019" v="0"/>
          <ac:inkMkLst>
            <pc:docMk/>
            <pc:sldMk cId="668122419" sldId="999"/>
            <ac:inkMk id="2" creationId="{B03CFD12-F890-4DCF-9247-2EB156890D06}"/>
          </ac:inkMkLst>
        </pc:inkChg>
      </pc:sldChg>
      <pc:sldChg chg="delSp modAnim">
        <pc:chgData name="Fan" userId="73b39abba4055029" providerId="LiveId" clId="{B85AF75C-E24C-4127-85E1-4B97F9D687B4}" dt="2021-09-27T11:11:55.019" v="0"/>
        <pc:sldMkLst>
          <pc:docMk/>
          <pc:sldMk cId="1409523050" sldId="1001"/>
        </pc:sldMkLst>
        <pc:picChg chg="del">
          <ac:chgData name="Fan" userId="73b39abba4055029" providerId="LiveId" clId="{B85AF75C-E24C-4127-85E1-4B97F9D687B4}" dt="2021-09-27T11:11:55.019" v="0"/>
          <ac:picMkLst>
            <pc:docMk/>
            <pc:sldMk cId="1409523050" sldId="1001"/>
            <ac:picMk id="3" creationId="{B4A70658-1906-40AB-B969-E2ACB78C475C}"/>
          </ac:picMkLst>
        </pc:picChg>
        <pc:inkChg chg="del">
          <ac:chgData name="Fan" userId="73b39abba4055029" providerId="LiveId" clId="{B85AF75C-E24C-4127-85E1-4B97F9D687B4}" dt="2021-09-27T11:11:55.019" v="0"/>
          <ac:inkMkLst>
            <pc:docMk/>
            <pc:sldMk cId="1409523050" sldId="1001"/>
            <ac:inkMk id="2" creationId="{B3914FFF-FEFC-4F9E-941E-3A1F3E3A1DB7}"/>
          </ac:inkMkLst>
        </pc:inkChg>
      </pc:sldChg>
      <pc:sldChg chg="addSp delSp modSp mod modAnim">
        <pc:chgData name="Fan" userId="73b39abba4055029" providerId="LiveId" clId="{B85AF75C-E24C-4127-85E1-4B97F9D687B4}" dt="2021-09-29T03:04:20.196" v="231" actId="20577"/>
        <pc:sldMkLst>
          <pc:docMk/>
          <pc:sldMk cId="1399418932" sldId="1002"/>
        </pc:sldMkLst>
        <pc:spChg chg="mod">
          <ac:chgData name="Fan" userId="73b39abba4055029" providerId="LiveId" clId="{B85AF75C-E24C-4127-85E1-4B97F9D687B4}" dt="2021-09-29T03:04:20.196" v="231" actId="20577"/>
          <ac:spMkLst>
            <pc:docMk/>
            <pc:sldMk cId="1399418932" sldId="1002"/>
            <ac:spMk id="7" creationId="{00000000-0000-0000-0000-000000000000}"/>
          </ac:spMkLst>
        </pc:spChg>
        <pc:picChg chg="mod">
          <ac:chgData name="Fan" userId="73b39abba4055029" providerId="LiveId" clId="{B85AF75C-E24C-4127-85E1-4B97F9D687B4}" dt="2021-09-29T03:03:31.845" v="186" actId="1076"/>
          <ac:picMkLst>
            <pc:docMk/>
            <pc:sldMk cId="1399418932" sldId="1002"/>
            <ac:picMk id="2" creationId="{00000000-0000-0000-0000-000000000000}"/>
          </ac:picMkLst>
        </pc:picChg>
        <pc:picChg chg="mod">
          <ac:chgData name="Fan" userId="73b39abba4055029" providerId="LiveId" clId="{B85AF75C-E24C-4127-85E1-4B97F9D687B4}" dt="2021-09-29T03:03:34.866" v="187" actId="1076"/>
          <ac:picMkLst>
            <pc:docMk/>
            <pc:sldMk cId="1399418932" sldId="1002"/>
            <ac:picMk id="3" creationId="{00000000-0000-0000-0000-000000000000}"/>
          </ac:picMkLst>
        </pc:picChg>
        <pc:picChg chg="del mod">
          <ac:chgData name="Fan" userId="73b39abba4055029" providerId="LiveId" clId="{B85AF75C-E24C-4127-85E1-4B97F9D687B4}" dt="2021-09-29T02:59:55.464" v="64" actId="478"/>
          <ac:picMkLst>
            <pc:docMk/>
            <pc:sldMk cId="1399418932" sldId="1002"/>
            <ac:picMk id="5" creationId="{00000000-0000-0000-0000-000000000000}"/>
          </ac:picMkLst>
        </pc:picChg>
        <pc:picChg chg="add mod">
          <ac:chgData name="Fan" userId="73b39abba4055029" providerId="LiveId" clId="{B85AF75C-E24C-4127-85E1-4B97F9D687B4}" dt="2021-09-29T03:03:38.925" v="188" actId="1076"/>
          <ac:picMkLst>
            <pc:docMk/>
            <pc:sldMk cId="1399418932" sldId="1002"/>
            <ac:picMk id="8" creationId="{9BDF8F80-588B-4942-BA3C-268B28A075E9}"/>
          </ac:picMkLst>
        </pc:picChg>
        <pc:picChg chg="del">
          <ac:chgData name="Fan" userId="73b39abba4055029" providerId="LiveId" clId="{B85AF75C-E24C-4127-85E1-4B97F9D687B4}" dt="2021-09-27T11:11:55.019" v="0"/>
          <ac:picMkLst>
            <pc:docMk/>
            <pc:sldMk cId="1399418932" sldId="1002"/>
            <ac:picMk id="8" creationId="{BB8342B4-47C2-4C67-9706-356A0EE638CB}"/>
          </ac:picMkLst>
        </pc:picChg>
        <pc:picChg chg="add del mod">
          <ac:chgData name="Fan" userId="73b39abba4055029" providerId="LiveId" clId="{B85AF75C-E24C-4127-85E1-4B97F9D687B4}" dt="2021-09-29T03:00:33.577" v="69" actId="478"/>
          <ac:picMkLst>
            <pc:docMk/>
            <pc:sldMk cId="1399418932" sldId="1002"/>
            <ac:picMk id="10" creationId="{3BEEB920-13F3-404C-963A-E61CE13A4D73}"/>
          </ac:picMkLst>
        </pc:picChg>
        <pc:picChg chg="add mod">
          <ac:chgData name="Fan" userId="73b39abba4055029" providerId="LiveId" clId="{B85AF75C-E24C-4127-85E1-4B97F9D687B4}" dt="2021-09-29T03:03:44.586" v="189" actId="1076"/>
          <ac:picMkLst>
            <pc:docMk/>
            <pc:sldMk cId="1399418932" sldId="1002"/>
            <ac:picMk id="12" creationId="{62A94254-1B88-436E-8070-40B6A98D9A75}"/>
          </ac:picMkLst>
        </pc:picChg>
        <pc:picChg chg="del mod">
          <ac:chgData name="Fan" userId="73b39abba4055029" providerId="LiveId" clId="{B85AF75C-E24C-4127-85E1-4B97F9D687B4}" dt="2021-09-29T02:59:24.576" v="58" actId="478"/>
          <ac:picMkLst>
            <pc:docMk/>
            <pc:sldMk cId="1399418932" sldId="1002"/>
            <ac:picMk id="14" creationId="{00000000-0000-0000-0000-000000000000}"/>
          </ac:picMkLst>
        </pc:picChg>
        <pc:inkChg chg="del">
          <ac:chgData name="Fan" userId="73b39abba4055029" providerId="LiveId" clId="{B85AF75C-E24C-4127-85E1-4B97F9D687B4}" dt="2021-09-27T11:11:55.019" v="0"/>
          <ac:inkMkLst>
            <pc:docMk/>
            <pc:sldMk cId="1399418932" sldId="1002"/>
            <ac:inkMk id="6" creationId="{3F4CAF35-3E3E-45CD-B4A4-A4945BC2F7FC}"/>
          </ac:inkMkLst>
        </pc:inkChg>
      </pc:sldChg>
      <pc:sldChg chg="delSp modSp mod modAnim">
        <pc:chgData name="Fan" userId="73b39abba4055029" providerId="LiveId" clId="{B85AF75C-E24C-4127-85E1-4B97F9D687B4}" dt="2021-09-29T03:08:09.553" v="241" actId="207"/>
        <pc:sldMkLst>
          <pc:docMk/>
          <pc:sldMk cId="2417950762" sldId="1003"/>
        </pc:sldMkLst>
        <pc:spChg chg="mod">
          <ac:chgData name="Fan" userId="73b39abba4055029" providerId="LiveId" clId="{B85AF75C-E24C-4127-85E1-4B97F9D687B4}" dt="2021-09-29T03:08:09.553" v="241" actId="207"/>
          <ac:spMkLst>
            <pc:docMk/>
            <pc:sldMk cId="2417950762" sldId="1003"/>
            <ac:spMk id="7" creationId="{00000000-0000-0000-0000-000000000000}"/>
          </ac:spMkLst>
        </pc:spChg>
        <pc:picChg chg="del">
          <ac:chgData name="Fan" userId="73b39abba4055029" providerId="LiveId" clId="{B85AF75C-E24C-4127-85E1-4B97F9D687B4}" dt="2021-09-27T11:11:55.019" v="0"/>
          <ac:picMkLst>
            <pc:docMk/>
            <pc:sldMk cId="2417950762" sldId="1003"/>
            <ac:picMk id="3" creationId="{C30FAA8E-45AB-4AB7-AF0C-B23F1CF0BB6F}"/>
          </ac:picMkLst>
        </pc:picChg>
        <pc:inkChg chg="del">
          <ac:chgData name="Fan" userId="73b39abba4055029" providerId="LiveId" clId="{B85AF75C-E24C-4127-85E1-4B97F9D687B4}" dt="2021-09-27T11:11:55.019" v="0"/>
          <ac:inkMkLst>
            <pc:docMk/>
            <pc:sldMk cId="2417950762" sldId="1003"/>
            <ac:inkMk id="2" creationId="{1E8D4746-0476-477D-AAEA-B6CC95207856}"/>
          </ac:inkMkLst>
        </pc:inkChg>
      </pc:sldChg>
      <pc:sldChg chg="delSp modAnim">
        <pc:chgData name="Fan" userId="73b39abba4055029" providerId="LiveId" clId="{B85AF75C-E24C-4127-85E1-4B97F9D687B4}" dt="2021-09-27T11:11:55.019" v="0"/>
        <pc:sldMkLst>
          <pc:docMk/>
          <pc:sldMk cId="3878128890" sldId="1006"/>
        </pc:sldMkLst>
        <pc:picChg chg="del">
          <ac:chgData name="Fan" userId="73b39abba4055029" providerId="LiveId" clId="{B85AF75C-E24C-4127-85E1-4B97F9D687B4}" dt="2021-09-27T11:11:55.019" v="0"/>
          <ac:picMkLst>
            <pc:docMk/>
            <pc:sldMk cId="3878128890" sldId="1006"/>
            <ac:picMk id="5" creationId="{77C5AF03-5D41-4B17-887C-4C5CE3EF8212}"/>
          </ac:picMkLst>
        </pc:picChg>
      </pc:sldChg>
      <pc:sldChg chg="delSp modSp mod modAnim">
        <pc:chgData name="Fan" userId="73b39abba4055029" providerId="LiveId" clId="{B85AF75C-E24C-4127-85E1-4B97F9D687B4}" dt="2021-09-29T07:16:26.146" v="291" actId="20577"/>
        <pc:sldMkLst>
          <pc:docMk/>
          <pc:sldMk cId="1534478617" sldId="1007"/>
        </pc:sldMkLst>
        <pc:spChg chg="mod">
          <ac:chgData name="Fan" userId="73b39abba4055029" providerId="LiveId" clId="{B85AF75C-E24C-4127-85E1-4B97F9D687B4}" dt="2021-09-29T07:16:26.146" v="291" actId="20577"/>
          <ac:spMkLst>
            <pc:docMk/>
            <pc:sldMk cId="1534478617" sldId="1007"/>
            <ac:spMk id="7" creationId="{D7B12816-635B-D249-BE4E-A4969E8EEF6E}"/>
          </ac:spMkLst>
        </pc:spChg>
        <pc:picChg chg="del">
          <ac:chgData name="Fan" userId="73b39abba4055029" providerId="LiveId" clId="{B85AF75C-E24C-4127-85E1-4B97F9D687B4}" dt="2021-09-27T11:11:55.019" v="0"/>
          <ac:picMkLst>
            <pc:docMk/>
            <pc:sldMk cId="1534478617" sldId="1007"/>
            <ac:picMk id="14" creationId="{1697BDD6-BEFD-41EA-95C3-3051AD2E870C}"/>
          </ac:picMkLst>
        </pc:picChg>
        <pc:inkChg chg="del">
          <ac:chgData name="Fan" userId="73b39abba4055029" providerId="LiveId" clId="{B85AF75C-E24C-4127-85E1-4B97F9D687B4}" dt="2021-09-27T11:11:55.019" v="0"/>
          <ac:inkMkLst>
            <pc:docMk/>
            <pc:sldMk cId="1534478617" sldId="1007"/>
            <ac:inkMk id="13" creationId="{0E73D52D-8B27-489B-AA27-3876750FE1D7}"/>
          </ac:inkMkLst>
        </pc:inkChg>
      </pc:sldChg>
      <pc:sldChg chg="delSp modSp mod modAnim">
        <pc:chgData name="Fan" userId="73b39abba4055029" providerId="LiveId" clId="{B85AF75C-E24C-4127-85E1-4B97F9D687B4}" dt="2021-09-29T08:24:01.493" v="502" actId="20577"/>
        <pc:sldMkLst>
          <pc:docMk/>
          <pc:sldMk cId="1709799997" sldId="1008"/>
        </pc:sldMkLst>
        <pc:spChg chg="mod">
          <ac:chgData name="Fan" userId="73b39abba4055029" providerId="LiveId" clId="{B85AF75C-E24C-4127-85E1-4B97F9D687B4}" dt="2021-09-29T08:24:01.493" v="502" actId="20577"/>
          <ac:spMkLst>
            <pc:docMk/>
            <pc:sldMk cId="1709799997" sldId="1008"/>
            <ac:spMk id="10" creationId="{00000000-0000-0000-0000-000000000000}"/>
          </ac:spMkLst>
        </pc:spChg>
        <pc:picChg chg="del">
          <ac:chgData name="Fan" userId="73b39abba4055029" providerId="LiveId" clId="{B85AF75C-E24C-4127-85E1-4B97F9D687B4}" dt="2021-09-27T11:11:55.019" v="0"/>
          <ac:picMkLst>
            <pc:docMk/>
            <pc:sldMk cId="1709799997" sldId="1008"/>
            <ac:picMk id="3" creationId="{DD670A44-6728-4BE6-B1E8-EBE3D9FC0E2C}"/>
          </ac:picMkLst>
        </pc:picChg>
      </pc:sldChg>
      <pc:sldChg chg="delSp modAnim">
        <pc:chgData name="Fan" userId="73b39abba4055029" providerId="LiveId" clId="{B85AF75C-E24C-4127-85E1-4B97F9D687B4}" dt="2021-09-27T11:11:55.019" v="0"/>
        <pc:sldMkLst>
          <pc:docMk/>
          <pc:sldMk cId="3663652470" sldId="1009"/>
        </pc:sldMkLst>
        <pc:picChg chg="del">
          <ac:chgData name="Fan" userId="73b39abba4055029" providerId="LiveId" clId="{B85AF75C-E24C-4127-85E1-4B97F9D687B4}" dt="2021-09-27T11:11:55.019" v="0"/>
          <ac:picMkLst>
            <pc:docMk/>
            <pc:sldMk cId="3663652470" sldId="1009"/>
            <ac:picMk id="2" creationId="{59064119-CC65-4CC1-ACAA-BAAD0C12676E}"/>
          </ac:picMkLst>
        </pc:picChg>
      </pc:sldChg>
      <pc:sldChg chg="addSp delSp modSp mod modAnim">
        <pc:chgData name="Fan" userId="73b39abba4055029" providerId="LiveId" clId="{B85AF75C-E24C-4127-85E1-4B97F9D687B4}" dt="2021-10-12T06:24:52.774" v="1026" actId="20577"/>
        <pc:sldMkLst>
          <pc:docMk/>
          <pc:sldMk cId="4230544205" sldId="1010"/>
        </pc:sldMkLst>
        <pc:spChg chg="mod">
          <ac:chgData name="Fan" userId="73b39abba4055029" providerId="LiveId" clId="{B85AF75C-E24C-4127-85E1-4B97F9D687B4}" dt="2021-09-29T08:11:47.851" v="402" actId="20577"/>
          <ac:spMkLst>
            <pc:docMk/>
            <pc:sldMk cId="4230544205" sldId="1010"/>
            <ac:spMk id="4" creationId="{9F078EC3-00FC-6D4B-9336-1BB438747989}"/>
          </ac:spMkLst>
        </pc:spChg>
        <pc:spChg chg="mod">
          <ac:chgData name="Fan" userId="73b39abba4055029" providerId="LiveId" clId="{B85AF75C-E24C-4127-85E1-4B97F9D687B4}" dt="2021-10-12T06:24:16.092" v="1013" actId="20577"/>
          <ac:spMkLst>
            <pc:docMk/>
            <pc:sldMk cId="4230544205" sldId="1010"/>
            <ac:spMk id="6" creationId="{00000000-0000-0000-0000-000000000000}"/>
          </ac:spMkLst>
        </pc:spChg>
        <pc:spChg chg="add mod">
          <ac:chgData name="Fan" userId="73b39abba4055029" providerId="LiveId" clId="{B85AF75C-E24C-4127-85E1-4B97F9D687B4}" dt="2021-10-12T06:24:52.774" v="1026" actId="20577"/>
          <ac:spMkLst>
            <pc:docMk/>
            <pc:sldMk cId="4230544205" sldId="1010"/>
            <ac:spMk id="8" creationId="{6ABF72CB-0034-485A-B308-250B7F2B94C8}"/>
          </ac:spMkLst>
        </pc:spChg>
        <pc:spChg chg="del mod">
          <ac:chgData name="Fan" userId="73b39abba4055029" providerId="LiveId" clId="{B85AF75C-E24C-4127-85E1-4B97F9D687B4}" dt="2021-10-12T06:20:27.208" v="956" actId="478"/>
          <ac:spMkLst>
            <pc:docMk/>
            <pc:sldMk cId="4230544205" sldId="1010"/>
            <ac:spMk id="9" creationId="{D7B12816-635B-D249-BE4E-A4969E8EEF6E}"/>
          </ac:spMkLst>
        </pc:spChg>
        <pc:picChg chg="del">
          <ac:chgData name="Fan" userId="73b39abba4055029" providerId="LiveId" clId="{B85AF75C-E24C-4127-85E1-4B97F9D687B4}" dt="2021-09-27T11:11:55.019" v="0"/>
          <ac:picMkLst>
            <pc:docMk/>
            <pc:sldMk cId="4230544205" sldId="1010"/>
            <ac:picMk id="12" creationId="{88818F52-F105-4E55-9481-CE47A7F8988B}"/>
          </ac:picMkLst>
        </pc:picChg>
        <pc:picChg chg="mod">
          <ac:chgData name="Fan" userId="73b39abba4055029" providerId="LiveId" clId="{B85AF75C-E24C-4127-85E1-4B97F9D687B4}" dt="2021-10-12T06:15:00.158" v="849" actId="1076"/>
          <ac:picMkLst>
            <pc:docMk/>
            <pc:sldMk cId="4230544205" sldId="1010"/>
            <ac:picMk id="3074" creationId="{00000000-0000-0000-0000-000000000000}"/>
          </ac:picMkLst>
        </pc:picChg>
        <pc:picChg chg="mod">
          <ac:chgData name="Fan" userId="73b39abba4055029" providerId="LiveId" clId="{B85AF75C-E24C-4127-85E1-4B97F9D687B4}" dt="2021-10-12T06:15:09.960" v="853" actId="1076"/>
          <ac:picMkLst>
            <pc:docMk/>
            <pc:sldMk cId="4230544205" sldId="1010"/>
            <ac:picMk id="3076" creationId="{00000000-0000-0000-0000-000000000000}"/>
          </ac:picMkLst>
        </pc:picChg>
        <pc:picChg chg="mod">
          <ac:chgData name="Fan" userId="73b39abba4055029" providerId="LiveId" clId="{B85AF75C-E24C-4127-85E1-4B97F9D687B4}" dt="2021-10-12T06:15:12.465" v="854" actId="1076"/>
          <ac:picMkLst>
            <pc:docMk/>
            <pc:sldMk cId="4230544205" sldId="1010"/>
            <ac:picMk id="3078" creationId="{00000000-0000-0000-0000-000000000000}"/>
          </ac:picMkLst>
        </pc:picChg>
        <pc:inkChg chg="del">
          <ac:chgData name="Fan" userId="73b39abba4055029" providerId="LiveId" clId="{B85AF75C-E24C-4127-85E1-4B97F9D687B4}" dt="2021-09-29T08:12:07.235" v="407" actId="478"/>
          <ac:inkMkLst>
            <pc:docMk/>
            <pc:sldMk cId="4230544205" sldId="1010"/>
            <ac:inkMk id="2" creationId="{0C621795-BEA7-4D11-820A-05DF016198C6}"/>
          </ac:inkMkLst>
        </pc:inkChg>
        <pc:inkChg chg="del">
          <ac:chgData name="Fan" userId="73b39abba4055029" providerId="LiveId" clId="{B85AF75C-E24C-4127-85E1-4B97F9D687B4}" dt="2021-09-29T08:31:51.525" v="552" actId="478"/>
          <ac:inkMkLst>
            <pc:docMk/>
            <pc:sldMk cId="4230544205" sldId="1010"/>
            <ac:inkMk id="7" creationId="{1AB188AC-03FD-42F3-B471-3843A08BBFEF}"/>
          </ac:inkMkLst>
        </pc:inkChg>
        <pc:inkChg chg="del">
          <ac:chgData name="Fan" userId="73b39abba4055029" providerId="LiveId" clId="{B85AF75C-E24C-4127-85E1-4B97F9D687B4}" dt="2021-09-27T11:11:55.019" v="0"/>
          <ac:inkMkLst>
            <pc:docMk/>
            <pc:sldMk cId="4230544205" sldId="1010"/>
            <ac:inkMk id="11" creationId="{4D2137A3-C832-4DF1-8EB9-84CF5E362700}"/>
          </ac:inkMkLst>
        </pc:inkChg>
      </pc:sldChg>
      <pc:sldChg chg="delSp modSp mod modAnim">
        <pc:chgData name="Fan" userId="73b39abba4055029" providerId="LiveId" clId="{B85AF75C-E24C-4127-85E1-4B97F9D687B4}" dt="2021-09-29T08:14:30.733" v="489" actId="1076"/>
        <pc:sldMkLst>
          <pc:docMk/>
          <pc:sldMk cId="1021582272" sldId="1011"/>
        </pc:sldMkLst>
        <pc:spChg chg="mod">
          <ac:chgData name="Fan" userId="73b39abba4055029" providerId="LiveId" clId="{B85AF75C-E24C-4127-85E1-4B97F9D687B4}" dt="2021-09-29T08:14:23.958" v="488" actId="5793"/>
          <ac:spMkLst>
            <pc:docMk/>
            <pc:sldMk cId="1021582272" sldId="1011"/>
            <ac:spMk id="10" creationId="{00000000-0000-0000-0000-000000000000}"/>
          </ac:spMkLst>
        </pc:spChg>
        <pc:picChg chg="del">
          <ac:chgData name="Fan" userId="73b39abba4055029" providerId="LiveId" clId="{B85AF75C-E24C-4127-85E1-4B97F9D687B4}" dt="2021-09-27T11:11:55.019" v="0"/>
          <ac:picMkLst>
            <pc:docMk/>
            <pc:sldMk cId="1021582272" sldId="1011"/>
            <ac:picMk id="3" creationId="{3B08FE85-FC57-41D9-98A4-84BAAE5065A1}"/>
          </ac:picMkLst>
        </pc:picChg>
        <pc:picChg chg="mod">
          <ac:chgData name="Fan" userId="73b39abba4055029" providerId="LiveId" clId="{B85AF75C-E24C-4127-85E1-4B97F9D687B4}" dt="2021-09-29T08:14:30.733" v="489" actId="1076"/>
          <ac:picMkLst>
            <pc:docMk/>
            <pc:sldMk cId="1021582272" sldId="1011"/>
            <ac:picMk id="2050" creationId="{00000000-0000-0000-0000-000000000000}"/>
          </ac:picMkLst>
        </pc:picChg>
      </pc:sldChg>
      <pc:sldChg chg="delSp modSp mod modAnim">
        <pc:chgData name="Fan" userId="73b39abba4055029" providerId="LiveId" clId="{B85AF75C-E24C-4127-85E1-4B97F9D687B4}" dt="2021-10-12T06:34:35.648" v="1077" actId="1076"/>
        <pc:sldMkLst>
          <pc:docMk/>
          <pc:sldMk cId="1981833392" sldId="1012"/>
        </pc:sldMkLst>
        <pc:spChg chg="mod">
          <ac:chgData name="Fan" userId="73b39abba4055029" providerId="LiveId" clId="{B85AF75C-E24C-4127-85E1-4B97F9D687B4}" dt="2021-10-12T06:23:23.560" v="997" actId="21"/>
          <ac:spMkLst>
            <pc:docMk/>
            <pc:sldMk cId="1981833392" sldId="1012"/>
            <ac:spMk id="5" creationId="{00000000-0000-0000-0000-000000000000}"/>
          </ac:spMkLst>
        </pc:spChg>
        <pc:spChg chg="mod">
          <ac:chgData name="Fan" userId="73b39abba4055029" providerId="LiveId" clId="{B85AF75C-E24C-4127-85E1-4B97F9D687B4}" dt="2021-10-12T06:34:35.648" v="1077" actId="1076"/>
          <ac:spMkLst>
            <pc:docMk/>
            <pc:sldMk cId="1981833392" sldId="1012"/>
            <ac:spMk id="6" creationId="{B154AF8B-089F-4747-997C-E11E0BEFAFBF}"/>
          </ac:spMkLst>
        </pc:spChg>
        <pc:picChg chg="del">
          <ac:chgData name="Fan" userId="73b39abba4055029" providerId="LiveId" clId="{B85AF75C-E24C-4127-85E1-4B97F9D687B4}" dt="2021-09-27T11:11:55.019" v="0"/>
          <ac:picMkLst>
            <pc:docMk/>
            <pc:sldMk cId="1981833392" sldId="1012"/>
            <ac:picMk id="8" creationId="{4D1663B1-1CC0-4665-86FD-722E65A6F0CD}"/>
          </ac:picMkLst>
        </pc:picChg>
        <pc:inkChg chg="del">
          <ac:chgData name="Fan" userId="73b39abba4055029" providerId="LiveId" clId="{B85AF75C-E24C-4127-85E1-4B97F9D687B4}" dt="2021-09-27T11:11:55.019" v="0"/>
          <ac:inkMkLst>
            <pc:docMk/>
            <pc:sldMk cId="1981833392" sldId="1012"/>
            <ac:inkMk id="7" creationId="{D77DF18C-B4AC-4AFE-91FD-5C2149F03E68}"/>
          </ac:inkMkLst>
        </pc:inkChg>
      </pc:sldChg>
      <pc:sldChg chg="delSp modSp mod modAnim">
        <pc:chgData name="Fan" userId="73b39abba4055029" providerId="LiveId" clId="{B85AF75C-E24C-4127-85E1-4B97F9D687B4}" dt="2021-09-29T08:32:40.472" v="554" actId="1076"/>
        <pc:sldMkLst>
          <pc:docMk/>
          <pc:sldMk cId="545159986" sldId="1013"/>
        </pc:sldMkLst>
        <pc:spChg chg="mod">
          <ac:chgData name="Fan" userId="73b39abba4055029" providerId="LiveId" clId="{B85AF75C-E24C-4127-85E1-4B97F9D687B4}" dt="2021-09-29T08:32:40.472" v="554" actId="1076"/>
          <ac:spMkLst>
            <pc:docMk/>
            <pc:sldMk cId="545159986" sldId="1013"/>
            <ac:spMk id="11" creationId="{D7B12816-635B-D249-BE4E-A4969E8EEF6E}"/>
          </ac:spMkLst>
        </pc:spChg>
        <pc:picChg chg="del">
          <ac:chgData name="Fan" userId="73b39abba4055029" providerId="LiveId" clId="{B85AF75C-E24C-4127-85E1-4B97F9D687B4}" dt="2021-09-27T11:11:55.019" v="0"/>
          <ac:picMkLst>
            <pc:docMk/>
            <pc:sldMk cId="545159986" sldId="1013"/>
            <ac:picMk id="8" creationId="{9A7B2E01-8904-4BDC-A4E6-798D1AF3AB13}"/>
          </ac:picMkLst>
        </pc:picChg>
        <pc:inkChg chg="del">
          <ac:chgData name="Fan" userId="73b39abba4055029" providerId="LiveId" clId="{B85AF75C-E24C-4127-85E1-4B97F9D687B4}" dt="2021-09-27T11:11:55.019" v="0"/>
          <ac:inkMkLst>
            <pc:docMk/>
            <pc:sldMk cId="545159986" sldId="1013"/>
            <ac:inkMk id="7" creationId="{E6633AEF-F7DC-44F6-889A-3185D5B03A72}"/>
          </ac:inkMkLst>
        </pc:inkChg>
      </pc:sldChg>
      <pc:sldChg chg="delSp modSp mod modAnim">
        <pc:chgData name="Fan" userId="73b39abba4055029" providerId="LiveId" clId="{B85AF75C-E24C-4127-85E1-4B97F9D687B4}" dt="2021-09-29T08:24:45.186" v="510" actId="20577"/>
        <pc:sldMkLst>
          <pc:docMk/>
          <pc:sldMk cId="1326189663" sldId="1014"/>
        </pc:sldMkLst>
        <pc:spChg chg="mod">
          <ac:chgData name="Fan" userId="73b39abba4055029" providerId="LiveId" clId="{B85AF75C-E24C-4127-85E1-4B97F9D687B4}" dt="2021-09-29T08:24:45.186" v="510" actId="20577"/>
          <ac:spMkLst>
            <pc:docMk/>
            <pc:sldMk cId="1326189663" sldId="1014"/>
            <ac:spMk id="6" creationId="{00000000-0000-0000-0000-000000000000}"/>
          </ac:spMkLst>
        </pc:spChg>
        <pc:spChg chg="mod">
          <ac:chgData name="Fan" userId="73b39abba4055029" providerId="LiveId" clId="{B85AF75C-E24C-4127-85E1-4B97F9D687B4}" dt="2021-09-29T08:13:39.519" v="482" actId="1076"/>
          <ac:spMkLst>
            <pc:docMk/>
            <pc:sldMk cId="1326189663" sldId="1014"/>
            <ac:spMk id="10" creationId="{00000000-0000-0000-0000-000000000000}"/>
          </ac:spMkLst>
        </pc:spChg>
        <pc:picChg chg="mod">
          <ac:chgData name="Fan" userId="73b39abba4055029" providerId="LiveId" clId="{B85AF75C-E24C-4127-85E1-4B97F9D687B4}" dt="2021-09-29T08:13:43.274" v="483" actId="1076"/>
          <ac:picMkLst>
            <pc:docMk/>
            <pc:sldMk cId="1326189663" sldId="1014"/>
            <ac:picMk id="2" creationId="{00000000-0000-0000-0000-000000000000}"/>
          </ac:picMkLst>
        </pc:picChg>
        <pc:picChg chg="mod">
          <ac:chgData name="Fan" userId="73b39abba4055029" providerId="LiveId" clId="{B85AF75C-E24C-4127-85E1-4B97F9D687B4}" dt="2021-09-29T08:13:46.034" v="484" actId="1076"/>
          <ac:picMkLst>
            <pc:docMk/>
            <pc:sldMk cId="1326189663" sldId="1014"/>
            <ac:picMk id="3" creationId="{00000000-0000-0000-0000-000000000000}"/>
          </ac:picMkLst>
        </pc:picChg>
        <pc:picChg chg="del">
          <ac:chgData name="Fan" userId="73b39abba4055029" providerId="LiveId" clId="{B85AF75C-E24C-4127-85E1-4B97F9D687B4}" dt="2021-09-27T11:11:55.019" v="0"/>
          <ac:picMkLst>
            <pc:docMk/>
            <pc:sldMk cId="1326189663" sldId="1014"/>
            <ac:picMk id="7" creationId="{E27E3DE6-AA36-4F63-8F14-E2B0EF31C40D}"/>
          </ac:picMkLst>
        </pc:picChg>
        <pc:picChg chg="mod">
          <ac:chgData name="Fan" userId="73b39abba4055029" providerId="LiveId" clId="{B85AF75C-E24C-4127-85E1-4B97F9D687B4}" dt="2021-09-29T08:13:51.931" v="487" actId="1076"/>
          <ac:picMkLst>
            <pc:docMk/>
            <pc:sldMk cId="1326189663" sldId="1014"/>
            <ac:picMk id="1028" creationId="{00000000-0000-0000-0000-000000000000}"/>
          </ac:picMkLst>
        </pc:picChg>
        <pc:inkChg chg="del">
          <ac:chgData name="Fan" userId="73b39abba4055029" providerId="LiveId" clId="{B85AF75C-E24C-4127-85E1-4B97F9D687B4}" dt="2021-09-27T11:11:55.019" v="0"/>
          <ac:inkMkLst>
            <pc:docMk/>
            <pc:sldMk cId="1326189663" sldId="1014"/>
            <ac:inkMk id="5" creationId="{8C3C5DBA-223C-494C-8AAB-EB123BDF5173}"/>
          </ac:inkMkLst>
        </pc:inkChg>
      </pc:sldChg>
      <pc:sldChg chg="addSp delSp modSp mod modAnim">
        <pc:chgData name="Fan" userId="73b39abba4055029" providerId="LiveId" clId="{B85AF75C-E24C-4127-85E1-4B97F9D687B4}" dt="2021-09-29T08:31:05.149" v="551" actId="1076"/>
        <pc:sldMkLst>
          <pc:docMk/>
          <pc:sldMk cId="417408192" sldId="1015"/>
        </pc:sldMkLst>
        <pc:spChg chg="add mod">
          <ac:chgData name="Fan" userId="73b39abba4055029" providerId="LiveId" clId="{B85AF75C-E24C-4127-85E1-4B97F9D687B4}" dt="2021-09-29T08:31:05.149" v="551" actId="1076"/>
          <ac:spMkLst>
            <pc:docMk/>
            <pc:sldMk cId="417408192" sldId="1015"/>
            <ac:spMk id="11" creationId="{90BDFA7B-54C8-49A9-AB73-DD2969C56D53}"/>
          </ac:spMkLst>
        </pc:spChg>
        <pc:spChg chg="mod">
          <ac:chgData name="Fan" userId="73b39abba4055029" providerId="LiveId" clId="{B85AF75C-E24C-4127-85E1-4B97F9D687B4}" dt="2021-09-29T08:29:38.388" v="531" actId="113"/>
          <ac:spMkLst>
            <pc:docMk/>
            <pc:sldMk cId="417408192" sldId="1015"/>
            <ac:spMk id="21" creationId="{644B07A5-C6DB-584D-90FD-2CCC1C039A25}"/>
          </ac:spMkLst>
        </pc:spChg>
        <pc:picChg chg="del">
          <ac:chgData name="Fan" userId="73b39abba4055029" providerId="LiveId" clId="{B85AF75C-E24C-4127-85E1-4B97F9D687B4}" dt="2021-09-27T11:11:55.019" v="0"/>
          <ac:picMkLst>
            <pc:docMk/>
            <pc:sldMk cId="417408192" sldId="1015"/>
            <ac:picMk id="9" creationId="{931939B1-9BB1-4665-BAA9-7BB3B3B58A9C}"/>
          </ac:picMkLst>
        </pc:picChg>
        <pc:picChg chg="mod">
          <ac:chgData name="Fan" userId="73b39abba4055029" providerId="LiveId" clId="{B85AF75C-E24C-4127-85E1-4B97F9D687B4}" dt="2021-09-29T07:16:54.503" v="293" actId="1076"/>
          <ac:picMkLst>
            <pc:docMk/>
            <pc:sldMk cId="417408192" sldId="1015"/>
            <ac:picMk id="16" creationId="{59866B74-D314-E948-B2B1-50B4F648B7EF}"/>
          </ac:picMkLst>
        </pc:picChg>
        <pc:picChg chg="mod">
          <ac:chgData name="Fan" userId="73b39abba4055029" providerId="LiveId" clId="{B85AF75C-E24C-4127-85E1-4B97F9D687B4}" dt="2021-09-29T07:16:56.190" v="294" actId="1076"/>
          <ac:picMkLst>
            <pc:docMk/>
            <pc:sldMk cId="417408192" sldId="1015"/>
            <ac:picMk id="18" creationId="{859AAFCA-29D8-FE42-A07E-B17F7B8B4370}"/>
          </ac:picMkLst>
        </pc:picChg>
        <pc:picChg chg="mod">
          <ac:chgData name="Fan" userId="73b39abba4055029" providerId="LiveId" clId="{B85AF75C-E24C-4127-85E1-4B97F9D687B4}" dt="2021-09-29T07:16:58.877" v="295" actId="1076"/>
          <ac:picMkLst>
            <pc:docMk/>
            <pc:sldMk cId="417408192" sldId="1015"/>
            <ac:picMk id="20" creationId="{6FDF3FA5-9877-EB43-BD01-28983339CE36}"/>
          </ac:picMkLst>
        </pc:picChg>
        <pc:picChg chg="mod">
          <ac:chgData name="Fan" userId="73b39abba4055029" providerId="LiveId" clId="{B85AF75C-E24C-4127-85E1-4B97F9D687B4}" dt="2021-09-29T07:18:01.541" v="308" actId="1076"/>
          <ac:picMkLst>
            <pc:docMk/>
            <pc:sldMk cId="417408192" sldId="1015"/>
            <ac:picMk id="23" creationId="{14D75784-6DD1-B340-A628-8CA1E33F2F47}"/>
          </ac:picMkLst>
        </pc:picChg>
        <pc:picChg chg="mod">
          <ac:chgData name="Fan" userId="73b39abba4055029" providerId="LiveId" clId="{B85AF75C-E24C-4127-85E1-4B97F9D687B4}" dt="2021-09-29T07:18:05.436" v="309" actId="1076"/>
          <ac:picMkLst>
            <pc:docMk/>
            <pc:sldMk cId="417408192" sldId="1015"/>
            <ac:picMk id="25" creationId="{07EB2FC5-5679-6949-A85F-194877FBF802}"/>
          </ac:picMkLst>
        </pc:picChg>
        <pc:inkChg chg="del">
          <ac:chgData name="Fan" userId="73b39abba4055029" providerId="LiveId" clId="{B85AF75C-E24C-4127-85E1-4B97F9D687B4}" dt="2021-09-27T11:11:55.019" v="0"/>
          <ac:inkMkLst>
            <pc:docMk/>
            <pc:sldMk cId="417408192" sldId="1015"/>
            <ac:inkMk id="8" creationId="{CBC92F92-A8B2-43F8-800A-62721B93BA5C}"/>
          </ac:inkMkLst>
        </pc:inkChg>
      </pc:sldChg>
      <pc:sldChg chg="delSp modAnim">
        <pc:chgData name="Fan" userId="73b39abba4055029" providerId="LiveId" clId="{B85AF75C-E24C-4127-85E1-4B97F9D687B4}" dt="2021-09-27T11:11:55.019" v="0"/>
        <pc:sldMkLst>
          <pc:docMk/>
          <pc:sldMk cId="3498109714" sldId="1017"/>
        </pc:sldMkLst>
        <pc:picChg chg="del">
          <ac:chgData name="Fan" userId="73b39abba4055029" providerId="LiveId" clId="{B85AF75C-E24C-4127-85E1-4B97F9D687B4}" dt="2021-09-27T11:11:55.019" v="0"/>
          <ac:picMkLst>
            <pc:docMk/>
            <pc:sldMk cId="3498109714" sldId="1017"/>
            <ac:picMk id="6" creationId="{D58A5A53-3756-4F33-9750-89FBDFFB383F}"/>
          </ac:picMkLst>
        </pc:picChg>
        <pc:inkChg chg="del">
          <ac:chgData name="Fan" userId="73b39abba4055029" providerId="LiveId" clId="{B85AF75C-E24C-4127-85E1-4B97F9D687B4}" dt="2021-09-27T11:11:55.019" v="0"/>
          <ac:inkMkLst>
            <pc:docMk/>
            <pc:sldMk cId="3498109714" sldId="1017"/>
            <ac:inkMk id="3" creationId="{FA50757F-2757-4FA5-B3FA-B3C05CA4C983}"/>
          </ac:inkMkLst>
        </pc:inkChg>
      </pc:sldChg>
      <pc:sldChg chg="addSp delSp modSp mod modAnim">
        <pc:chgData name="Fan" userId="73b39abba4055029" providerId="LiveId" clId="{B85AF75C-E24C-4127-85E1-4B97F9D687B4}" dt="2021-10-12T06:09:32.660" v="805" actId="1076"/>
        <pc:sldMkLst>
          <pc:docMk/>
          <pc:sldMk cId="3959807812" sldId="1018"/>
        </pc:sldMkLst>
        <pc:spChg chg="add mod">
          <ac:chgData name="Fan" userId="73b39abba4055029" providerId="LiveId" clId="{B85AF75C-E24C-4127-85E1-4B97F9D687B4}" dt="2021-10-12T06:09:32.660" v="805" actId="1076"/>
          <ac:spMkLst>
            <pc:docMk/>
            <pc:sldMk cId="3959807812" sldId="1018"/>
            <ac:spMk id="6" creationId="{945756B6-0144-4DF1-B4CB-DEE968AECE48}"/>
          </ac:spMkLst>
        </pc:spChg>
        <pc:picChg chg="del">
          <ac:chgData name="Fan" userId="73b39abba4055029" providerId="LiveId" clId="{B85AF75C-E24C-4127-85E1-4B97F9D687B4}" dt="2021-09-27T11:11:55.019" v="0"/>
          <ac:picMkLst>
            <pc:docMk/>
            <pc:sldMk cId="3959807812" sldId="1018"/>
            <ac:picMk id="3" creationId="{3D262EEF-C4EB-48F9-B363-000A8528163A}"/>
          </ac:picMkLst>
        </pc:picChg>
        <pc:picChg chg="mod">
          <ac:chgData name="Fan" userId="73b39abba4055029" providerId="LiveId" clId="{B85AF75C-E24C-4127-85E1-4B97F9D687B4}" dt="2021-09-29T08:29:12.819" v="516" actId="1076"/>
          <ac:picMkLst>
            <pc:docMk/>
            <pc:sldMk cId="3959807812" sldId="1018"/>
            <ac:picMk id="10" creationId="{00000000-0000-0000-0000-000000000000}"/>
          </ac:picMkLst>
        </pc:picChg>
        <pc:inkChg chg="del">
          <ac:chgData name="Fan" userId="73b39abba4055029" providerId="LiveId" clId="{B85AF75C-E24C-4127-85E1-4B97F9D687B4}" dt="2021-09-27T11:11:55.019" v="0"/>
          <ac:inkMkLst>
            <pc:docMk/>
            <pc:sldMk cId="3959807812" sldId="1018"/>
            <ac:inkMk id="2" creationId="{B4FCDB37-76D8-4BC8-97FF-544E37C22B6C}"/>
          </ac:inkMkLst>
        </pc:inkChg>
      </pc:sldChg>
      <pc:sldChg chg="delSp modAnim">
        <pc:chgData name="Fan" userId="73b39abba4055029" providerId="LiveId" clId="{B85AF75C-E24C-4127-85E1-4B97F9D687B4}" dt="2021-09-27T11:11:55.019" v="0"/>
        <pc:sldMkLst>
          <pc:docMk/>
          <pc:sldMk cId="3933368700" sldId="1022"/>
        </pc:sldMkLst>
        <pc:picChg chg="del">
          <ac:chgData name="Fan" userId="73b39abba4055029" providerId="LiveId" clId="{B85AF75C-E24C-4127-85E1-4B97F9D687B4}" dt="2021-09-27T11:11:55.019" v="0"/>
          <ac:picMkLst>
            <pc:docMk/>
            <pc:sldMk cId="3933368700" sldId="1022"/>
            <ac:picMk id="7" creationId="{9BA905AC-1655-4DE6-BA8F-6619DDAF6525}"/>
          </ac:picMkLst>
        </pc:picChg>
        <pc:inkChg chg="del">
          <ac:chgData name="Fan" userId="73b39abba4055029" providerId="LiveId" clId="{B85AF75C-E24C-4127-85E1-4B97F9D687B4}" dt="2021-09-27T11:11:55.019" v="0"/>
          <ac:inkMkLst>
            <pc:docMk/>
            <pc:sldMk cId="3933368700" sldId="1022"/>
            <ac:inkMk id="5" creationId="{0DB6D8E7-C01A-445F-9346-D4C46FD8C51C}"/>
          </ac:inkMkLst>
        </pc:inkChg>
      </pc:sldChg>
      <pc:sldChg chg="addSp delSp modSp mod modAnim">
        <pc:chgData name="Fan" userId="73b39abba4055029" providerId="LiveId" clId="{B85AF75C-E24C-4127-85E1-4B97F9D687B4}" dt="2021-09-29T03:06:34.135" v="236" actId="1076"/>
        <pc:sldMkLst>
          <pc:docMk/>
          <pc:sldMk cId="1359394715" sldId="1025"/>
        </pc:sldMkLst>
        <pc:picChg chg="del">
          <ac:chgData name="Fan" userId="73b39abba4055029" providerId="LiveId" clId="{B85AF75C-E24C-4127-85E1-4B97F9D687B4}" dt="2021-09-29T03:06:26.042" v="232" actId="478"/>
          <ac:picMkLst>
            <pc:docMk/>
            <pc:sldMk cId="1359394715" sldId="1025"/>
            <ac:picMk id="2" creationId="{3D9986FB-D65B-4F61-9B88-64CF144A8DA5}"/>
          </ac:picMkLst>
        </pc:picChg>
        <pc:picChg chg="del">
          <ac:chgData name="Fan" userId="73b39abba4055029" providerId="LiveId" clId="{B85AF75C-E24C-4127-85E1-4B97F9D687B4}" dt="2021-09-27T11:11:55.019" v="0"/>
          <ac:picMkLst>
            <pc:docMk/>
            <pc:sldMk cId="1359394715" sldId="1025"/>
            <ac:picMk id="6" creationId="{0D004894-48E5-4027-997A-E6B2148C252C}"/>
          </ac:picMkLst>
        </pc:picChg>
        <pc:picChg chg="add mod">
          <ac:chgData name="Fan" userId="73b39abba4055029" providerId="LiveId" clId="{B85AF75C-E24C-4127-85E1-4B97F9D687B4}" dt="2021-09-29T03:06:34.135" v="236" actId="1076"/>
          <ac:picMkLst>
            <pc:docMk/>
            <pc:sldMk cId="1359394715" sldId="1025"/>
            <ac:picMk id="6" creationId="{B2475116-A18B-4070-AA0D-9BE270BDA6F7}"/>
          </ac:picMkLst>
        </pc:picChg>
        <pc:inkChg chg="del">
          <ac:chgData name="Fan" userId="73b39abba4055029" providerId="LiveId" clId="{B85AF75C-E24C-4127-85E1-4B97F9D687B4}" dt="2021-09-27T11:11:55.019" v="0"/>
          <ac:inkMkLst>
            <pc:docMk/>
            <pc:sldMk cId="1359394715" sldId="1025"/>
            <ac:inkMk id="5" creationId="{9E604144-D529-469D-B25A-51EC9A4C85B0}"/>
          </ac:inkMkLst>
        </pc:inkChg>
      </pc:sldChg>
      <pc:sldChg chg="addSp delSp modSp mod modAnim">
        <pc:chgData name="Fan" userId="73b39abba4055029" providerId="LiveId" clId="{B85AF75C-E24C-4127-85E1-4B97F9D687B4}" dt="2021-10-12T06:35:07.523" v="1084" actId="207"/>
        <pc:sldMkLst>
          <pc:docMk/>
          <pc:sldMk cId="1460081347" sldId="1026"/>
        </pc:sldMkLst>
        <pc:spChg chg="mod">
          <ac:chgData name="Fan" userId="73b39abba4055029" providerId="LiveId" clId="{B85AF75C-E24C-4127-85E1-4B97F9D687B4}" dt="2021-09-29T08:26:21.687" v="511" actId="13822"/>
          <ac:spMkLst>
            <pc:docMk/>
            <pc:sldMk cId="1460081347" sldId="1026"/>
            <ac:spMk id="5" creationId="{00000000-0000-0000-0000-000000000000}"/>
          </ac:spMkLst>
        </pc:spChg>
        <pc:spChg chg="add mod">
          <ac:chgData name="Fan" userId="73b39abba4055029" providerId="LiveId" clId="{B85AF75C-E24C-4127-85E1-4B97F9D687B4}" dt="2021-10-12T06:35:07.523" v="1084" actId="207"/>
          <ac:spMkLst>
            <pc:docMk/>
            <pc:sldMk cId="1460081347" sldId="1026"/>
            <ac:spMk id="15" creationId="{91764539-6368-4E90-ADDC-5F91237E4E7D}"/>
          </ac:spMkLst>
        </pc:spChg>
        <pc:picChg chg="del">
          <ac:chgData name="Fan" userId="73b39abba4055029" providerId="LiveId" clId="{B85AF75C-E24C-4127-85E1-4B97F9D687B4}" dt="2021-09-27T11:11:55.019" v="0"/>
          <ac:picMkLst>
            <pc:docMk/>
            <pc:sldMk cId="1460081347" sldId="1026"/>
            <ac:picMk id="6" creationId="{20622FAA-837A-4504-9CF0-92FBE05FE41F}"/>
          </ac:picMkLst>
        </pc:picChg>
        <pc:inkChg chg="del">
          <ac:chgData name="Fan" userId="73b39abba4055029" providerId="LiveId" clId="{B85AF75C-E24C-4127-85E1-4B97F9D687B4}" dt="2021-09-27T11:11:55.019" v="0"/>
          <ac:inkMkLst>
            <pc:docMk/>
            <pc:sldMk cId="1460081347" sldId="1026"/>
            <ac:inkMk id="2" creationId="{512B06D8-0FA6-4EB2-B102-C548B6E212C4}"/>
          </ac:inkMkLst>
        </pc:inkChg>
      </pc:sldChg>
      <pc:sldChg chg="addSp delSp modSp mod modAnim">
        <pc:chgData name="Fan" userId="73b39abba4055029" providerId="LiveId" clId="{B85AF75C-E24C-4127-85E1-4B97F9D687B4}" dt="2021-12-18T08:47:16.895" v="1164" actId="1076"/>
        <pc:sldMkLst>
          <pc:docMk/>
          <pc:sldMk cId="2888340026" sldId="1027"/>
        </pc:sldMkLst>
        <pc:spChg chg="add mod">
          <ac:chgData name="Fan" userId="73b39abba4055029" providerId="LiveId" clId="{B85AF75C-E24C-4127-85E1-4B97F9D687B4}" dt="2021-12-18T08:47:16.895" v="1164" actId="1076"/>
          <ac:spMkLst>
            <pc:docMk/>
            <pc:sldMk cId="2888340026" sldId="1027"/>
            <ac:spMk id="2" creationId="{745A4100-8CCC-44A4-BAA1-905354CD4B09}"/>
          </ac:spMkLst>
        </pc:spChg>
        <pc:spChg chg="mod">
          <ac:chgData name="Fan" userId="73b39abba4055029" providerId="LiveId" clId="{B85AF75C-E24C-4127-85E1-4B97F9D687B4}" dt="2021-09-29T02:43:32.758" v="46" actId="1076"/>
          <ac:spMkLst>
            <pc:docMk/>
            <pc:sldMk cId="2888340026" sldId="1027"/>
            <ac:spMk id="16" creationId="{808C5F38-0441-41DE-8568-ACEBCAD21F74}"/>
          </ac:spMkLst>
        </pc:spChg>
        <pc:picChg chg="del">
          <ac:chgData name="Fan" userId="73b39abba4055029" providerId="LiveId" clId="{B85AF75C-E24C-4127-85E1-4B97F9D687B4}" dt="2021-09-27T11:11:55.019" v="0"/>
          <ac:picMkLst>
            <pc:docMk/>
            <pc:sldMk cId="2888340026" sldId="1027"/>
            <ac:picMk id="19" creationId="{B4D11571-FB34-4C5E-ABA7-65EA2FF416AE}"/>
          </ac:picMkLst>
        </pc:picChg>
        <pc:inkChg chg="del">
          <ac:chgData name="Fan" userId="73b39abba4055029" providerId="LiveId" clId="{B85AF75C-E24C-4127-85E1-4B97F9D687B4}" dt="2021-09-27T11:11:55.019" v="0"/>
          <ac:inkMkLst>
            <pc:docMk/>
            <pc:sldMk cId="2888340026" sldId="1027"/>
            <ac:inkMk id="18" creationId="{9A1D33E0-10F3-4AAB-B201-55B4084F7D74}"/>
          </ac:inkMkLst>
        </pc:inkChg>
      </pc:sldChg>
      <pc:sldChg chg="delSp modAnim">
        <pc:chgData name="Fan" userId="73b39abba4055029" providerId="LiveId" clId="{B85AF75C-E24C-4127-85E1-4B97F9D687B4}" dt="2021-09-27T11:11:55.019" v="0"/>
        <pc:sldMkLst>
          <pc:docMk/>
          <pc:sldMk cId="3366606230" sldId="1028"/>
        </pc:sldMkLst>
        <pc:picChg chg="del">
          <ac:chgData name="Fan" userId="73b39abba4055029" providerId="LiveId" clId="{B85AF75C-E24C-4127-85E1-4B97F9D687B4}" dt="2021-09-27T11:11:55.019" v="0"/>
          <ac:picMkLst>
            <pc:docMk/>
            <pc:sldMk cId="3366606230" sldId="1028"/>
            <ac:picMk id="19" creationId="{EEDBACCD-1DEB-44ED-86E0-3A29DD6C184E}"/>
          </ac:picMkLst>
        </pc:picChg>
        <pc:inkChg chg="del">
          <ac:chgData name="Fan" userId="73b39abba4055029" providerId="LiveId" clId="{B85AF75C-E24C-4127-85E1-4B97F9D687B4}" dt="2021-09-27T11:11:55.019" v="0"/>
          <ac:inkMkLst>
            <pc:docMk/>
            <pc:sldMk cId="3366606230" sldId="1028"/>
            <ac:inkMk id="18" creationId="{1A12A362-4F9E-4E70-BA2E-6DEFF6BE6535}"/>
          </ac:inkMkLst>
        </pc:inkChg>
      </pc:sldChg>
      <pc:sldChg chg="modSp mod">
        <pc:chgData name="Fan" userId="73b39abba4055029" providerId="LiveId" clId="{B85AF75C-E24C-4127-85E1-4B97F9D687B4}" dt="2021-09-29T08:21:17.472" v="498" actId="1076"/>
        <pc:sldMkLst>
          <pc:docMk/>
          <pc:sldMk cId="334065369" sldId="1030"/>
        </pc:sldMkLst>
        <pc:spChg chg="mod">
          <ac:chgData name="Fan" userId="73b39abba4055029" providerId="LiveId" clId="{B85AF75C-E24C-4127-85E1-4B97F9D687B4}" dt="2021-09-29T08:21:17.472" v="498" actId="1076"/>
          <ac:spMkLst>
            <pc:docMk/>
            <pc:sldMk cId="334065369" sldId="1030"/>
            <ac:spMk id="10" creationId="{00000000-0000-0000-0000-000000000000}"/>
          </ac:spMkLst>
        </pc:spChg>
      </pc:sldChg>
      <pc:sldChg chg="modSp mod">
        <pc:chgData name="Fan" userId="73b39abba4055029" providerId="LiveId" clId="{B85AF75C-E24C-4127-85E1-4B97F9D687B4}" dt="2021-09-29T08:33:09.514" v="557" actId="20577"/>
        <pc:sldMkLst>
          <pc:docMk/>
          <pc:sldMk cId="2901950689" sldId="1032"/>
        </pc:sldMkLst>
        <pc:spChg chg="mod">
          <ac:chgData name="Fan" userId="73b39abba4055029" providerId="LiveId" clId="{B85AF75C-E24C-4127-85E1-4B97F9D687B4}" dt="2021-09-29T08:33:09.514" v="557" actId="20577"/>
          <ac:spMkLst>
            <pc:docMk/>
            <pc:sldMk cId="2901950689" sldId="1032"/>
            <ac:spMk id="4" creationId="{9F078EC3-00FC-6D4B-9336-1BB438747989}"/>
          </ac:spMkLst>
        </pc:spChg>
      </pc:sldChg>
      <pc:sldChg chg="modSp add mod">
        <pc:chgData name="Fan" userId="73b39abba4055029" providerId="LiveId" clId="{B85AF75C-E24C-4127-85E1-4B97F9D687B4}" dt="2021-10-11T04:52:28.634" v="655" actId="1076"/>
        <pc:sldMkLst>
          <pc:docMk/>
          <pc:sldMk cId="4199388656" sldId="1076"/>
        </pc:sldMkLst>
        <pc:picChg chg="mod">
          <ac:chgData name="Fan" userId="73b39abba4055029" providerId="LiveId" clId="{B85AF75C-E24C-4127-85E1-4B97F9D687B4}" dt="2021-10-11T04:52:28.634" v="655" actId="1076"/>
          <ac:picMkLst>
            <pc:docMk/>
            <pc:sldMk cId="4199388656" sldId="1076"/>
            <ac:picMk id="4" creationId="{2A642835-1860-42D1-A667-73DE02B97250}"/>
          </ac:picMkLst>
        </pc:picChg>
      </pc:sldChg>
      <pc:sldChg chg="addSp delSp modSp add mod">
        <pc:chgData name="Fan" userId="73b39abba4055029" providerId="LiveId" clId="{B85AF75C-E24C-4127-85E1-4B97F9D687B4}" dt="2021-09-29T07:13:57.622" v="287" actId="1076"/>
        <pc:sldMkLst>
          <pc:docMk/>
          <pc:sldMk cId="587030657" sldId="1077"/>
        </pc:sldMkLst>
        <pc:spChg chg="mod">
          <ac:chgData name="Fan" userId="73b39abba4055029" providerId="LiveId" clId="{B85AF75C-E24C-4127-85E1-4B97F9D687B4}" dt="2021-09-29T07:13:57.622" v="287" actId="1076"/>
          <ac:spMkLst>
            <pc:docMk/>
            <pc:sldMk cId="587030657" sldId="1077"/>
            <ac:spMk id="21" creationId="{615D68D1-0AD8-42FC-858E-202E32295CAC}"/>
          </ac:spMkLst>
        </pc:spChg>
        <pc:picChg chg="add mod">
          <ac:chgData name="Fan" userId="73b39abba4055029" providerId="LiveId" clId="{B85AF75C-E24C-4127-85E1-4B97F9D687B4}" dt="2021-09-29T03:18:58.290" v="246" actId="1076"/>
          <ac:picMkLst>
            <pc:docMk/>
            <pc:sldMk cId="587030657" sldId="1077"/>
            <ac:picMk id="3" creationId="{3FEB6AC8-33A6-414D-A723-3976C12F8520}"/>
          </ac:picMkLst>
        </pc:picChg>
        <pc:picChg chg="del mod">
          <ac:chgData name="Fan" userId="73b39abba4055029" providerId="LiveId" clId="{B85AF75C-E24C-4127-85E1-4B97F9D687B4}" dt="2021-09-29T03:18:56.044" v="245" actId="478"/>
          <ac:picMkLst>
            <pc:docMk/>
            <pc:sldMk cId="587030657" sldId="1077"/>
            <ac:picMk id="6" creationId="{7DB8D704-5479-4DF7-999B-9884D81591C1}"/>
          </ac:picMkLst>
        </pc:picChg>
        <pc:picChg chg="add mod">
          <ac:chgData name="Fan" userId="73b39abba4055029" providerId="LiveId" clId="{B85AF75C-E24C-4127-85E1-4B97F9D687B4}" dt="2021-09-29T03:19:32.348" v="255" actId="1076"/>
          <ac:picMkLst>
            <pc:docMk/>
            <pc:sldMk cId="587030657" sldId="1077"/>
            <ac:picMk id="7" creationId="{2DA72DBD-4520-461A-9009-F4101A21EC7D}"/>
          </ac:picMkLst>
        </pc:picChg>
        <pc:picChg chg="del">
          <ac:chgData name="Fan" userId="73b39abba4055029" providerId="LiveId" clId="{B85AF75C-E24C-4127-85E1-4B97F9D687B4}" dt="2021-09-29T03:18:59.746" v="248" actId="478"/>
          <ac:picMkLst>
            <pc:docMk/>
            <pc:sldMk cId="587030657" sldId="1077"/>
            <ac:picMk id="8" creationId="{36371309-D62A-4C74-B331-14203D3E4FF9}"/>
          </ac:picMkLst>
        </pc:picChg>
        <pc:picChg chg="mod">
          <ac:chgData name="Fan" userId="73b39abba4055029" providerId="LiveId" clId="{B85AF75C-E24C-4127-85E1-4B97F9D687B4}" dt="2021-09-29T03:19:05.866" v="250" actId="1076"/>
          <ac:picMkLst>
            <pc:docMk/>
            <pc:sldMk cId="587030657" sldId="1077"/>
            <ac:picMk id="14" creationId="{014A7CE9-6622-4991-984A-A0ADE21E495C}"/>
          </ac:picMkLst>
        </pc:picChg>
        <pc:picChg chg="del">
          <ac:chgData name="Fan" userId="73b39abba4055029" providerId="LiveId" clId="{B85AF75C-E24C-4127-85E1-4B97F9D687B4}" dt="2021-09-29T03:18:59.162" v="247" actId="478"/>
          <ac:picMkLst>
            <pc:docMk/>
            <pc:sldMk cId="587030657" sldId="1077"/>
            <ac:picMk id="16" creationId="{DE08C5E9-3CB6-458F-BC3C-3678D8EC275D}"/>
          </ac:picMkLst>
        </pc:picChg>
        <pc:picChg chg="mod">
          <ac:chgData name="Fan" userId="73b39abba4055029" providerId="LiveId" clId="{B85AF75C-E24C-4127-85E1-4B97F9D687B4}" dt="2021-09-29T03:19:02.965" v="249" actId="1076"/>
          <ac:picMkLst>
            <pc:docMk/>
            <pc:sldMk cId="587030657" sldId="1077"/>
            <ac:picMk id="23" creationId="{EC3A4FE8-DD59-47A6-8461-A17C892D0996}"/>
          </ac:picMkLst>
        </pc:picChg>
        <pc:picChg chg="mod">
          <ac:chgData name="Fan" userId="73b39abba4055029" providerId="LiveId" clId="{B85AF75C-E24C-4127-85E1-4B97F9D687B4}" dt="2021-09-29T03:19:07.454" v="251" actId="1076"/>
          <ac:picMkLst>
            <pc:docMk/>
            <pc:sldMk cId="587030657" sldId="1077"/>
            <ac:picMk id="25" creationId="{0C4E77F0-CB31-4AE8-BBD3-2480470FA81D}"/>
          </ac:picMkLst>
        </pc:picChg>
      </pc:sldChg>
      <pc:sldChg chg="add">
        <pc:chgData name="Fan" userId="73b39abba4055029" providerId="LiveId" clId="{B85AF75C-E24C-4127-85E1-4B97F9D687B4}" dt="2021-09-29T08:34:29.038" v="558"/>
        <pc:sldMkLst>
          <pc:docMk/>
          <pc:sldMk cId="1916880483" sldId="1103"/>
        </pc:sldMkLst>
      </pc:sldChg>
      <pc:sldChg chg="add">
        <pc:chgData name="Fan" userId="73b39abba4055029" providerId="LiveId" clId="{B85AF75C-E24C-4127-85E1-4B97F9D687B4}" dt="2021-09-29T08:34:29.038" v="558"/>
        <pc:sldMkLst>
          <pc:docMk/>
          <pc:sldMk cId="3988382298" sldId="1104"/>
        </pc:sldMkLst>
      </pc:sldChg>
      <pc:sldChg chg="add">
        <pc:chgData name="Fan" userId="73b39abba4055029" providerId="LiveId" clId="{B85AF75C-E24C-4127-85E1-4B97F9D687B4}" dt="2021-09-29T08:34:29.038" v="558"/>
        <pc:sldMkLst>
          <pc:docMk/>
          <pc:sldMk cId="2793199361" sldId="1105"/>
        </pc:sldMkLst>
      </pc:sldChg>
      <pc:sldChg chg="add">
        <pc:chgData name="Fan" userId="73b39abba4055029" providerId="LiveId" clId="{B85AF75C-E24C-4127-85E1-4B97F9D687B4}" dt="2021-09-29T08:34:29.038" v="558"/>
        <pc:sldMkLst>
          <pc:docMk/>
          <pc:sldMk cId="1695492549" sldId="1106"/>
        </pc:sldMkLst>
      </pc:sldChg>
      <pc:sldChg chg="addSp modSp add mod">
        <pc:chgData name="Fan" userId="73b39abba4055029" providerId="LiveId" clId="{B85AF75C-E24C-4127-85E1-4B97F9D687B4}" dt="2021-09-29T08:39:00.030" v="654" actId="1076"/>
        <pc:sldMkLst>
          <pc:docMk/>
          <pc:sldMk cId="2739832129" sldId="1112"/>
        </pc:sldMkLst>
        <pc:spChg chg="mod">
          <ac:chgData name="Fan" userId="73b39abba4055029" providerId="LiveId" clId="{B85AF75C-E24C-4127-85E1-4B97F9D687B4}" dt="2021-09-29T08:38:52.534" v="651" actId="1076"/>
          <ac:spMkLst>
            <pc:docMk/>
            <pc:sldMk cId="2739832129" sldId="1112"/>
            <ac:spMk id="2" creationId="{70CDD350-192E-4AE5-98B4-61A459C25380}"/>
          </ac:spMkLst>
        </pc:spChg>
        <pc:spChg chg="add mod">
          <ac:chgData name="Fan" userId="73b39abba4055029" providerId="LiveId" clId="{B85AF75C-E24C-4127-85E1-4B97F9D687B4}" dt="2021-09-29T08:39:00.030" v="654" actId="1076"/>
          <ac:spMkLst>
            <pc:docMk/>
            <pc:sldMk cId="2739832129" sldId="1112"/>
            <ac:spMk id="4" creationId="{5936A56E-5925-4293-B115-C57753C8CBFE}"/>
          </ac:spMkLst>
        </pc:spChg>
      </pc:sldChg>
      <pc:sldChg chg="add">
        <pc:chgData name="Fan" userId="73b39abba4055029" providerId="LiveId" clId="{B85AF75C-E24C-4127-85E1-4B97F9D687B4}" dt="2021-09-29T08:37:29.276" v="559"/>
        <pc:sldMkLst>
          <pc:docMk/>
          <pc:sldMk cId="2273152840" sldId="1113"/>
        </pc:sldMkLst>
      </pc:sldChg>
      <pc:sldChg chg="add mod modShow">
        <pc:chgData name="Fan" userId="73b39abba4055029" providerId="LiveId" clId="{B85AF75C-E24C-4127-85E1-4B97F9D687B4}" dt="2021-10-11T05:48:58.261" v="665" actId="729"/>
        <pc:sldMkLst>
          <pc:docMk/>
          <pc:sldMk cId="2714608453" sldId="1114"/>
        </pc:sldMkLst>
      </pc:sldChg>
      <pc:sldChg chg="add">
        <pc:chgData name="Fan" userId="73b39abba4055029" providerId="LiveId" clId="{B85AF75C-E24C-4127-85E1-4B97F9D687B4}" dt="2021-09-29T08:37:29.276" v="559"/>
        <pc:sldMkLst>
          <pc:docMk/>
          <pc:sldMk cId="2160614998" sldId="1115"/>
        </pc:sldMkLst>
      </pc:sldChg>
      <pc:sldChg chg="add mod modShow">
        <pc:chgData name="Fan" userId="73b39abba4055029" providerId="LiveId" clId="{B85AF75C-E24C-4127-85E1-4B97F9D687B4}" dt="2021-10-11T05:49:06.699" v="666" actId="729"/>
        <pc:sldMkLst>
          <pc:docMk/>
          <pc:sldMk cId="3245410754" sldId="1116"/>
        </pc:sldMkLst>
      </pc:sldChg>
    </pc:docChg>
  </pc:docChgLst>
  <pc:docChgLst>
    <pc:chgData name="Cheng Fan" userId="73b39abba4055029" providerId="LiveId" clId="{C77C534B-1460-4FCF-A9D9-5F04D2C275EF}"/>
    <pc:docChg chg="modSld">
      <pc:chgData name="Cheng Fan" userId="73b39abba4055029" providerId="LiveId" clId="{C77C534B-1460-4FCF-A9D9-5F04D2C275EF}" dt="2022-09-10T14:29:18.590" v="1" actId="20577"/>
      <pc:docMkLst>
        <pc:docMk/>
      </pc:docMkLst>
      <pc:sldChg chg="modSp mod">
        <pc:chgData name="Cheng Fan" userId="73b39abba4055029" providerId="LiveId" clId="{C77C534B-1460-4FCF-A9D9-5F04D2C275EF}" dt="2022-09-10T14:29:18.590" v="1" actId="20577"/>
        <pc:sldMkLst>
          <pc:docMk/>
          <pc:sldMk cId="2040243274" sldId="628"/>
        </pc:sldMkLst>
        <pc:spChg chg="mod">
          <ac:chgData name="Cheng Fan" userId="73b39abba4055029" providerId="LiveId" clId="{C77C534B-1460-4FCF-A9D9-5F04D2C275EF}" dt="2022-09-10T14:29:18.590" v="1" actId="20577"/>
          <ac:spMkLst>
            <pc:docMk/>
            <pc:sldMk cId="2040243274" sldId="628"/>
            <ac:spMk id="5" creationId="{0C494AC4-83F7-A546-AA32-D9C97D2A9A6A}"/>
          </ac:spMkLst>
        </pc:spChg>
      </pc:sldChg>
    </pc:docChg>
  </pc:docChgLst>
  <pc:docChgLst>
    <pc:chgData name="Cheng Fan" userId="73b39abba4055029" providerId="LiveId" clId="{9188BEB2-2726-4CA3-93E5-E5AE71C936F2}"/>
    <pc:docChg chg="custSel addSld modSld">
      <pc:chgData name="Cheng Fan" userId="73b39abba4055029" providerId="LiveId" clId="{9188BEB2-2726-4CA3-93E5-E5AE71C936F2}" dt="2022-12-05T09:39:53.169" v="369" actId="1076"/>
      <pc:docMkLst>
        <pc:docMk/>
      </pc:docMkLst>
      <pc:sldChg chg="addSp delSp modSp add mod">
        <pc:chgData name="Cheng Fan" userId="73b39abba4055029" providerId="LiveId" clId="{9188BEB2-2726-4CA3-93E5-E5AE71C936F2}" dt="2022-12-05T09:39:53.169" v="369" actId="1076"/>
        <pc:sldMkLst>
          <pc:docMk/>
          <pc:sldMk cId="931909138" sldId="1107"/>
        </pc:sldMkLst>
        <pc:spChg chg="add mod">
          <ac:chgData name="Cheng Fan" userId="73b39abba4055029" providerId="LiveId" clId="{9188BEB2-2726-4CA3-93E5-E5AE71C936F2}" dt="2022-12-05T06:42:24.223" v="214" actId="1076"/>
          <ac:spMkLst>
            <pc:docMk/>
            <pc:sldMk cId="931909138" sldId="1107"/>
            <ac:spMk id="3" creationId="{EC2ED2C5-29FF-F741-0C2E-46311EED3A89}"/>
          </ac:spMkLst>
        </pc:spChg>
        <pc:spChg chg="mod">
          <ac:chgData name="Cheng Fan" userId="73b39abba4055029" providerId="LiveId" clId="{9188BEB2-2726-4CA3-93E5-E5AE71C936F2}" dt="2022-12-05T06:49:00.876" v="295" actId="20577"/>
          <ac:spMkLst>
            <pc:docMk/>
            <pc:sldMk cId="931909138" sldId="1107"/>
            <ac:spMk id="8" creationId="{9F078EC3-00FC-6D4B-9336-1BB438747989}"/>
          </ac:spMkLst>
        </pc:spChg>
        <pc:spChg chg="mod">
          <ac:chgData name="Cheng Fan" userId="73b39abba4055029" providerId="LiveId" clId="{9188BEB2-2726-4CA3-93E5-E5AE71C936F2}" dt="2022-12-05T09:39:43.919" v="367" actId="15"/>
          <ac:spMkLst>
            <pc:docMk/>
            <pc:sldMk cId="931909138" sldId="1107"/>
            <ac:spMk id="10" creationId="{00000000-0000-0000-0000-000000000000}"/>
          </ac:spMkLst>
        </pc:spChg>
        <pc:spChg chg="del">
          <ac:chgData name="Cheng Fan" userId="73b39abba4055029" providerId="LiveId" clId="{9188BEB2-2726-4CA3-93E5-E5AE71C936F2}" dt="2022-12-05T06:33:16.648" v="17" actId="478"/>
          <ac:spMkLst>
            <pc:docMk/>
            <pc:sldMk cId="931909138" sldId="1107"/>
            <ac:spMk id="15" creationId="{D7B12816-635B-D249-BE4E-A4969E8EEF6E}"/>
          </ac:spMkLst>
        </pc:spChg>
        <pc:picChg chg="add mod">
          <ac:chgData name="Cheng Fan" userId="73b39abba4055029" providerId="LiveId" clId="{9188BEB2-2726-4CA3-93E5-E5AE71C936F2}" dt="2022-12-05T06:48:16.057" v="283" actId="1076"/>
          <ac:picMkLst>
            <pc:docMk/>
            <pc:sldMk cId="931909138" sldId="1107"/>
            <ac:picMk id="5" creationId="{305C97E4-126B-6627-E333-64C1E875002B}"/>
          </ac:picMkLst>
        </pc:picChg>
        <pc:picChg chg="add mod">
          <ac:chgData name="Cheng Fan" userId="73b39abba4055029" providerId="LiveId" clId="{9188BEB2-2726-4CA3-93E5-E5AE71C936F2}" dt="2022-12-05T09:39:53.169" v="369" actId="1076"/>
          <ac:picMkLst>
            <pc:docMk/>
            <pc:sldMk cId="931909138" sldId="1107"/>
            <ac:picMk id="7" creationId="{897C2B1D-B37E-F9E7-4AEA-10CAD7643B4C}"/>
          </ac:picMkLst>
        </pc:picChg>
        <pc:picChg chg="del">
          <ac:chgData name="Cheng Fan" userId="73b39abba4055029" providerId="LiveId" clId="{9188BEB2-2726-4CA3-93E5-E5AE71C936F2}" dt="2022-12-05T06:33:14.254" v="13" actId="478"/>
          <ac:picMkLst>
            <pc:docMk/>
            <pc:sldMk cId="931909138" sldId="1107"/>
            <ac:picMk id="11" creationId="{00000000-0000-0000-0000-000000000000}"/>
          </ac:picMkLst>
        </pc:picChg>
        <pc:picChg chg="del mod">
          <ac:chgData name="Cheng Fan" userId="73b39abba4055029" providerId="LiveId" clId="{9188BEB2-2726-4CA3-93E5-E5AE71C936F2}" dt="2022-12-05T06:33:14.733" v="15" actId="478"/>
          <ac:picMkLst>
            <pc:docMk/>
            <pc:sldMk cId="931909138" sldId="1107"/>
            <ac:picMk id="12" creationId="{00000000-0000-0000-0000-000000000000}"/>
          </ac:picMkLst>
        </pc:picChg>
        <pc:picChg chg="del">
          <ac:chgData name="Cheng Fan" userId="73b39abba4055029" providerId="LiveId" clId="{9188BEB2-2726-4CA3-93E5-E5AE71C936F2}" dt="2022-12-05T06:33:17.649" v="18" actId="478"/>
          <ac:picMkLst>
            <pc:docMk/>
            <pc:sldMk cId="931909138" sldId="1107"/>
            <ac:picMk id="13" creationId="{00000000-0000-0000-0000-000000000000}"/>
          </ac:picMkLst>
        </pc:picChg>
        <pc:picChg chg="del">
          <ac:chgData name="Cheng Fan" userId="73b39abba4055029" providerId="LiveId" clId="{9188BEB2-2726-4CA3-93E5-E5AE71C936F2}" dt="2022-12-05T06:33:15.313" v="16" actId="478"/>
          <ac:picMkLst>
            <pc:docMk/>
            <pc:sldMk cId="931909138" sldId="1107"/>
            <ac:picMk id="14" creationId="{00000000-0000-0000-0000-000000000000}"/>
          </ac:picMkLst>
        </pc:picChg>
      </pc:sldChg>
    </pc:docChg>
  </pc:docChgLst>
  <pc:docChgLst>
    <pc:chgData name="Cheng Fan" userId="73b39abba4055029" providerId="LiveId" clId="{ECCD3437-357D-4759-A186-F202EDC926B3}"/>
    <pc:docChg chg="undo custSel delSld modSld">
      <pc:chgData name="Cheng Fan" userId="73b39abba4055029" providerId="LiveId" clId="{ECCD3437-357D-4759-A186-F202EDC926B3}" dt="2022-10-10T22:55:35.590" v="158" actId="47"/>
      <pc:docMkLst>
        <pc:docMk/>
      </pc:docMkLst>
      <pc:sldChg chg="modSp">
        <pc:chgData name="Cheng Fan" userId="73b39abba4055029" providerId="LiveId" clId="{ECCD3437-357D-4759-A186-F202EDC926B3}" dt="2022-10-08T00:04:50.746" v="3" actId="20578"/>
        <pc:sldMkLst>
          <pc:docMk/>
          <pc:sldMk cId="470289421" sldId="987"/>
        </pc:sldMkLst>
        <pc:spChg chg="mod">
          <ac:chgData name="Cheng Fan" userId="73b39abba4055029" providerId="LiveId" clId="{ECCD3437-357D-4759-A186-F202EDC926B3}" dt="2022-10-08T00:04:50.746" v="3" actId="20578"/>
          <ac:spMkLst>
            <pc:docMk/>
            <pc:sldMk cId="470289421" sldId="987"/>
            <ac:spMk id="6" creationId="{00000000-0000-0000-0000-000000000000}"/>
          </ac:spMkLst>
        </pc:spChg>
      </pc:sldChg>
      <pc:sldChg chg="modSp">
        <pc:chgData name="Cheng Fan" userId="73b39abba4055029" providerId="LiveId" clId="{ECCD3437-357D-4759-A186-F202EDC926B3}" dt="2022-10-08T01:15:41.196" v="4" actId="20578"/>
        <pc:sldMkLst>
          <pc:docMk/>
          <pc:sldMk cId="1409523050" sldId="1001"/>
        </pc:sldMkLst>
        <pc:spChg chg="mod">
          <ac:chgData name="Cheng Fan" userId="73b39abba4055029" providerId="LiveId" clId="{ECCD3437-357D-4759-A186-F202EDC926B3}" dt="2022-10-08T01:15:41.196" v="4" actId="20578"/>
          <ac:spMkLst>
            <pc:docMk/>
            <pc:sldMk cId="1409523050" sldId="1001"/>
            <ac:spMk id="5" creationId="{00000000-0000-0000-0000-000000000000}"/>
          </ac:spMkLst>
        </pc:spChg>
      </pc:sldChg>
      <pc:sldChg chg="del mod modShow">
        <pc:chgData name="Cheng Fan" userId="73b39abba4055029" providerId="LiveId" clId="{ECCD3437-357D-4759-A186-F202EDC926B3}" dt="2022-10-10T22:55:26.877" v="145" actId="47"/>
        <pc:sldMkLst>
          <pc:docMk/>
          <pc:sldMk cId="4230544205" sldId="1010"/>
        </pc:sldMkLst>
      </pc:sldChg>
      <pc:sldChg chg="del mod modShow">
        <pc:chgData name="Cheng Fan" userId="73b39abba4055029" providerId="LiveId" clId="{ECCD3437-357D-4759-A186-F202EDC926B3}" dt="2022-10-10T22:55:28.701" v="149" actId="47"/>
        <pc:sldMkLst>
          <pc:docMk/>
          <pc:sldMk cId="1021582272" sldId="1011"/>
        </pc:sldMkLst>
      </pc:sldChg>
      <pc:sldChg chg="del mod modShow">
        <pc:chgData name="Cheng Fan" userId="73b39abba4055029" providerId="LiveId" clId="{ECCD3437-357D-4759-A186-F202EDC926B3}" dt="2022-10-10T22:55:27.390" v="146" actId="47"/>
        <pc:sldMkLst>
          <pc:docMk/>
          <pc:sldMk cId="1981833392" sldId="1012"/>
        </pc:sldMkLst>
      </pc:sldChg>
      <pc:sldChg chg="del mod modShow">
        <pc:chgData name="Cheng Fan" userId="73b39abba4055029" providerId="LiveId" clId="{ECCD3437-357D-4759-A186-F202EDC926B3}" dt="2022-10-10T22:55:28.233" v="148" actId="47"/>
        <pc:sldMkLst>
          <pc:docMk/>
          <pc:sldMk cId="545159986" sldId="1013"/>
        </pc:sldMkLst>
      </pc:sldChg>
      <pc:sldChg chg="modSp del mod modShow">
        <pc:chgData name="Cheng Fan" userId="73b39abba4055029" providerId="LiveId" clId="{ECCD3437-357D-4759-A186-F202EDC926B3}" dt="2022-10-10T22:55:25.557" v="144" actId="47"/>
        <pc:sldMkLst>
          <pc:docMk/>
          <pc:sldMk cId="1326189663" sldId="1014"/>
        </pc:sldMkLst>
        <pc:spChg chg="mod">
          <ac:chgData name="Cheng Fan" userId="73b39abba4055029" providerId="LiveId" clId="{ECCD3437-357D-4759-A186-F202EDC926B3}" dt="2022-10-08T08:49:09.988" v="101" actId="1076"/>
          <ac:spMkLst>
            <pc:docMk/>
            <pc:sldMk cId="1326189663" sldId="1014"/>
            <ac:spMk id="6" creationId="{00000000-0000-0000-0000-000000000000}"/>
          </ac:spMkLst>
        </pc:spChg>
        <pc:spChg chg="mod">
          <ac:chgData name="Cheng Fan" userId="73b39abba4055029" providerId="LiveId" clId="{ECCD3437-357D-4759-A186-F202EDC926B3}" dt="2022-10-08T08:49:08.081" v="97" actId="1076"/>
          <ac:spMkLst>
            <pc:docMk/>
            <pc:sldMk cId="1326189663" sldId="1014"/>
            <ac:spMk id="10" creationId="{00000000-0000-0000-0000-000000000000}"/>
          </ac:spMkLst>
        </pc:spChg>
        <pc:picChg chg="mod">
          <ac:chgData name="Cheng Fan" userId="73b39abba4055029" providerId="LiveId" clId="{ECCD3437-357D-4759-A186-F202EDC926B3}" dt="2022-10-08T08:49:09.520" v="100" actId="1076"/>
          <ac:picMkLst>
            <pc:docMk/>
            <pc:sldMk cId="1326189663" sldId="1014"/>
            <ac:picMk id="2" creationId="{00000000-0000-0000-0000-000000000000}"/>
          </ac:picMkLst>
        </pc:picChg>
        <pc:picChg chg="mod">
          <ac:chgData name="Cheng Fan" userId="73b39abba4055029" providerId="LiveId" clId="{ECCD3437-357D-4759-A186-F202EDC926B3}" dt="2022-10-08T08:49:08.626" v="98" actId="1076"/>
          <ac:picMkLst>
            <pc:docMk/>
            <pc:sldMk cId="1326189663" sldId="1014"/>
            <ac:picMk id="3" creationId="{00000000-0000-0000-0000-000000000000}"/>
          </ac:picMkLst>
        </pc:picChg>
        <pc:picChg chg="mod">
          <ac:chgData name="Cheng Fan" userId="73b39abba4055029" providerId="LiveId" clId="{ECCD3437-357D-4759-A186-F202EDC926B3}" dt="2022-10-08T08:49:09.078" v="99" actId="1076"/>
          <ac:picMkLst>
            <pc:docMk/>
            <pc:sldMk cId="1326189663" sldId="1014"/>
            <ac:picMk id="1028" creationId="{00000000-0000-0000-0000-000000000000}"/>
          </ac:picMkLst>
        </pc:picChg>
      </pc:sldChg>
      <pc:sldChg chg="modSp">
        <pc:chgData name="Cheng Fan" userId="73b39abba4055029" providerId="LiveId" clId="{ECCD3437-357D-4759-A186-F202EDC926B3}" dt="2022-10-08T02:28:17.282" v="77" actId="207"/>
        <pc:sldMkLst>
          <pc:docMk/>
          <pc:sldMk cId="1359394715" sldId="1025"/>
        </pc:sldMkLst>
        <pc:spChg chg="mod">
          <ac:chgData name="Cheng Fan" userId="73b39abba4055029" providerId="LiveId" clId="{ECCD3437-357D-4759-A186-F202EDC926B3}" dt="2022-10-08T02:28:17.282" v="77" actId="207"/>
          <ac:spMkLst>
            <pc:docMk/>
            <pc:sldMk cId="1359394715" sldId="1025"/>
            <ac:spMk id="7" creationId="{00000000-0000-0000-0000-000000000000}"/>
          </ac:spMkLst>
        </pc:spChg>
      </pc:sldChg>
      <pc:sldChg chg="del mod modShow">
        <pc:chgData name="Cheng Fan" userId="73b39abba4055029" providerId="LiveId" clId="{ECCD3437-357D-4759-A186-F202EDC926B3}" dt="2022-10-10T22:55:27.787" v="147" actId="47"/>
        <pc:sldMkLst>
          <pc:docMk/>
          <pc:sldMk cId="1460081347" sldId="1026"/>
        </pc:sldMkLst>
      </pc:sldChg>
      <pc:sldChg chg="modSp mod">
        <pc:chgData name="Cheng Fan" userId="73b39abba4055029" providerId="LiveId" clId="{ECCD3437-357D-4759-A186-F202EDC926B3}" dt="2022-10-09T08:58:47.447" v="143" actId="1076"/>
        <pc:sldMkLst>
          <pc:docMk/>
          <pc:sldMk cId="3366606230" sldId="1028"/>
        </pc:sldMkLst>
        <pc:spChg chg="mod">
          <ac:chgData name="Cheng Fan" userId="73b39abba4055029" providerId="LiveId" clId="{ECCD3437-357D-4759-A186-F202EDC926B3}" dt="2022-10-09T08:58:30.640" v="139"/>
          <ac:spMkLst>
            <pc:docMk/>
            <pc:sldMk cId="3366606230" sldId="1028"/>
            <ac:spMk id="10" creationId="{00000000-0000-0000-0000-000000000000}"/>
          </ac:spMkLst>
        </pc:spChg>
        <pc:picChg chg="mod">
          <ac:chgData name="Cheng Fan" userId="73b39abba4055029" providerId="LiveId" clId="{ECCD3437-357D-4759-A186-F202EDC926B3}" dt="2022-10-09T08:58:33.842" v="140" actId="1076"/>
          <ac:picMkLst>
            <pc:docMk/>
            <pc:sldMk cId="3366606230" sldId="1028"/>
            <ac:picMk id="3" creationId="{9A217A45-5E6E-4596-B733-971880561927}"/>
          </ac:picMkLst>
        </pc:picChg>
        <pc:picChg chg="mod">
          <ac:chgData name="Cheng Fan" userId="73b39abba4055029" providerId="LiveId" clId="{ECCD3437-357D-4759-A186-F202EDC926B3}" dt="2022-10-09T08:58:38.781" v="142" actId="1076"/>
          <ac:picMkLst>
            <pc:docMk/>
            <pc:sldMk cId="3366606230" sldId="1028"/>
            <ac:picMk id="5" creationId="{82D0D466-823F-4138-AC03-15BE53165C73}"/>
          </ac:picMkLst>
        </pc:picChg>
        <pc:picChg chg="mod">
          <ac:chgData name="Cheng Fan" userId="73b39abba4055029" providerId="LiveId" clId="{ECCD3437-357D-4759-A186-F202EDC926B3}" dt="2022-10-09T08:58:36.754" v="141" actId="1076"/>
          <ac:picMkLst>
            <pc:docMk/>
            <pc:sldMk cId="3366606230" sldId="1028"/>
            <ac:picMk id="7" creationId="{99386299-F422-4327-8890-7BAA1B0E8020}"/>
          </ac:picMkLst>
        </pc:picChg>
        <pc:picChg chg="mod">
          <ac:chgData name="Cheng Fan" userId="73b39abba4055029" providerId="LiveId" clId="{ECCD3437-357D-4759-A186-F202EDC926B3}" dt="2022-10-09T08:58:47.447" v="143" actId="1076"/>
          <ac:picMkLst>
            <pc:docMk/>
            <pc:sldMk cId="3366606230" sldId="1028"/>
            <ac:picMk id="11" creationId="{8232F363-1489-4174-B2FE-CDDE3CE63DEF}"/>
          </ac:picMkLst>
        </pc:picChg>
      </pc:sldChg>
      <pc:sldChg chg="del mod modShow">
        <pc:chgData name="Cheng Fan" userId="73b39abba4055029" providerId="LiveId" clId="{ECCD3437-357D-4759-A186-F202EDC926B3}" dt="2022-10-10T22:55:29.409" v="150" actId="47"/>
        <pc:sldMkLst>
          <pc:docMk/>
          <pc:sldMk cId="3966220557" sldId="1029"/>
        </pc:sldMkLst>
      </pc:sldChg>
      <pc:sldChg chg="del mod modShow">
        <pc:chgData name="Cheng Fan" userId="73b39abba4055029" providerId="LiveId" clId="{ECCD3437-357D-4759-A186-F202EDC926B3}" dt="2022-10-10T22:55:29.993" v="151" actId="47"/>
        <pc:sldMkLst>
          <pc:docMk/>
          <pc:sldMk cId="334065369" sldId="1030"/>
        </pc:sldMkLst>
      </pc:sldChg>
      <pc:sldChg chg="del mod modShow">
        <pc:chgData name="Cheng Fan" userId="73b39abba4055029" providerId="LiveId" clId="{ECCD3437-357D-4759-A186-F202EDC926B3}" dt="2022-10-10T22:55:30.622" v="152" actId="47"/>
        <pc:sldMkLst>
          <pc:docMk/>
          <pc:sldMk cId="3604025698" sldId="1031"/>
        </pc:sldMkLst>
      </pc:sldChg>
      <pc:sldChg chg="del mod modShow">
        <pc:chgData name="Cheng Fan" userId="73b39abba4055029" providerId="LiveId" clId="{ECCD3437-357D-4759-A186-F202EDC926B3}" dt="2022-10-10T22:55:31.248" v="153" actId="47"/>
        <pc:sldMkLst>
          <pc:docMk/>
          <pc:sldMk cId="2901950689" sldId="1032"/>
        </pc:sldMkLst>
      </pc:sldChg>
      <pc:sldChg chg="modSp mod">
        <pc:chgData name="Cheng Fan" userId="73b39abba4055029" providerId="LiveId" clId="{ECCD3437-357D-4759-A186-F202EDC926B3}" dt="2022-10-07T23:42:32.011" v="2" actId="115"/>
        <pc:sldMkLst>
          <pc:docMk/>
          <pc:sldMk cId="4199388656" sldId="1076"/>
        </pc:sldMkLst>
        <pc:spChg chg="mod">
          <ac:chgData name="Cheng Fan" userId="73b39abba4055029" providerId="LiveId" clId="{ECCD3437-357D-4759-A186-F202EDC926B3}" dt="2022-10-07T23:42:32.011" v="2" actId="115"/>
          <ac:spMkLst>
            <pc:docMk/>
            <pc:sldMk cId="4199388656" sldId="1076"/>
            <ac:spMk id="16" creationId="{3DF51382-4B1D-472B-8CC9-63AE420FB175}"/>
          </ac:spMkLst>
        </pc:spChg>
      </pc:sldChg>
      <pc:sldChg chg="del mod modShow">
        <pc:chgData name="Cheng Fan" userId="73b39abba4055029" providerId="LiveId" clId="{ECCD3437-357D-4759-A186-F202EDC926B3}" dt="2022-10-10T22:55:32.053" v="154" actId="47"/>
        <pc:sldMkLst>
          <pc:docMk/>
          <pc:sldMk cId="2739832129" sldId="1112"/>
        </pc:sldMkLst>
      </pc:sldChg>
      <pc:sldChg chg="del mod modShow">
        <pc:chgData name="Cheng Fan" userId="73b39abba4055029" providerId="LiveId" clId="{ECCD3437-357D-4759-A186-F202EDC926B3}" dt="2022-10-10T22:55:33.715" v="156" actId="47"/>
        <pc:sldMkLst>
          <pc:docMk/>
          <pc:sldMk cId="2273152840" sldId="1113"/>
        </pc:sldMkLst>
      </pc:sldChg>
      <pc:sldChg chg="del">
        <pc:chgData name="Cheng Fan" userId="73b39abba4055029" providerId="LiveId" clId="{ECCD3437-357D-4759-A186-F202EDC926B3}" dt="2022-10-10T22:55:35.590" v="158" actId="47"/>
        <pc:sldMkLst>
          <pc:docMk/>
          <pc:sldMk cId="2714608453" sldId="1114"/>
        </pc:sldMkLst>
      </pc:sldChg>
      <pc:sldChg chg="del mod modShow">
        <pc:chgData name="Cheng Fan" userId="73b39abba4055029" providerId="LiveId" clId="{ECCD3437-357D-4759-A186-F202EDC926B3}" dt="2022-10-10T22:55:32.885" v="155" actId="47"/>
        <pc:sldMkLst>
          <pc:docMk/>
          <pc:sldMk cId="2160614998" sldId="1115"/>
        </pc:sldMkLst>
      </pc:sldChg>
      <pc:sldChg chg="del">
        <pc:chgData name="Cheng Fan" userId="73b39abba4055029" providerId="LiveId" clId="{ECCD3437-357D-4759-A186-F202EDC926B3}" dt="2022-10-10T22:55:34.487" v="157" actId="47"/>
        <pc:sldMkLst>
          <pc:docMk/>
          <pc:sldMk cId="3245410754" sldId="1116"/>
        </pc:sldMkLst>
      </pc:sldChg>
    </pc:docChg>
  </pc:docChgLst>
  <pc:docChgLst>
    <pc:chgData name="Cheng Fan" userId="73b39abba4055029" providerId="LiveId" clId="{0334CA18-62A5-F049-8341-AA214985CEC9}"/>
    <pc:docChg chg="custSel modSld">
      <pc:chgData name="Cheng Fan" userId="73b39abba4055029" providerId="LiveId" clId="{0334CA18-62A5-F049-8341-AA214985CEC9}" dt="2021-09-27T23:53:43.223" v="196" actId="207"/>
      <pc:docMkLst>
        <pc:docMk/>
      </pc:docMkLst>
      <pc:sldChg chg="addSp modSp mod">
        <pc:chgData name="Cheng Fan" userId="73b39abba4055029" providerId="LiveId" clId="{0334CA18-62A5-F049-8341-AA214985CEC9}" dt="2021-09-27T23:53:43.223" v="196" actId="207"/>
        <pc:sldMkLst>
          <pc:docMk/>
          <pc:sldMk cId="258968064" sldId="929"/>
        </pc:sldMkLst>
        <pc:spChg chg="add mod">
          <ac:chgData name="Cheng Fan" userId="73b39abba4055029" providerId="LiveId" clId="{0334CA18-62A5-F049-8341-AA214985CEC9}" dt="2021-09-27T23:53:21.644" v="192" actId="1076"/>
          <ac:spMkLst>
            <pc:docMk/>
            <pc:sldMk cId="258968064" sldId="929"/>
            <ac:spMk id="6" creationId="{35D100DB-1D87-BB49-B66C-BE07A4D25DEC}"/>
          </ac:spMkLst>
        </pc:spChg>
        <pc:spChg chg="mod">
          <ac:chgData name="Cheng Fan" userId="73b39abba4055029" providerId="LiveId" clId="{0334CA18-62A5-F049-8341-AA214985CEC9}" dt="2021-09-27T23:53:43.223" v="196" actId="207"/>
          <ac:spMkLst>
            <pc:docMk/>
            <pc:sldMk cId="258968064" sldId="929"/>
            <ac:spMk id="7" creationId="{D7B12816-635B-D249-BE4E-A4969E8EEF6E}"/>
          </ac:spMkLst>
        </pc:spChg>
        <pc:picChg chg="mod">
          <ac:chgData name="Cheng Fan" userId="73b39abba4055029" providerId="LiveId" clId="{0334CA18-62A5-F049-8341-AA214985CEC9}" dt="2021-09-27T23:53:30.883" v="194" actId="1076"/>
          <ac:picMkLst>
            <pc:docMk/>
            <pc:sldMk cId="258968064" sldId="929"/>
            <ac:picMk id="44035" creationId="{00000000-0000-0000-0000-000000000000}"/>
          </ac:picMkLst>
        </pc:picChg>
      </pc:sldChg>
    </pc:docChg>
  </pc:docChgLst>
  <pc:docChgLst>
    <pc:chgData name="Cheng Fan" userId="73b39abba4055029" providerId="LiveId" clId="{4EAB50EB-97F5-486D-975F-B67C1BACEDE4}"/>
    <pc:docChg chg="undo custSel addSld delSld modSld sldOrd">
      <pc:chgData name="Cheng Fan" userId="73b39abba4055029" providerId="LiveId" clId="{4EAB50EB-97F5-486D-975F-B67C1BACEDE4}" dt="2020-10-18T09:00:36.954" v="4815" actId="47"/>
      <pc:docMkLst>
        <pc:docMk/>
      </pc:docMkLst>
      <pc:sldChg chg="addSp delSp modSp mod">
        <pc:chgData name="Cheng Fan" userId="73b39abba4055029" providerId="LiveId" clId="{4EAB50EB-97F5-486D-975F-B67C1BACEDE4}" dt="2020-10-04T03:57:32.778" v="8"/>
        <pc:sldMkLst>
          <pc:docMk/>
          <pc:sldMk cId="2040243274" sldId="628"/>
        </pc:sldMkLst>
        <pc:spChg chg="mod">
          <ac:chgData name="Cheng Fan" userId="73b39abba4055029" providerId="LiveId" clId="{4EAB50EB-97F5-486D-975F-B67C1BACEDE4}" dt="2020-09-16T08:17:43.093" v="5"/>
          <ac:spMkLst>
            <pc:docMk/>
            <pc:sldMk cId="2040243274" sldId="628"/>
            <ac:spMk id="5" creationId="{0C494AC4-83F7-A546-AA32-D9C97D2A9A6A}"/>
          </ac:spMkLst>
        </pc:spChg>
        <pc:picChg chg="add del mod">
          <ac:chgData name="Cheng Fan" userId="73b39abba4055029" providerId="LiveId" clId="{4EAB50EB-97F5-486D-975F-B67C1BACEDE4}" dt="2020-10-04T03:55:33.490" v="7"/>
          <ac:picMkLst>
            <pc:docMk/>
            <pc:sldMk cId="2040243274" sldId="628"/>
            <ac:picMk id="4" creationId="{78F4439A-9F04-469E-BF2D-2309A1ADAA54}"/>
          </ac:picMkLst>
        </pc:picChg>
        <pc:picChg chg="add del mod">
          <ac:chgData name="Cheng Fan" userId="73b39abba4055029" providerId="LiveId" clId="{4EAB50EB-97F5-486D-975F-B67C1BACEDE4}" dt="2020-10-04T03:57:32.778" v="8"/>
          <ac:picMkLst>
            <pc:docMk/>
            <pc:sldMk cId="2040243274" sldId="628"/>
            <ac:picMk id="6" creationId="{D8FFE759-DA76-4BBC-9033-FE7D9944F194}"/>
          </ac:picMkLst>
        </pc:picChg>
        <pc:picChg chg="add mod">
          <ac:chgData name="Cheng Fan" userId="73b39abba4055029" providerId="LiveId" clId="{4EAB50EB-97F5-486D-975F-B67C1BACEDE4}" dt="2020-10-04T03:57:32.778" v="8"/>
          <ac:picMkLst>
            <pc:docMk/>
            <pc:sldMk cId="2040243274" sldId="628"/>
            <ac:picMk id="7" creationId="{85B80512-47C8-4563-B0B7-542C5EF22DE0}"/>
          </ac:picMkLst>
        </pc:picChg>
      </pc:sldChg>
      <pc:sldChg chg="addSp delSp modSp modTransition modAnim">
        <pc:chgData name="Cheng Fan" userId="73b39abba4055029" providerId="LiveId" clId="{4EAB50EB-97F5-486D-975F-B67C1BACEDE4}" dt="2020-10-04T04:01:00.887" v="15"/>
        <pc:sldMkLst>
          <pc:docMk/>
          <pc:sldMk cId="2267203452" sldId="775"/>
        </pc:sldMkLst>
        <pc:picChg chg="add del mod">
          <ac:chgData name="Cheng Fan" userId="73b39abba4055029" providerId="LiveId" clId="{4EAB50EB-97F5-486D-975F-B67C1BACEDE4}" dt="2020-10-04T04:01:00.887" v="15"/>
          <ac:picMkLst>
            <pc:docMk/>
            <pc:sldMk cId="2267203452" sldId="775"/>
            <ac:picMk id="2" creationId="{440D6972-827F-474E-B722-1DADA55F656D}"/>
          </ac:picMkLst>
        </pc:picChg>
        <pc:picChg chg="add mod">
          <ac:chgData name="Cheng Fan" userId="73b39abba4055029" providerId="LiveId" clId="{4EAB50EB-97F5-486D-975F-B67C1BACEDE4}" dt="2020-10-04T04:01:00.887" v="15"/>
          <ac:picMkLst>
            <pc:docMk/>
            <pc:sldMk cId="2267203452" sldId="775"/>
            <ac:picMk id="3" creationId="{A6519344-B6F8-4FFC-A2ED-8069C7F5D8BB}"/>
          </ac:picMkLst>
        </pc:picChg>
      </pc:sldChg>
      <pc:sldChg chg="add del ord">
        <pc:chgData name="Cheng Fan" userId="73b39abba4055029" providerId="LiveId" clId="{4EAB50EB-97F5-486D-975F-B67C1BACEDE4}" dt="2020-10-05T08:34:00.138" v="906" actId="2696"/>
        <pc:sldMkLst>
          <pc:docMk/>
          <pc:sldMk cId="1262165335" sldId="913"/>
        </pc:sldMkLst>
      </pc:sldChg>
      <pc:sldChg chg="addSp delSp modSp add mod ord">
        <pc:chgData name="Cheng Fan" userId="73b39abba4055029" providerId="LiveId" clId="{4EAB50EB-97F5-486D-975F-B67C1BACEDE4}" dt="2020-10-05T09:13:40.466" v="936" actId="478"/>
        <pc:sldMkLst>
          <pc:docMk/>
          <pc:sldMk cId="424490773" sldId="914"/>
        </pc:sldMkLst>
        <pc:spChg chg="del">
          <ac:chgData name="Cheng Fan" userId="73b39abba4055029" providerId="LiveId" clId="{4EAB50EB-97F5-486D-975F-B67C1BACEDE4}" dt="2020-10-05T09:13:40.466" v="936" actId="478"/>
          <ac:spMkLst>
            <pc:docMk/>
            <pc:sldMk cId="424490773" sldId="914"/>
            <ac:spMk id="9" creationId="{00000000-0000-0000-0000-000000000000}"/>
          </ac:spMkLst>
        </pc:spChg>
        <pc:spChg chg="mod">
          <ac:chgData name="Cheng Fan" userId="73b39abba4055029" providerId="LiveId" clId="{4EAB50EB-97F5-486D-975F-B67C1BACEDE4}" dt="2020-10-05T08:34:59.818" v="916"/>
          <ac:spMkLst>
            <pc:docMk/>
            <pc:sldMk cId="424490773" sldId="914"/>
            <ac:spMk id="10" creationId="{00000000-0000-0000-0000-000000000000}"/>
          </ac:spMkLst>
        </pc:spChg>
        <pc:picChg chg="add mod">
          <ac:chgData name="Cheng Fan" userId="73b39abba4055029" providerId="LiveId" clId="{4EAB50EB-97F5-486D-975F-B67C1BACEDE4}" dt="2020-10-05T09:13:34.006" v="935"/>
          <ac:picMkLst>
            <pc:docMk/>
            <pc:sldMk cId="424490773" sldId="914"/>
            <ac:picMk id="3" creationId="{9A2BAE06-3D18-4BE4-84F0-BC61EA1949A6}"/>
          </ac:picMkLst>
        </pc:picChg>
        <pc:picChg chg="mod">
          <ac:chgData name="Cheng Fan" userId="73b39abba4055029" providerId="LiveId" clId="{4EAB50EB-97F5-486D-975F-B67C1BACEDE4}" dt="2020-10-05T08:55:33.800" v="925" actId="1076"/>
          <ac:picMkLst>
            <pc:docMk/>
            <pc:sldMk cId="424490773" sldId="914"/>
            <ac:picMk id="11" creationId="{00000000-0000-0000-0000-000000000000}"/>
          </ac:picMkLst>
        </pc:picChg>
        <pc:picChg chg="mod">
          <ac:chgData name="Cheng Fan" userId="73b39abba4055029" providerId="LiveId" clId="{4EAB50EB-97F5-486D-975F-B67C1BACEDE4}" dt="2020-10-05T08:55:41.113" v="926" actId="1076"/>
          <ac:picMkLst>
            <pc:docMk/>
            <pc:sldMk cId="424490773" sldId="914"/>
            <ac:picMk id="12" creationId="{00000000-0000-0000-0000-000000000000}"/>
          </ac:picMkLst>
        </pc:picChg>
        <pc:picChg chg="mod">
          <ac:chgData name="Cheng Fan" userId="73b39abba4055029" providerId="LiveId" clId="{4EAB50EB-97F5-486D-975F-B67C1BACEDE4}" dt="2020-10-05T08:55:20.204" v="923" actId="1076"/>
          <ac:picMkLst>
            <pc:docMk/>
            <pc:sldMk cId="424490773" sldId="914"/>
            <ac:picMk id="13" creationId="{00000000-0000-0000-0000-000000000000}"/>
          </ac:picMkLst>
        </pc:picChg>
        <pc:picChg chg="mod">
          <ac:chgData name="Cheng Fan" userId="73b39abba4055029" providerId="LiveId" clId="{4EAB50EB-97F5-486D-975F-B67C1BACEDE4}" dt="2020-10-05T08:55:22.326" v="924" actId="1076"/>
          <ac:picMkLst>
            <pc:docMk/>
            <pc:sldMk cId="424490773" sldId="914"/>
            <ac:picMk id="14" creationId="{00000000-0000-0000-0000-000000000000}"/>
          </ac:picMkLst>
        </pc:picChg>
        <pc:inkChg chg="add">
          <ac:chgData name="Cheng Fan" userId="73b39abba4055029" providerId="LiveId" clId="{4EAB50EB-97F5-486D-975F-B67C1BACEDE4}" dt="2020-10-05T09:13:34.006" v="935"/>
          <ac:inkMkLst>
            <pc:docMk/>
            <pc:sldMk cId="424490773" sldId="914"/>
            <ac:inkMk id="2" creationId="{E24C5E2A-E4C2-48BE-B73E-EE4331A2378F}"/>
          </ac:inkMkLst>
        </pc:inkChg>
      </pc:sldChg>
      <pc:sldChg chg="addSp modSp">
        <pc:chgData name="Cheng Fan" userId="73b39abba4055029" providerId="LiveId" clId="{4EAB50EB-97F5-486D-975F-B67C1BACEDE4}" dt="2020-10-04T06:12:33.745" v="521"/>
        <pc:sldMkLst>
          <pc:docMk/>
          <pc:sldMk cId="232389027" sldId="923"/>
        </pc:sldMkLst>
        <pc:picChg chg="add mod">
          <ac:chgData name="Cheng Fan" userId="73b39abba4055029" providerId="LiveId" clId="{4EAB50EB-97F5-486D-975F-B67C1BACEDE4}" dt="2020-10-04T06:12:33.745" v="521"/>
          <ac:picMkLst>
            <pc:docMk/>
            <pc:sldMk cId="232389027" sldId="923"/>
            <ac:picMk id="4" creationId="{731C2CC2-3AE1-4CF0-B43B-54C4A879C49A}"/>
          </ac:picMkLst>
        </pc:picChg>
      </pc:sldChg>
      <pc:sldChg chg="addSp modSp mod">
        <pc:chgData name="Cheng Fan" userId="73b39abba4055029" providerId="LiveId" clId="{4EAB50EB-97F5-486D-975F-B67C1BACEDE4}" dt="2020-10-04T05:33:00.174" v="425"/>
        <pc:sldMkLst>
          <pc:docMk/>
          <pc:sldMk cId="258968064" sldId="929"/>
        </pc:sldMkLst>
        <pc:spChg chg="mod">
          <ac:chgData name="Cheng Fan" userId="73b39abba4055029" providerId="LiveId" clId="{4EAB50EB-97F5-486D-975F-B67C1BACEDE4}" dt="2020-10-04T05:24:04.326" v="424"/>
          <ac:spMkLst>
            <pc:docMk/>
            <pc:sldMk cId="258968064" sldId="929"/>
            <ac:spMk id="3" creationId="{00000000-0000-0000-0000-000000000000}"/>
          </ac:spMkLst>
        </pc:spChg>
        <pc:picChg chg="add mod">
          <ac:chgData name="Cheng Fan" userId="73b39abba4055029" providerId="LiveId" clId="{4EAB50EB-97F5-486D-975F-B67C1BACEDE4}" dt="2020-10-04T05:33:00.174" v="425"/>
          <ac:picMkLst>
            <pc:docMk/>
            <pc:sldMk cId="258968064" sldId="929"/>
            <ac:picMk id="4" creationId="{6C657C75-93E0-45F6-A257-4E4D58E0F583}"/>
          </ac:picMkLst>
        </pc:picChg>
        <pc:inkChg chg="add">
          <ac:chgData name="Cheng Fan" userId="73b39abba4055029" providerId="LiveId" clId="{4EAB50EB-97F5-486D-975F-B67C1BACEDE4}" dt="2020-10-04T05:33:00.174" v="425"/>
          <ac:inkMkLst>
            <pc:docMk/>
            <pc:sldMk cId="258968064" sldId="929"/>
            <ac:inkMk id="2" creationId="{8AFDD287-43B6-486A-90CE-18CA1410AE9F}"/>
          </ac:inkMkLst>
        </pc:inkChg>
      </pc:sldChg>
      <pc:sldChg chg="addSp modSp">
        <pc:chgData name="Cheng Fan" userId="73b39abba4055029" providerId="LiveId" clId="{4EAB50EB-97F5-486D-975F-B67C1BACEDE4}" dt="2020-10-04T06:09:06.696" v="515"/>
        <pc:sldMkLst>
          <pc:docMk/>
          <pc:sldMk cId="3911098616" sldId="938"/>
        </pc:sldMkLst>
        <pc:picChg chg="add mod">
          <ac:chgData name="Cheng Fan" userId="73b39abba4055029" providerId="LiveId" clId="{4EAB50EB-97F5-486D-975F-B67C1BACEDE4}" dt="2020-10-04T06:09:06.696" v="515"/>
          <ac:picMkLst>
            <pc:docMk/>
            <pc:sldMk cId="3911098616" sldId="938"/>
            <ac:picMk id="9" creationId="{26EECC14-4149-429B-9AA2-76B6730BEF28}"/>
          </ac:picMkLst>
        </pc:picChg>
        <pc:inkChg chg="add">
          <ac:chgData name="Cheng Fan" userId="73b39abba4055029" providerId="LiveId" clId="{4EAB50EB-97F5-486D-975F-B67C1BACEDE4}" dt="2020-10-04T06:09:06.696" v="515"/>
          <ac:inkMkLst>
            <pc:docMk/>
            <pc:sldMk cId="3911098616" sldId="938"/>
            <ac:inkMk id="2" creationId="{0F031754-8CC5-43E5-9A5C-67A87E6DD722}"/>
          </ac:inkMkLst>
        </pc:inkChg>
      </pc:sldChg>
      <pc:sldChg chg="addSp delSp modSp mod modTransition delAnim modAnim">
        <pc:chgData name="Cheng Fan" userId="73b39abba4055029" providerId="LiveId" clId="{4EAB50EB-97F5-486D-975F-B67C1BACEDE4}" dt="2020-10-04T04:55:18.660" v="393"/>
        <pc:sldMkLst>
          <pc:docMk/>
          <pc:sldMk cId="470289421" sldId="987"/>
        </pc:sldMkLst>
        <pc:spChg chg="mod">
          <ac:chgData name="Cheng Fan" userId="73b39abba4055029" providerId="LiveId" clId="{4EAB50EB-97F5-486D-975F-B67C1BACEDE4}" dt="2020-10-04T04:50:11.401" v="390" actId="20577"/>
          <ac:spMkLst>
            <pc:docMk/>
            <pc:sldMk cId="470289421" sldId="987"/>
            <ac:spMk id="6" creationId="{00000000-0000-0000-0000-000000000000}"/>
          </ac:spMkLst>
        </pc:spChg>
        <pc:spChg chg="add del">
          <ac:chgData name="Cheng Fan" userId="73b39abba4055029" providerId="LiveId" clId="{4EAB50EB-97F5-486D-975F-B67C1BACEDE4}" dt="2020-10-04T04:01:12.731" v="19" actId="478"/>
          <ac:spMkLst>
            <pc:docMk/>
            <pc:sldMk cId="470289421" sldId="987"/>
            <ac:spMk id="9" creationId="{00000000-0000-0000-0000-000000000000}"/>
          </ac:spMkLst>
        </pc:spChg>
        <pc:picChg chg="mod">
          <ac:chgData name="Cheng Fan" userId="73b39abba4055029" providerId="LiveId" clId="{4EAB50EB-97F5-486D-975F-B67C1BACEDE4}" dt="2020-10-04T04:14:53.833" v="89" actId="1036"/>
          <ac:picMkLst>
            <pc:docMk/>
            <pc:sldMk cId="470289421" sldId="987"/>
            <ac:picMk id="2" creationId="{00000000-0000-0000-0000-000000000000}"/>
          </ac:picMkLst>
        </pc:picChg>
        <pc:picChg chg="mod">
          <ac:chgData name="Cheng Fan" userId="73b39abba4055029" providerId="LiveId" clId="{4EAB50EB-97F5-486D-975F-B67C1BACEDE4}" dt="2020-10-04T04:14:53.833" v="89" actId="1036"/>
          <ac:picMkLst>
            <pc:docMk/>
            <pc:sldMk cId="470289421" sldId="987"/>
            <ac:picMk id="3" creationId="{00000000-0000-0000-0000-000000000000}"/>
          </ac:picMkLst>
        </pc:picChg>
        <pc:picChg chg="add mod">
          <ac:chgData name="Cheng Fan" userId="73b39abba4055029" providerId="LiveId" clId="{4EAB50EB-97F5-486D-975F-B67C1BACEDE4}" dt="2020-10-04T04:00:59.499" v="13"/>
          <ac:picMkLst>
            <pc:docMk/>
            <pc:sldMk cId="470289421" sldId="987"/>
            <ac:picMk id="5" creationId="{B7A871C9-7012-4D96-86CA-7593291BEA97}"/>
          </ac:picMkLst>
        </pc:picChg>
        <pc:picChg chg="add del mod">
          <ac:chgData name="Cheng Fan" userId="73b39abba4055029" providerId="LiveId" clId="{4EAB50EB-97F5-486D-975F-B67C1BACEDE4}" dt="2020-10-04T04:26:38.356" v="91"/>
          <ac:picMkLst>
            <pc:docMk/>
            <pc:sldMk cId="470289421" sldId="987"/>
            <ac:picMk id="11" creationId="{F4EE0918-F22F-4787-99E5-8F4227307F98}"/>
          </ac:picMkLst>
        </pc:picChg>
        <pc:picChg chg="add del mod">
          <ac:chgData name="Cheng Fan" userId="73b39abba4055029" providerId="LiveId" clId="{4EAB50EB-97F5-486D-975F-B67C1BACEDE4}" dt="2020-10-04T04:26:59.939" v="92"/>
          <ac:picMkLst>
            <pc:docMk/>
            <pc:sldMk cId="470289421" sldId="987"/>
            <ac:picMk id="12" creationId="{F4F40C48-D2CE-422C-BFE3-AFD0FACA92E6}"/>
          </ac:picMkLst>
        </pc:picChg>
        <pc:picChg chg="add del mod">
          <ac:chgData name="Cheng Fan" userId="73b39abba4055029" providerId="LiveId" clId="{4EAB50EB-97F5-486D-975F-B67C1BACEDE4}" dt="2020-10-04T04:50:14.821" v="391" actId="478"/>
          <ac:picMkLst>
            <pc:docMk/>
            <pc:sldMk cId="470289421" sldId="987"/>
            <ac:picMk id="13" creationId="{88938431-E438-4CCC-8CB6-ABEEB326D8F7}"/>
          </ac:picMkLst>
        </pc:picChg>
        <pc:picChg chg="add mod">
          <ac:chgData name="Cheng Fan" userId="73b39abba4055029" providerId="LiveId" clId="{4EAB50EB-97F5-486D-975F-B67C1BACEDE4}" dt="2020-10-04T04:32:57.920" v="94"/>
          <ac:picMkLst>
            <pc:docMk/>
            <pc:sldMk cId="470289421" sldId="987"/>
            <ac:picMk id="19" creationId="{E67573AA-644D-41FF-9E26-01DBDED5C49D}"/>
          </ac:picMkLst>
        </pc:picChg>
        <pc:picChg chg="add mod">
          <ac:chgData name="Cheng Fan" userId="73b39abba4055029" providerId="LiveId" clId="{4EAB50EB-97F5-486D-975F-B67C1BACEDE4}" dt="2020-10-04T04:55:18.660" v="393"/>
          <ac:picMkLst>
            <pc:docMk/>
            <pc:sldMk cId="470289421" sldId="987"/>
            <ac:picMk id="21" creationId="{044F323C-DFE8-4A7E-911C-D21D550D63ED}"/>
          </ac:picMkLst>
        </pc:picChg>
        <pc:inkChg chg="add del">
          <ac:chgData name="Cheng Fan" userId="73b39abba4055029" providerId="LiveId" clId="{4EAB50EB-97F5-486D-975F-B67C1BACEDE4}" dt="2020-10-04T04:01:07.692" v="17" actId="478"/>
          <ac:inkMkLst>
            <pc:docMk/>
            <pc:sldMk cId="470289421" sldId="987"/>
            <ac:inkMk id="7" creationId="{7CF8E45F-EA14-45CA-A1CA-A7B17BFCADBC}"/>
          </ac:inkMkLst>
        </pc:inkChg>
        <pc:inkChg chg="add del">
          <ac:chgData name="Cheng Fan" userId="73b39abba4055029" providerId="LiveId" clId="{4EAB50EB-97F5-486D-975F-B67C1BACEDE4}" dt="2020-10-04T04:01:09.592" v="18" actId="478"/>
          <ac:inkMkLst>
            <pc:docMk/>
            <pc:sldMk cId="470289421" sldId="987"/>
            <ac:inkMk id="10" creationId="{84ECF646-2A6B-4A0E-A4BB-3ED25F97D2F4}"/>
          </ac:inkMkLst>
        </pc:inkChg>
        <pc:inkChg chg="add del">
          <ac:chgData name="Cheng Fan" userId="73b39abba4055029" providerId="LiveId" clId="{4EAB50EB-97F5-486D-975F-B67C1BACEDE4}" dt="2020-10-04T04:32:57.920" v="94"/>
          <ac:inkMkLst>
            <pc:docMk/>
            <pc:sldMk cId="470289421" sldId="987"/>
            <ac:inkMk id="18" creationId="{B1C81F2F-45E4-4807-91D7-1ECA203F55D6}"/>
          </ac:inkMkLst>
        </pc:inkChg>
        <pc:inkChg chg="add">
          <ac:chgData name="Cheng Fan" userId="73b39abba4055029" providerId="LiveId" clId="{4EAB50EB-97F5-486D-975F-B67C1BACEDE4}" dt="2020-10-04T04:55:18.660" v="393"/>
          <ac:inkMkLst>
            <pc:docMk/>
            <pc:sldMk cId="470289421" sldId="987"/>
            <ac:inkMk id="20" creationId="{769FAA75-62EC-4556-A713-B4F8BB6FD77B}"/>
          </ac:inkMkLst>
        </pc:inkChg>
      </pc:sldChg>
      <pc:sldChg chg="addSp delSp modSp mod modTransition modAnim">
        <pc:chgData name="Cheng Fan" userId="73b39abba4055029" providerId="LiveId" clId="{4EAB50EB-97F5-486D-975F-B67C1BACEDE4}" dt="2020-10-04T04:40:46.286" v="97"/>
        <pc:sldMkLst>
          <pc:docMk/>
          <pc:sldMk cId="3151098999" sldId="993"/>
        </pc:sldMkLst>
        <pc:picChg chg="add mod">
          <ac:chgData name="Cheng Fan" userId="73b39abba4055029" providerId="LiveId" clId="{4EAB50EB-97F5-486D-975F-B67C1BACEDE4}" dt="2020-10-04T04:00:59.499" v="13"/>
          <ac:picMkLst>
            <pc:docMk/>
            <pc:sldMk cId="3151098999" sldId="993"/>
            <ac:picMk id="8" creationId="{7E766989-56DD-4D54-9604-77CA2E759ECD}"/>
          </ac:picMkLst>
        </pc:picChg>
        <pc:picChg chg="add mod">
          <ac:chgData name="Cheng Fan" userId="73b39abba4055029" providerId="LiveId" clId="{4EAB50EB-97F5-486D-975F-B67C1BACEDE4}" dt="2020-10-04T04:40:46.286" v="97"/>
          <ac:picMkLst>
            <pc:docMk/>
            <pc:sldMk cId="3151098999" sldId="993"/>
            <ac:picMk id="11" creationId="{CC44DD8D-48FD-487B-AB28-0EFCE4E2635D}"/>
          </ac:picMkLst>
        </pc:picChg>
        <pc:inkChg chg="add del">
          <ac:chgData name="Cheng Fan" userId="73b39abba4055029" providerId="LiveId" clId="{4EAB50EB-97F5-486D-975F-B67C1BACEDE4}" dt="2020-10-04T04:33:09.945" v="96" actId="478"/>
          <ac:inkMkLst>
            <pc:docMk/>
            <pc:sldMk cId="3151098999" sldId="993"/>
            <ac:inkMk id="9" creationId="{A967ABBE-100B-4E68-B92D-F6CBFBF73BDE}"/>
          </ac:inkMkLst>
        </pc:inkChg>
        <pc:inkChg chg="add">
          <ac:chgData name="Cheng Fan" userId="73b39abba4055029" providerId="LiveId" clId="{4EAB50EB-97F5-486D-975F-B67C1BACEDE4}" dt="2020-10-04T04:40:46.286" v="97"/>
          <ac:inkMkLst>
            <pc:docMk/>
            <pc:sldMk cId="3151098999" sldId="993"/>
            <ac:inkMk id="10" creationId="{22013A26-BE84-45A3-85C7-4EDC5CEF845D}"/>
          </ac:inkMkLst>
        </pc:inkChg>
      </pc:sldChg>
      <pc:sldChg chg="addSp delSp modSp mod">
        <pc:chgData name="Cheng Fan" userId="73b39abba4055029" providerId="LiveId" clId="{4EAB50EB-97F5-486D-975F-B67C1BACEDE4}" dt="2020-10-04T05:03:35.234" v="399"/>
        <pc:sldMkLst>
          <pc:docMk/>
          <pc:sldMk cId="3815764363" sldId="994"/>
        </pc:sldMkLst>
        <pc:picChg chg="add del mod">
          <ac:chgData name="Cheng Fan" userId="73b39abba4055029" providerId="LiveId" clId="{4EAB50EB-97F5-486D-975F-B67C1BACEDE4}" dt="2020-10-04T05:03:35.234" v="399"/>
          <ac:picMkLst>
            <pc:docMk/>
            <pc:sldMk cId="3815764363" sldId="994"/>
            <ac:picMk id="2" creationId="{6FFEFC57-4EFF-4ECA-AD94-0A6CFB518858}"/>
          </ac:picMkLst>
        </pc:picChg>
        <pc:picChg chg="add mod">
          <ac:chgData name="Cheng Fan" userId="73b39abba4055029" providerId="LiveId" clId="{4EAB50EB-97F5-486D-975F-B67C1BACEDE4}" dt="2020-10-04T05:03:35.234" v="399"/>
          <ac:picMkLst>
            <pc:docMk/>
            <pc:sldMk cId="3815764363" sldId="994"/>
            <ac:picMk id="6" creationId="{740A482B-705F-43F5-B77B-EAEDF0FBCF61}"/>
          </ac:picMkLst>
        </pc:picChg>
        <pc:inkChg chg="add del">
          <ac:chgData name="Cheng Fan" userId="73b39abba4055029" providerId="LiveId" clId="{4EAB50EB-97F5-486D-975F-B67C1BACEDE4}" dt="2020-10-04T05:00:40.674" v="398" actId="478"/>
          <ac:inkMkLst>
            <pc:docMk/>
            <pc:sldMk cId="3815764363" sldId="994"/>
            <ac:inkMk id="3" creationId="{4CB9C1F8-F74F-4E6B-8F8E-5DD5826AA536}"/>
          </ac:inkMkLst>
        </pc:inkChg>
      </pc:sldChg>
      <pc:sldChg chg="addSp modSp">
        <pc:chgData name="Cheng Fan" userId="73b39abba4055029" providerId="LiveId" clId="{4EAB50EB-97F5-486D-975F-B67C1BACEDE4}" dt="2020-10-04T05:03:35.234" v="399"/>
        <pc:sldMkLst>
          <pc:docMk/>
          <pc:sldMk cId="2153487231" sldId="995"/>
        </pc:sldMkLst>
        <pc:picChg chg="add mod">
          <ac:chgData name="Cheng Fan" userId="73b39abba4055029" providerId="LiveId" clId="{4EAB50EB-97F5-486D-975F-B67C1BACEDE4}" dt="2020-10-04T05:03:35.234" v="399"/>
          <ac:picMkLst>
            <pc:docMk/>
            <pc:sldMk cId="2153487231" sldId="995"/>
            <ac:picMk id="3" creationId="{7892A379-F5E8-4541-9964-6640CEE42EFD}"/>
          </ac:picMkLst>
        </pc:picChg>
        <pc:inkChg chg="add">
          <ac:chgData name="Cheng Fan" userId="73b39abba4055029" providerId="LiveId" clId="{4EAB50EB-97F5-486D-975F-B67C1BACEDE4}" dt="2020-10-04T05:03:35.234" v="399"/>
          <ac:inkMkLst>
            <pc:docMk/>
            <pc:sldMk cId="2153487231" sldId="995"/>
            <ac:inkMk id="2" creationId="{CED6764C-347E-4C77-BCC2-CCA20C7B7CB7}"/>
          </ac:inkMkLst>
        </pc:inkChg>
      </pc:sldChg>
      <pc:sldChg chg="addSp modSp">
        <pc:chgData name="Cheng Fan" userId="73b39abba4055029" providerId="LiveId" clId="{4EAB50EB-97F5-486D-975F-B67C1BACEDE4}" dt="2020-10-04T05:07:46.542" v="400"/>
        <pc:sldMkLst>
          <pc:docMk/>
          <pc:sldMk cId="968213848" sldId="996"/>
        </pc:sldMkLst>
        <pc:picChg chg="add mod">
          <ac:chgData name="Cheng Fan" userId="73b39abba4055029" providerId="LiveId" clId="{4EAB50EB-97F5-486D-975F-B67C1BACEDE4}" dt="2020-10-04T05:07:46.542" v="400"/>
          <ac:picMkLst>
            <pc:docMk/>
            <pc:sldMk cId="968213848" sldId="996"/>
            <ac:picMk id="8" creationId="{065E0761-2355-448F-A182-1E4A0FC46276}"/>
          </ac:picMkLst>
        </pc:picChg>
        <pc:inkChg chg="add">
          <ac:chgData name="Cheng Fan" userId="73b39abba4055029" providerId="LiveId" clId="{4EAB50EB-97F5-486D-975F-B67C1BACEDE4}" dt="2020-10-04T05:07:46.542" v="400"/>
          <ac:inkMkLst>
            <pc:docMk/>
            <pc:sldMk cId="968213848" sldId="996"/>
            <ac:inkMk id="7" creationId="{1306DFC7-ADEE-4285-91A9-3E0614EBE386}"/>
          </ac:inkMkLst>
        </pc:inkChg>
      </pc:sldChg>
      <pc:sldChg chg="addSp delSp modSp mod delAnim">
        <pc:chgData name="Cheng Fan" userId="73b39abba4055029" providerId="LiveId" clId="{4EAB50EB-97F5-486D-975F-B67C1BACEDE4}" dt="2020-10-04T05:16:51.228" v="408"/>
        <pc:sldMkLst>
          <pc:docMk/>
          <pc:sldMk cId="3951973239" sldId="997"/>
        </pc:sldMkLst>
        <pc:picChg chg="add del mod">
          <ac:chgData name="Cheng Fan" userId="73b39abba4055029" providerId="LiveId" clId="{4EAB50EB-97F5-486D-975F-B67C1BACEDE4}" dt="2020-10-04T05:11:15.335" v="406" actId="478"/>
          <ac:picMkLst>
            <pc:docMk/>
            <pc:sldMk cId="3951973239" sldId="997"/>
            <ac:picMk id="3" creationId="{BB2AAC81-B1C2-4CBB-9156-801DB39971F7}"/>
          </ac:picMkLst>
        </pc:picChg>
        <pc:picChg chg="add mod">
          <ac:chgData name="Cheng Fan" userId="73b39abba4055029" providerId="LiveId" clId="{4EAB50EB-97F5-486D-975F-B67C1BACEDE4}" dt="2020-10-04T05:16:51.228" v="408"/>
          <ac:picMkLst>
            <pc:docMk/>
            <pc:sldMk cId="3951973239" sldId="997"/>
            <ac:picMk id="7" creationId="{C7429C3A-4CCC-4FC7-A795-197F6BF1EBC4}"/>
          </ac:picMkLst>
        </pc:picChg>
        <pc:picChg chg="mod">
          <ac:chgData name="Cheng Fan" userId="73b39abba4055029" providerId="LiveId" clId="{4EAB50EB-97F5-486D-975F-B67C1BACEDE4}" dt="2020-10-04T05:09:15.339" v="404" actId="1076"/>
          <ac:picMkLst>
            <pc:docMk/>
            <pc:sldMk cId="3951973239" sldId="997"/>
            <ac:picMk id="8" creationId="{AC75F79D-E144-4347-9309-541227DB018A}"/>
          </ac:picMkLst>
        </pc:picChg>
        <pc:inkChg chg="add del">
          <ac:chgData name="Cheng Fan" userId="73b39abba4055029" providerId="LiveId" clId="{4EAB50EB-97F5-486D-975F-B67C1BACEDE4}" dt="2020-10-04T05:11:25.627" v="407" actId="478"/>
          <ac:inkMkLst>
            <pc:docMk/>
            <pc:sldMk cId="3951973239" sldId="997"/>
            <ac:inkMk id="2" creationId="{991A1443-D13B-48BE-8DD8-FB8315CC8C4B}"/>
          </ac:inkMkLst>
        </pc:inkChg>
        <pc:inkChg chg="add">
          <ac:chgData name="Cheng Fan" userId="73b39abba4055029" providerId="LiveId" clId="{4EAB50EB-97F5-486D-975F-B67C1BACEDE4}" dt="2020-10-04T05:16:51.228" v="408"/>
          <ac:inkMkLst>
            <pc:docMk/>
            <pc:sldMk cId="3951973239" sldId="997"/>
            <ac:inkMk id="6" creationId="{9534F2B7-F9C8-4E1E-B66C-BA0ED7199B53}"/>
          </ac:inkMkLst>
        </pc:inkChg>
      </pc:sldChg>
      <pc:sldChg chg="addSp delSp modSp mod delAnim">
        <pc:chgData name="Cheng Fan" userId="73b39abba4055029" providerId="LiveId" clId="{4EAB50EB-97F5-486D-975F-B67C1BACEDE4}" dt="2020-10-04T05:20:12.668" v="409"/>
        <pc:sldMkLst>
          <pc:docMk/>
          <pc:sldMk cId="3643628354" sldId="998"/>
        </pc:sldMkLst>
        <pc:picChg chg="add del mod">
          <ac:chgData name="Cheng Fan" userId="73b39abba4055029" providerId="LiveId" clId="{4EAB50EB-97F5-486D-975F-B67C1BACEDE4}" dt="2020-10-04T05:09:04.868" v="402" actId="478"/>
          <ac:picMkLst>
            <pc:docMk/>
            <pc:sldMk cId="3643628354" sldId="998"/>
            <ac:picMk id="3" creationId="{37A5FA55-B70F-455D-B97A-C8E2125F43D6}"/>
          </ac:picMkLst>
        </pc:picChg>
        <pc:picChg chg="add mod">
          <ac:chgData name="Cheng Fan" userId="73b39abba4055029" providerId="LiveId" clId="{4EAB50EB-97F5-486D-975F-B67C1BACEDE4}" dt="2020-10-04T05:20:12.668" v="409"/>
          <ac:picMkLst>
            <pc:docMk/>
            <pc:sldMk cId="3643628354" sldId="998"/>
            <ac:picMk id="12" creationId="{41BF20F6-63C6-4B3B-A9C3-65D3E983C79B}"/>
          </ac:picMkLst>
        </pc:picChg>
        <pc:inkChg chg="add">
          <ac:chgData name="Cheng Fan" userId="73b39abba4055029" providerId="LiveId" clId="{4EAB50EB-97F5-486D-975F-B67C1BACEDE4}" dt="2020-10-04T05:20:12.668" v="409"/>
          <ac:inkMkLst>
            <pc:docMk/>
            <pc:sldMk cId="3643628354" sldId="998"/>
            <ac:inkMk id="11" creationId="{6EB27665-38C3-46A3-85BD-3DC1DCFBBAB8}"/>
          </ac:inkMkLst>
        </pc:inkChg>
      </pc:sldChg>
      <pc:sldChg chg="addSp modSp">
        <pc:chgData name="Cheng Fan" userId="73b39abba4055029" providerId="LiveId" clId="{4EAB50EB-97F5-486D-975F-B67C1BACEDE4}" dt="2020-10-04T05:22:27.457" v="410"/>
        <pc:sldMkLst>
          <pc:docMk/>
          <pc:sldMk cId="668122419" sldId="999"/>
        </pc:sldMkLst>
        <pc:picChg chg="add mod">
          <ac:chgData name="Cheng Fan" userId="73b39abba4055029" providerId="LiveId" clId="{4EAB50EB-97F5-486D-975F-B67C1BACEDE4}" dt="2020-10-04T05:22:27.457" v="410"/>
          <ac:picMkLst>
            <pc:docMk/>
            <pc:sldMk cId="668122419" sldId="999"/>
            <ac:picMk id="3" creationId="{1793AFDC-DE20-4C44-8EC4-CF87419539C7}"/>
          </ac:picMkLst>
        </pc:picChg>
        <pc:inkChg chg="add">
          <ac:chgData name="Cheng Fan" userId="73b39abba4055029" providerId="LiveId" clId="{4EAB50EB-97F5-486D-975F-B67C1BACEDE4}" dt="2020-10-04T05:22:27.457" v="410"/>
          <ac:inkMkLst>
            <pc:docMk/>
            <pc:sldMk cId="668122419" sldId="999"/>
            <ac:inkMk id="2" creationId="{B03CFD12-F890-4DCF-9247-2EB156890D06}"/>
          </ac:inkMkLst>
        </pc:inkChg>
      </pc:sldChg>
      <pc:sldChg chg="addSp modSp">
        <pc:chgData name="Cheng Fan" userId="73b39abba4055029" providerId="LiveId" clId="{4EAB50EB-97F5-486D-975F-B67C1BACEDE4}" dt="2020-10-04T05:33:00.174" v="425"/>
        <pc:sldMkLst>
          <pc:docMk/>
          <pc:sldMk cId="1409523050" sldId="1001"/>
        </pc:sldMkLst>
        <pc:picChg chg="add mod">
          <ac:chgData name="Cheng Fan" userId="73b39abba4055029" providerId="LiveId" clId="{4EAB50EB-97F5-486D-975F-B67C1BACEDE4}" dt="2020-10-04T05:33:00.174" v="425"/>
          <ac:picMkLst>
            <pc:docMk/>
            <pc:sldMk cId="1409523050" sldId="1001"/>
            <ac:picMk id="3" creationId="{B4A70658-1906-40AB-B969-E2ACB78C475C}"/>
          </ac:picMkLst>
        </pc:picChg>
        <pc:inkChg chg="add">
          <ac:chgData name="Cheng Fan" userId="73b39abba4055029" providerId="LiveId" clId="{4EAB50EB-97F5-486D-975F-B67C1BACEDE4}" dt="2020-10-04T05:33:00.174" v="425"/>
          <ac:inkMkLst>
            <pc:docMk/>
            <pc:sldMk cId="1409523050" sldId="1001"/>
            <ac:inkMk id="2" creationId="{B3914FFF-FEFC-4F9E-941E-3A1F3E3A1DB7}"/>
          </ac:inkMkLst>
        </pc:inkChg>
      </pc:sldChg>
      <pc:sldChg chg="addSp modSp mod">
        <pc:chgData name="Cheng Fan" userId="73b39abba4055029" providerId="LiveId" clId="{4EAB50EB-97F5-486D-975F-B67C1BACEDE4}" dt="2020-10-04T05:42:01.005" v="511"/>
        <pc:sldMkLst>
          <pc:docMk/>
          <pc:sldMk cId="1399418932" sldId="1002"/>
        </pc:sldMkLst>
        <pc:spChg chg="mod">
          <ac:chgData name="Cheng Fan" userId="73b39abba4055029" providerId="LiveId" clId="{4EAB50EB-97F5-486D-975F-B67C1BACEDE4}" dt="2020-10-04T05:37:44.919" v="510"/>
          <ac:spMkLst>
            <pc:docMk/>
            <pc:sldMk cId="1399418932" sldId="1002"/>
            <ac:spMk id="7" creationId="{00000000-0000-0000-0000-000000000000}"/>
          </ac:spMkLst>
        </pc:spChg>
        <pc:picChg chg="add mod">
          <ac:chgData name="Cheng Fan" userId="73b39abba4055029" providerId="LiveId" clId="{4EAB50EB-97F5-486D-975F-B67C1BACEDE4}" dt="2020-10-04T05:42:01.005" v="511"/>
          <ac:picMkLst>
            <pc:docMk/>
            <pc:sldMk cId="1399418932" sldId="1002"/>
            <ac:picMk id="8" creationId="{BB8342B4-47C2-4C67-9706-356A0EE638CB}"/>
          </ac:picMkLst>
        </pc:picChg>
        <pc:inkChg chg="add">
          <ac:chgData name="Cheng Fan" userId="73b39abba4055029" providerId="LiveId" clId="{4EAB50EB-97F5-486D-975F-B67C1BACEDE4}" dt="2020-10-04T05:42:01.005" v="511"/>
          <ac:inkMkLst>
            <pc:docMk/>
            <pc:sldMk cId="1399418932" sldId="1002"/>
            <ac:inkMk id="6" creationId="{3F4CAF35-3E3E-45CD-B4A4-A4945BC2F7FC}"/>
          </ac:inkMkLst>
        </pc:inkChg>
      </pc:sldChg>
      <pc:sldChg chg="addSp modSp">
        <pc:chgData name="Cheng Fan" userId="73b39abba4055029" providerId="LiveId" clId="{4EAB50EB-97F5-486D-975F-B67C1BACEDE4}" dt="2020-10-04T05:56:24.738" v="514"/>
        <pc:sldMkLst>
          <pc:docMk/>
          <pc:sldMk cId="2417950762" sldId="1003"/>
        </pc:sldMkLst>
        <pc:picChg chg="add mod">
          <ac:chgData name="Cheng Fan" userId="73b39abba4055029" providerId="LiveId" clId="{4EAB50EB-97F5-486D-975F-B67C1BACEDE4}" dt="2020-10-04T05:56:24.738" v="514"/>
          <ac:picMkLst>
            <pc:docMk/>
            <pc:sldMk cId="2417950762" sldId="1003"/>
            <ac:picMk id="3" creationId="{C30FAA8E-45AB-4AB7-AF0C-B23F1CF0BB6F}"/>
          </ac:picMkLst>
        </pc:picChg>
        <pc:inkChg chg="add">
          <ac:chgData name="Cheng Fan" userId="73b39abba4055029" providerId="LiveId" clId="{4EAB50EB-97F5-486D-975F-B67C1BACEDE4}" dt="2020-10-04T05:56:24.738" v="514"/>
          <ac:inkMkLst>
            <pc:docMk/>
            <pc:sldMk cId="2417950762" sldId="1003"/>
            <ac:inkMk id="2" creationId="{1E8D4746-0476-477D-AAEA-B6CC95207856}"/>
          </ac:inkMkLst>
        </pc:inkChg>
      </pc:sldChg>
      <pc:sldChg chg="addSp delSp modSp mod delAnim">
        <pc:chgData name="Cheng Fan" userId="73b39abba4055029" providerId="LiveId" clId="{4EAB50EB-97F5-486D-975F-B67C1BACEDE4}" dt="2020-10-04T06:11:54.913" v="520"/>
        <pc:sldMkLst>
          <pc:docMk/>
          <pc:sldMk cId="3878128890" sldId="1006"/>
        </pc:sldMkLst>
        <pc:spChg chg="mod">
          <ac:chgData name="Cheng Fan" userId="73b39abba4055029" providerId="LiveId" clId="{4EAB50EB-97F5-486D-975F-B67C1BACEDE4}" dt="2020-10-04T06:10:03.524" v="519" actId="6549"/>
          <ac:spMkLst>
            <pc:docMk/>
            <pc:sldMk cId="3878128890" sldId="1006"/>
            <ac:spMk id="10" creationId="{00000000-0000-0000-0000-000000000000}"/>
          </ac:spMkLst>
        </pc:spChg>
        <pc:picChg chg="add del mod">
          <ac:chgData name="Cheng Fan" userId="73b39abba4055029" providerId="LiveId" clId="{4EAB50EB-97F5-486D-975F-B67C1BACEDE4}" dt="2020-10-04T06:09:19.074" v="517" actId="478"/>
          <ac:picMkLst>
            <pc:docMk/>
            <pc:sldMk cId="3878128890" sldId="1006"/>
            <ac:picMk id="3" creationId="{4925E827-A53A-4D21-8722-D859DFEA7C31}"/>
          </ac:picMkLst>
        </pc:picChg>
        <pc:picChg chg="add mod">
          <ac:chgData name="Cheng Fan" userId="73b39abba4055029" providerId="LiveId" clId="{4EAB50EB-97F5-486D-975F-B67C1BACEDE4}" dt="2020-10-04T06:11:54.913" v="520"/>
          <ac:picMkLst>
            <pc:docMk/>
            <pc:sldMk cId="3878128890" sldId="1006"/>
            <ac:picMk id="5" creationId="{77C5AF03-5D41-4B17-887C-4C5CE3EF8212}"/>
          </ac:picMkLst>
        </pc:picChg>
        <pc:inkChg chg="add del">
          <ac:chgData name="Cheng Fan" userId="73b39abba4055029" providerId="LiveId" clId="{4EAB50EB-97F5-486D-975F-B67C1BACEDE4}" dt="2020-10-04T06:09:16.674" v="516" actId="478"/>
          <ac:inkMkLst>
            <pc:docMk/>
            <pc:sldMk cId="3878128890" sldId="1006"/>
            <ac:inkMk id="2" creationId="{CD41FB2E-0F18-485B-AA1B-0BB2EEBB62C0}"/>
          </ac:inkMkLst>
        </pc:inkChg>
      </pc:sldChg>
      <pc:sldChg chg="addSp delSp modSp mod delAnim">
        <pc:chgData name="Cheng Fan" userId="73b39abba4055029" providerId="LiveId" clId="{4EAB50EB-97F5-486D-975F-B67C1BACEDE4}" dt="2020-10-04T06:34:12.670" v="558"/>
        <pc:sldMkLst>
          <pc:docMk/>
          <pc:sldMk cId="1534478617" sldId="1007"/>
        </pc:sldMkLst>
        <pc:picChg chg="del">
          <ac:chgData name="Cheng Fan" userId="73b39abba4055029" providerId="LiveId" clId="{4EAB50EB-97F5-486D-975F-B67C1BACEDE4}" dt="2020-10-04T06:20:51.976" v="525" actId="478"/>
          <ac:picMkLst>
            <pc:docMk/>
            <pc:sldMk cId="1534478617" sldId="1007"/>
            <ac:picMk id="9" creationId="{00000000-0000-0000-0000-000000000000}"/>
          </ac:picMkLst>
        </pc:picChg>
        <pc:picChg chg="del">
          <ac:chgData name="Cheng Fan" userId="73b39abba4055029" providerId="LiveId" clId="{4EAB50EB-97F5-486D-975F-B67C1BACEDE4}" dt="2020-10-04T06:20:53.725" v="526" actId="478"/>
          <ac:picMkLst>
            <pc:docMk/>
            <pc:sldMk cId="1534478617" sldId="1007"/>
            <ac:picMk id="11" creationId="{00000000-0000-0000-0000-000000000000}"/>
          </ac:picMkLst>
        </pc:picChg>
        <pc:picChg chg="add del mod">
          <ac:chgData name="Cheng Fan" userId="73b39abba4055029" providerId="LiveId" clId="{4EAB50EB-97F5-486D-975F-B67C1BACEDE4}" dt="2020-10-04T06:20:05.817" v="523" actId="478"/>
          <ac:picMkLst>
            <pc:docMk/>
            <pc:sldMk cId="1534478617" sldId="1007"/>
            <ac:picMk id="12" creationId="{3591585F-F886-4BD7-A308-31614EA4DBE1}"/>
          </ac:picMkLst>
        </pc:picChg>
        <pc:picChg chg="add mod">
          <ac:chgData name="Cheng Fan" userId="73b39abba4055029" providerId="LiveId" clId="{4EAB50EB-97F5-486D-975F-B67C1BACEDE4}" dt="2020-10-04T06:34:12.670" v="558"/>
          <ac:picMkLst>
            <pc:docMk/>
            <pc:sldMk cId="1534478617" sldId="1007"/>
            <ac:picMk id="14" creationId="{1697BDD6-BEFD-41EA-95C3-3051AD2E870C}"/>
          </ac:picMkLst>
        </pc:picChg>
        <pc:inkChg chg="add del">
          <ac:chgData name="Cheng Fan" userId="73b39abba4055029" providerId="LiveId" clId="{4EAB50EB-97F5-486D-975F-B67C1BACEDE4}" dt="2020-10-04T06:20:08.329" v="524" actId="478"/>
          <ac:inkMkLst>
            <pc:docMk/>
            <pc:sldMk cId="1534478617" sldId="1007"/>
            <ac:inkMk id="2" creationId="{5AE5F45B-EFA0-43DA-93D2-7FFCDD006EFC}"/>
          </ac:inkMkLst>
        </pc:inkChg>
        <pc:inkChg chg="add">
          <ac:chgData name="Cheng Fan" userId="73b39abba4055029" providerId="LiveId" clId="{4EAB50EB-97F5-486D-975F-B67C1BACEDE4}" dt="2020-10-04T06:34:12.670" v="558"/>
          <ac:inkMkLst>
            <pc:docMk/>
            <pc:sldMk cId="1534478617" sldId="1007"/>
            <ac:inkMk id="13" creationId="{0E73D52D-8B27-489B-AA27-3876750FE1D7}"/>
          </ac:inkMkLst>
        </pc:inkChg>
      </pc:sldChg>
      <pc:sldChg chg="addSp delSp modSp">
        <pc:chgData name="Cheng Fan" userId="73b39abba4055029" providerId="LiveId" clId="{4EAB50EB-97F5-486D-975F-B67C1BACEDE4}" dt="2020-10-04T08:27:58.490" v="603"/>
        <pc:sldMkLst>
          <pc:docMk/>
          <pc:sldMk cId="1709799997" sldId="1008"/>
        </pc:sldMkLst>
        <pc:picChg chg="add del mod">
          <ac:chgData name="Cheng Fan" userId="73b39abba4055029" providerId="LiveId" clId="{4EAB50EB-97F5-486D-975F-B67C1BACEDE4}" dt="2020-10-04T08:27:58.490" v="603"/>
          <ac:picMkLst>
            <pc:docMk/>
            <pc:sldMk cId="1709799997" sldId="1008"/>
            <ac:picMk id="2" creationId="{897B2AF3-C77E-4ABF-A158-B6572D0E883D}"/>
          </ac:picMkLst>
        </pc:picChg>
        <pc:picChg chg="add mod">
          <ac:chgData name="Cheng Fan" userId="73b39abba4055029" providerId="LiveId" clId="{4EAB50EB-97F5-486D-975F-B67C1BACEDE4}" dt="2020-10-04T08:27:58.490" v="603"/>
          <ac:picMkLst>
            <pc:docMk/>
            <pc:sldMk cId="1709799997" sldId="1008"/>
            <ac:picMk id="3" creationId="{DD670A44-6728-4BE6-B1E8-EBE3D9FC0E2C}"/>
          </ac:picMkLst>
        </pc:picChg>
      </pc:sldChg>
      <pc:sldChg chg="addSp modSp mod">
        <pc:chgData name="Cheng Fan" userId="73b39abba4055029" providerId="LiveId" clId="{4EAB50EB-97F5-486D-975F-B67C1BACEDE4}" dt="2020-10-04T08:25:23.032" v="601"/>
        <pc:sldMkLst>
          <pc:docMk/>
          <pc:sldMk cId="3663652470" sldId="1009"/>
        </pc:sldMkLst>
        <pc:spChg chg="mod">
          <ac:chgData name="Cheng Fan" userId="73b39abba4055029" providerId="LiveId" clId="{4EAB50EB-97F5-486D-975F-B67C1BACEDE4}" dt="2020-10-04T07:19:19.208" v="560" actId="113"/>
          <ac:spMkLst>
            <pc:docMk/>
            <pc:sldMk cId="3663652470" sldId="1009"/>
            <ac:spMk id="10" creationId="{00000000-0000-0000-0000-000000000000}"/>
          </ac:spMkLst>
        </pc:spChg>
        <pc:picChg chg="add mod">
          <ac:chgData name="Cheng Fan" userId="73b39abba4055029" providerId="LiveId" clId="{4EAB50EB-97F5-486D-975F-B67C1BACEDE4}" dt="2020-10-04T08:25:23.032" v="601"/>
          <ac:picMkLst>
            <pc:docMk/>
            <pc:sldMk cId="3663652470" sldId="1009"/>
            <ac:picMk id="2" creationId="{59064119-CC65-4CC1-ACAA-BAAD0C12676E}"/>
          </ac:picMkLst>
        </pc:picChg>
      </pc:sldChg>
      <pc:sldChg chg="addSp delSp modSp mod">
        <pc:chgData name="Cheng Fan" userId="73b39abba4055029" providerId="LiveId" clId="{4EAB50EB-97F5-486D-975F-B67C1BACEDE4}" dt="2020-10-04T08:38:33.947" v="610"/>
        <pc:sldMkLst>
          <pc:docMk/>
          <pc:sldMk cId="4230544205" sldId="1010"/>
        </pc:sldMkLst>
        <pc:picChg chg="add del mod">
          <ac:chgData name="Cheng Fan" userId="73b39abba4055029" providerId="LiveId" clId="{4EAB50EB-97F5-486D-975F-B67C1BACEDE4}" dt="2020-10-04T08:38:33.947" v="610"/>
          <ac:picMkLst>
            <pc:docMk/>
            <pc:sldMk cId="4230544205" sldId="1010"/>
            <ac:picMk id="10" creationId="{02A5FAA0-9046-4CD2-8A97-DC4BBF0D43E4}"/>
          </ac:picMkLst>
        </pc:picChg>
        <pc:picChg chg="add mod">
          <ac:chgData name="Cheng Fan" userId="73b39abba4055029" providerId="LiveId" clId="{4EAB50EB-97F5-486D-975F-B67C1BACEDE4}" dt="2020-10-04T08:38:33.947" v="610"/>
          <ac:picMkLst>
            <pc:docMk/>
            <pc:sldMk cId="4230544205" sldId="1010"/>
            <ac:picMk id="12" creationId="{88818F52-F105-4E55-9481-CE47A7F8988B}"/>
          </ac:picMkLst>
        </pc:picChg>
        <pc:inkChg chg="add">
          <ac:chgData name="Cheng Fan" userId="73b39abba4055029" providerId="LiveId" clId="{4EAB50EB-97F5-486D-975F-B67C1BACEDE4}" dt="2020-10-04T08:34:14.247" v="605"/>
          <ac:inkMkLst>
            <pc:docMk/>
            <pc:sldMk cId="4230544205" sldId="1010"/>
            <ac:inkMk id="2" creationId="{0C621795-BEA7-4D11-820A-05DF016198C6}"/>
          </ac:inkMkLst>
        </pc:inkChg>
        <pc:inkChg chg="add del">
          <ac:chgData name="Cheng Fan" userId="73b39abba4055029" providerId="LiveId" clId="{4EAB50EB-97F5-486D-975F-B67C1BACEDE4}" dt="2020-10-04T08:34:25.369" v="608" actId="478"/>
          <ac:inkMkLst>
            <pc:docMk/>
            <pc:sldMk cId="4230544205" sldId="1010"/>
            <ac:inkMk id="3" creationId="{2D8ACB16-5C84-4854-8EDD-9E4D61C9B1C0}"/>
          </ac:inkMkLst>
        </pc:inkChg>
        <pc:inkChg chg="add del">
          <ac:chgData name="Cheng Fan" userId="73b39abba4055029" providerId="LiveId" clId="{4EAB50EB-97F5-486D-975F-B67C1BACEDE4}" dt="2020-10-04T08:34:18.399" v="606" actId="478"/>
          <ac:inkMkLst>
            <pc:docMk/>
            <pc:sldMk cId="4230544205" sldId="1010"/>
            <ac:inkMk id="5" creationId="{97342A07-8B1E-467C-974F-E1234B466B78}"/>
          </ac:inkMkLst>
        </pc:inkChg>
        <pc:inkChg chg="add">
          <ac:chgData name="Cheng Fan" userId="73b39abba4055029" providerId="LiveId" clId="{4EAB50EB-97F5-486D-975F-B67C1BACEDE4}" dt="2020-10-04T08:34:14.247" v="605"/>
          <ac:inkMkLst>
            <pc:docMk/>
            <pc:sldMk cId="4230544205" sldId="1010"/>
            <ac:inkMk id="7" creationId="{1AB188AC-03FD-42F3-B471-3843A08BBFEF}"/>
          </ac:inkMkLst>
        </pc:inkChg>
        <pc:inkChg chg="add del">
          <ac:chgData name="Cheng Fan" userId="73b39abba4055029" providerId="LiveId" clId="{4EAB50EB-97F5-486D-975F-B67C1BACEDE4}" dt="2020-10-04T08:34:21.734" v="607" actId="478"/>
          <ac:inkMkLst>
            <pc:docMk/>
            <pc:sldMk cId="4230544205" sldId="1010"/>
            <ac:inkMk id="8" creationId="{3004E2F8-22A5-4CCF-AE58-5F4C499F4994}"/>
          </ac:inkMkLst>
        </pc:inkChg>
        <pc:inkChg chg="add">
          <ac:chgData name="Cheng Fan" userId="73b39abba4055029" providerId="LiveId" clId="{4EAB50EB-97F5-486D-975F-B67C1BACEDE4}" dt="2020-10-04T08:38:33.947" v="610"/>
          <ac:inkMkLst>
            <pc:docMk/>
            <pc:sldMk cId="4230544205" sldId="1010"/>
            <ac:inkMk id="11" creationId="{4D2137A3-C832-4DF1-8EB9-84CF5E362700}"/>
          </ac:inkMkLst>
        </pc:inkChg>
      </pc:sldChg>
      <pc:sldChg chg="addSp delSp modSp mod">
        <pc:chgData name="Cheng Fan" userId="73b39abba4055029" providerId="LiveId" clId="{4EAB50EB-97F5-486D-975F-B67C1BACEDE4}" dt="2020-10-08T12:27:06.167" v="1150" actId="1076"/>
        <pc:sldMkLst>
          <pc:docMk/>
          <pc:sldMk cId="1021582272" sldId="1011"/>
        </pc:sldMkLst>
        <pc:spChg chg="mod">
          <ac:chgData name="Cheng Fan" userId="73b39abba4055029" providerId="LiveId" clId="{4EAB50EB-97F5-486D-975F-B67C1BACEDE4}" dt="2020-10-08T12:11:17.039" v="1149"/>
          <ac:spMkLst>
            <pc:docMk/>
            <pc:sldMk cId="1021582272" sldId="1011"/>
            <ac:spMk id="10" creationId="{00000000-0000-0000-0000-000000000000}"/>
          </ac:spMkLst>
        </pc:spChg>
        <pc:picChg chg="add del mod">
          <ac:chgData name="Cheng Fan" userId="73b39abba4055029" providerId="LiveId" clId="{4EAB50EB-97F5-486D-975F-B67C1BACEDE4}" dt="2020-10-04T08:49:41.186" v="616"/>
          <ac:picMkLst>
            <pc:docMk/>
            <pc:sldMk cId="1021582272" sldId="1011"/>
            <ac:picMk id="2" creationId="{94532ECE-7B75-43AF-A356-89D2B40525DB}"/>
          </ac:picMkLst>
        </pc:picChg>
        <pc:picChg chg="add mod">
          <ac:chgData name="Cheng Fan" userId="73b39abba4055029" providerId="LiveId" clId="{4EAB50EB-97F5-486D-975F-B67C1BACEDE4}" dt="2020-10-04T08:49:41.186" v="616"/>
          <ac:picMkLst>
            <pc:docMk/>
            <pc:sldMk cId="1021582272" sldId="1011"/>
            <ac:picMk id="3" creationId="{3B08FE85-FC57-41D9-98A4-84BAAE5065A1}"/>
          </ac:picMkLst>
        </pc:picChg>
        <pc:picChg chg="mod">
          <ac:chgData name="Cheng Fan" userId="73b39abba4055029" providerId="LiveId" clId="{4EAB50EB-97F5-486D-975F-B67C1BACEDE4}" dt="2020-10-08T12:27:06.167" v="1150" actId="1076"/>
          <ac:picMkLst>
            <pc:docMk/>
            <pc:sldMk cId="1021582272" sldId="1011"/>
            <ac:picMk id="2050" creationId="{00000000-0000-0000-0000-000000000000}"/>
          </ac:picMkLst>
        </pc:picChg>
      </pc:sldChg>
      <pc:sldChg chg="addSp delSp modSp mod delAnim">
        <pc:chgData name="Cheng Fan" userId="73b39abba4055029" providerId="LiveId" clId="{4EAB50EB-97F5-486D-975F-B67C1BACEDE4}" dt="2020-10-18T09:00:25.564" v="4813"/>
        <pc:sldMkLst>
          <pc:docMk/>
          <pc:sldMk cId="1981833392" sldId="1012"/>
        </pc:sldMkLst>
        <pc:spChg chg="mod">
          <ac:chgData name="Cheng Fan" userId="73b39abba4055029" providerId="LiveId" clId="{4EAB50EB-97F5-486D-975F-B67C1BACEDE4}" dt="2020-10-18T08:48:36.619" v="4385" actId="20577"/>
          <ac:spMkLst>
            <pc:docMk/>
            <pc:sldMk cId="1981833392" sldId="1012"/>
            <ac:spMk id="5" creationId="{00000000-0000-0000-0000-000000000000}"/>
          </ac:spMkLst>
        </pc:spChg>
        <pc:spChg chg="mod">
          <ac:chgData name="Cheng Fan" userId="73b39abba4055029" providerId="LiveId" clId="{4EAB50EB-97F5-486D-975F-B67C1BACEDE4}" dt="2020-10-18T08:52:23.247" v="4809"/>
          <ac:spMkLst>
            <pc:docMk/>
            <pc:sldMk cId="1981833392" sldId="1012"/>
            <ac:spMk id="6" creationId="{B154AF8B-089F-4747-997C-E11E0BEFAFBF}"/>
          </ac:spMkLst>
        </pc:spChg>
        <pc:spChg chg="mod">
          <ac:chgData name="Cheng Fan" userId="73b39abba4055029" providerId="LiveId" clId="{4EAB50EB-97F5-486D-975F-B67C1BACEDE4}" dt="2020-10-18T08:52:28.458" v="4810" actId="1076"/>
          <ac:spMkLst>
            <pc:docMk/>
            <pc:sldMk cId="1981833392" sldId="1012"/>
            <ac:spMk id="12" creationId="{D7B12816-635B-D249-BE4E-A4969E8EEF6E}"/>
          </ac:spMkLst>
        </pc:spChg>
        <pc:picChg chg="add del mod">
          <ac:chgData name="Cheng Fan" userId="73b39abba4055029" providerId="LiveId" clId="{4EAB50EB-97F5-486D-975F-B67C1BACEDE4}" dt="2020-10-18T08:45:36.196" v="4080" actId="478"/>
          <ac:picMkLst>
            <pc:docMk/>
            <pc:sldMk cId="1981833392" sldId="1012"/>
            <ac:picMk id="3" creationId="{96746D77-2FDE-40CD-8A27-D5229860C23A}"/>
          </ac:picMkLst>
        </pc:picChg>
        <pc:picChg chg="add mod">
          <ac:chgData name="Cheng Fan" userId="73b39abba4055029" providerId="LiveId" clId="{4EAB50EB-97F5-486D-975F-B67C1BACEDE4}" dt="2020-10-18T09:00:25.564" v="4813"/>
          <ac:picMkLst>
            <pc:docMk/>
            <pc:sldMk cId="1981833392" sldId="1012"/>
            <ac:picMk id="8" creationId="{4D1663B1-1CC0-4665-86FD-722E65A6F0CD}"/>
          </ac:picMkLst>
        </pc:picChg>
        <pc:picChg chg="mod">
          <ac:chgData name="Cheng Fan" userId="73b39abba4055029" providerId="LiveId" clId="{4EAB50EB-97F5-486D-975F-B67C1BACEDE4}" dt="2020-10-18T08:51:50.874" v="4765" actId="1076"/>
          <ac:picMkLst>
            <pc:docMk/>
            <pc:sldMk cId="1981833392" sldId="1012"/>
            <ac:picMk id="9" creationId="{00000000-0000-0000-0000-000000000000}"/>
          </ac:picMkLst>
        </pc:picChg>
        <pc:picChg chg="mod">
          <ac:chgData name="Cheng Fan" userId="73b39abba4055029" providerId="LiveId" clId="{4EAB50EB-97F5-486D-975F-B67C1BACEDE4}" dt="2020-10-18T08:51:56.900" v="4767" actId="14100"/>
          <ac:picMkLst>
            <pc:docMk/>
            <pc:sldMk cId="1981833392" sldId="1012"/>
            <ac:picMk id="10" creationId="{00000000-0000-0000-0000-000000000000}"/>
          </ac:picMkLst>
        </pc:picChg>
        <pc:inkChg chg="add del">
          <ac:chgData name="Cheng Fan" userId="73b39abba4055029" providerId="LiveId" clId="{4EAB50EB-97F5-486D-975F-B67C1BACEDE4}" dt="2020-10-18T08:45:33.669" v="4079" actId="478"/>
          <ac:inkMkLst>
            <pc:docMk/>
            <pc:sldMk cId="1981833392" sldId="1012"/>
            <ac:inkMk id="2" creationId="{26FC6FD4-7B51-4CAC-8E65-3F65EC1E54E4}"/>
          </ac:inkMkLst>
        </pc:inkChg>
        <pc:inkChg chg="add">
          <ac:chgData name="Cheng Fan" userId="73b39abba4055029" providerId="LiveId" clId="{4EAB50EB-97F5-486D-975F-B67C1BACEDE4}" dt="2020-10-18T09:00:25.564" v="4813"/>
          <ac:inkMkLst>
            <pc:docMk/>
            <pc:sldMk cId="1981833392" sldId="1012"/>
            <ac:inkMk id="7" creationId="{D77DF18C-B4AC-4AFE-91FD-5C2149F03E68}"/>
          </ac:inkMkLst>
        </pc:inkChg>
      </pc:sldChg>
      <pc:sldChg chg="addSp delSp modSp">
        <pc:chgData name="Cheng Fan" userId="73b39abba4055029" providerId="LiveId" clId="{4EAB50EB-97F5-486D-975F-B67C1BACEDE4}" dt="2020-10-04T08:48:56.352" v="615"/>
        <pc:sldMkLst>
          <pc:docMk/>
          <pc:sldMk cId="545159986" sldId="1013"/>
        </pc:sldMkLst>
        <pc:picChg chg="add del mod">
          <ac:chgData name="Cheng Fan" userId="73b39abba4055029" providerId="LiveId" clId="{4EAB50EB-97F5-486D-975F-B67C1BACEDE4}" dt="2020-10-04T08:48:56.352" v="615"/>
          <ac:picMkLst>
            <pc:docMk/>
            <pc:sldMk cId="545159986" sldId="1013"/>
            <ac:picMk id="6" creationId="{A30A0C20-561F-48B7-99FF-15413F516247}"/>
          </ac:picMkLst>
        </pc:picChg>
        <pc:picChg chg="add mod">
          <ac:chgData name="Cheng Fan" userId="73b39abba4055029" providerId="LiveId" clId="{4EAB50EB-97F5-486D-975F-B67C1BACEDE4}" dt="2020-10-04T08:48:56.352" v="615"/>
          <ac:picMkLst>
            <pc:docMk/>
            <pc:sldMk cId="545159986" sldId="1013"/>
            <ac:picMk id="8" creationId="{9A7B2E01-8904-4BDC-A4E6-798D1AF3AB13}"/>
          </ac:picMkLst>
        </pc:picChg>
        <pc:inkChg chg="add">
          <ac:chgData name="Cheng Fan" userId="73b39abba4055029" providerId="LiveId" clId="{4EAB50EB-97F5-486D-975F-B67C1BACEDE4}" dt="2020-10-04T08:48:56.352" v="615"/>
          <ac:inkMkLst>
            <pc:docMk/>
            <pc:sldMk cId="545159986" sldId="1013"/>
            <ac:inkMk id="7" creationId="{E6633AEF-F7DC-44F6-889A-3185D5B03A72}"/>
          </ac:inkMkLst>
        </pc:inkChg>
      </pc:sldChg>
      <pc:sldChg chg="addSp modSp">
        <pc:chgData name="Cheng Fan" userId="73b39abba4055029" providerId="LiveId" clId="{4EAB50EB-97F5-486D-975F-B67C1BACEDE4}" dt="2020-10-04T08:33:43.319" v="604"/>
        <pc:sldMkLst>
          <pc:docMk/>
          <pc:sldMk cId="1326189663" sldId="1014"/>
        </pc:sldMkLst>
        <pc:picChg chg="add mod">
          <ac:chgData name="Cheng Fan" userId="73b39abba4055029" providerId="LiveId" clId="{4EAB50EB-97F5-486D-975F-B67C1BACEDE4}" dt="2020-10-04T08:33:43.319" v="604"/>
          <ac:picMkLst>
            <pc:docMk/>
            <pc:sldMk cId="1326189663" sldId="1014"/>
            <ac:picMk id="7" creationId="{E27E3DE6-AA36-4F63-8F14-E2B0EF31C40D}"/>
          </ac:picMkLst>
        </pc:picChg>
        <pc:inkChg chg="add">
          <ac:chgData name="Cheng Fan" userId="73b39abba4055029" providerId="LiveId" clId="{4EAB50EB-97F5-486D-975F-B67C1BACEDE4}" dt="2020-10-04T08:33:43.319" v="604"/>
          <ac:inkMkLst>
            <pc:docMk/>
            <pc:sldMk cId="1326189663" sldId="1014"/>
            <ac:inkMk id="5" creationId="{8C3C5DBA-223C-494C-8AAB-EB123BDF5173}"/>
          </ac:inkMkLst>
        </pc:inkChg>
      </pc:sldChg>
      <pc:sldChg chg="addSp delSp modSp mod modTransition delAnim">
        <pc:chgData name="Cheng Fan" userId="73b39abba4055029" providerId="LiveId" clId="{4EAB50EB-97F5-486D-975F-B67C1BACEDE4}" dt="2020-10-04T08:10:08.912" v="596"/>
        <pc:sldMkLst>
          <pc:docMk/>
          <pc:sldMk cId="417408192" sldId="1015"/>
        </pc:sldMkLst>
        <pc:spChg chg="mod">
          <ac:chgData name="Cheng Fan" userId="73b39abba4055029" providerId="LiveId" clId="{4EAB50EB-97F5-486D-975F-B67C1BACEDE4}" dt="2020-10-04T07:56:40.239" v="590" actId="20577"/>
          <ac:spMkLst>
            <pc:docMk/>
            <pc:sldMk cId="417408192" sldId="1015"/>
            <ac:spMk id="4" creationId="{9F078EC3-00FC-6D4B-9336-1BB438747989}"/>
          </ac:spMkLst>
        </pc:spChg>
        <pc:picChg chg="add del mod">
          <ac:chgData name="Cheng Fan" userId="73b39abba4055029" providerId="LiveId" clId="{4EAB50EB-97F5-486D-975F-B67C1BACEDE4}" dt="2020-10-04T07:55:01.662" v="562" actId="478"/>
          <ac:picMkLst>
            <pc:docMk/>
            <pc:sldMk cId="417408192" sldId="1015"/>
            <ac:picMk id="3" creationId="{6EF32EF9-C561-4247-A1DE-4FEB173187C8}"/>
          </ac:picMkLst>
        </pc:picChg>
        <pc:picChg chg="add del mod">
          <ac:chgData name="Cheng Fan" userId="73b39abba4055029" providerId="LiveId" clId="{4EAB50EB-97F5-486D-975F-B67C1BACEDE4}" dt="2020-10-04T07:58:16.387" v="593" actId="478"/>
          <ac:picMkLst>
            <pc:docMk/>
            <pc:sldMk cId="417408192" sldId="1015"/>
            <ac:picMk id="6" creationId="{FDAFBCED-35A2-4987-A33E-F5600AE42BBD}"/>
          </ac:picMkLst>
        </pc:picChg>
        <pc:picChg chg="add mod">
          <ac:chgData name="Cheng Fan" userId="73b39abba4055029" providerId="LiveId" clId="{4EAB50EB-97F5-486D-975F-B67C1BACEDE4}" dt="2020-10-04T08:10:08.912" v="596"/>
          <ac:picMkLst>
            <pc:docMk/>
            <pc:sldMk cId="417408192" sldId="1015"/>
            <ac:picMk id="9" creationId="{931939B1-9BB1-4665-BAA9-7BB3B3B58A9C}"/>
          </ac:picMkLst>
        </pc:picChg>
        <pc:inkChg chg="add del">
          <ac:chgData name="Cheng Fan" userId="73b39abba4055029" providerId="LiveId" clId="{4EAB50EB-97F5-486D-975F-B67C1BACEDE4}" dt="2020-10-04T07:58:04.484" v="591"/>
          <ac:inkMkLst>
            <pc:docMk/>
            <pc:sldMk cId="417408192" sldId="1015"/>
            <ac:inkMk id="2" creationId="{F4200F5F-E8D9-4D74-9D08-27B09C9B8755}"/>
          </ac:inkMkLst>
        </pc:inkChg>
        <pc:inkChg chg="add del">
          <ac:chgData name="Cheng Fan" userId="73b39abba4055029" providerId="LiveId" clId="{4EAB50EB-97F5-486D-975F-B67C1BACEDE4}" dt="2020-10-04T07:58:13.737" v="592" actId="478"/>
          <ac:inkMkLst>
            <pc:docMk/>
            <pc:sldMk cId="417408192" sldId="1015"/>
            <ac:inkMk id="5" creationId="{F136F27D-CDDC-4B1C-9F08-A5A38250367B}"/>
          </ac:inkMkLst>
        </pc:inkChg>
        <pc:inkChg chg="add del">
          <ac:chgData name="Cheng Fan" userId="73b39abba4055029" providerId="LiveId" clId="{4EAB50EB-97F5-486D-975F-B67C1BACEDE4}" dt="2020-10-04T08:03:59.777" v="595" actId="9405"/>
          <ac:inkMkLst>
            <pc:docMk/>
            <pc:sldMk cId="417408192" sldId="1015"/>
            <ac:inkMk id="7" creationId="{651AB8BB-243B-4EB6-B27A-F49FE614D614}"/>
          </ac:inkMkLst>
        </pc:inkChg>
        <pc:inkChg chg="add">
          <ac:chgData name="Cheng Fan" userId="73b39abba4055029" providerId="LiveId" clId="{4EAB50EB-97F5-486D-975F-B67C1BACEDE4}" dt="2020-10-04T08:10:08.912" v="596"/>
          <ac:inkMkLst>
            <pc:docMk/>
            <pc:sldMk cId="417408192" sldId="1015"/>
            <ac:inkMk id="8" creationId="{CBC92F92-A8B2-43F8-800A-62721B93BA5C}"/>
          </ac:inkMkLst>
        </pc:inkChg>
      </pc:sldChg>
      <pc:sldChg chg="addSp delSp modSp mod">
        <pc:chgData name="Cheng Fan" userId="73b39abba4055029" providerId="LiveId" clId="{4EAB50EB-97F5-486D-975F-B67C1BACEDE4}" dt="2020-10-04T08:13:12.879" v="597"/>
        <pc:sldMkLst>
          <pc:docMk/>
          <pc:sldMk cId="3498109714" sldId="1017"/>
        </pc:sldMkLst>
        <pc:spChg chg="mod">
          <ac:chgData name="Cheng Fan" userId="73b39abba4055029" providerId="LiveId" clId="{4EAB50EB-97F5-486D-975F-B67C1BACEDE4}" dt="2020-10-04T06:22:44.025" v="531" actId="6549"/>
          <ac:spMkLst>
            <pc:docMk/>
            <pc:sldMk cId="3498109714" sldId="1017"/>
            <ac:spMk id="10" creationId="{00000000-0000-0000-0000-000000000000}"/>
          </ac:spMkLst>
        </pc:spChg>
        <pc:spChg chg="del">
          <ac:chgData name="Cheng Fan" userId="73b39abba4055029" providerId="LiveId" clId="{4EAB50EB-97F5-486D-975F-B67C1BACEDE4}" dt="2020-10-04T06:22:47.062" v="532" actId="478"/>
          <ac:spMkLst>
            <pc:docMk/>
            <pc:sldMk cId="3498109714" sldId="1017"/>
            <ac:spMk id="13" creationId="{8257479A-D918-E34E-AA5F-FA81BDD63A82}"/>
          </ac:spMkLst>
        </pc:spChg>
        <pc:picChg chg="add del mod">
          <ac:chgData name="Cheng Fan" userId="73b39abba4055029" providerId="LiveId" clId="{4EAB50EB-97F5-486D-975F-B67C1BACEDE4}" dt="2020-10-04T08:13:12.879" v="597"/>
          <ac:picMkLst>
            <pc:docMk/>
            <pc:sldMk cId="3498109714" sldId="1017"/>
            <ac:picMk id="2" creationId="{4B36A22E-D316-4057-B2F9-4BC58C8F472E}"/>
          </ac:picMkLst>
        </pc:picChg>
        <pc:picChg chg="mod">
          <ac:chgData name="Cheng Fan" userId="73b39abba4055029" providerId="LiveId" clId="{4EAB50EB-97F5-486D-975F-B67C1BACEDE4}" dt="2020-10-04T06:23:02.490" v="557" actId="1036"/>
          <ac:picMkLst>
            <pc:docMk/>
            <pc:sldMk cId="3498109714" sldId="1017"/>
            <ac:picMk id="5" creationId="{D9AA9AA6-2CD0-7E40-94E8-A0E8FA15EA95}"/>
          </ac:picMkLst>
        </pc:picChg>
        <pc:picChg chg="add mod">
          <ac:chgData name="Cheng Fan" userId="73b39abba4055029" providerId="LiveId" clId="{4EAB50EB-97F5-486D-975F-B67C1BACEDE4}" dt="2020-10-04T08:13:12.879" v="597"/>
          <ac:picMkLst>
            <pc:docMk/>
            <pc:sldMk cId="3498109714" sldId="1017"/>
            <ac:picMk id="6" creationId="{D58A5A53-3756-4F33-9750-89FBDFFB383F}"/>
          </ac:picMkLst>
        </pc:picChg>
        <pc:picChg chg="mod">
          <ac:chgData name="Cheng Fan" userId="73b39abba4055029" providerId="LiveId" clId="{4EAB50EB-97F5-486D-975F-B67C1BACEDE4}" dt="2020-10-04T06:23:02.490" v="557" actId="1036"/>
          <ac:picMkLst>
            <pc:docMk/>
            <pc:sldMk cId="3498109714" sldId="1017"/>
            <ac:picMk id="7" creationId="{DA5A8DF1-6470-EA4F-8C53-656C58E2F27F}"/>
          </ac:picMkLst>
        </pc:picChg>
        <pc:picChg chg="mod">
          <ac:chgData name="Cheng Fan" userId="73b39abba4055029" providerId="LiveId" clId="{4EAB50EB-97F5-486D-975F-B67C1BACEDE4}" dt="2020-10-04T06:23:02.490" v="557" actId="1036"/>
          <ac:picMkLst>
            <pc:docMk/>
            <pc:sldMk cId="3498109714" sldId="1017"/>
            <ac:picMk id="9" creationId="{499B97E4-27B7-1149-BDDF-3F477443343E}"/>
          </ac:picMkLst>
        </pc:picChg>
        <pc:picChg chg="mod">
          <ac:chgData name="Cheng Fan" userId="73b39abba4055029" providerId="LiveId" clId="{4EAB50EB-97F5-486D-975F-B67C1BACEDE4}" dt="2020-10-04T06:23:02.490" v="557" actId="1036"/>
          <ac:picMkLst>
            <pc:docMk/>
            <pc:sldMk cId="3498109714" sldId="1017"/>
            <ac:picMk id="12" creationId="{955B0535-775F-974E-B5EF-CDF5E6D89576}"/>
          </ac:picMkLst>
        </pc:picChg>
        <pc:picChg chg="del">
          <ac:chgData name="Cheng Fan" userId="73b39abba4055029" providerId="LiveId" clId="{4EAB50EB-97F5-486D-975F-B67C1BACEDE4}" dt="2020-10-04T06:22:39.912" v="530" actId="478"/>
          <ac:picMkLst>
            <pc:docMk/>
            <pc:sldMk cId="3498109714" sldId="1017"/>
            <ac:picMk id="15" creationId="{436F9E6F-15F6-1D40-80FD-44BB090DAD98}"/>
          </ac:picMkLst>
        </pc:picChg>
        <pc:picChg chg="del">
          <ac:chgData name="Cheng Fan" userId="73b39abba4055029" providerId="LiveId" clId="{4EAB50EB-97F5-486D-975F-B67C1BACEDE4}" dt="2020-10-04T06:22:37.780" v="529" actId="478"/>
          <ac:picMkLst>
            <pc:docMk/>
            <pc:sldMk cId="3498109714" sldId="1017"/>
            <ac:picMk id="19" creationId="{A1C83107-4898-2F42-A4B0-C84B918365F0}"/>
          </ac:picMkLst>
        </pc:picChg>
        <pc:picChg chg="del">
          <ac:chgData name="Cheng Fan" userId="73b39abba4055029" providerId="LiveId" clId="{4EAB50EB-97F5-486D-975F-B67C1BACEDE4}" dt="2020-10-04T06:22:33.601" v="527" actId="478"/>
          <ac:picMkLst>
            <pc:docMk/>
            <pc:sldMk cId="3498109714" sldId="1017"/>
            <ac:picMk id="24" creationId="{293D0F30-1767-0B4F-A5C1-C69963A57935}"/>
          </ac:picMkLst>
        </pc:picChg>
        <pc:picChg chg="del">
          <ac:chgData name="Cheng Fan" userId="73b39abba4055029" providerId="LiveId" clId="{4EAB50EB-97F5-486D-975F-B67C1BACEDE4}" dt="2020-10-04T06:22:35.552" v="528" actId="478"/>
          <ac:picMkLst>
            <pc:docMk/>
            <pc:sldMk cId="3498109714" sldId="1017"/>
            <ac:picMk id="27" creationId="{F6A6C2D8-70FE-BB40-A62F-38E2642C0A6B}"/>
          </ac:picMkLst>
        </pc:picChg>
        <pc:inkChg chg="add">
          <ac:chgData name="Cheng Fan" userId="73b39abba4055029" providerId="LiveId" clId="{4EAB50EB-97F5-486D-975F-B67C1BACEDE4}" dt="2020-10-04T08:13:12.879" v="597"/>
          <ac:inkMkLst>
            <pc:docMk/>
            <pc:sldMk cId="3498109714" sldId="1017"/>
            <ac:inkMk id="3" creationId="{FA50757F-2757-4FA5-B3FA-B3C05CA4C983}"/>
          </ac:inkMkLst>
        </pc:inkChg>
      </pc:sldChg>
      <pc:sldChg chg="addSp modSp">
        <pc:chgData name="Cheng Fan" userId="73b39abba4055029" providerId="LiveId" clId="{4EAB50EB-97F5-486D-975F-B67C1BACEDE4}" dt="2020-10-04T05:50:49.175" v="513"/>
        <pc:sldMkLst>
          <pc:docMk/>
          <pc:sldMk cId="3959807812" sldId="1018"/>
        </pc:sldMkLst>
        <pc:picChg chg="add mod">
          <ac:chgData name="Cheng Fan" userId="73b39abba4055029" providerId="LiveId" clId="{4EAB50EB-97F5-486D-975F-B67C1BACEDE4}" dt="2020-10-04T05:50:49.175" v="513"/>
          <ac:picMkLst>
            <pc:docMk/>
            <pc:sldMk cId="3959807812" sldId="1018"/>
            <ac:picMk id="3" creationId="{3D262EEF-C4EB-48F9-B363-000A8528163A}"/>
          </ac:picMkLst>
        </pc:picChg>
        <pc:inkChg chg="add">
          <ac:chgData name="Cheng Fan" userId="73b39abba4055029" providerId="LiveId" clId="{4EAB50EB-97F5-486D-975F-B67C1BACEDE4}" dt="2020-10-04T05:50:49.175" v="513"/>
          <ac:inkMkLst>
            <pc:docMk/>
            <pc:sldMk cId="3959807812" sldId="1018"/>
            <ac:inkMk id="2" creationId="{B4FCDB37-76D8-4BC8-97FF-544E37C22B6C}"/>
          </ac:inkMkLst>
        </pc:inkChg>
      </pc:sldChg>
      <pc:sldChg chg="addSp modSp del">
        <pc:chgData name="Cheng Fan" userId="73b39abba4055029" providerId="LiveId" clId="{4EAB50EB-97F5-486D-975F-B67C1BACEDE4}" dt="2020-10-04T08:15:57.194" v="598" actId="2696"/>
        <pc:sldMkLst>
          <pc:docMk/>
          <pc:sldMk cId="1244648707" sldId="1019"/>
        </pc:sldMkLst>
        <pc:picChg chg="add mod">
          <ac:chgData name="Cheng Fan" userId="73b39abba4055029" providerId="LiveId" clId="{4EAB50EB-97F5-486D-975F-B67C1BACEDE4}" dt="2020-10-04T07:58:04.484" v="591"/>
          <ac:picMkLst>
            <pc:docMk/>
            <pc:sldMk cId="1244648707" sldId="1019"/>
            <ac:picMk id="2" creationId="{65542302-90AE-493F-818E-3F816D68DB11}"/>
          </ac:picMkLst>
        </pc:picChg>
      </pc:sldChg>
      <pc:sldChg chg="addSp delSp modSp">
        <pc:chgData name="Cheng Fan" userId="73b39abba4055029" providerId="LiveId" clId="{4EAB50EB-97F5-486D-975F-B67C1BACEDE4}" dt="2020-10-04T08:22:02.972" v="600"/>
        <pc:sldMkLst>
          <pc:docMk/>
          <pc:sldMk cId="3933368700" sldId="1022"/>
        </pc:sldMkLst>
        <pc:picChg chg="add del mod">
          <ac:chgData name="Cheng Fan" userId="73b39abba4055029" providerId="LiveId" clId="{4EAB50EB-97F5-486D-975F-B67C1BACEDE4}" dt="2020-10-04T08:22:02.972" v="600"/>
          <ac:picMkLst>
            <pc:docMk/>
            <pc:sldMk cId="3933368700" sldId="1022"/>
            <ac:picMk id="2" creationId="{D9381B77-4504-4A42-9702-4679846A2A69}"/>
          </ac:picMkLst>
        </pc:picChg>
        <pc:picChg chg="add mod">
          <ac:chgData name="Cheng Fan" userId="73b39abba4055029" providerId="LiveId" clId="{4EAB50EB-97F5-486D-975F-B67C1BACEDE4}" dt="2020-10-04T08:22:02.972" v="600"/>
          <ac:picMkLst>
            <pc:docMk/>
            <pc:sldMk cId="3933368700" sldId="1022"/>
            <ac:picMk id="7" creationId="{9BA905AC-1655-4DE6-BA8F-6619DDAF6525}"/>
          </ac:picMkLst>
        </pc:picChg>
        <pc:inkChg chg="add">
          <ac:chgData name="Cheng Fan" userId="73b39abba4055029" providerId="LiveId" clId="{4EAB50EB-97F5-486D-975F-B67C1BACEDE4}" dt="2020-10-04T08:22:02.972" v="600"/>
          <ac:inkMkLst>
            <pc:docMk/>
            <pc:sldMk cId="3933368700" sldId="1022"/>
            <ac:inkMk id="5" creationId="{0DB6D8E7-C01A-445F-9346-D4C46FD8C51C}"/>
          </ac:inkMkLst>
        </pc:inkChg>
      </pc:sldChg>
      <pc:sldChg chg="del">
        <pc:chgData name="Cheng Fan" userId="73b39abba4055029" providerId="LiveId" clId="{4EAB50EB-97F5-486D-975F-B67C1BACEDE4}" dt="2020-10-04T08:43:08.569" v="612" actId="2696"/>
        <pc:sldMkLst>
          <pc:docMk/>
          <pc:sldMk cId="1549324421" sldId="1023"/>
        </pc:sldMkLst>
      </pc:sldChg>
      <pc:sldChg chg="addSp modSp">
        <pc:chgData name="Cheng Fan" userId="73b39abba4055029" providerId="LiveId" clId="{4EAB50EB-97F5-486D-975F-B67C1BACEDE4}" dt="2020-10-04T05:45:32.214" v="512"/>
        <pc:sldMkLst>
          <pc:docMk/>
          <pc:sldMk cId="1359394715" sldId="1025"/>
        </pc:sldMkLst>
        <pc:picChg chg="add mod">
          <ac:chgData name="Cheng Fan" userId="73b39abba4055029" providerId="LiveId" clId="{4EAB50EB-97F5-486D-975F-B67C1BACEDE4}" dt="2020-10-04T05:45:32.214" v="512"/>
          <ac:picMkLst>
            <pc:docMk/>
            <pc:sldMk cId="1359394715" sldId="1025"/>
            <ac:picMk id="6" creationId="{0D004894-48E5-4027-997A-E6B2148C252C}"/>
          </ac:picMkLst>
        </pc:picChg>
        <pc:inkChg chg="add">
          <ac:chgData name="Cheng Fan" userId="73b39abba4055029" providerId="LiveId" clId="{4EAB50EB-97F5-486D-975F-B67C1BACEDE4}" dt="2020-10-04T05:45:32.214" v="512"/>
          <ac:inkMkLst>
            <pc:docMk/>
            <pc:sldMk cId="1359394715" sldId="1025"/>
            <ac:inkMk id="5" creationId="{9E604144-D529-469D-B25A-51EC9A4C85B0}"/>
          </ac:inkMkLst>
        </pc:inkChg>
      </pc:sldChg>
      <pc:sldChg chg="addSp modSp">
        <pc:chgData name="Cheng Fan" userId="73b39abba4055029" providerId="LiveId" clId="{4EAB50EB-97F5-486D-975F-B67C1BACEDE4}" dt="2020-10-04T08:47:11.686" v="613"/>
        <pc:sldMkLst>
          <pc:docMk/>
          <pc:sldMk cId="1460081347" sldId="1026"/>
        </pc:sldMkLst>
        <pc:picChg chg="add mod">
          <ac:chgData name="Cheng Fan" userId="73b39abba4055029" providerId="LiveId" clId="{4EAB50EB-97F5-486D-975F-B67C1BACEDE4}" dt="2020-10-04T08:47:11.686" v="613"/>
          <ac:picMkLst>
            <pc:docMk/>
            <pc:sldMk cId="1460081347" sldId="1026"/>
            <ac:picMk id="6" creationId="{20622FAA-837A-4504-9CF0-92FBE05FE41F}"/>
          </ac:picMkLst>
        </pc:picChg>
        <pc:inkChg chg="add">
          <ac:chgData name="Cheng Fan" userId="73b39abba4055029" providerId="LiveId" clId="{4EAB50EB-97F5-486D-975F-B67C1BACEDE4}" dt="2020-10-04T08:47:11.686" v="613"/>
          <ac:inkMkLst>
            <pc:docMk/>
            <pc:sldMk cId="1460081347" sldId="1026"/>
            <ac:inkMk id="2" creationId="{512B06D8-0FA6-4EB2-B102-C548B6E212C4}"/>
          </ac:inkMkLst>
        </pc:inkChg>
      </pc:sldChg>
      <pc:sldChg chg="add del">
        <pc:chgData name="Cheng Fan" userId="73b39abba4055029" providerId="LiveId" clId="{4EAB50EB-97F5-486D-975F-B67C1BACEDE4}" dt="2020-10-04T04:42:54.279" v="99" actId="47"/>
        <pc:sldMkLst>
          <pc:docMk/>
          <pc:sldMk cId="223113148" sldId="1027"/>
        </pc:sldMkLst>
      </pc:sldChg>
      <pc:sldChg chg="addSp delSp modSp add mod">
        <pc:chgData name="Cheng Fan" userId="73b39abba4055029" providerId="LiveId" clId="{4EAB50EB-97F5-486D-975F-B67C1BACEDE4}" dt="2020-10-04T05:00:19.370" v="396"/>
        <pc:sldMkLst>
          <pc:docMk/>
          <pc:sldMk cId="2888340026" sldId="1027"/>
        </pc:sldMkLst>
        <pc:spChg chg="mod">
          <ac:chgData name="Cheng Fan" userId="73b39abba4055029" providerId="LiveId" clId="{4EAB50EB-97F5-486D-975F-B67C1BACEDE4}" dt="2020-10-04T04:43:12.440" v="152"/>
          <ac:spMkLst>
            <pc:docMk/>
            <pc:sldMk cId="2888340026" sldId="1027"/>
            <ac:spMk id="4" creationId="{9F078EC3-00FC-6D4B-9336-1BB438747989}"/>
          </ac:spMkLst>
        </pc:spChg>
        <pc:spChg chg="del mod">
          <ac:chgData name="Cheng Fan" userId="73b39abba4055029" providerId="LiveId" clId="{4EAB50EB-97F5-486D-975F-B67C1BACEDE4}" dt="2020-10-04T04:43:14.904" v="154"/>
          <ac:spMkLst>
            <pc:docMk/>
            <pc:sldMk cId="2888340026" sldId="1027"/>
            <ac:spMk id="5" creationId="{00000000-0000-0000-0000-000000000000}"/>
          </ac:spMkLst>
        </pc:spChg>
        <pc:spChg chg="add mod">
          <ac:chgData name="Cheng Fan" userId="73b39abba4055029" providerId="LiveId" clId="{4EAB50EB-97F5-486D-975F-B67C1BACEDE4}" dt="2020-10-04T04:50:02.734" v="389" actId="1076"/>
          <ac:spMkLst>
            <pc:docMk/>
            <pc:sldMk cId="2888340026" sldId="1027"/>
            <ac:spMk id="16" creationId="{808C5F38-0441-41DE-8568-ACEBCAD21F74}"/>
          </ac:spMkLst>
        </pc:spChg>
        <pc:picChg chg="add mod">
          <ac:chgData name="Cheng Fan" userId="73b39abba4055029" providerId="LiveId" clId="{4EAB50EB-97F5-486D-975F-B67C1BACEDE4}" dt="2020-10-04T04:48:48.645" v="186" actId="1076"/>
          <ac:picMkLst>
            <pc:docMk/>
            <pc:sldMk cId="2888340026" sldId="1027"/>
            <ac:picMk id="3" creationId="{5B28F0A9-D6D9-4DF7-829E-E5CCD4F3C501}"/>
          </ac:picMkLst>
        </pc:picChg>
        <pc:picChg chg="add mod">
          <ac:chgData name="Cheng Fan" userId="73b39abba4055029" providerId="LiveId" clId="{4EAB50EB-97F5-486D-975F-B67C1BACEDE4}" dt="2020-10-04T04:48:48.645" v="186" actId="1076"/>
          <ac:picMkLst>
            <pc:docMk/>
            <pc:sldMk cId="2888340026" sldId="1027"/>
            <ac:picMk id="7" creationId="{F33C7468-76EF-4C7C-9DC9-97AD73F8FDD9}"/>
          </ac:picMkLst>
        </pc:picChg>
        <pc:picChg chg="add del mod">
          <ac:chgData name="Cheng Fan" userId="73b39abba4055029" providerId="LiveId" clId="{4EAB50EB-97F5-486D-975F-B67C1BACEDE4}" dt="2020-10-04T04:46:55.671" v="170" actId="478"/>
          <ac:picMkLst>
            <pc:docMk/>
            <pc:sldMk cId="2888340026" sldId="1027"/>
            <ac:picMk id="9" creationId="{5CBB7866-AF8B-41AD-A086-A3CC9C9DDA28}"/>
          </ac:picMkLst>
        </pc:picChg>
        <pc:picChg chg="add mod">
          <ac:chgData name="Cheng Fan" userId="73b39abba4055029" providerId="LiveId" clId="{4EAB50EB-97F5-486D-975F-B67C1BACEDE4}" dt="2020-10-04T04:48:54.761" v="187" actId="1076"/>
          <ac:picMkLst>
            <pc:docMk/>
            <pc:sldMk cId="2888340026" sldId="1027"/>
            <ac:picMk id="11" creationId="{58EFEB77-E8EC-46E4-A1AA-47E8BF098B9D}"/>
          </ac:picMkLst>
        </pc:picChg>
        <pc:picChg chg="add mod">
          <ac:chgData name="Cheng Fan" userId="73b39abba4055029" providerId="LiveId" clId="{4EAB50EB-97F5-486D-975F-B67C1BACEDE4}" dt="2020-10-04T04:48:54.761" v="187" actId="1076"/>
          <ac:picMkLst>
            <pc:docMk/>
            <pc:sldMk cId="2888340026" sldId="1027"/>
            <ac:picMk id="13" creationId="{B354A2D0-0D7F-4EF4-9178-FDE83614D962}"/>
          </ac:picMkLst>
        </pc:picChg>
        <pc:picChg chg="add mod">
          <ac:chgData name="Cheng Fan" userId="73b39abba4055029" providerId="LiveId" clId="{4EAB50EB-97F5-486D-975F-B67C1BACEDE4}" dt="2020-10-04T04:50:00.351" v="388" actId="1076"/>
          <ac:picMkLst>
            <pc:docMk/>
            <pc:sldMk cId="2888340026" sldId="1027"/>
            <ac:picMk id="15" creationId="{5BA5DD75-FFCF-4293-8029-7C97B86B1767}"/>
          </ac:picMkLst>
        </pc:picChg>
        <pc:picChg chg="add del mod">
          <ac:chgData name="Cheng Fan" userId="73b39abba4055029" providerId="LiveId" clId="{4EAB50EB-97F5-486D-975F-B67C1BACEDE4}" dt="2020-10-04T05:00:19.370" v="396"/>
          <ac:picMkLst>
            <pc:docMk/>
            <pc:sldMk cId="2888340026" sldId="1027"/>
            <ac:picMk id="17" creationId="{474BE1F5-B529-4A75-BD00-609DBE11438F}"/>
          </ac:picMkLst>
        </pc:picChg>
        <pc:picChg chg="add mod">
          <ac:chgData name="Cheng Fan" userId="73b39abba4055029" providerId="LiveId" clId="{4EAB50EB-97F5-486D-975F-B67C1BACEDE4}" dt="2020-10-04T05:00:19.370" v="396"/>
          <ac:picMkLst>
            <pc:docMk/>
            <pc:sldMk cId="2888340026" sldId="1027"/>
            <ac:picMk id="19" creationId="{B4D11571-FB34-4C5E-ABA7-65EA2FF416AE}"/>
          </ac:picMkLst>
        </pc:picChg>
        <pc:inkChg chg="add">
          <ac:chgData name="Cheng Fan" userId="73b39abba4055029" providerId="LiveId" clId="{4EAB50EB-97F5-486D-975F-B67C1BACEDE4}" dt="2020-10-04T05:00:19.370" v="396"/>
          <ac:inkMkLst>
            <pc:docMk/>
            <pc:sldMk cId="2888340026" sldId="1027"/>
            <ac:inkMk id="18" creationId="{9A1D33E0-10F3-4AAB-B201-55B4084F7D74}"/>
          </ac:inkMkLst>
        </pc:inkChg>
      </pc:sldChg>
      <pc:sldChg chg="new del">
        <pc:chgData name="Cheng Fan" userId="73b39abba4055029" providerId="LiveId" clId="{4EAB50EB-97F5-486D-975F-B67C1BACEDE4}" dt="2020-10-04T04:55:25.418" v="394" actId="47"/>
        <pc:sldMkLst>
          <pc:docMk/>
          <pc:sldMk cId="1202181335" sldId="1028"/>
        </pc:sldMkLst>
      </pc:sldChg>
      <pc:sldChg chg="addSp delSp modSp add mod">
        <pc:chgData name="Cheng Fan" userId="73b39abba4055029" providerId="LiveId" clId="{4EAB50EB-97F5-486D-975F-B67C1BACEDE4}" dt="2020-10-05T09:08:03.885" v="932"/>
        <pc:sldMkLst>
          <pc:docMk/>
          <pc:sldMk cId="3366606230" sldId="1028"/>
        </pc:sldMkLst>
        <pc:spChg chg="mod">
          <ac:chgData name="Cheng Fan" userId="73b39abba4055029" providerId="LiveId" clId="{4EAB50EB-97F5-486D-975F-B67C1BACEDE4}" dt="2020-10-05T05:43:39.358" v="672" actId="20577"/>
          <ac:spMkLst>
            <pc:docMk/>
            <pc:sldMk cId="3366606230" sldId="1028"/>
            <ac:spMk id="8" creationId="{9F078EC3-00FC-6D4B-9336-1BB438747989}"/>
          </ac:spMkLst>
        </pc:spChg>
        <pc:spChg chg="del">
          <ac:chgData name="Cheng Fan" userId="73b39abba4055029" providerId="LiveId" clId="{4EAB50EB-97F5-486D-975F-B67C1BACEDE4}" dt="2020-10-05T05:43:45.102" v="674" actId="478"/>
          <ac:spMkLst>
            <pc:docMk/>
            <pc:sldMk cId="3366606230" sldId="1028"/>
            <ac:spMk id="9" creationId="{00000000-0000-0000-0000-000000000000}"/>
          </ac:spMkLst>
        </pc:spChg>
        <pc:spChg chg="mod">
          <ac:chgData name="Cheng Fan" userId="73b39abba4055029" providerId="LiveId" clId="{4EAB50EB-97F5-486D-975F-B67C1BACEDE4}" dt="2020-10-05T08:31:26.826" v="905" actId="20577"/>
          <ac:spMkLst>
            <pc:docMk/>
            <pc:sldMk cId="3366606230" sldId="1028"/>
            <ac:spMk id="10" creationId="{00000000-0000-0000-0000-000000000000}"/>
          </ac:spMkLst>
        </pc:spChg>
        <pc:spChg chg="del">
          <ac:chgData name="Cheng Fan" userId="73b39abba4055029" providerId="LiveId" clId="{4EAB50EB-97F5-486D-975F-B67C1BACEDE4}" dt="2020-10-05T05:43:45.102" v="674" actId="478"/>
          <ac:spMkLst>
            <pc:docMk/>
            <pc:sldMk cId="3366606230" sldId="1028"/>
            <ac:spMk id="15" creationId="{D7B12816-635B-D249-BE4E-A4969E8EEF6E}"/>
          </ac:spMkLst>
        </pc:spChg>
        <pc:picChg chg="add mod">
          <ac:chgData name="Cheng Fan" userId="73b39abba4055029" providerId="LiveId" clId="{4EAB50EB-97F5-486D-975F-B67C1BACEDE4}" dt="2020-10-05T08:56:28.232" v="927" actId="1076"/>
          <ac:picMkLst>
            <pc:docMk/>
            <pc:sldMk cId="3366606230" sldId="1028"/>
            <ac:picMk id="3" creationId="{9A217A45-5E6E-4596-B733-971880561927}"/>
          </ac:picMkLst>
        </pc:picChg>
        <pc:picChg chg="add mod">
          <ac:chgData name="Cheng Fan" userId="73b39abba4055029" providerId="LiveId" clId="{4EAB50EB-97F5-486D-975F-B67C1BACEDE4}" dt="2020-10-05T08:56:28.232" v="927" actId="1076"/>
          <ac:picMkLst>
            <pc:docMk/>
            <pc:sldMk cId="3366606230" sldId="1028"/>
            <ac:picMk id="5" creationId="{82D0D466-823F-4138-AC03-15BE53165C73}"/>
          </ac:picMkLst>
        </pc:picChg>
        <pc:picChg chg="add mod">
          <ac:chgData name="Cheng Fan" userId="73b39abba4055029" providerId="LiveId" clId="{4EAB50EB-97F5-486D-975F-B67C1BACEDE4}" dt="2020-10-05T08:56:28.232" v="927" actId="1076"/>
          <ac:picMkLst>
            <pc:docMk/>
            <pc:sldMk cId="3366606230" sldId="1028"/>
            <ac:picMk id="7" creationId="{99386299-F422-4327-8890-7BAA1B0E8020}"/>
          </ac:picMkLst>
        </pc:picChg>
        <pc:picChg chg="del">
          <ac:chgData name="Cheng Fan" userId="73b39abba4055029" providerId="LiveId" clId="{4EAB50EB-97F5-486D-975F-B67C1BACEDE4}" dt="2020-10-05T05:43:41.477" v="673" actId="478"/>
          <ac:picMkLst>
            <pc:docMk/>
            <pc:sldMk cId="3366606230" sldId="1028"/>
            <ac:picMk id="11" creationId="{00000000-0000-0000-0000-000000000000}"/>
          </ac:picMkLst>
        </pc:picChg>
        <pc:picChg chg="add mod">
          <ac:chgData name="Cheng Fan" userId="73b39abba4055029" providerId="LiveId" clId="{4EAB50EB-97F5-486D-975F-B67C1BACEDE4}" dt="2020-10-05T08:56:28.232" v="927" actId="1076"/>
          <ac:picMkLst>
            <pc:docMk/>
            <pc:sldMk cId="3366606230" sldId="1028"/>
            <ac:picMk id="11" creationId="{8232F363-1489-4174-B2FE-CDDE3CE63DEF}"/>
          </ac:picMkLst>
        </pc:picChg>
        <pc:picChg chg="del">
          <ac:chgData name="Cheng Fan" userId="73b39abba4055029" providerId="LiveId" clId="{4EAB50EB-97F5-486D-975F-B67C1BACEDE4}" dt="2020-10-05T05:43:45.102" v="674" actId="478"/>
          <ac:picMkLst>
            <pc:docMk/>
            <pc:sldMk cId="3366606230" sldId="1028"/>
            <ac:picMk id="12" creationId="{00000000-0000-0000-0000-000000000000}"/>
          </ac:picMkLst>
        </pc:picChg>
        <pc:picChg chg="del">
          <ac:chgData name="Cheng Fan" userId="73b39abba4055029" providerId="LiveId" clId="{4EAB50EB-97F5-486D-975F-B67C1BACEDE4}" dt="2020-10-05T05:43:45.102" v="674" actId="478"/>
          <ac:picMkLst>
            <pc:docMk/>
            <pc:sldMk cId="3366606230" sldId="1028"/>
            <ac:picMk id="13" creationId="{00000000-0000-0000-0000-000000000000}"/>
          </ac:picMkLst>
        </pc:picChg>
        <pc:picChg chg="del">
          <ac:chgData name="Cheng Fan" userId="73b39abba4055029" providerId="LiveId" clId="{4EAB50EB-97F5-486D-975F-B67C1BACEDE4}" dt="2020-10-05T05:43:45.102" v="674" actId="478"/>
          <ac:picMkLst>
            <pc:docMk/>
            <pc:sldMk cId="3366606230" sldId="1028"/>
            <ac:picMk id="14" creationId="{00000000-0000-0000-0000-000000000000}"/>
          </ac:picMkLst>
        </pc:picChg>
        <pc:picChg chg="add mod">
          <ac:chgData name="Cheng Fan" userId="73b39abba4055029" providerId="LiveId" clId="{4EAB50EB-97F5-486D-975F-B67C1BACEDE4}" dt="2020-10-05T09:08:03.885" v="932"/>
          <ac:picMkLst>
            <pc:docMk/>
            <pc:sldMk cId="3366606230" sldId="1028"/>
            <ac:picMk id="19" creationId="{EEDBACCD-1DEB-44ED-86E0-3A29DD6C184E}"/>
          </ac:picMkLst>
        </pc:picChg>
        <pc:inkChg chg="add">
          <ac:chgData name="Cheng Fan" userId="73b39abba4055029" providerId="LiveId" clId="{4EAB50EB-97F5-486D-975F-B67C1BACEDE4}" dt="2020-10-05T08:57:08.765" v="928"/>
          <ac:inkMkLst>
            <pc:docMk/>
            <pc:sldMk cId="3366606230" sldId="1028"/>
            <ac:inkMk id="12" creationId="{6F54E5B3-E503-4E39-A040-530B0D0F4DDA}"/>
          </ac:inkMkLst>
        </pc:inkChg>
        <pc:inkChg chg="add del">
          <ac:chgData name="Cheng Fan" userId="73b39abba4055029" providerId="LiveId" clId="{4EAB50EB-97F5-486D-975F-B67C1BACEDE4}" dt="2020-10-05T08:57:15.517" v="930" actId="478"/>
          <ac:inkMkLst>
            <pc:docMk/>
            <pc:sldMk cId="3366606230" sldId="1028"/>
            <ac:inkMk id="13" creationId="{6E7C884E-69B6-4C0B-81A7-220BCA86CD72}"/>
          </ac:inkMkLst>
        </pc:inkChg>
        <pc:inkChg chg="add">
          <ac:chgData name="Cheng Fan" userId="73b39abba4055029" providerId="LiveId" clId="{4EAB50EB-97F5-486D-975F-B67C1BACEDE4}" dt="2020-10-05T08:57:08.765" v="928"/>
          <ac:inkMkLst>
            <pc:docMk/>
            <pc:sldMk cId="3366606230" sldId="1028"/>
            <ac:inkMk id="14" creationId="{CDC2F58C-4B59-4F75-B36F-E74618524C04}"/>
          </ac:inkMkLst>
        </pc:inkChg>
        <pc:inkChg chg="add del">
          <ac:chgData name="Cheng Fan" userId="73b39abba4055029" providerId="LiveId" clId="{4EAB50EB-97F5-486D-975F-B67C1BACEDE4}" dt="2020-10-05T08:57:13.505" v="929" actId="478"/>
          <ac:inkMkLst>
            <pc:docMk/>
            <pc:sldMk cId="3366606230" sldId="1028"/>
            <ac:inkMk id="15" creationId="{80E21276-86E6-43C5-A4E9-B7C90B8A2355}"/>
          </ac:inkMkLst>
        </pc:inkChg>
        <pc:inkChg chg="add">
          <ac:chgData name="Cheng Fan" userId="73b39abba4055029" providerId="LiveId" clId="{4EAB50EB-97F5-486D-975F-B67C1BACEDE4}" dt="2020-10-05T08:57:08.765" v="928"/>
          <ac:inkMkLst>
            <pc:docMk/>
            <pc:sldMk cId="3366606230" sldId="1028"/>
            <ac:inkMk id="16" creationId="{56078EA0-4269-4D91-A281-A07FB7ED2B24}"/>
          </ac:inkMkLst>
        </pc:inkChg>
        <pc:inkChg chg="add del">
          <ac:chgData name="Cheng Fan" userId="73b39abba4055029" providerId="LiveId" clId="{4EAB50EB-97F5-486D-975F-B67C1BACEDE4}" dt="2020-10-05T08:57:19.264" v="931" actId="478"/>
          <ac:inkMkLst>
            <pc:docMk/>
            <pc:sldMk cId="3366606230" sldId="1028"/>
            <ac:inkMk id="17" creationId="{504A8426-C32F-4945-993C-D9AE34F7BE05}"/>
          </ac:inkMkLst>
        </pc:inkChg>
        <pc:inkChg chg="add">
          <ac:chgData name="Cheng Fan" userId="73b39abba4055029" providerId="LiveId" clId="{4EAB50EB-97F5-486D-975F-B67C1BACEDE4}" dt="2020-10-05T09:08:03.885" v="932"/>
          <ac:inkMkLst>
            <pc:docMk/>
            <pc:sldMk cId="3366606230" sldId="1028"/>
            <ac:inkMk id="18" creationId="{1A12A362-4F9E-4E70-BA2E-6DEFF6BE6535}"/>
          </ac:inkMkLst>
        </pc:inkChg>
      </pc:sldChg>
      <pc:sldChg chg="new del">
        <pc:chgData name="Cheng Fan" userId="73b39abba4055029" providerId="LiveId" clId="{4EAB50EB-97F5-486D-975F-B67C1BACEDE4}" dt="2020-10-05T09:11:08.091" v="933" actId="47"/>
        <pc:sldMkLst>
          <pc:docMk/>
          <pc:sldMk cId="749953128" sldId="1029"/>
        </pc:sldMkLst>
      </pc:sldChg>
      <pc:sldChg chg="addSp delSp modSp new mod">
        <pc:chgData name="Cheng Fan" userId="73b39abba4055029" providerId="LiveId" clId="{4EAB50EB-97F5-486D-975F-B67C1BACEDE4}" dt="2020-10-08T12:28:41.227" v="1165" actId="1076"/>
        <pc:sldMkLst>
          <pc:docMk/>
          <pc:sldMk cId="3966220557" sldId="1029"/>
        </pc:sldMkLst>
        <pc:spChg chg="del">
          <ac:chgData name="Cheng Fan" userId="73b39abba4055029" providerId="LiveId" clId="{4EAB50EB-97F5-486D-975F-B67C1BACEDE4}" dt="2020-10-08T12:27:15.423" v="1153" actId="478"/>
          <ac:spMkLst>
            <pc:docMk/>
            <pc:sldMk cId="3966220557" sldId="1029"/>
            <ac:spMk id="2" creationId="{D9DB6814-AA2E-4DE4-992E-19D5B99526F9}"/>
          </ac:spMkLst>
        </pc:spChg>
        <pc:spChg chg="del">
          <ac:chgData name="Cheng Fan" userId="73b39abba4055029" providerId="LiveId" clId="{4EAB50EB-97F5-486D-975F-B67C1BACEDE4}" dt="2020-10-08T12:27:13.183" v="1152" actId="478"/>
          <ac:spMkLst>
            <pc:docMk/>
            <pc:sldMk cId="3966220557" sldId="1029"/>
            <ac:spMk id="3" creationId="{603D7D29-0E79-4AE2-8F0E-1A9BD5D0AF57}"/>
          </ac:spMkLst>
        </pc:spChg>
        <pc:spChg chg="del">
          <ac:chgData name="Cheng Fan" userId="73b39abba4055029" providerId="LiveId" clId="{4EAB50EB-97F5-486D-975F-B67C1BACEDE4}" dt="2020-10-08T12:27:18.375" v="1154" actId="478"/>
          <ac:spMkLst>
            <pc:docMk/>
            <pc:sldMk cId="3966220557" sldId="1029"/>
            <ac:spMk id="4" creationId="{584FA09B-72DD-4801-86D6-976AB8C75FE0}"/>
          </ac:spMkLst>
        </pc:spChg>
        <pc:spChg chg="del">
          <ac:chgData name="Cheng Fan" userId="73b39abba4055029" providerId="LiveId" clId="{4EAB50EB-97F5-486D-975F-B67C1BACEDE4}" dt="2020-10-08T12:27:20.995" v="1155" actId="478"/>
          <ac:spMkLst>
            <pc:docMk/>
            <pc:sldMk cId="3966220557" sldId="1029"/>
            <ac:spMk id="5" creationId="{11273999-8BCB-4BDB-8F47-732C4B15FF25}"/>
          </ac:spMkLst>
        </pc:spChg>
        <pc:picChg chg="add mod">
          <ac:chgData name="Cheng Fan" userId="73b39abba4055029" providerId="LiveId" clId="{4EAB50EB-97F5-486D-975F-B67C1BACEDE4}" dt="2020-10-08T12:27:29.531" v="1160" actId="1076"/>
          <ac:picMkLst>
            <pc:docMk/>
            <pc:sldMk cId="3966220557" sldId="1029"/>
            <ac:picMk id="7" creationId="{1151EAD6-A6CE-4D0A-923B-AB74E61208B2}"/>
          </ac:picMkLst>
        </pc:picChg>
        <pc:picChg chg="add mod">
          <ac:chgData name="Cheng Fan" userId="73b39abba4055029" providerId="LiveId" clId="{4EAB50EB-97F5-486D-975F-B67C1BACEDE4}" dt="2020-10-08T12:28:41.227" v="1165" actId="1076"/>
          <ac:picMkLst>
            <pc:docMk/>
            <pc:sldMk cId="3966220557" sldId="1029"/>
            <ac:picMk id="9" creationId="{57FE6A47-E3F8-4DFD-B861-DB857EDF9543}"/>
          </ac:picMkLst>
        </pc:picChg>
      </pc:sldChg>
      <pc:sldChg chg="addSp delSp modSp add mod delAnim">
        <pc:chgData name="Cheng Fan" userId="73b39abba4055029" providerId="LiveId" clId="{4EAB50EB-97F5-486D-975F-B67C1BACEDE4}" dt="2020-10-13T11:58:19.544" v="4058" actId="20577"/>
        <pc:sldMkLst>
          <pc:docMk/>
          <pc:sldMk cId="334065369" sldId="1030"/>
        </pc:sldMkLst>
        <pc:spChg chg="mod">
          <ac:chgData name="Cheng Fan" userId="73b39abba4055029" providerId="LiveId" clId="{4EAB50EB-97F5-486D-975F-B67C1BACEDE4}" dt="2020-10-13T02:35:32.451" v="1205"/>
          <ac:spMkLst>
            <pc:docMk/>
            <pc:sldMk cId="334065369" sldId="1030"/>
            <ac:spMk id="4" creationId="{9F078EC3-00FC-6D4B-9336-1BB438747989}"/>
          </ac:spMkLst>
        </pc:spChg>
        <pc:spChg chg="add del mod">
          <ac:chgData name="Cheng Fan" userId="73b39abba4055029" providerId="LiveId" clId="{4EAB50EB-97F5-486D-975F-B67C1BACEDE4}" dt="2020-10-13T11:58:19.544" v="4058" actId="20577"/>
          <ac:spMkLst>
            <pc:docMk/>
            <pc:sldMk cId="334065369" sldId="1030"/>
            <ac:spMk id="10" creationId="{00000000-0000-0000-0000-000000000000}"/>
          </ac:spMkLst>
        </pc:spChg>
        <pc:picChg chg="del">
          <ac:chgData name="Cheng Fan" userId="73b39abba4055029" providerId="LiveId" clId="{4EAB50EB-97F5-486D-975F-B67C1BACEDE4}" dt="2020-10-13T02:50:18.582" v="3268" actId="478"/>
          <ac:picMkLst>
            <pc:docMk/>
            <pc:sldMk cId="334065369" sldId="1030"/>
            <ac:picMk id="3" creationId="{3B08FE85-FC57-41D9-98A4-84BAAE5065A1}"/>
          </ac:picMkLst>
        </pc:picChg>
        <pc:picChg chg="add del">
          <ac:chgData name="Cheng Fan" userId="73b39abba4055029" providerId="LiveId" clId="{4EAB50EB-97F5-486D-975F-B67C1BACEDE4}" dt="2020-10-13T02:36:30.797" v="1382" actId="478"/>
          <ac:picMkLst>
            <pc:docMk/>
            <pc:sldMk cId="334065369" sldId="1030"/>
            <ac:picMk id="2050" creationId="{00000000-0000-0000-0000-000000000000}"/>
          </ac:picMkLst>
        </pc:picChg>
      </pc:sldChg>
      <pc:sldChg chg="addSp delSp new del mod">
        <pc:chgData name="Cheng Fan" userId="73b39abba4055029" providerId="LiveId" clId="{4EAB50EB-97F5-486D-975F-B67C1BACEDE4}" dt="2020-10-13T02:35:14.799" v="1170" actId="47"/>
        <pc:sldMkLst>
          <pc:docMk/>
          <pc:sldMk cId="1581848008" sldId="1030"/>
        </pc:sldMkLst>
        <pc:spChg chg="add del">
          <ac:chgData name="Cheng Fan" userId="73b39abba4055029" providerId="LiveId" clId="{4EAB50EB-97F5-486D-975F-B67C1BACEDE4}" dt="2020-10-13T02:35:11.665" v="1169" actId="478"/>
          <ac:spMkLst>
            <pc:docMk/>
            <pc:sldMk cId="1581848008" sldId="1030"/>
            <ac:spMk id="3" creationId="{15461B75-33AE-4C68-AEB7-B570634AB487}"/>
          </ac:spMkLst>
        </pc:spChg>
      </pc:sldChg>
      <pc:sldChg chg="new del">
        <pc:chgData name="Cheng Fan" userId="73b39abba4055029" providerId="LiveId" clId="{4EAB50EB-97F5-486D-975F-B67C1BACEDE4}" dt="2020-10-05T09:11:09.986" v="934" actId="47"/>
        <pc:sldMkLst>
          <pc:docMk/>
          <pc:sldMk cId="3255044785" sldId="1030"/>
        </pc:sldMkLst>
      </pc:sldChg>
      <pc:sldChg chg="new del">
        <pc:chgData name="Cheng Fan" userId="73b39abba4055029" providerId="LiveId" clId="{4EAB50EB-97F5-486D-975F-B67C1BACEDE4}" dt="2020-10-05T09:13:43.957" v="937" actId="47"/>
        <pc:sldMkLst>
          <pc:docMk/>
          <pc:sldMk cId="1509427828" sldId="1031"/>
        </pc:sldMkLst>
      </pc:sldChg>
      <pc:sldChg chg="addSp delSp modSp new mod">
        <pc:chgData name="Cheng Fan" userId="73b39abba4055029" providerId="LiveId" clId="{4EAB50EB-97F5-486D-975F-B67C1BACEDE4}" dt="2020-10-13T02:53:43.791" v="3553"/>
        <pc:sldMkLst>
          <pc:docMk/>
          <pc:sldMk cId="3604025698" sldId="1031"/>
        </pc:sldMkLst>
        <pc:spChg chg="del mod">
          <ac:chgData name="Cheng Fan" userId="73b39abba4055029" providerId="LiveId" clId="{4EAB50EB-97F5-486D-975F-B67C1BACEDE4}" dt="2020-10-13T02:49:49.697" v="3263" actId="478"/>
          <ac:spMkLst>
            <pc:docMk/>
            <pc:sldMk cId="3604025698" sldId="1031"/>
            <ac:spMk id="2" creationId="{919E89DC-46AE-4D8E-90E3-43F4F7F269FB}"/>
          </ac:spMkLst>
        </pc:spChg>
        <pc:spChg chg="del">
          <ac:chgData name="Cheng Fan" userId="73b39abba4055029" providerId="LiveId" clId="{4EAB50EB-97F5-486D-975F-B67C1BACEDE4}" dt="2020-10-13T02:49:03.241" v="3259" actId="478"/>
          <ac:spMkLst>
            <pc:docMk/>
            <pc:sldMk cId="3604025698" sldId="1031"/>
            <ac:spMk id="3" creationId="{2E84733A-1616-4D6C-A49D-9FC1E5C455AA}"/>
          </ac:spMkLst>
        </pc:spChg>
        <pc:spChg chg="del">
          <ac:chgData name="Cheng Fan" userId="73b39abba4055029" providerId="LiveId" clId="{4EAB50EB-97F5-486D-975F-B67C1BACEDE4}" dt="2020-10-13T02:49:06.128" v="3260" actId="478"/>
          <ac:spMkLst>
            <pc:docMk/>
            <pc:sldMk cId="3604025698" sldId="1031"/>
            <ac:spMk id="4" creationId="{E5212705-75B3-4EFE-8303-1D217BF31A74}"/>
          </ac:spMkLst>
        </pc:spChg>
        <pc:spChg chg="del">
          <ac:chgData name="Cheng Fan" userId="73b39abba4055029" providerId="LiveId" clId="{4EAB50EB-97F5-486D-975F-B67C1BACEDE4}" dt="2020-10-13T02:49:08.716" v="3261" actId="478"/>
          <ac:spMkLst>
            <pc:docMk/>
            <pc:sldMk cId="3604025698" sldId="1031"/>
            <ac:spMk id="5" creationId="{80564AE2-23B7-4C63-AB9F-E2E98075EBE9}"/>
          </ac:spMkLst>
        </pc:spChg>
        <pc:spChg chg="add mod">
          <ac:chgData name="Cheng Fan" userId="73b39abba4055029" providerId="LiveId" clId="{4EAB50EB-97F5-486D-975F-B67C1BACEDE4}" dt="2020-10-13T02:53:43.791" v="3553"/>
          <ac:spMkLst>
            <pc:docMk/>
            <pc:sldMk cId="3604025698" sldId="1031"/>
            <ac:spMk id="11" creationId="{3AEC3C12-7B56-4B4A-B8DF-CCC4E10DC19A}"/>
          </ac:spMkLst>
        </pc:spChg>
        <pc:picChg chg="add del">
          <ac:chgData name="Cheng Fan" userId="73b39abba4055029" providerId="LiveId" clId="{4EAB50EB-97F5-486D-975F-B67C1BACEDE4}" dt="2020-10-13T02:49:54.556" v="3265" actId="478"/>
          <ac:picMkLst>
            <pc:docMk/>
            <pc:sldMk cId="3604025698" sldId="1031"/>
            <ac:picMk id="7" creationId="{7191325A-C2CD-4C46-A0C9-44C621FC1B02}"/>
          </ac:picMkLst>
        </pc:picChg>
        <pc:picChg chg="add del">
          <ac:chgData name="Cheng Fan" userId="73b39abba4055029" providerId="LiveId" clId="{4EAB50EB-97F5-486D-975F-B67C1BACEDE4}" dt="2020-10-13T02:49:57.299" v="3267" actId="22"/>
          <ac:picMkLst>
            <pc:docMk/>
            <pc:sldMk cId="3604025698" sldId="1031"/>
            <ac:picMk id="9" creationId="{3C027D58-A837-46AD-99D0-8A4B29C506D6}"/>
          </ac:picMkLst>
        </pc:picChg>
      </pc:sldChg>
      <pc:sldChg chg="new del">
        <pc:chgData name="Cheng Fan" userId="73b39abba4055029" providerId="LiveId" clId="{4EAB50EB-97F5-486D-975F-B67C1BACEDE4}" dt="2020-10-05T09:13:46.289" v="938" actId="47"/>
        <pc:sldMkLst>
          <pc:docMk/>
          <pc:sldMk cId="2435681342" sldId="1032"/>
        </pc:sldMkLst>
      </pc:sldChg>
      <pc:sldChg chg="addSp modSp add mod">
        <pc:chgData name="Cheng Fan" userId="73b39abba4055029" providerId="LiveId" clId="{4EAB50EB-97F5-486D-975F-B67C1BACEDE4}" dt="2020-10-13T11:58:57.821" v="4078" actId="20577"/>
        <pc:sldMkLst>
          <pc:docMk/>
          <pc:sldMk cId="2901950689" sldId="1032"/>
        </pc:sldMkLst>
        <pc:spChg chg="mod">
          <ac:chgData name="Cheng Fan" userId="73b39abba4055029" providerId="LiveId" clId="{4EAB50EB-97F5-486D-975F-B67C1BACEDE4}" dt="2020-10-13T11:58:57.821" v="4078" actId="20577"/>
          <ac:spMkLst>
            <pc:docMk/>
            <pc:sldMk cId="2901950689" sldId="1032"/>
            <ac:spMk id="4" creationId="{9F078EC3-00FC-6D4B-9336-1BB438747989}"/>
          </ac:spMkLst>
        </pc:spChg>
        <pc:spChg chg="mod">
          <ac:chgData name="Cheng Fan" userId="73b39abba4055029" providerId="LiveId" clId="{4EAB50EB-97F5-486D-975F-B67C1BACEDE4}" dt="2020-10-13T11:55:01.849" v="4057" actId="20577"/>
          <ac:spMkLst>
            <pc:docMk/>
            <pc:sldMk cId="2901950689" sldId="1032"/>
            <ac:spMk id="10" creationId="{00000000-0000-0000-0000-000000000000}"/>
          </ac:spMkLst>
        </pc:spChg>
        <pc:picChg chg="add mod">
          <ac:chgData name="Cheng Fan" userId="73b39abba4055029" providerId="LiveId" clId="{4EAB50EB-97F5-486D-975F-B67C1BACEDE4}" dt="2020-10-13T03:34:09.428" v="4046" actId="1076"/>
          <ac:picMkLst>
            <pc:docMk/>
            <pc:sldMk cId="2901950689" sldId="1032"/>
            <ac:picMk id="3" creationId="{45589F13-BEFA-40BA-A5B8-1B1DB615F0AB}"/>
          </ac:picMkLst>
        </pc:picChg>
        <pc:picChg chg="add mod">
          <ac:chgData name="Cheng Fan" userId="73b39abba4055029" providerId="LiveId" clId="{4EAB50EB-97F5-486D-975F-B67C1BACEDE4}" dt="2020-10-13T03:34:12.975" v="4047" actId="1076"/>
          <ac:picMkLst>
            <pc:docMk/>
            <pc:sldMk cId="2901950689" sldId="1032"/>
            <ac:picMk id="6" creationId="{B24936C6-9AFF-4498-A712-D1A0E5C12E52}"/>
          </ac:picMkLst>
        </pc:picChg>
      </pc:sldChg>
      <pc:sldChg chg="delSp new del mod">
        <pc:chgData name="Cheng Fan" userId="73b39abba4055029" providerId="LiveId" clId="{4EAB50EB-97F5-486D-975F-B67C1BACEDE4}" dt="2020-10-13T02:54:18.677" v="3558" actId="47"/>
        <pc:sldMkLst>
          <pc:docMk/>
          <pc:sldMk cId="3775221880" sldId="1032"/>
        </pc:sldMkLst>
        <pc:spChg chg="del">
          <ac:chgData name="Cheng Fan" userId="73b39abba4055029" providerId="LiveId" clId="{4EAB50EB-97F5-486D-975F-B67C1BACEDE4}" dt="2020-10-13T02:54:06.360" v="3555" actId="478"/>
          <ac:spMkLst>
            <pc:docMk/>
            <pc:sldMk cId="3775221880" sldId="1032"/>
            <ac:spMk id="3" creationId="{246AA060-C276-41C7-82C4-1D4AFF798A6B}"/>
          </ac:spMkLst>
        </pc:spChg>
        <pc:spChg chg="del">
          <ac:chgData name="Cheng Fan" userId="73b39abba4055029" providerId="LiveId" clId="{4EAB50EB-97F5-486D-975F-B67C1BACEDE4}" dt="2020-10-13T02:54:08.502" v="3556" actId="478"/>
          <ac:spMkLst>
            <pc:docMk/>
            <pc:sldMk cId="3775221880" sldId="1032"/>
            <ac:spMk id="4" creationId="{73FCE0F9-9DD4-4BC3-A876-065A7FD5B8B5}"/>
          </ac:spMkLst>
        </pc:spChg>
        <pc:spChg chg="del">
          <ac:chgData name="Cheng Fan" userId="73b39abba4055029" providerId="LiveId" clId="{4EAB50EB-97F5-486D-975F-B67C1BACEDE4}" dt="2020-10-13T02:54:13.143" v="3557" actId="478"/>
          <ac:spMkLst>
            <pc:docMk/>
            <pc:sldMk cId="3775221880" sldId="1032"/>
            <ac:spMk id="5" creationId="{5305D070-50E8-493F-9025-82E286E427FE}"/>
          </ac:spMkLst>
        </pc:spChg>
      </pc:sldChg>
      <pc:sldChg chg="new del">
        <pc:chgData name="Cheng Fan" userId="73b39abba4055029" providerId="LiveId" clId="{4EAB50EB-97F5-486D-975F-B67C1BACEDE4}" dt="2020-10-18T09:00:35.093" v="4814" actId="47"/>
        <pc:sldMkLst>
          <pc:docMk/>
          <pc:sldMk cId="944415136" sldId="1033"/>
        </pc:sldMkLst>
      </pc:sldChg>
      <pc:sldChg chg="new del">
        <pc:chgData name="Cheng Fan" userId="73b39abba4055029" providerId="LiveId" clId="{4EAB50EB-97F5-486D-975F-B67C1BACEDE4}" dt="2020-10-18T09:00:36.954" v="4815" actId="47"/>
        <pc:sldMkLst>
          <pc:docMk/>
          <pc:sldMk cId="2216840328" sldId="1034"/>
        </pc:sldMkLst>
      </pc:sldChg>
    </pc:docChg>
  </pc:docChgLst>
</pc:chgInfo>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10-05T08:56:45.4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14957 10145 32 0,'0'3'13'6,"0"0"-10"-6,4 1 2 1,-4-1 1 7,4 1-1 0,4 3 2-2,-1-4-4 5,5 4-2-7,4-3-3 8,3-1 1-9,9 1 1 5,3-1 0-1,4 1 0 1,4-1 0 0,5 1 2-1,3 6 1 2,3-10-4-3,9 11-1 4,4-8-4-4,7 4 1 4,9-4-2-4,-1-3 2 1,8 0 3 0,-19 0 3 1,34-3 2 1,1 3 3-3,0-7 6 4,8 4 2-5,-1 3-3 7,5-7-1-11,-1 3-4 7,1-3 1-1,3 0-4 1,9 0-2 0,-1 0 0-1,-4 4-1 2,9-1-3-3,-1-3 2 5,4 4 1-7,-8-1 2 4,4 1-3-1,1-1 0 0,-1-3 1 1,-4 4 2-1,0-4-1 2,5 4-1-3,-1-4 1 4,-8-4 1-5,1 8-1 7,7-8-1-9,16 1 3 6,-12-1 2-2,-16 1 2 0,-11 0 1 1,-4 3-2-1,-1 0 1 2,-7 0-2-3,-7 0 0 5,-9 0-1-7,-8 3 0 5,-3-3-5-3,0 0 1 1,-5 0-16 1,-3 0-4-1,-4 4-25 2,-4-1-9-3</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10-05T08:56:53.870"/>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20145 7030 104 0,'-4'4'41'1,"0"3"-32"-1,0 3-5 3,0-3-2 6,4 4-2-3,0-1 2 7,0 1-1-3,4 3 2-3,0-1-2-7,0 5-1 35,0 3-2-35,-4 3-1 0,0 7-1 0,0 8 0 3,-4-1-2 6,0 4-1-4,4 6-1 7,0 1 0-8,0 0-4 4,4-4-3-1,8-3 4 5,11-4 2-5,8 0 0-2,9 1 1 5,7-8 2-5,7 4 2 5,-7-4 2-5,-4 0 3 6,-3 4 0-7,-9-7-1 6,-8 17 1-5,-3-10-1 5,-20 21 4-4,-12 3 2 0,-7 3 9 4,-5 8 4-4,1 0 0 6,3-8-2-12,8-3-12 18,12-6-2-17,8-5-3 4,12-2 0 2,3-15-3 0,5-3 2 2,3-4 3-3,0 0 1 5,1-3 1-7,-1 4 2 7,-4-1-5-6,-7 7-1 1,-4 11 0 2,-9 10 2-1,-7 7 1 3,-7 8 1-5,-5 2 11 5,0 4 5-5,0 7-6 7,4 4-1-8,1 6-12 4,7 4-5-1,4 7-56 0,-1 17-24 1,1 18 39-1,-8 3 24 2</inkml:trace>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20-10-05T08:57:01.29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14961 13012 96 0,'-8'-11'35'1,"8"4"-27"-1,0 0 7 6,0 7 2 1,0-3-5 1,0 3 1-1,0-7-8 1,0 3-1-1,0 4-4 2,0 0-1-3,4 0 1 4,4 0 0-9,3 4 2 3,13-4 3 9,11 7 4-11,8-7-2 6,8 3-2-1,4 1 0 1,12-1-1 1,11 1 0-2,12 3 0 2,4 0-2-3,0-1 1 5,12-2 4-7,11 3 4 2,4 3 2 2,5-3 3 0,11-3-1 0,8 3 4-2,-1-4-7 4,9-3 1-4,8 0-4 5,-1 0 0-8,1 0-3 10,7 0-1-11,-3 0 1 7,7-3 1-2,0 3-1 1,-4 0-1 0,5-7-3-2,3 0-2 4,-4 0 1-5,0-7 1 6,9 0-3-7,-5 4 0 3,-8-4 1 1,0 3 2 0,-7-6-1 0,-12 3 2-2,0 4 2 4,-1-8 2-4,-11 4-3 4,16-3-1-6,-16 6-1 10,-19 4-2-12,-17 0 3 5,-11 4 0 2,-11-1 1-2,-13 4 0 1,-15 0 0-1,-8 4 2 2,-7-1-3-4,-5 1-2 6,-4-1-38-6,-3 1-15 2,-9-1-157 16,-3-24 111-17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8F4206-22BF-45B6-8E98-6B2B3320ED1C}" type="datetimeFigureOut">
              <a:rPr lang="en-US" smtClean="0"/>
              <a:t>12/5/2022</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7A269-F6E1-4C6C-A919-D1B026D69C3F}" type="slidenum">
              <a:rPr lang="en-US" smtClean="0"/>
              <a:t>‹#›</a:t>
            </a:fld>
            <a:endParaRPr lang="en-US"/>
          </a:p>
        </p:txBody>
      </p:sp>
    </p:spTree>
    <p:extLst>
      <p:ext uri="{BB962C8B-B14F-4D97-AF65-F5344CB8AC3E}">
        <p14:creationId xmlns:p14="http://schemas.microsoft.com/office/powerpoint/2010/main" val="2230988879"/>
      </p:ext>
    </p:extLst>
  </p:cSld>
  <p:clrMap bg1="lt1" tx1="dk1" bg2="lt2" tx2="dk2" accent1="accent1" accent2="accent2" accent3="accent3" accent4="accent4" accent5="accent5" accent6="accent6" hlink="hlink" folHlink="folHlink"/>
  <p:notesStyle>
    <a:lvl1pPr marL="0" algn="l" defTabSz="950885" rtl="0" eaLnBrk="1" latinLnBrk="0" hangingPunct="1">
      <a:defRPr sz="1248" kern="1200">
        <a:solidFill>
          <a:schemeClr val="tx1"/>
        </a:solidFill>
        <a:latin typeface="+mn-lt"/>
        <a:ea typeface="+mn-ea"/>
        <a:cs typeface="+mn-cs"/>
      </a:defRPr>
    </a:lvl1pPr>
    <a:lvl2pPr marL="475442" algn="l" defTabSz="950885" rtl="0" eaLnBrk="1" latinLnBrk="0" hangingPunct="1">
      <a:defRPr sz="1248" kern="1200">
        <a:solidFill>
          <a:schemeClr val="tx1"/>
        </a:solidFill>
        <a:latin typeface="+mn-lt"/>
        <a:ea typeface="+mn-ea"/>
        <a:cs typeface="+mn-cs"/>
      </a:defRPr>
    </a:lvl2pPr>
    <a:lvl3pPr marL="950885" algn="l" defTabSz="950885" rtl="0" eaLnBrk="1" latinLnBrk="0" hangingPunct="1">
      <a:defRPr sz="1248" kern="1200">
        <a:solidFill>
          <a:schemeClr val="tx1"/>
        </a:solidFill>
        <a:latin typeface="+mn-lt"/>
        <a:ea typeface="+mn-ea"/>
        <a:cs typeface="+mn-cs"/>
      </a:defRPr>
    </a:lvl3pPr>
    <a:lvl4pPr marL="1426327" algn="l" defTabSz="950885" rtl="0" eaLnBrk="1" latinLnBrk="0" hangingPunct="1">
      <a:defRPr sz="1248" kern="1200">
        <a:solidFill>
          <a:schemeClr val="tx1"/>
        </a:solidFill>
        <a:latin typeface="+mn-lt"/>
        <a:ea typeface="+mn-ea"/>
        <a:cs typeface="+mn-cs"/>
      </a:defRPr>
    </a:lvl4pPr>
    <a:lvl5pPr marL="1901769" algn="l" defTabSz="950885" rtl="0" eaLnBrk="1" latinLnBrk="0" hangingPunct="1">
      <a:defRPr sz="1248" kern="1200">
        <a:solidFill>
          <a:schemeClr val="tx1"/>
        </a:solidFill>
        <a:latin typeface="+mn-lt"/>
        <a:ea typeface="+mn-ea"/>
        <a:cs typeface="+mn-cs"/>
      </a:defRPr>
    </a:lvl5pPr>
    <a:lvl6pPr marL="2377211" algn="l" defTabSz="950885" rtl="0" eaLnBrk="1" latinLnBrk="0" hangingPunct="1">
      <a:defRPr sz="1248" kern="1200">
        <a:solidFill>
          <a:schemeClr val="tx1"/>
        </a:solidFill>
        <a:latin typeface="+mn-lt"/>
        <a:ea typeface="+mn-ea"/>
        <a:cs typeface="+mn-cs"/>
      </a:defRPr>
    </a:lvl6pPr>
    <a:lvl7pPr marL="2852654" algn="l" defTabSz="950885" rtl="0" eaLnBrk="1" latinLnBrk="0" hangingPunct="1">
      <a:defRPr sz="1248" kern="1200">
        <a:solidFill>
          <a:schemeClr val="tx1"/>
        </a:solidFill>
        <a:latin typeface="+mn-lt"/>
        <a:ea typeface="+mn-ea"/>
        <a:cs typeface="+mn-cs"/>
      </a:defRPr>
    </a:lvl7pPr>
    <a:lvl8pPr marL="3328096" algn="l" defTabSz="950885" rtl="0" eaLnBrk="1" latinLnBrk="0" hangingPunct="1">
      <a:defRPr sz="1248" kern="1200">
        <a:solidFill>
          <a:schemeClr val="tx1"/>
        </a:solidFill>
        <a:latin typeface="+mn-lt"/>
        <a:ea typeface="+mn-ea"/>
        <a:cs typeface="+mn-cs"/>
      </a:defRPr>
    </a:lvl8pPr>
    <a:lvl9pPr marL="3803538" algn="l" defTabSz="950885" rtl="0" eaLnBrk="1" latinLnBrk="0" hangingPunct="1">
      <a:defRPr sz="124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81075" y="685800"/>
            <a:ext cx="4895850" cy="3429000"/>
          </a:xfrm>
        </p:spPr>
      </p:sp>
      <p:sp>
        <p:nvSpPr>
          <p:cNvPr id="3" name="Notes Placeholder 2"/>
          <p:cNvSpPr>
            <a:spLocks noGrp="1"/>
          </p:cNvSpPr>
          <p:nvPr>
            <p:ph type="body" idx="1"/>
          </p:nvPr>
        </p:nvSpPr>
        <p:spPr/>
        <p:txBody>
          <a:bodyPr/>
          <a:lstStyle/>
          <a:p>
            <a:r>
              <a:rPr lang="en-US" dirty="0"/>
              <a:t>Numbers, floating numbers, string, mathematical</a:t>
            </a:r>
            <a:r>
              <a:rPr lang="en-US" baseline="0" dirty="0"/>
              <a:t> expressions, print()</a:t>
            </a:r>
            <a:endParaRPr lang="en-US" dirty="0"/>
          </a:p>
        </p:txBody>
      </p:sp>
      <p:sp>
        <p:nvSpPr>
          <p:cNvPr id="4" name="Slide Number Placeholder 3"/>
          <p:cNvSpPr>
            <a:spLocks noGrp="1"/>
          </p:cNvSpPr>
          <p:nvPr>
            <p:ph type="sldNum" sz="quarter" idx="10"/>
          </p:nvPr>
        </p:nvSpPr>
        <p:spPr/>
        <p:txBody>
          <a:bodyPr/>
          <a:lstStyle/>
          <a:p>
            <a:fld id="{2C87A269-F6E1-4C6C-A919-D1B026D69C3F}" type="slidenum">
              <a:rPr lang="en-US" smtClean="0"/>
              <a:t>1</a:t>
            </a:fld>
            <a:endParaRPr lang="en-US"/>
          </a:p>
        </p:txBody>
      </p:sp>
    </p:spTree>
    <p:extLst>
      <p:ext uri="{BB962C8B-B14F-4D97-AF65-F5344CB8AC3E}">
        <p14:creationId xmlns:p14="http://schemas.microsoft.com/office/powerpoint/2010/main" val="58083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a:t>
            </a:fld>
            <a:endParaRPr lang="en-US"/>
          </a:p>
        </p:txBody>
      </p:sp>
    </p:spTree>
    <p:extLst>
      <p:ext uri="{BB962C8B-B14F-4D97-AF65-F5344CB8AC3E}">
        <p14:creationId xmlns:p14="http://schemas.microsoft.com/office/powerpoint/2010/main" val="271362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26</a:t>
            </a:fld>
            <a:endParaRPr lang="en-US"/>
          </a:p>
        </p:txBody>
      </p:sp>
    </p:spTree>
    <p:extLst>
      <p:ext uri="{BB962C8B-B14F-4D97-AF65-F5344CB8AC3E}">
        <p14:creationId xmlns:p14="http://schemas.microsoft.com/office/powerpoint/2010/main" val="50891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27</a:t>
            </a:fld>
            <a:endParaRPr lang="en-US"/>
          </a:p>
        </p:txBody>
      </p:sp>
    </p:spTree>
    <p:extLst>
      <p:ext uri="{BB962C8B-B14F-4D97-AF65-F5344CB8AC3E}">
        <p14:creationId xmlns:p14="http://schemas.microsoft.com/office/powerpoint/2010/main" val="327535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29</a:t>
            </a:fld>
            <a:endParaRPr lang="en-US"/>
          </a:p>
        </p:txBody>
      </p:sp>
    </p:spTree>
    <p:extLst>
      <p:ext uri="{BB962C8B-B14F-4D97-AF65-F5344CB8AC3E}">
        <p14:creationId xmlns:p14="http://schemas.microsoft.com/office/powerpoint/2010/main" val="2903904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30</a:t>
            </a:fld>
            <a:endParaRPr lang="en-US"/>
          </a:p>
        </p:txBody>
      </p:sp>
    </p:spTree>
    <p:extLst>
      <p:ext uri="{BB962C8B-B14F-4D97-AF65-F5344CB8AC3E}">
        <p14:creationId xmlns:p14="http://schemas.microsoft.com/office/powerpoint/2010/main" val="233576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7A269-F6E1-4C6C-A919-D1B026D69C3F}" type="slidenum">
              <a:rPr lang="en-US" smtClean="0"/>
              <a:t>31</a:t>
            </a:fld>
            <a:endParaRPr lang="en-US"/>
          </a:p>
        </p:txBody>
      </p:sp>
    </p:spTree>
    <p:extLst>
      <p:ext uri="{BB962C8B-B14F-4D97-AF65-F5344CB8AC3E}">
        <p14:creationId xmlns:p14="http://schemas.microsoft.com/office/powerpoint/2010/main" val="72169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57300" y="1154466"/>
            <a:ext cx="7543800" cy="2451159"/>
          </a:xfrm>
        </p:spPr>
        <p:txBody>
          <a:bodyPr anchor="b">
            <a:normAutofit/>
          </a:bodyPr>
          <a:lstStyle>
            <a:lvl1pPr algn="ctr">
              <a:defRPr sz="4840"/>
            </a:lvl1pPr>
          </a:lstStyle>
          <a:p>
            <a:r>
              <a:rPr lang="en-US"/>
              <a:t>Click to edit Master title style</a:t>
            </a:r>
            <a:endParaRPr lang="en-US" dirty="0"/>
          </a:p>
        </p:txBody>
      </p:sp>
      <p:sp>
        <p:nvSpPr>
          <p:cNvPr id="3" name="Subtitle 2"/>
          <p:cNvSpPr>
            <a:spLocks noGrp="1"/>
          </p:cNvSpPr>
          <p:nvPr>
            <p:ph type="subTitle" idx="1"/>
          </p:nvPr>
        </p:nvSpPr>
        <p:spPr>
          <a:xfrm>
            <a:off x="1257300" y="3697927"/>
            <a:ext cx="7543800" cy="1699839"/>
          </a:xfrm>
        </p:spPr>
        <p:txBody>
          <a:bodyPr>
            <a:normAutofit/>
          </a:bodyPr>
          <a:lstStyle>
            <a:lvl1pPr marL="0" indent="0" algn="ctr">
              <a:buNone/>
              <a:defRPr sz="1936">
                <a:solidFill>
                  <a:schemeClr val="tx1">
                    <a:lumMod val="75000"/>
                    <a:lumOff val="25000"/>
                  </a:schemeClr>
                </a:solidFill>
              </a:defRPr>
            </a:lvl1pPr>
            <a:lvl2pPr marL="368777" indent="0" algn="ctr">
              <a:buNone/>
              <a:defRPr sz="2259"/>
            </a:lvl2pPr>
            <a:lvl3pPr marL="737554" indent="0" algn="ctr">
              <a:buNone/>
              <a:defRPr sz="1936"/>
            </a:lvl3pPr>
            <a:lvl4pPr marL="1106332" indent="0" algn="ctr">
              <a:buNone/>
              <a:defRPr sz="1613"/>
            </a:lvl4pPr>
            <a:lvl5pPr marL="1475110" indent="0" algn="ctr">
              <a:buNone/>
              <a:defRPr sz="1613"/>
            </a:lvl5pPr>
            <a:lvl6pPr marL="1843887" indent="0" algn="ctr">
              <a:buNone/>
              <a:defRPr sz="1613"/>
            </a:lvl6pPr>
            <a:lvl7pPr marL="2212664" indent="0" algn="ctr">
              <a:buNone/>
              <a:defRPr sz="1613"/>
            </a:lvl7pPr>
            <a:lvl8pPr marL="2581441" indent="0" algn="ctr">
              <a:buNone/>
              <a:defRPr sz="1613"/>
            </a:lvl8pPr>
            <a:lvl9pPr marL="2950219" indent="0" algn="ctr">
              <a:buNone/>
              <a:defRPr sz="161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9591515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46915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369955"/>
            <a:ext cx="2168843" cy="596655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6" y="369957"/>
            <a:ext cx="6380797" cy="59665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175604460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dirty="0"/>
          </a:p>
        </p:txBody>
      </p:sp>
    </p:spTree>
    <p:extLst>
      <p:ext uri="{BB962C8B-B14F-4D97-AF65-F5344CB8AC3E}">
        <p14:creationId xmlns:p14="http://schemas.microsoft.com/office/powerpoint/2010/main" val="34485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758009"/>
            <a:ext cx="8675370" cy="2927108"/>
          </a:xfrm>
        </p:spPr>
        <p:txBody>
          <a:bodyPr anchor="b">
            <a:normAutofit/>
          </a:bodyPr>
          <a:lstStyle>
            <a:lvl1pPr>
              <a:defRPr sz="4840" b="0"/>
            </a:lvl1pPr>
          </a:lstStyle>
          <a:p>
            <a:r>
              <a:rPr lang="en-US"/>
              <a:t>Click to edit Master title style</a:t>
            </a:r>
            <a:endParaRPr lang="en-US" dirty="0"/>
          </a:p>
        </p:txBody>
      </p:sp>
      <p:sp>
        <p:nvSpPr>
          <p:cNvPr id="3" name="Text Placeholder 2"/>
          <p:cNvSpPr>
            <a:spLocks noGrp="1"/>
          </p:cNvSpPr>
          <p:nvPr>
            <p:ph type="body" idx="1"/>
          </p:nvPr>
        </p:nvSpPr>
        <p:spPr>
          <a:xfrm>
            <a:off x="686277" y="4673828"/>
            <a:ext cx="8675370" cy="1540123"/>
          </a:xfrm>
        </p:spPr>
        <p:txBody>
          <a:bodyPr anchor="t">
            <a:normAutofit/>
          </a:bodyPr>
          <a:lstStyle>
            <a:lvl1pPr marL="0" indent="0">
              <a:buNone/>
              <a:defRPr sz="1936">
                <a:solidFill>
                  <a:schemeClr val="tx1">
                    <a:lumMod val="75000"/>
                    <a:lumOff val="25000"/>
                  </a:schemeClr>
                </a:solidFill>
              </a:defRPr>
            </a:lvl1pPr>
            <a:lvl2pPr marL="368777" indent="0">
              <a:buNone/>
              <a:defRPr sz="1452">
                <a:solidFill>
                  <a:schemeClr val="tx1">
                    <a:tint val="75000"/>
                  </a:schemeClr>
                </a:solidFill>
              </a:defRPr>
            </a:lvl2pPr>
            <a:lvl3pPr marL="737554" indent="0">
              <a:buNone/>
              <a:defRPr sz="1291">
                <a:solidFill>
                  <a:schemeClr val="tx1">
                    <a:tint val="75000"/>
                  </a:schemeClr>
                </a:solidFill>
              </a:defRPr>
            </a:lvl3pPr>
            <a:lvl4pPr marL="1106332" indent="0">
              <a:buNone/>
              <a:defRPr sz="1129">
                <a:solidFill>
                  <a:schemeClr val="tx1">
                    <a:tint val="75000"/>
                  </a:schemeClr>
                </a:solidFill>
              </a:defRPr>
            </a:lvl4pPr>
            <a:lvl5pPr marL="1475110" indent="0">
              <a:buNone/>
              <a:defRPr sz="1129">
                <a:solidFill>
                  <a:schemeClr val="tx1">
                    <a:tint val="75000"/>
                  </a:schemeClr>
                </a:solidFill>
              </a:defRPr>
            </a:lvl5pPr>
            <a:lvl6pPr marL="1843887" indent="0">
              <a:buNone/>
              <a:defRPr sz="1129">
                <a:solidFill>
                  <a:schemeClr val="tx1">
                    <a:tint val="75000"/>
                  </a:schemeClr>
                </a:solidFill>
              </a:defRPr>
            </a:lvl6pPr>
            <a:lvl7pPr marL="2212664" indent="0">
              <a:buNone/>
              <a:defRPr sz="1129">
                <a:solidFill>
                  <a:schemeClr val="tx1">
                    <a:tint val="75000"/>
                  </a:schemeClr>
                </a:solidFill>
              </a:defRPr>
            </a:lvl7pPr>
            <a:lvl8pPr marL="2581441" indent="0">
              <a:buNone/>
              <a:defRPr sz="1129">
                <a:solidFill>
                  <a:schemeClr val="tx1">
                    <a:tint val="75000"/>
                  </a:schemeClr>
                </a:solidFill>
              </a:defRPr>
            </a:lvl8pPr>
            <a:lvl9pPr marL="2950219" indent="0">
              <a:buNone/>
              <a:defRPr sz="112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7/10/2018</a:t>
            </a:r>
          </a:p>
        </p:txBody>
      </p:sp>
      <p:sp>
        <p:nvSpPr>
          <p:cNvPr id="5" name="Footer Placeholder 4"/>
          <p:cNvSpPr>
            <a:spLocks noGrp="1"/>
          </p:cNvSpPr>
          <p:nvPr>
            <p:ph type="ftr" sz="quarter" idx="11"/>
          </p:nvPr>
        </p:nvSpPr>
        <p:spPr/>
        <p:txBody>
          <a:bodyPr/>
          <a:lstStyle/>
          <a:p>
            <a:r>
              <a:rPr lang="en-US"/>
              <a:t>Theoretically understanding deep learning</a:t>
            </a:r>
          </a:p>
        </p:txBody>
      </p:sp>
      <p:sp>
        <p:nvSpPr>
          <p:cNvPr id="6" name="Slide Number Placeholder 5"/>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37153396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7229"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6" y="1877485"/>
            <a:ext cx="4274820" cy="44671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89645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7229" y="1726624"/>
            <a:ext cx="4253866" cy="847679"/>
          </a:xfrm>
        </p:spPr>
        <p:txBody>
          <a:bodyPr anchor="b">
            <a:normAutofit/>
          </a:bodyPr>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4" name="Content Placeholder 3"/>
          <p:cNvSpPr>
            <a:spLocks noGrp="1"/>
          </p:cNvSpPr>
          <p:nvPr>
            <p:ph sz="half" idx="2"/>
          </p:nvPr>
        </p:nvSpPr>
        <p:spPr>
          <a:xfrm>
            <a:off x="697229" y="2574304"/>
            <a:ext cx="4253866"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726623"/>
            <a:ext cx="4274821" cy="847678"/>
          </a:xfrm>
        </p:spPr>
        <p:txBody>
          <a:bodyPr anchor="b"/>
          <a:lstStyle>
            <a:lvl1pPr marL="0" indent="0">
              <a:spcBef>
                <a:spcPts val="0"/>
              </a:spcBef>
              <a:buNone/>
              <a:defRPr sz="1936" b="1"/>
            </a:lvl1pPr>
            <a:lvl2pPr marL="368777" indent="0">
              <a:buNone/>
              <a:defRPr sz="1613" b="1"/>
            </a:lvl2pPr>
            <a:lvl3pPr marL="737554" indent="0">
              <a:buNone/>
              <a:defRPr sz="1452" b="1"/>
            </a:lvl3pPr>
            <a:lvl4pPr marL="1106332" indent="0">
              <a:buNone/>
              <a:defRPr sz="1291" b="1"/>
            </a:lvl4pPr>
            <a:lvl5pPr marL="1475110" indent="0">
              <a:buNone/>
              <a:defRPr sz="1291" b="1"/>
            </a:lvl5pPr>
            <a:lvl6pPr marL="1843887" indent="0">
              <a:buNone/>
              <a:defRPr sz="1291" b="1"/>
            </a:lvl6pPr>
            <a:lvl7pPr marL="2212664" indent="0">
              <a:buNone/>
              <a:defRPr sz="1291" b="1"/>
            </a:lvl7pPr>
            <a:lvl8pPr marL="2581441" indent="0">
              <a:buNone/>
              <a:defRPr sz="1291" b="1"/>
            </a:lvl8pPr>
            <a:lvl9pPr marL="2950219" indent="0">
              <a:buNone/>
              <a:defRPr sz="1291" b="1"/>
            </a:lvl9pPr>
          </a:lstStyle>
          <a:p>
            <a:pPr lvl="0"/>
            <a:r>
              <a:rPr lang="en-US"/>
              <a:t>Click to edit Master text styles</a:t>
            </a:r>
          </a:p>
        </p:txBody>
      </p:sp>
      <p:sp>
        <p:nvSpPr>
          <p:cNvPr id="6" name="Content Placeholder 5"/>
          <p:cNvSpPr>
            <a:spLocks noGrp="1"/>
          </p:cNvSpPr>
          <p:nvPr>
            <p:ph sz="quarter" idx="4"/>
          </p:nvPr>
        </p:nvSpPr>
        <p:spPr>
          <a:xfrm>
            <a:off x="5092066" y="2574304"/>
            <a:ext cx="4274821" cy="37785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7/10/2018</a:t>
            </a:r>
          </a:p>
        </p:txBody>
      </p:sp>
      <p:sp>
        <p:nvSpPr>
          <p:cNvPr id="8" name="Footer Placeholder 7"/>
          <p:cNvSpPr>
            <a:spLocks noGrp="1"/>
          </p:cNvSpPr>
          <p:nvPr>
            <p:ph type="ftr" sz="quarter" idx="11"/>
          </p:nvPr>
        </p:nvSpPr>
        <p:spPr/>
        <p:txBody>
          <a:bodyPr/>
          <a:lstStyle/>
          <a:p>
            <a:r>
              <a:rPr lang="en-US"/>
              <a:t>Theoretically understanding deep learning</a:t>
            </a:r>
          </a:p>
        </p:txBody>
      </p:sp>
      <p:sp>
        <p:nvSpPr>
          <p:cNvPr id="9" name="Slide Number Placeholder 8"/>
          <p:cNvSpPr>
            <a:spLocks noGrp="1"/>
          </p:cNvSpPr>
          <p:nvPr>
            <p:ph type="sldNum" sz="quarter" idx="12"/>
          </p:nvPr>
        </p:nvSpPr>
        <p:spPr/>
        <p:txBody>
          <a:bodyPr/>
          <a:lstStyle/>
          <a:p>
            <a:fld id="{410E6D95-BD67-4955-AC2E-7779BFE1427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319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7/10/2018</a:t>
            </a:r>
          </a:p>
        </p:txBody>
      </p:sp>
      <p:sp>
        <p:nvSpPr>
          <p:cNvPr id="4" name="Footer Placeholder 3"/>
          <p:cNvSpPr>
            <a:spLocks noGrp="1"/>
          </p:cNvSpPr>
          <p:nvPr>
            <p:ph type="ftr" sz="quarter" idx="11"/>
          </p:nvPr>
        </p:nvSpPr>
        <p:spPr/>
        <p:txBody>
          <a:bodyPr/>
          <a:lstStyle/>
          <a:p>
            <a:r>
              <a:rPr lang="en-US"/>
              <a:t>Theoretically understanding deep learning</a:t>
            </a:r>
          </a:p>
        </p:txBody>
      </p:sp>
      <p:sp>
        <p:nvSpPr>
          <p:cNvPr id="5" name="Slide Number Placeholder 4"/>
          <p:cNvSpPr>
            <a:spLocks noGrp="1"/>
          </p:cNvSpPr>
          <p:nvPr>
            <p:ph type="sldNum" sz="quarter" idx="12"/>
          </p:nvPr>
        </p:nvSpPr>
        <p:spPr/>
        <p:txBody>
          <a:bodyPr/>
          <a:lstStyle/>
          <a:p>
            <a:fld id="{410E6D95-BD67-4955-AC2E-7779BFE1427F}"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11617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7/10/2018</a:t>
            </a:r>
          </a:p>
        </p:txBody>
      </p:sp>
      <p:sp>
        <p:nvSpPr>
          <p:cNvPr id="3" name="Footer Placeholder 2"/>
          <p:cNvSpPr>
            <a:spLocks noGrp="1"/>
          </p:cNvSpPr>
          <p:nvPr>
            <p:ph type="ftr" sz="quarter" idx="11"/>
          </p:nvPr>
        </p:nvSpPr>
        <p:spPr/>
        <p:txBody>
          <a:bodyPr/>
          <a:lstStyle/>
          <a:p>
            <a:r>
              <a:rPr lang="en-US"/>
              <a:t>Theoretically understanding deep learning</a:t>
            </a:r>
          </a:p>
        </p:txBody>
      </p:sp>
      <p:sp>
        <p:nvSpPr>
          <p:cNvPr id="4" name="Slide Number Placeholder 3"/>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650830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3"/>
            <a:ext cx="3243834" cy="1642795"/>
          </a:xfrm>
        </p:spPr>
        <p:txBody>
          <a:bodyPr anchor="b">
            <a:normAutofit/>
          </a:bodyPr>
          <a:lstStyle>
            <a:lvl1pPr>
              <a:defRPr sz="2581" b="0"/>
            </a:lvl1pPr>
          </a:lstStyle>
          <a:p>
            <a:r>
              <a:rPr lang="en-US"/>
              <a:t>Click to edit Master title style</a:t>
            </a:r>
            <a:endParaRPr lang="en-US" dirty="0"/>
          </a:p>
        </p:txBody>
      </p:sp>
      <p:sp>
        <p:nvSpPr>
          <p:cNvPr id="3" name="Content Placeholder 2"/>
          <p:cNvSpPr>
            <a:spLocks noGrp="1"/>
          </p:cNvSpPr>
          <p:nvPr>
            <p:ph idx="1"/>
          </p:nvPr>
        </p:nvSpPr>
        <p:spPr>
          <a:xfrm>
            <a:off x="4274820" y="1016971"/>
            <a:ext cx="5092066" cy="5006623"/>
          </a:xfrm>
        </p:spPr>
        <p:txBody>
          <a:bodyPr/>
          <a:lstStyle>
            <a:lvl1pPr>
              <a:defRPr sz="2581"/>
            </a:lvl1pPr>
            <a:lvl2pPr>
              <a:defRPr sz="2259"/>
            </a:lvl2pPr>
            <a:lvl3pPr>
              <a:defRPr sz="1936"/>
            </a:lvl3pPr>
            <a:lvl4pPr>
              <a:defRPr sz="1613"/>
            </a:lvl4pPr>
            <a:lvl5pPr>
              <a:defRPr sz="1613"/>
            </a:lvl5pPr>
            <a:lvl6pPr>
              <a:defRPr sz="1613"/>
            </a:lvl6pPr>
            <a:lvl7pPr>
              <a:defRPr sz="1613"/>
            </a:lvl7pPr>
            <a:lvl8pPr>
              <a:defRPr sz="1613"/>
            </a:lvl8pPr>
            <a:lvl9pPr>
              <a:defRPr sz="16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4030" y="2112168"/>
            <a:ext cx="3243834" cy="3911425"/>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57799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4030" y="469371"/>
            <a:ext cx="3243834" cy="1642798"/>
          </a:xfrm>
        </p:spPr>
        <p:txBody>
          <a:bodyPr anchor="b">
            <a:normAutofit/>
          </a:bodyPr>
          <a:lstStyle>
            <a:lvl1pPr>
              <a:defRPr sz="2581" b="0"/>
            </a:lvl1pPr>
          </a:lstStyle>
          <a:p>
            <a:r>
              <a:rPr lang="en-US"/>
              <a:t>Click to edit Master title style</a:t>
            </a:r>
            <a:endParaRPr lang="en-US" dirty="0"/>
          </a:p>
        </p:txBody>
      </p:sp>
      <p:sp>
        <p:nvSpPr>
          <p:cNvPr id="3" name="Picture Placeholder 2"/>
          <p:cNvSpPr>
            <a:spLocks noGrp="1"/>
          </p:cNvSpPr>
          <p:nvPr>
            <p:ph type="pic" idx="1"/>
          </p:nvPr>
        </p:nvSpPr>
        <p:spPr>
          <a:xfrm>
            <a:off x="4274820" y="1016971"/>
            <a:ext cx="5092066" cy="5006623"/>
          </a:xfrm>
        </p:spPr>
        <p:txBody>
          <a:bodyPr/>
          <a:lstStyle>
            <a:lvl1pPr marL="0" indent="0">
              <a:buNone/>
              <a:defRPr sz="2581"/>
            </a:lvl1pPr>
            <a:lvl2pPr marL="368777" indent="0">
              <a:buNone/>
              <a:defRPr sz="2259"/>
            </a:lvl2pPr>
            <a:lvl3pPr marL="737554" indent="0">
              <a:buNone/>
              <a:defRPr sz="1936"/>
            </a:lvl3pPr>
            <a:lvl4pPr marL="1106332" indent="0">
              <a:buNone/>
              <a:defRPr sz="1613"/>
            </a:lvl4pPr>
            <a:lvl5pPr marL="1475110" indent="0">
              <a:buNone/>
              <a:defRPr sz="1613"/>
            </a:lvl5pPr>
            <a:lvl6pPr marL="1843887" indent="0">
              <a:buNone/>
              <a:defRPr sz="1613"/>
            </a:lvl6pPr>
            <a:lvl7pPr marL="2212664" indent="0">
              <a:buNone/>
              <a:defRPr sz="1613"/>
            </a:lvl7pPr>
            <a:lvl8pPr marL="2581441" indent="0">
              <a:buNone/>
              <a:defRPr sz="1613"/>
            </a:lvl8pPr>
            <a:lvl9pPr marL="2950219" indent="0">
              <a:buNone/>
              <a:defRPr sz="1613"/>
            </a:lvl9pPr>
          </a:lstStyle>
          <a:p>
            <a:r>
              <a:rPr lang="en-US"/>
              <a:t>Click icon to add picture</a:t>
            </a:r>
            <a:endParaRPr lang="en-US" dirty="0"/>
          </a:p>
        </p:txBody>
      </p:sp>
      <p:sp>
        <p:nvSpPr>
          <p:cNvPr id="4" name="Text Placeholder 3"/>
          <p:cNvSpPr>
            <a:spLocks noGrp="1"/>
          </p:cNvSpPr>
          <p:nvPr>
            <p:ph type="body" sz="half" idx="2"/>
          </p:nvPr>
        </p:nvSpPr>
        <p:spPr>
          <a:xfrm>
            <a:off x="694030" y="2112169"/>
            <a:ext cx="3243834" cy="3911424"/>
          </a:xfrm>
        </p:spPr>
        <p:txBody>
          <a:bodyPr>
            <a:normAutofit/>
          </a:bodyPr>
          <a:lstStyle>
            <a:lvl1pPr marL="0" indent="0">
              <a:lnSpc>
                <a:spcPct val="90000"/>
              </a:lnSpc>
              <a:buNone/>
              <a:defRPr sz="1291"/>
            </a:lvl1pPr>
            <a:lvl2pPr marL="368777" indent="0">
              <a:buNone/>
              <a:defRPr sz="968"/>
            </a:lvl2pPr>
            <a:lvl3pPr marL="737554" indent="0">
              <a:buNone/>
              <a:defRPr sz="807"/>
            </a:lvl3pPr>
            <a:lvl4pPr marL="1106332" indent="0">
              <a:buNone/>
              <a:defRPr sz="726"/>
            </a:lvl4pPr>
            <a:lvl5pPr marL="1475110" indent="0">
              <a:buNone/>
              <a:defRPr sz="726"/>
            </a:lvl5pPr>
            <a:lvl6pPr marL="1843887" indent="0">
              <a:buNone/>
              <a:defRPr sz="726"/>
            </a:lvl6pPr>
            <a:lvl7pPr marL="2212664" indent="0">
              <a:buNone/>
              <a:defRPr sz="726"/>
            </a:lvl7pPr>
            <a:lvl8pPr marL="2581441" indent="0">
              <a:buNone/>
              <a:defRPr sz="726"/>
            </a:lvl8pPr>
            <a:lvl9pPr marL="2950219" indent="0">
              <a:buNone/>
              <a:defRPr sz="726"/>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7/10/2018</a:t>
            </a:r>
          </a:p>
        </p:txBody>
      </p:sp>
      <p:sp>
        <p:nvSpPr>
          <p:cNvPr id="6" name="Footer Placeholder 5"/>
          <p:cNvSpPr>
            <a:spLocks noGrp="1"/>
          </p:cNvSpPr>
          <p:nvPr>
            <p:ph type="ftr" sz="quarter" idx="11"/>
          </p:nvPr>
        </p:nvSpPr>
        <p:spPr/>
        <p:txBody>
          <a:bodyPr/>
          <a:lstStyle/>
          <a:p>
            <a:r>
              <a:rPr lang="en-US"/>
              <a:t>Theoretically understanding deep learning</a:t>
            </a:r>
          </a:p>
        </p:txBody>
      </p:sp>
      <p:sp>
        <p:nvSpPr>
          <p:cNvPr id="7" name="Slide Number Placeholder 6"/>
          <p:cNvSpPr>
            <a:spLocks noGrp="1"/>
          </p:cNvSpPr>
          <p:nvPr>
            <p:ph type="sldNum" sz="quarter" idx="12"/>
          </p:nvPr>
        </p:nvSpPr>
        <p:spPr/>
        <p:txBody>
          <a:bodyPr/>
          <a:lstStyle/>
          <a:p>
            <a:fld id="{410E6D95-BD67-4955-AC2E-7779BFE1427F}" type="slidenum">
              <a:rPr lang="en-US" smtClean="0"/>
              <a:t>‹#›</a:t>
            </a:fld>
            <a:endParaRPr lang="en-US"/>
          </a:p>
        </p:txBody>
      </p:sp>
    </p:spTree>
    <p:extLst>
      <p:ext uri="{BB962C8B-B14F-4D97-AF65-F5344CB8AC3E}">
        <p14:creationId xmlns:p14="http://schemas.microsoft.com/office/powerpoint/2010/main" val="2134153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230" y="375498"/>
            <a:ext cx="8675370" cy="136084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7230" y="1877485"/>
            <a:ext cx="8675370" cy="44671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6" y="6525561"/>
            <a:ext cx="2263140" cy="374845"/>
          </a:xfrm>
          <a:prstGeom prst="rect">
            <a:avLst/>
          </a:prstGeom>
        </p:spPr>
        <p:txBody>
          <a:bodyPr vert="horz" lIns="91440" tIns="45720" rIns="91440" bIns="45720" rtlCol="0" anchor="ctr"/>
          <a:lstStyle>
            <a:lvl1pPr algn="l">
              <a:defRPr sz="887">
                <a:solidFill>
                  <a:schemeClr val="tx1">
                    <a:lumMod val="65000"/>
                    <a:lumOff val="35000"/>
                  </a:schemeClr>
                </a:solidFill>
              </a:defRPr>
            </a:lvl1pPr>
          </a:lstStyle>
          <a:p>
            <a:r>
              <a:rPr lang="en-US"/>
              <a:t>7/10/2018</a:t>
            </a:r>
          </a:p>
        </p:txBody>
      </p:sp>
      <p:sp>
        <p:nvSpPr>
          <p:cNvPr id="5" name="Footer Placeholder 4"/>
          <p:cNvSpPr>
            <a:spLocks noGrp="1"/>
          </p:cNvSpPr>
          <p:nvPr>
            <p:ph type="ftr" sz="quarter" idx="3"/>
          </p:nvPr>
        </p:nvSpPr>
        <p:spPr>
          <a:xfrm>
            <a:off x="3331846" y="6525561"/>
            <a:ext cx="3394710" cy="374845"/>
          </a:xfrm>
          <a:prstGeom prst="rect">
            <a:avLst/>
          </a:prstGeom>
        </p:spPr>
        <p:txBody>
          <a:bodyPr vert="horz" lIns="91440" tIns="45720" rIns="91440" bIns="45720" rtlCol="0" anchor="ctr"/>
          <a:lstStyle>
            <a:lvl1pPr algn="ctr">
              <a:defRPr sz="887">
                <a:solidFill>
                  <a:schemeClr val="tx1">
                    <a:lumMod val="65000"/>
                    <a:lumOff val="35000"/>
                  </a:schemeClr>
                </a:solidFill>
              </a:defRPr>
            </a:lvl1pPr>
          </a:lstStyle>
          <a:p>
            <a:r>
              <a:rPr lang="en-US"/>
              <a:t>Theoretically understanding deep learning</a:t>
            </a:r>
          </a:p>
        </p:txBody>
      </p:sp>
      <p:sp>
        <p:nvSpPr>
          <p:cNvPr id="6" name="Slide Number Placeholder 5"/>
          <p:cNvSpPr>
            <a:spLocks noGrp="1"/>
          </p:cNvSpPr>
          <p:nvPr>
            <p:ph type="sldNum" sz="quarter" idx="4"/>
          </p:nvPr>
        </p:nvSpPr>
        <p:spPr>
          <a:xfrm>
            <a:off x="7109459" y="6525561"/>
            <a:ext cx="2263140" cy="374845"/>
          </a:xfrm>
          <a:prstGeom prst="rect">
            <a:avLst/>
          </a:prstGeom>
        </p:spPr>
        <p:txBody>
          <a:bodyPr vert="horz" lIns="91440" tIns="45720" rIns="91440" bIns="45720" rtlCol="0" anchor="ctr"/>
          <a:lstStyle>
            <a:lvl1pPr algn="r">
              <a:defRPr sz="887">
                <a:solidFill>
                  <a:schemeClr val="tx1">
                    <a:tint val="75000"/>
                  </a:schemeClr>
                </a:solidFill>
              </a:defRPr>
            </a:lvl1pPr>
          </a:lstStyle>
          <a:p>
            <a:fld id="{410E6D95-BD67-4955-AC2E-7779BFE1427F}" type="slidenum">
              <a:rPr lang="en-US" smtClean="0"/>
              <a:t>‹#›</a:t>
            </a:fld>
            <a:endParaRPr lang="en-US"/>
          </a:p>
        </p:txBody>
      </p:sp>
    </p:spTree>
    <p:extLst>
      <p:ext uri="{BB962C8B-B14F-4D97-AF65-F5344CB8AC3E}">
        <p14:creationId xmlns:p14="http://schemas.microsoft.com/office/powerpoint/2010/main" val="403452868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p:txStyles>
    <p:titleStyle>
      <a:lvl1pPr algn="l" defTabSz="737554" rtl="0" eaLnBrk="1" latinLnBrk="0" hangingPunct="1">
        <a:lnSpc>
          <a:spcPct val="90000"/>
        </a:lnSpc>
        <a:spcBef>
          <a:spcPct val="0"/>
        </a:spcBef>
        <a:buNone/>
        <a:defRPr sz="3549" kern="1200">
          <a:solidFill>
            <a:schemeClr val="tx1"/>
          </a:solidFill>
          <a:latin typeface="+mj-lt"/>
          <a:ea typeface="+mj-ea"/>
          <a:cs typeface="+mj-cs"/>
        </a:defRPr>
      </a:lvl1pPr>
    </p:titleStyle>
    <p:bodyStyle>
      <a:lvl1pPr marL="184389" indent="-184389" algn="l" defTabSz="737554" rtl="0" eaLnBrk="1" latinLnBrk="0" hangingPunct="1">
        <a:lnSpc>
          <a:spcPct val="90000"/>
        </a:lnSpc>
        <a:spcBef>
          <a:spcPts val="807"/>
        </a:spcBef>
        <a:buFont typeface="Wingdings 2" pitchFamily="18" charset="2"/>
        <a:buChar char=""/>
        <a:defRPr sz="2259" kern="1200">
          <a:solidFill>
            <a:schemeClr val="tx1"/>
          </a:solidFill>
          <a:latin typeface="+mn-lt"/>
          <a:ea typeface="+mn-ea"/>
          <a:cs typeface="+mn-cs"/>
        </a:defRPr>
      </a:lvl1pPr>
      <a:lvl2pPr marL="553166" indent="-184389" algn="l" defTabSz="737554" rtl="0" eaLnBrk="1" latinLnBrk="0" hangingPunct="1">
        <a:lnSpc>
          <a:spcPct val="90000"/>
        </a:lnSpc>
        <a:spcBef>
          <a:spcPts val="403"/>
        </a:spcBef>
        <a:buFont typeface="Wingdings 2" pitchFamily="18" charset="2"/>
        <a:buChar char=""/>
        <a:defRPr sz="1936" kern="1200">
          <a:solidFill>
            <a:schemeClr val="tx1"/>
          </a:solidFill>
          <a:latin typeface="+mn-lt"/>
          <a:ea typeface="+mn-ea"/>
          <a:cs typeface="+mn-cs"/>
        </a:defRPr>
      </a:lvl2pPr>
      <a:lvl3pPr marL="921944" indent="-184389" algn="l" defTabSz="737554" rtl="0" eaLnBrk="1" latinLnBrk="0" hangingPunct="1">
        <a:lnSpc>
          <a:spcPct val="90000"/>
        </a:lnSpc>
        <a:spcBef>
          <a:spcPts val="403"/>
        </a:spcBef>
        <a:buFont typeface="Wingdings 2" pitchFamily="18" charset="2"/>
        <a:buChar char=""/>
        <a:defRPr sz="1613" kern="1200">
          <a:solidFill>
            <a:schemeClr val="tx1"/>
          </a:solidFill>
          <a:latin typeface="+mn-lt"/>
          <a:ea typeface="+mn-ea"/>
          <a:cs typeface="+mn-cs"/>
        </a:defRPr>
      </a:lvl3pPr>
      <a:lvl4pPr marL="1290721"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4pPr>
      <a:lvl5pPr marL="1659498" indent="-184389" algn="l" defTabSz="737554" rtl="0" eaLnBrk="1" latinLnBrk="0" hangingPunct="1">
        <a:lnSpc>
          <a:spcPct val="90000"/>
        </a:lnSpc>
        <a:spcBef>
          <a:spcPts val="403"/>
        </a:spcBef>
        <a:buFont typeface="Wingdings 2" pitchFamily="18" charset="2"/>
        <a:buChar char=""/>
        <a:defRPr sz="1452" kern="1200">
          <a:solidFill>
            <a:schemeClr val="tx1"/>
          </a:solidFill>
          <a:latin typeface="+mn-lt"/>
          <a:ea typeface="+mn-ea"/>
          <a:cs typeface="+mn-cs"/>
        </a:defRPr>
      </a:lvl5pPr>
      <a:lvl6pPr marL="2028275"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6pPr>
      <a:lvl7pPr marL="2397052"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7pPr>
      <a:lvl8pPr marL="2765831"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8pPr>
      <a:lvl9pPr marL="3134608" indent="-184389" algn="l" defTabSz="737554" rtl="0" eaLnBrk="1" latinLnBrk="0" hangingPunct="1">
        <a:spcBef>
          <a:spcPct val="20000"/>
        </a:spcBef>
        <a:buFont typeface="Wingdings 2" pitchFamily="18" charset="2"/>
        <a:buChar char=""/>
        <a:defRPr sz="1452" kern="1200">
          <a:solidFill>
            <a:schemeClr val="tx1"/>
          </a:solidFill>
          <a:latin typeface="+mn-lt"/>
          <a:ea typeface="+mn-ea"/>
          <a:cs typeface="+mn-cs"/>
        </a:defRPr>
      </a:lvl9pPr>
    </p:bodyStyle>
    <p:otherStyle>
      <a:defPPr>
        <a:defRPr lang="en-US"/>
      </a:defPPr>
      <a:lvl1pPr marL="0" algn="l" defTabSz="737554" rtl="0" eaLnBrk="1" latinLnBrk="0" hangingPunct="1">
        <a:defRPr sz="1452" kern="1200">
          <a:solidFill>
            <a:schemeClr val="tx1"/>
          </a:solidFill>
          <a:latin typeface="+mn-lt"/>
          <a:ea typeface="+mn-ea"/>
          <a:cs typeface="+mn-cs"/>
        </a:defRPr>
      </a:lvl1pPr>
      <a:lvl2pPr marL="368777" algn="l" defTabSz="737554" rtl="0" eaLnBrk="1" latinLnBrk="0" hangingPunct="1">
        <a:defRPr sz="1452" kern="1200">
          <a:solidFill>
            <a:schemeClr val="tx1"/>
          </a:solidFill>
          <a:latin typeface="+mn-lt"/>
          <a:ea typeface="+mn-ea"/>
          <a:cs typeface="+mn-cs"/>
        </a:defRPr>
      </a:lvl2pPr>
      <a:lvl3pPr marL="737554" algn="l" defTabSz="737554" rtl="0" eaLnBrk="1" latinLnBrk="0" hangingPunct="1">
        <a:defRPr sz="1452" kern="1200">
          <a:solidFill>
            <a:schemeClr val="tx1"/>
          </a:solidFill>
          <a:latin typeface="+mn-lt"/>
          <a:ea typeface="+mn-ea"/>
          <a:cs typeface="+mn-cs"/>
        </a:defRPr>
      </a:lvl3pPr>
      <a:lvl4pPr marL="1106332" algn="l" defTabSz="737554" rtl="0" eaLnBrk="1" latinLnBrk="0" hangingPunct="1">
        <a:defRPr sz="1452" kern="1200">
          <a:solidFill>
            <a:schemeClr val="tx1"/>
          </a:solidFill>
          <a:latin typeface="+mn-lt"/>
          <a:ea typeface="+mn-ea"/>
          <a:cs typeface="+mn-cs"/>
        </a:defRPr>
      </a:lvl4pPr>
      <a:lvl5pPr marL="1475110" algn="l" defTabSz="737554" rtl="0" eaLnBrk="1" latinLnBrk="0" hangingPunct="1">
        <a:defRPr sz="1452" kern="1200">
          <a:solidFill>
            <a:schemeClr val="tx1"/>
          </a:solidFill>
          <a:latin typeface="+mn-lt"/>
          <a:ea typeface="+mn-ea"/>
          <a:cs typeface="+mn-cs"/>
        </a:defRPr>
      </a:lvl5pPr>
      <a:lvl6pPr marL="1843887" algn="l" defTabSz="737554" rtl="0" eaLnBrk="1" latinLnBrk="0" hangingPunct="1">
        <a:defRPr sz="1452" kern="1200">
          <a:solidFill>
            <a:schemeClr val="tx1"/>
          </a:solidFill>
          <a:latin typeface="+mn-lt"/>
          <a:ea typeface="+mn-ea"/>
          <a:cs typeface="+mn-cs"/>
        </a:defRPr>
      </a:lvl6pPr>
      <a:lvl7pPr marL="2212664" algn="l" defTabSz="737554" rtl="0" eaLnBrk="1" latinLnBrk="0" hangingPunct="1">
        <a:defRPr sz="1452" kern="1200">
          <a:solidFill>
            <a:schemeClr val="tx1"/>
          </a:solidFill>
          <a:latin typeface="+mn-lt"/>
          <a:ea typeface="+mn-ea"/>
          <a:cs typeface="+mn-cs"/>
        </a:defRPr>
      </a:lvl7pPr>
      <a:lvl8pPr marL="2581441" algn="l" defTabSz="737554" rtl="0" eaLnBrk="1" latinLnBrk="0" hangingPunct="1">
        <a:defRPr sz="1452" kern="1200">
          <a:solidFill>
            <a:schemeClr val="tx1"/>
          </a:solidFill>
          <a:latin typeface="+mn-lt"/>
          <a:ea typeface="+mn-ea"/>
          <a:cs typeface="+mn-cs"/>
        </a:defRPr>
      </a:lvl8pPr>
      <a:lvl9pPr marL="2950219" algn="l" defTabSz="737554" rtl="0" eaLnBrk="1" latinLnBrk="0" hangingPunct="1">
        <a:defRPr sz="145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www.cs.sjtu.edu.cn/~chengfan/"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chengfan@sjtu.edu.c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16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3.jp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2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8.xml.rels><?xml version="1.0" encoding="UTF-8" standalone="yes"?>
<Relationships xmlns="http://schemas.openxmlformats.org/package/2006/relationships"><Relationship Id="rId13" Type="http://schemas.openxmlformats.org/officeDocument/2006/relationships/image" Target="../media/image74.png"/><Relationship Id="rId3" Type="http://schemas.openxmlformats.org/officeDocument/2006/relationships/image" Target="../media/image69.png"/><Relationship Id="rId12" Type="http://schemas.openxmlformats.org/officeDocument/2006/relationships/customXml" Target="../ink/ink3.xml"/><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73.png"/><Relationship Id="rId5" Type="http://schemas.openxmlformats.org/officeDocument/2006/relationships/image" Target="../media/image71.png"/><Relationship Id="rId10" Type="http://schemas.openxmlformats.org/officeDocument/2006/relationships/customXml" Target="../ink/ink2.xml"/><Relationship Id="rId4" Type="http://schemas.openxmlformats.org/officeDocument/2006/relationships/image" Target="../media/image70.png"/><Relationship Id="rId9" Type="http://schemas.openxmlformats.org/officeDocument/2006/relationships/image" Target="../media/image72.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image" Target="../media/image94.tmp"/><Relationship Id="rId2" Type="http://schemas.openxmlformats.org/officeDocument/2006/relationships/image" Target="../media/image9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696" y="1360041"/>
            <a:ext cx="8906188" cy="784830"/>
          </a:xfrm>
          <a:prstGeom prst="rect">
            <a:avLst/>
          </a:prstGeom>
          <a:noFill/>
        </p:spPr>
        <p:txBody>
          <a:bodyPr wrap="square" rtlCol="0">
            <a:spAutoFit/>
          </a:bodyPr>
          <a:lstStyle/>
          <a:p>
            <a:pPr algn="ctr"/>
            <a:r>
              <a:rPr lang="en-US" sz="4500" dirty="0">
                <a:solidFill>
                  <a:schemeClr val="accent2">
                    <a:lumMod val="75000"/>
                  </a:schemeClr>
                </a:solidFill>
                <a:latin typeface="+mj-lt"/>
              </a:rPr>
              <a:t>Introduction to Computation</a:t>
            </a:r>
          </a:p>
        </p:txBody>
      </p:sp>
      <p:sp>
        <p:nvSpPr>
          <p:cNvPr id="3" name="Rectangle 2">
            <a:extLst>
              <a:ext uri="{FF2B5EF4-FFF2-40B4-BE49-F238E27FC236}">
                <a16:creationId xmlns:a16="http://schemas.microsoft.com/office/drawing/2014/main" id="{9E54BBBD-B9BF-F54C-8B5E-5669E20BCF3B}"/>
              </a:ext>
            </a:extLst>
          </p:cNvPr>
          <p:cNvSpPr/>
          <p:nvPr/>
        </p:nvSpPr>
        <p:spPr>
          <a:xfrm>
            <a:off x="2580927" y="2944217"/>
            <a:ext cx="4917218" cy="1018997"/>
          </a:xfrm>
          <a:prstGeom prst="rect">
            <a:avLst/>
          </a:prstGeom>
        </p:spPr>
        <p:txBody>
          <a:bodyPr>
            <a:spAutoFit/>
          </a:bodyPr>
          <a:lstStyle/>
          <a:p>
            <a:pPr algn="ctr"/>
            <a:r>
              <a:rPr lang="en-US" sz="3011" dirty="0"/>
              <a:t>Fan Cheng</a:t>
            </a:r>
            <a:br>
              <a:rPr lang="en-US" sz="3011" dirty="0"/>
            </a:br>
            <a:r>
              <a:rPr lang="en-US" sz="3011" dirty="0">
                <a:solidFill>
                  <a:schemeClr val="accent3">
                    <a:lumMod val="75000"/>
                  </a:schemeClr>
                </a:solidFill>
              </a:rPr>
              <a:t>Shanghai Jiao Tong University </a:t>
            </a:r>
            <a:endParaRPr lang="en-US" sz="3011" dirty="0"/>
          </a:p>
        </p:txBody>
      </p:sp>
      <p:sp>
        <p:nvSpPr>
          <p:cNvPr id="5" name="Rectangle 4">
            <a:extLst>
              <a:ext uri="{FF2B5EF4-FFF2-40B4-BE49-F238E27FC236}">
                <a16:creationId xmlns:a16="http://schemas.microsoft.com/office/drawing/2014/main" id="{0C494AC4-83F7-A546-AA32-D9C97D2A9A6A}"/>
              </a:ext>
            </a:extLst>
          </p:cNvPr>
          <p:cNvSpPr/>
          <p:nvPr/>
        </p:nvSpPr>
        <p:spPr>
          <a:xfrm>
            <a:off x="2982563" y="5150631"/>
            <a:ext cx="4113947" cy="1021626"/>
          </a:xfrm>
          <a:prstGeom prst="rect">
            <a:avLst/>
          </a:prstGeom>
        </p:spPr>
        <p:txBody>
          <a:bodyPr wrap="none">
            <a:spAutoFit/>
          </a:bodyPr>
          <a:lstStyle/>
          <a:p>
            <a:r>
              <a:rPr lang="en-US" sz="2013" dirty="0">
                <a:hlinkClick r:id="rId3"/>
              </a:rPr>
              <a:t>http://www.cs.sjtu.edu.cn/~chengfan/</a:t>
            </a:r>
            <a:endParaRPr lang="en-US" sz="2013" dirty="0"/>
          </a:p>
          <a:p>
            <a:pPr algn="ctr"/>
            <a:r>
              <a:rPr lang="en-US" sz="2013" dirty="0">
                <a:hlinkClick r:id="rId4"/>
              </a:rPr>
              <a:t>chengfan@sjtu.edu.cn</a:t>
            </a:r>
            <a:endParaRPr lang="en-US" sz="2013" dirty="0"/>
          </a:p>
          <a:p>
            <a:pPr algn="ctr"/>
            <a:r>
              <a:rPr lang="en-US" sz="2013" dirty="0"/>
              <a:t>Autumn</a:t>
            </a:r>
            <a:r>
              <a:rPr lang="en-US" sz="2013"/>
              <a:t>, 20</a:t>
            </a:r>
            <a:r>
              <a:rPr lang="en-US" altLang="zh-CN" sz="2013"/>
              <a:t>22</a:t>
            </a:r>
            <a:endParaRPr lang="en-US" sz="2013" dirty="0"/>
          </a:p>
        </p:txBody>
      </p:sp>
    </p:spTree>
    <p:extLst>
      <p:ext uri="{BB962C8B-B14F-4D97-AF65-F5344CB8AC3E}">
        <p14:creationId xmlns:p14="http://schemas.microsoft.com/office/powerpoint/2010/main" val="2040243274"/>
      </p:ext>
    </p:extLst>
  </p:cSld>
  <p:clrMapOvr>
    <a:masterClrMapping/>
  </p:clrMapOvr>
  <mc:AlternateContent xmlns:mc="http://schemas.openxmlformats.org/markup-compatibility/2006" xmlns:p14="http://schemas.microsoft.com/office/powerpoint/2010/main">
    <mc:Choice Requires="p14">
      <p:transition spd="slow" p14:dur="2000" advTm="5176"/>
    </mc:Choice>
    <mc:Fallback xmlns="">
      <p:transition spd="slow" advTm="51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809056" cy="621837"/>
          </a:xfrm>
          <a:prstGeom prst="rect">
            <a:avLst/>
          </a:prstGeom>
          <a:noFill/>
        </p:spPr>
        <p:txBody>
          <a:bodyPr wrap="none" rtlCol="0">
            <a:spAutoFit/>
          </a:bodyPr>
          <a:lstStyle/>
          <a:p>
            <a:r>
              <a:rPr lang="en-US" sz="3441" dirty="0">
                <a:solidFill>
                  <a:schemeClr val="accent2">
                    <a:lumMod val="75000"/>
                  </a:schemeClr>
                </a:solidFill>
              </a:rPr>
              <a:t>Chained conditionals</a:t>
            </a:r>
          </a:p>
        </p:txBody>
      </p:sp>
      <p:sp>
        <p:nvSpPr>
          <p:cNvPr id="5" name="Rectangle 4"/>
          <p:cNvSpPr/>
          <p:nvPr/>
        </p:nvSpPr>
        <p:spPr>
          <a:xfrm>
            <a:off x="981114" y="1199639"/>
            <a:ext cx="8496944" cy="4696670"/>
          </a:xfrm>
          <a:prstGeom prst="rect">
            <a:avLst/>
          </a:prstGeom>
        </p:spPr>
        <p:txBody>
          <a:bodyPr wrap="square">
            <a:spAutoFit/>
          </a:bodyPr>
          <a:lstStyle/>
          <a:p>
            <a:pPr marL="285750" indent="-285750">
              <a:buFont typeface="Wingdings" panose="05000000000000000000" pitchFamily="2" charset="2"/>
              <a:buChar char="p"/>
            </a:pPr>
            <a:r>
              <a:rPr lang="en-US" altLang="zh-CN" sz="1870" dirty="0"/>
              <a:t>In practice, we need to consider more complicated conditions:</a:t>
            </a:r>
          </a:p>
          <a:p>
            <a:r>
              <a:rPr lang="en-US" altLang="zh-CN" sz="1870" dirty="0"/>
              <a:t>                </a:t>
            </a:r>
            <a:r>
              <a:rPr lang="en-US" altLang="zh-CN" sz="1870" b="1" dirty="0">
                <a:solidFill>
                  <a:srgbClr val="C00000"/>
                </a:solidFill>
                <a:effectLst>
                  <a:outerShdw blurRad="38100" dist="38100" dir="2700000" algn="tl">
                    <a:srgbClr val="000000">
                      <a:alpha val="43137"/>
                    </a:srgbClr>
                  </a:outerShdw>
                </a:effectLst>
              </a:rPr>
              <a:t>if &lt;Boolean expression 1&gt;:</a:t>
            </a:r>
          </a:p>
          <a:p>
            <a:r>
              <a:rPr lang="en-US" altLang="zh-CN" sz="1870" b="1" dirty="0">
                <a:solidFill>
                  <a:srgbClr val="C00000"/>
                </a:solidFill>
                <a:effectLst>
                  <a:outerShdw blurRad="38100" dist="38100" dir="2700000" algn="tl">
                    <a:srgbClr val="000000">
                      <a:alpha val="43137"/>
                    </a:srgbClr>
                  </a:outerShdw>
                </a:effectLst>
              </a:rPr>
              <a:t>                      do_sth_here_1</a:t>
            </a:r>
          </a:p>
          <a:p>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elif</a:t>
            </a:r>
            <a:r>
              <a:rPr lang="en-US" altLang="zh-CN" sz="1870" b="1" dirty="0">
                <a:solidFill>
                  <a:srgbClr val="C00000"/>
                </a:solidFill>
                <a:effectLst>
                  <a:outerShdw blurRad="38100" dist="38100" dir="2700000" algn="tl">
                    <a:srgbClr val="000000">
                      <a:alpha val="43137"/>
                    </a:srgbClr>
                  </a:outerShdw>
                </a:effectLst>
              </a:rPr>
              <a:t> &lt;Boolean expression 2&gt;:</a:t>
            </a:r>
          </a:p>
          <a:p>
            <a:r>
              <a:rPr lang="en-US" altLang="zh-CN" sz="1870" b="1" dirty="0">
                <a:solidFill>
                  <a:srgbClr val="C00000"/>
                </a:solidFill>
                <a:effectLst>
                  <a:outerShdw blurRad="38100" dist="38100" dir="2700000" algn="tl">
                    <a:srgbClr val="000000">
                      <a:alpha val="43137"/>
                    </a:srgbClr>
                  </a:outerShdw>
                </a:effectLst>
              </a:rPr>
              <a:t>                      do_sth_here_2</a:t>
            </a:r>
          </a:p>
          <a:p>
            <a:r>
              <a:rPr lang="en-US" altLang="zh-CN" sz="1870" b="1" dirty="0">
                <a:solidFill>
                  <a:srgbClr val="C00000"/>
                </a:solidFill>
                <a:effectLst>
                  <a:outerShdw blurRad="38100" dist="38100" dir="2700000" algn="tl">
                    <a:srgbClr val="000000">
                      <a:alpha val="43137"/>
                    </a:srgbClr>
                  </a:outerShdw>
                </a:effectLst>
              </a:rPr>
              <a:t>                              ……</a:t>
            </a:r>
          </a:p>
          <a:p>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elif</a:t>
            </a:r>
            <a:r>
              <a:rPr lang="en-US" altLang="zh-CN" sz="1870" b="1" dirty="0">
                <a:solidFill>
                  <a:srgbClr val="C00000"/>
                </a:solidFill>
                <a:effectLst>
                  <a:outerShdw blurRad="38100" dist="38100" dir="2700000" algn="tl">
                    <a:srgbClr val="000000">
                      <a:alpha val="43137"/>
                    </a:srgbClr>
                  </a:outerShdw>
                </a:effectLst>
              </a:rPr>
              <a:t> &lt;Boolean expression n&gt;:</a:t>
            </a:r>
          </a:p>
          <a:p>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do_sth_here_n</a:t>
            </a:r>
            <a:endParaRPr lang="en-US" altLang="zh-CN" sz="1870" b="1" dirty="0">
              <a:solidFill>
                <a:srgbClr val="C00000"/>
              </a:solidFill>
              <a:effectLst>
                <a:outerShdw blurRad="38100" dist="38100" dir="2700000" algn="tl">
                  <a:srgbClr val="000000">
                    <a:alpha val="43137"/>
                  </a:srgbClr>
                </a:outerShdw>
              </a:effectLst>
            </a:endParaRPr>
          </a:p>
          <a:p>
            <a:r>
              <a:rPr lang="en-US" altLang="zh-CN" sz="1870" b="1" dirty="0">
                <a:solidFill>
                  <a:srgbClr val="C00000"/>
                </a:solidFill>
                <a:effectLst>
                  <a:outerShdw blurRad="38100" dist="38100" dir="2700000" algn="tl">
                    <a:srgbClr val="000000">
                      <a:alpha val="43137"/>
                    </a:srgbClr>
                  </a:outerShdw>
                </a:effectLst>
              </a:rPr>
              <a:t>                else:</a:t>
            </a:r>
          </a:p>
          <a:p>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do_else_here</a:t>
            </a:r>
            <a:endParaRPr lang="en-US" altLang="zh-CN" sz="1870" b="1" dirty="0">
              <a:solidFill>
                <a:srgbClr val="C00000"/>
              </a:solidFill>
              <a:effectLst>
                <a:outerShdw blurRad="38100" dist="38100" dir="2700000" algn="tl">
                  <a:srgbClr val="000000">
                    <a:alpha val="43137"/>
                  </a:srgbClr>
                </a:outerShdw>
              </a:effectLst>
            </a:endParaRPr>
          </a:p>
          <a:p>
            <a:endParaRPr lang="en-US" altLang="zh-CN" sz="1870" b="1" dirty="0">
              <a:solidFill>
                <a:srgbClr val="C00000"/>
              </a:solidFill>
              <a:effectLst>
                <a:outerShdw blurRad="38100" dist="38100" dir="2700000" algn="tl">
                  <a:srgbClr val="000000">
                    <a:alpha val="43137"/>
                  </a:srgbClr>
                </a:outerShdw>
              </a:effectLst>
            </a:endParaRPr>
          </a:p>
          <a:p>
            <a:pPr marL="285750" indent="-285750">
              <a:buFont typeface="Wingdings" panose="05000000000000000000" pitchFamily="2" charset="2"/>
              <a:buChar char="p"/>
            </a:pPr>
            <a:r>
              <a:rPr lang="en-US" altLang="zh-CN" sz="1870" dirty="0"/>
              <a:t>The program checks the Boolean expression from 1 to n, if one of them is satisfied, then the statement block will be executed. Or the “else:” statement block is executed</a:t>
            </a:r>
          </a:p>
          <a:p>
            <a:pPr marL="285750" indent="-285750">
              <a:buFont typeface="Wingdings" panose="05000000000000000000" pitchFamily="2" charset="2"/>
              <a:buChar char="p"/>
            </a:pPr>
            <a:r>
              <a:rPr lang="en-US" altLang="zh-CN" sz="1870" dirty="0" err="1"/>
              <a:t>elif</a:t>
            </a:r>
            <a:r>
              <a:rPr lang="en-US" altLang="zh-CN" sz="1870" dirty="0"/>
              <a:t> is an abbreviation of “else if.” Again, exactly one branch will be executed</a:t>
            </a:r>
          </a:p>
          <a:p>
            <a:pPr marL="285750" indent="-285750">
              <a:buFont typeface="Wingdings" panose="05000000000000000000" pitchFamily="2" charset="2"/>
              <a:buChar char="p"/>
            </a:pPr>
            <a:r>
              <a:rPr lang="en-US" altLang="zh-CN" sz="1870" dirty="0"/>
              <a:t>There is no limit of the number of </a:t>
            </a:r>
            <a:r>
              <a:rPr lang="en-US" altLang="zh-CN" sz="1870" b="1" dirty="0" err="1">
                <a:solidFill>
                  <a:srgbClr val="C00000"/>
                </a:solidFill>
                <a:effectLst>
                  <a:outerShdw blurRad="38100" dist="38100" dir="2700000" algn="tl">
                    <a:srgbClr val="000000">
                      <a:alpha val="43137"/>
                    </a:srgbClr>
                  </a:outerShdw>
                </a:effectLst>
              </a:rPr>
              <a:t>elif</a:t>
            </a:r>
            <a:r>
              <a:rPr lang="en-US" altLang="zh-CN" sz="1870" dirty="0"/>
              <a:t> statements</a:t>
            </a:r>
          </a:p>
          <a:p>
            <a:pPr marL="285750" indent="-285750">
              <a:buFont typeface="Wingdings" panose="05000000000000000000" pitchFamily="2" charset="2"/>
              <a:buChar char="p"/>
            </a:pPr>
            <a:r>
              <a:rPr lang="en-US" altLang="zh-CN" sz="1870" b="1" dirty="0">
                <a:solidFill>
                  <a:srgbClr val="C00000"/>
                </a:solidFill>
              </a:rPr>
              <a:t>else</a:t>
            </a:r>
            <a:r>
              <a:rPr lang="en-US" altLang="zh-CN" sz="1870" dirty="0"/>
              <a:t> is optional (</a:t>
            </a:r>
            <a:r>
              <a:rPr lang="zh-CN" altLang="en-US" sz="1870" dirty="0"/>
              <a:t>有些语言必须有，</a:t>
            </a:r>
            <a:r>
              <a:rPr lang="en-US" altLang="zh-CN" sz="1870" dirty="0"/>
              <a:t>python</a:t>
            </a:r>
            <a:r>
              <a:rPr lang="zh-CN" altLang="en-US" sz="1870" dirty="0"/>
              <a:t>可选</a:t>
            </a:r>
            <a:r>
              <a:rPr lang="en-US" altLang="zh-CN" sz="1870" dirty="0"/>
              <a:t>)</a:t>
            </a:r>
          </a:p>
        </p:txBody>
      </p:sp>
      <p:pic>
        <p:nvPicPr>
          <p:cNvPr id="8" name="Picture 7">
            <a:extLst>
              <a:ext uri="{FF2B5EF4-FFF2-40B4-BE49-F238E27FC236}">
                <a16:creationId xmlns:a16="http://schemas.microsoft.com/office/drawing/2014/main" id="{AC75F79D-E144-4347-9309-541227DB0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9320" y="1576065"/>
            <a:ext cx="2088232" cy="2768591"/>
          </a:xfrm>
          <a:prstGeom prst="rect">
            <a:avLst/>
          </a:prstGeom>
        </p:spPr>
      </p:pic>
    </p:spTree>
    <p:extLst>
      <p:ext uri="{BB962C8B-B14F-4D97-AF65-F5344CB8AC3E}">
        <p14:creationId xmlns:p14="http://schemas.microsoft.com/office/powerpoint/2010/main" val="3951973239"/>
      </p:ext>
    </p:extLst>
  </p:cSld>
  <p:clrMapOvr>
    <a:masterClrMapping/>
  </p:clrMapOvr>
  <mc:AlternateContent xmlns:mc="http://schemas.openxmlformats.org/markup-compatibility/2006" xmlns:p14="http://schemas.microsoft.com/office/powerpoint/2010/main">
    <mc:Choice Requires="p14">
      <p:transition spd="slow" p14:dur="2000" advTm="314917"/>
    </mc:Choice>
    <mc:Fallback xmlns="">
      <p:transition spd="slow" advTm="31491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4304063" cy="621837"/>
          </a:xfrm>
          <a:prstGeom prst="rect">
            <a:avLst/>
          </a:prstGeom>
          <a:noFill/>
        </p:spPr>
        <p:txBody>
          <a:bodyPr wrap="none" rtlCol="0">
            <a:spAutoFit/>
          </a:bodyPr>
          <a:lstStyle/>
          <a:p>
            <a:r>
              <a:rPr lang="en-US" sz="3441" dirty="0">
                <a:solidFill>
                  <a:schemeClr val="accent2">
                    <a:lumMod val="75000"/>
                  </a:schemeClr>
                </a:solidFill>
              </a:rPr>
              <a:t>If…</a:t>
            </a:r>
            <a:r>
              <a:rPr lang="en-US" sz="3441" dirty="0" err="1">
                <a:solidFill>
                  <a:schemeClr val="accent2">
                    <a:lumMod val="75000"/>
                  </a:schemeClr>
                </a:solidFill>
              </a:rPr>
              <a:t>elif</a:t>
            </a:r>
            <a:r>
              <a:rPr lang="en-US" sz="3441" dirty="0">
                <a:solidFill>
                  <a:schemeClr val="accent2">
                    <a:lumMod val="75000"/>
                  </a:schemeClr>
                </a:solidFill>
              </a:rPr>
              <a:t>…else: example</a:t>
            </a:r>
          </a:p>
        </p:txBody>
      </p:sp>
      <p:sp>
        <p:nvSpPr>
          <p:cNvPr id="5" name="Rectangle 4"/>
          <p:cNvSpPr/>
          <p:nvPr/>
        </p:nvSpPr>
        <p:spPr>
          <a:xfrm>
            <a:off x="955845" y="1199639"/>
            <a:ext cx="8496944" cy="667875"/>
          </a:xfrm>
          <a:prstGeom prst="rect">
            <a:avLst/>
          </a:prstGeom>
        </p:spPr>
        <p:txBody>
          <a:bodyPr wrap="square">
            <a:spAutoFit/>
          </a:bodyPr>
          <a:lstStyle/>
          <a:p>
            <a:pPr marL="285750" indent="-285750">
              <a:buFont typeface="Wingdings" panose="05000000000000000000" pitchFamily="2" charset="2"/>
              <a:buChar char="p"/>
            </a:pPr>
            <a:r>
              <a:rPr lang="en-US" altLang="zh-CN" sz="1870" dirty="0"/>
              <a:t>(3n+1 problem) Given a positive integer n, if n is even, then n = n/2; if n is odd, n = 3n+1. Will n =1 after a finite number of steps?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495" y="1867514"/>
            <a:ext cx="2160240" cy="1811051"/>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955845" y="3718885"/>
                <a:ext cx="8496944" cy="1157881"/>
              </a:xfrm>
              <a:prstGeom prst="rect">
                <a:avLst/>
              </a:prstGeom>
            </p:spPr>
            <p:txBody>
              <a:bodyPr wrap="square">
                <a:spAutoFit/>
              </a:bodyPr>
              <a:lstStyle/>
              <a:p>
                <a:pPr marL="285750" indent="-285750">
                  <a:buFont typeface="Wingdings" panose="05000000000000000000" pitchFamily="2" charset="2"/>
                  <a:buChar char="p"/>
                </a:pPr>
                <a:r>
                  <a:rPr lang="en-US" altLang="zh-CN" sz="1870" dirty="0"/>
                  <a:t>(piecewise function)</a:t>
                </a:r>
                <a14:m>
                  <m:oMath xmlns:m="http://schemas.openxmlformats.org/officeDocument/2006/math">
                    <m:r>
                      <a:rPr lang="en-US" altLang="zh-CN" sz="1870" b="0" i="0" smtClean="0">
                        <a:latin typeface="Cambria Math" panose="02040503050406030204" pitchFamily="18" charset="0"/>
                      </a:rPr>
                      <m:t> </m:t>
                    </m:r>
                    <m:r>
                      <a:rPr lang="en-US" altLang="zh-CN" sz="1870" i="1" smtClean="0">
                        <a:latin typeface="Cambria Math" panose="02040503050406030204" pitchFamily="18" charset="0"/>
                      </a:rPr>
                      <m:t>𝑓</m:t>
                    </m:r>
                    <m:d>
                      <m:dPr>
                        <m:ctrlPr>
                          <a:rPr lang="en-US" altLang="zh-CN" sz="1870" i="1" smtClean="0">
                            <a:latin typeface="Cambria Math" panose="02040503050406030204" pitchFamily="18" charset="0"/>
                          </a:rPr>
                        </m:ctrlPr>
                      </m:dPr>
                      <m:e>
                        <m:r>
                          <a:rPr lang="en-US" altLang="zh-CN" sz="1870" i="1" smtClean="0">
                            <a:latin typeface="Cambria Math" panose="02040503050406030204" pitchFamily="18" charset="0"/>
                          </a:rPr>
                          <m:t>𝑥</m:t>
                        </m:r>
                      </m:e>
                    </m:d>
                    <m:r>
                      <a:rPr lang="en-US" altLang="zh-CN" sz="1870" i="1" smtClean="0">
                        <a:latin typeface="Cambria Math" panose="02040503050406030204" pitchFamily="18" charset="0"/>
                      </a:rPr>
                      <m:t>=</m:t>
                    </m:r>
                    <m:d>
                      <m:dPr>
                        <m:begChr m:val="{"/>
                        <m:endChr m:val=""/>
                        <m:ctrlPr>
                          <a:rPr lang="en-US" altLang="zh-CN" sz="1870" i="1" smtClean="0">
                            <a:latin typeface="Cambria Math" panose="02040503050406030204" pitchFamily="18" charset="0"/>
                          </a:rPr>
                        </m:ctrlPr>
                      </m:dPr>
                      <m:e>
                        <m:eqArr>
                          <m:eqArrPr>
                            <m:ctrlPr>
                              <a:rPr lang="en-US" altLang="zh-CN" sz="1870" i="1" smtClean="0">
                                <a:latin typeface="Cambria Math" panose="02040503050406030204" pitchFamily="18" charset="0"/>
                              </a:rPr>
                            </m:ctrlPr>
                          </m:eqArrPr>
                          <m:e>
                            <m:sSup>
                              <m:sSupPr>
                                <m:ctrlPr>
                                  <a:rPr lang="en-US" altLang="zh-CN" sz="1870" b="0" i="1" smtClean="0">
                                    <a:latin typeface="Cambria Math" panose="02040503050406030204" pitchFamily="18" charset="0"/>
                                  </a:rPr>
                                </m:ctrlPr>
                              </m:sSupPr>
                              <m:e>
                                <m:r>
                                  <a:rPr lang="en-US" altLang="zh-CN" sz="1870" b="0" i="1" smtClean="0">
                                    <a:latin typeface="Cambria Math" panose="02040503050406030204" pitchFamily="18" charset="0"/>
                                  </a:rPr>
                                  <m:t>𝑥</m:t>
                                </m:r>
                              </m:e>
                              <m:sup>
                                <m:r>
                                  <a:rPr lang="en-US" altLang="zh-CN" sz="1870" b="0" i="1" smtClean="0">
                                    <a:latin typeface="Cambria Math" panose="02040503050406030204" pitchFamily="18" charset="0"/>
                                  </a:rPr>
                                  <m:t>3</m:t>
                                </m:r>
                              </m:sup>
                            </m:sSup>
                            <m:r>
                              <a:rPr lang="en-US" altLang="zh-CN" sz="1870" b="0" i="1" smtClean="0">
                                <a:latin typeface="Cambria Math" panose="02040503050406030204" pitchFamily="18" charset="0"/>
                              </a:rPr>
                              <m:t>,</m:t>
                            </m:r>
                            <m:r>
                              <a:rPr lang="en-US" altLang="zh-CN" sz="1870" i="1" smtClean="0">
                                <a:latin typeface="Cambria Math" panose="02040503050406030204" pitchFamily="18" charset="0"/>
                              </a:rPr>
                              <m:t> </m:t>
                            </m:r>
                            <m:r>
                              <a:rPr lang="en-US" altLang="zh-CN" sz="1870" b="0" i="1" smtClean="0">
                                <a:latin typeface="Cambria Math" panose="02040503050406030204" pitchFamily="18" charset="0"/>
                              </a:rPr>
                              <m:t>  </m:t>
                            </m:r>
                            <m:r>
                              <a:rPr lang="en-US" altLang="zh-CN" sz="1870" i="1" smtClean="0">
                                <a:latin typeface="Cambria Math" panose="02040503050406030204" pitchFamily="18" charset="0"/>
                              </a:rPr>
                              <m:t>𝑥</m:t>
                            </m:r>
                            <m:r>
                              <a:rPr lang="en-US" altLang="zh-CN" sz="1870" i="1" smtClean="0">
                                <a:latin typeface="Cambria Math" panose="02040503050406030204" pitchFamily="18" charset="0"/>
                              </a:rPr>
                              <m:t>&lt;−1</m:t>
                            </m:r>
                          </m:e>
                          <m:e>
                            <m:r>
                              <a:rPr lang="en-US" altLang="zh-CN" sz="1870" i="1" smtClean="0">
                                <a:latin typeface="Cambria Math" panose="02040503050406030204" pitchFamily="18" charset="0"/>
                              </a:rPr>
                              <m:t>&amp;</m:t>
                            </m:r>
                            <m:r>
                              <a:rPr lang="en-US" altLang="zh-CN" sz="1870" b="0" i="1" smtClean="0">
                                <a:latin typeface="Cambria Math" panose="02040503050406030204" pitchFamily="18" charset="0"/>
                              </a:rPr>
                              <m:t>     </m:t>
                            </m:r>
                            <m:r>
                              <a:rPr lang="en-US" altLang="zh-CN" sz="1870" i="1" smtClean="0">
                                <a:latin typeface="Cambria Math" panose="02040503050406030204" pitchFamily="18" charset="0"/>
                              </a:rPr>
                              <m:t>𝑥</m:t>
                            </m:r>
                            <m:r>
                              <a:rPr lang="en-US" altLang="zh-CN" sz="1870" i="1" smtClean="0">
                                <a:latin typeface="Cambria Math" panose="02040503050406030204" pitchFamily="18" charset="0"/>
                              </a:rPr>
                              <m:t>,  −1≤</m:t>
                            </m:r>
                            <m:r>
                              <a:rPr lang="en-US" altLang="zh-CN" sz="1870" b="0" i="1" smtClean="0">
                                <a:latin typeface="Cambria Math" panose="02040503050406030204" pitchFamily="18" charset="0"/>
                              </a:rPr>
                              <m:t>𝑥</m:t>
                            </m:r>
                            <m:r>
                              <a:rPr lang="en-US" altLang="zh-CN" sz="1870" b="0" i="1" smtClean="0">
                                <a:latin typeface="Cambria Math" panose="02040503050406030204" pitchFamily="18" charset="0"/>
                              </a:rPr>
                              <m:t>&lt;1</m:t>
                            </m:r>
                          </m:e>
                          <m:e>
                            <m:sSup>
                              <m:sSupPr>
                                <m:ctrlPr>
                                  <a:rPr lang="en-US" altLang="zh-CN" sz="1870" b="0" i="1" smtClean="0">
                                    <a:latin typeface="Cambria Math" panose="02040503050406030204" pitchFamily="18" charset="0"/>
                                  </a:rPr>
                                </m:ctrlPr>
                              </m:sSupPr>
                              <m:e>
                                <m:r>
                                  <a:rPr lang="en-US" altLang="zh-CN" sz="1870" b="0" i="1" smtClean="0">
                                    <a:latin typeface="Cambria Math" panose="02040503050406030204" pitchFamily="18" charset="0"/>
                                  </a:rPr>
                                  <m:t>𝑥</m:t>
                                </m:r>
                              </m:e>
                              <m:sup>
                                <m:r>
                                  <a:rPr lang="en-US" altLang="zh-CN" sz="1870" b="0" i="1" smtClean="0">
                                    <a:latin typeface="Cambria Math" panose="02040503050406030204" pitchFamily="18" charset="0"/>
                                  </a:rPr>
                                  <m:t>2</m:t>
                                </m:r>
                              </m:sup>
                            </m:sSup>
                            <m:r>
                              <a:rPr lang="en-US" altLang="zh-CN" sz="1870" b="0" i="1" smtClean="0">
                                <a:latin typeface="Cambria Math" panose="02040503050406030204" pitchFamily="18" charset="0"/>
                              </a:rPr>
                              <m:t>,       </m:t>
                            </m:r>
                            <m:r>
                              <a:rPr lang="en-US" altLang="zh-CN" sz="1870" b="0" i="1" smtClean="0">
                                <a:latin typeface="Cambria Math" panose="02040503050406030204" pitchFamily="18" charset="0"/>
                              </a:rPr>
                              <m:t>𝑥</m:t>
                            </m:r>
                            <m:r>
                              <a:rPr lang="en-US" altLang="zh-CN" sz="1870" b="0" i="1" smtClean="0">
                                <a:latin typeface="Cambria Math" panose="02040503050406030204" pitchFamily="18" charset="0"/>
                              </a:rPr>
                              <m:t>&gt;1</m:t>
                            </m:r>
                          </m:e>
                        </m:eqArr>
                      </m:e>
                    </m:d>
                  </m:oMath>
                </a14:m>
                <a:endParaRPr lang="en-US" altLang="zh-CN" sz="1870" dirty="0"/>
              </a:p>
            </p:txBody>
          </p:sp>
        </mc:Choice>
        <mc:Fallback xmlns="">
          <p:sp>
            <p:nvSpPr>
              <p:cNvPr id="6" name="Rectangle 5"/>
              <p:cNvSpPr>
                <a:spLocks noRot="1" noChangeAspect="1" noMove="1" noResize="1" noEditPoints="1" noAdjustHandles="1" noChangeArrowheads="1" noChangeShapeType="1" noTextEdit="1"/>
              </p:cNvSpPr>
              <p:nvPr/>
            </p:nvSpPr>
            <p:spPr>
              <a:xfrm>
                <a:off x="955845" y="3718885"/>
                <a:ext cx="8496944" cy="1157881"/>
              </a:xfrm>
              <a:prstGeom prst="rect">
                <a:avLst/>
              </a:prstGeom>
              <a:blipFill>
                <a:blip r:embed="rId5"/>
                <a:stretch>
                  <a:fillRect l="-502"/>
                </a:stretch>
              </a:blipFill>
            </p:spPr>
            <p:txBody>
              <a:bodyPr/>
              <a:lstStyle/>
              <a:p>
                <a:r>
                  <a:rPr lang="zh-CN" altLang="en-US">
                    <a:noFill/>
                  </a:rPr>
                  <a:t> </a:t>
                </a:r>
              </a:p>
            </p:txBody>
          </p:sp>
        </mc:Fallback>
      </mc:AlternateContent>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4784" y="4876766"/>
            <a:ext cx="2256590" cy="212347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31774" y="5660291"/>
            <a:ext cx="377347" cy="556427"/>
          </a:xfrm>
          <a:prstGeom prst="rect">
            <a:avLst/>
          </a:prstGeom>
        </p:spPr>
      </p:pic>
      <p:sp>
        <p:nvSpPr>
          <p:cNvPr id="9" name="Rectangle 8">
            <a:extLst>
              <a:ext uri="{FF2B5EF4-FFF2-40B4-BE49-F238E27FC236}">
                <a16:creationId xmlns:a16="http://schemas.microsoft.com/office/drawing/2014/main" id="{D7B12816-635B-D249-BE4E-A4969E8EEF6E}"/>
              </a:ext>
            </a:extLst>
          </p:cNvPr>
          <p:cNvSpPr/>
          <p:nvPr/>
        </p:nvSpPr>
        <p:spPr>
          <a:xfrm>
            <a:off x="5256548" y="5120844"/>
            <a:ext cx="3528392" cy="14401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When you write a conditional expression, you should check your conditions. Don’t miss any conditions! Or some code will never be executed </a:t>
            </a:r>
          </a:p>
        </p:txBody>
      </p:sp>
      <p:sp>
        <p:nvSpPr>
          <p:cNvPr id="10" name="Rectangle 9">
            <a:extLst>
              <a:ext uri="{FF2B5EF4-FFF2-40B4-BE49-F238E27FC236}">
                <a16:creationId xmlns:a16="http://schemas.microsoft.com/office/drawing/2014/main" id="{D7B12816-635B-D249-BE4E-A4969E8EEF6E}"/>
              </a:ext>
            </a:extLst>
          </p:cNvPr>
          <p:cNvSpPr/>
          <p:nvPr/>
        </p:nvSpPr>
        <p:spPr>
          <a:xfrm>
            <a:off x="5256548" y="2052960"/>
            <a:ext cx="3528392" cy="144015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The program will check n ==1 first, then n%2==0. If none is satisfied, it will execute “else:”</a:t>
            </a:r>
          </a:p>
        </p:txBody>
      </p:sp>
    </p:spTree>
    <p:extLst>
      <p:ext uri="{BB962C8B-B14F-4D97-AF65-F5344CB8AC3E}">
        <p14:creationId xmlns:p14="http://schemas.microsoft.com/office/powerpoint/2010/main" val="3643628354"/>
      </p:ext>
    </p:extLst>
  </p:cSld>
  <p:clrMapOvr>
    <a:masterClrMapping/>
  </p:clrMapOvr>
  <mc:AlternateContent xmlns:mc="http://schemas.openxmlformats.org/markup-compatibility/2006" xmlns:p14="http://schemas.microsoft.com/office/powerpoint/2010/main">
    <mc:Choice Requires="p14">
      <p:transition spd="slow" p14:dur="2000" advTm="179899"/>
    </mc:Choice>
    <mc:Fallback xmlns="">
      <p:transition spd="slow" advTm="17989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550652" cy="621837"/>
          </a:xfrm>
          <a:prstGeom prst="rect">
            <a:avLst/>
          </a:prstGeom>
          <a:noFill/>
        </p:spPr>
        <p:txBody>
          <a:bodyPr wrap="none" rtlCol="0">
            <a:spAutoFit/>
          </a:bodyPr>
          <a:lstStyle/>
          <a:p>
            <a:r>
              <a:rPr lang="en-US" sz="3441" dirty="0">
                <a:solidFill>
                  <a:schemeClr val="accent2">
                    <a:lumMod val="75000"/>
                  </a:schemeClr>
                </a:solidFill>
              </a:rPr>
              <a:t>Nested expressions</a:t>
            </a:r>
          </a:p>
        </p:txBody>
      </p:sp>
      <p:sp>
        <p:nvSpPr>
          <p:cNvPr id="6" name="Rectangle 5"/>
          <p:cNvSpPr/>
          <p:nvPr/>
        </p:nvSpPr>
        <p:spPr>
          <a:xfrm>
            <a:off x="852736" y="1199639"/>
            <a:ext cx="8496944" cy="380104"/>
          </a:xfrm>
          <a:prstGeom prst="rect">
            <a:avLst/>
          </a:prstGeom>
        </p:spPr>
        <p:txBody>
          <a:bodyPr wrap="square">
            <a:spAutoFit/>
          </a:bodyPr>
          <a:lstStyle/>
          <a:p>
            <a:pPr marL="285750" indent="-285750">
              <a:buFont typeface="Wingdings" panose="05000000000000000000" pitchFamily="2" charset="2"/>
              <a:buChar char="p"/>
            </a:pPr>
            <a:r>
              <a:rPr lang="en-US" altLang="zh-CN" sz="1870" dirty="0"/>
              <a:t>Expressions can be nested</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912" y="1821476"/>
            <a:ext cx="4465712" cy="4417172"/>
          </a:xfrm>
          <a:prstGeom prst="rect">
            <a:avLst/>
          </a:prstGeom>
        </p:spPr>
      </p:pic>
    </p:spTree>
    <p:extLst>
      <p:ext uri="{BB962C8B-B14F-4D97-AF65-F5344CB8AC3E}">
        <p14:creationId xmlns:p14="http://schemas.microsoft.com/office/powerpoint/2010/main" val="668122419"/>
      </p:ext>
    </p:extLst>
  </p:cSld>
  <p:clrMapOvr>
    <a:masterClrMapping/>
  </p:clrMapOvr>
  <mc:AlternateContent xmlns:mc="http://schemas.openxmlformats.org/markup-compatibility/2006" xmlns:p14="http://schemas.microsoft.com/office/powerpoint/2010/main">
    <mc:Choice Requires="p14">
      <p:transition spd="slow" p14:dur="2000" advTm="116760"/>
    </mc:Choice>
    <mc:Fallback xmlns="">
      <p:transition spd="slow" advTm="1167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descr="Image result for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810" y="1825986"/>
            <a:ext cx="1968750" cy="213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F078EC3-00FC-6D4B-9336-1BB438747989}"/>
              </a:ext>
            </a:extLst>
          </p:cNvPr>
          <p:cNvSpPr txBox="1"/>
          <p:nvPr/>
        </p:nvSpPr>
        <p:spPr>
          <a:xfrm>
            <a:off x="1052592" y="535125"/>
            <a:ext cx="1040670" cy="621837"/>
          </a:xfrm>
          <a:prstGeom prst="rect">
            <a:avLst/>
          </a:prstGeom>
          <a:noFill/>
        </p:spPr>
        <p:txBody>
          <a:bodyPr wrap="none" rtlCol="0">
            <a:spAutoFit/>
          </a:bodyPr>
          <a:lstStyle/>
          <a:p>
            <a:r>
              <a:rPr lang="en-US" altLang="zh-CN" sz="3441" dirty="0">
                <a:solidFill>
                  <a:schemeClr val="accent2">
                    <a:lumMod val="75000"/>
                  </a:schemeClr>
                </a:solidFill>
              </a:rPr>
              <a:t>Loop</a:t>
            </a:r>
            <a:endParaRPr lang="en-US" sz="3441" dirty="0">
              <a:solidFill>
                <a:schemeClr val="accent2">
                  <a:lumMod val="75000"/>
                </a:schemeClr>
              </a:solidFill>
            </a:endParaRPr>
          </a:p>
        </p:txBody>
      </p:sp>
      <p:sp>
        <p:nvSpPr>
          <p:cNvPr id="3" name="Rectangle 2"/>
          <p:cNvSpPr/>
          <p:nvPr/>
        </p:nvSpPr>
        <p:spPr>
          <a:xfrm>
            <a:off x="996752" y="1720081"/>
            <a:ext cx="5616624" cy="2346796"/>
          </a:xfrm>
          <a:prstGeom prst="rect">
            <a:avLst/>
          </a:prstGeom>
        </p:spPr>
        <p:txBody>
          <a:bodyPr wrap="square">
            <a:spAutoFit/>
          </a:bodyPr>
          <a:lstStyle/>
          <a:p>
            <a:r>
              <a:rPr lang="zh-CN" altLang="en-US" sz="2400" dirty="0">
                <a:solidFill>
                  <a:srgbClr val="333333"/>
                </a:solidFill>
                <a:latin typeface="华文楷体" panose="02010600040101010101" pitchFamily="2" charset="-122"/>
                <a:ea typeface="华文楷体" panose="02010600040101010101" pitchFamily="2" charset="-122"/>
              </a:rPr>
              <a:t>从前有座山，山上有座庙，庙里有个老和尚，老和尚在给小和尚讲故事，故事讲的是</a:t>
            </a:r>
            <a:r>
              <a:rPr lang="zh-CN" altLang="en-US" sz="2000" dirty="0">
                <a:solidFill>
                  <a:srgbClr val="333333"/>
                </a:solidFill>
                <a:latin typeface="华文楷体" panose="02010600040101010101" pitchFamily="2" charset="-122"/>
                <a:ea typeface="华文楷体" panose="02010600040101010101" pitchFamily="2" charset="-122"/>
              </a:rPr>
              <a:t>从前有座山，山上有座庙，庙里有个老和尚，老和尚在给小和尚讲故事，故事讲的是</a:t>
            </a:r>
            <a:r>
              <a:rPr lang="zh-CN" altLang="en-US" sz="1600" dirty="0">
                <a:solidFill>
                  <a:srgbClr val="333333"/>
                </a:solidFill>
                <a:latin typeface="华文楷体" panose="02010600040101010101" pitchFamily="2" charset="-122"/>
                <a:ea typeface="华文楷体" panose="02010600040101010101" pitchFamily="2" charset="-122"/>
              </a:rPr>
              <a:t>从前有座山，山上有座庙，庙里有个老和尚，老和尚在给小和尚讲故事，故事讲的是</a:t>
            </a:r>
            <a:r>
              <a:rPr lang="zh-CN" altLang="en-US" sz="1200" dirty="0">
                <a:solidFill>
                  <a:srgbClr val="333333"/>
                </a:solidFill>
                <a:latin typeface="华文楷体" panose="02010600040101010101" pitchFamily="2" charset="-122"/>
                <a:ea typeface="华文楷体" panose="02010600040101010101" pitchFamily="2" charset="-122"/>
              </a:rPr>
              <a:t>从前有座山，山上有座庙，庙里有个老和尚，老和尚在给小和尚讲故事，故事讲的是</a:t>
            </a:r>
            <a:r>
              <a:rPr lang="zh-CN" altLang="en-US" sz="1050" dirty="0">
                <a:solidFill>
                  <a:srgbClr val="333333"/>
                </a:solidFill>
                <a:latin typeface="华文楷体" panose="02010600040101010101" pitchFamily="2" charset="-122"/>
                <a:ea typeface="华文楷体" panose="02010600040101010101" pitchFamily="2" charset="-122"/>
              </a:rPr>
              <a:t>从前有座山，山上有座庙，庙里有个老和尚，老和尚在给小和尚讲故事，故事讲的是。。。</a:t>
            </a:r>
            <a:endParaRPr lang="zh-CN" altLang="en-US" sz="1050" dirty="0">
              <a:latin typeface="华文楷体" panose="02010600040101010101" pitchFamily="2" charset="-122"/>
              <a:ea typeface="华文楷体" panose="02010600040101010101" pitchFamily="2" charset="-122"/>
            </a:endParaRPr>
          </a:p>
        </p:txBody>
      </p:sp>
      <p:sp>
        <p:nvSpPr>
          <p:cNvPr id="7" name="Rectangle 6">
            <a:extLst>
              <a:ext uri="{FF2B5EF4-FFF2-40B4-BE49-F238E27FC236}">
                <a16:creationId xmlns:a16="http://schemas.microsoft.com/office/drawing/2014/main" id="{D7B12816-635B-D249-BE4E-A4969E8EEF6E}"/>
              </a:ext>
            </a:extLst>
          </p:cNvPr>
          <p:cNvSpPr/>
          <p:nvPr/>
        </p:nvSpPr>
        <p:spPr>
          <a:xfrm>
            <a:off x="6973416" y="4821622"/>
            <a:ext cx="2257538" cy="55115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7030A0"/>
                </a:solidFill>
                <a:effectLst>
                  <a:outerShdw blurRad="38100" dist="38100" dir="2700000" algn="tl">
                    <a:srgbClr val="000000">
                      <a:alpha val="43137"/>
                    </a:srgbClr>
                  </a:outerShdw>
                </a:effectLst>
              </a:rPr>
              <a:t>1.  while statement</a:t>
            </a:r>
          </a:p>
          <a:p>
            <a:r>
              <a:rPr lang="en-US" altLang="zh-CN" sz="1800" b="1" dirty="0">
                <a:solidFill>
                  <a:srgbClr val="7030A0"/>
                </a:solidFill>
                <a:effectLst>
                  <a:outerShdw blurRad="38100" dist="38100" dir="2700000" algn="tl">
                    <a:srgbClr val="000000">
                      <a:alpha val="43137"/>
                    </a:srgbClr>
                  </a:outerShdw>
                </a:effectLst>
              </a:rPr>
              <a:t>2.  for statement</a:t>
            </a:r>
          </a:p>
        </p:txBody>
      </p:sp>
      <p:sp>
        <p:nvSpPr>
          <p:cNvPr id="6" name="Rectangle 5">
            <a:extLst>
              <a:ext uri="{FF2B5EF4-FFF2-40B4-BE49-F238E27FC236}">
                <a16:creationId xmlns:a16="http://schemas.microsoft.com/office/drawing/2014/main" id="{35D100DB-1D87-BB49-B66C-BE07A4D25DEC}"/>
              </a:ext>
            </a:extLst>
          </p:cNvPr>
          <p:cNvSpPr/>
          <p:nvPr/>
        </p:nvSpPr>
        <p:spPr>
          <a:xfrm>
            <a:off x="1052592" y="4312369"/>
            <a:ext cx="5616624" cy="1569660"/>
          </a:xfrm>
          <a:prstGeom prst="rect">
            <a:avLst/>
          </a:prstGeom>
        </p:spPr>
        <p:txBody>
          <a:bodyPr wrap="square">
            <a:spAutoFit/>
          </a:bodyPr>
          <a:lstStyle/>
          <a:p>
            <a:r>
              <a:rPr lang="zh-CN" altLang="en-US" sz="2400" dirty="0">
                <a:latin typeface="华文楷体" panose="02010600040101010101" pitchFamily="2" charset="-122"/>
                <a:ea typeface="华文楷体" panose="02010600040101010101" pitchFamily="2" charset="-122"/>
              </a:rPr>
              <a:t>问题：如何重复输出</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”hello</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world”,</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次</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答案：反复调用</a:t>
            </a:r>
            <a:r>
              <a:rPr lang="en-US" altLang="zh-CN" sz="2400" dirty="0">
                <a:latin typeface="华文楷体" panose="02010600040101010101" pitchFamily="2" charset="-122"/>
                <a:ea typeface="华文楷体" panose="02010600040101010101" pitchFamily="2" charset="-122"/>
              </a:rPr>
              <a:t>print</a:t>
            </a:r>
            <a:r>
              <a:rPr lang="zh-CN" altLang="en-US" sz="2400" dirty="0">
                <a:latin typeface="华文楷体" panose="02010600040101010101" pitchFamily="2" charset="-122"/>
                <a:ea typeface="华文楷体" panose="02010600040101010101" pitchFamily="2" charset="-122"/>
              </a:rPr>
              <a:t>三次</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问题：如果要输出</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次呢？</a:t>
            </a:r>
            <a:r>
              <a:rPr lang="en-US" altLang="zh-CN" sz="2400" dirty="0">
                <a:latin typeface="华文楷体" panose="02010600040101010101" pitchFamily="2" charset="-122"/>
                <a:ea typeface="华文楷体" panose="02010600040101010101" pitchFamily="2" charset="-122"/>
              </a:rPr>
              <a:t>n</a:t>
            </a:r>
            <a:r>
              <a:rPr lang="zh-CN" altLang="en-US" sz="2400" dirty="0">
                <a:latin typeface="华文楷体" panose="02010600040101010101" pitchFamily="2" charset="-122"/>
                <a:ea typeface="华文楷体" panose="02010600040101010101" pitchFamily="2" charset="-122"/>
              </a:rPr>
              <a:t>是一个变量</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答案：</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968064"/>
      </p:ext>
    </p:extLst>
  </p:cSld>
  <p:clrMapOvr>
    <a:masterClrMapping/>
  </p:clrMapOvr>
  <mc:AlternateContent xmlns:mc="http://schemas.openxmlformats.org/markup-compatibility/2006" xmlns:p14="http://schemas.microsoft.com/office/powerpoint/2010/main">
    <mc:Choice Requires="p14">
      <p:transition spd="slow" p14:dur="2000" advTm="56350"/>
    </mc:Choice>
    <mc:Fallback xmlns="">
      <p:transition spd="slow" advTm="5635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087157" cy="621837"/>
          </a:xfrm>
          <a:prstGeom prst="rect">
            <a:avLst/>
          </a:prstGeom>
          <a:noFill/>
        </p:spPr>
        <p:txBody>
          <a:bodyPr wrap="none" rtlCol="0">
            <a:spAutoFit/>
          </a:bodyPr>
          <a:lstStyle/>
          <a:p>
            <a:r>
              <a:rPr lang="en-US" sz="3441" dirty="0">
                <a:solidFill>
                  <a:schemeClr val="accent2">
                    <a:lumMod val="75000"/>
                  </a:schemeClr>
                </a:solidFill>
              </a:rPr>
              <a:t>while</a:t>
            </a:r>
          </a:p>
        </p:txBody>
      </p:sp>
      <mc:AlternateContent xmlns:mc="http://schemas.openxmlformats.org/markup-compatibility/2006" xmlns:a14="http://schemas.microsoft.com/office/drawing/2010/main">
        <mc:Choice Requires="a14">
          <p:sp>
            <p:nvSpPr>
              <p:cNvPr id="5" name="Rectangle 4"/>
              <p:cNvSpPr/>
              <p:nvPr/>
            </p:nvSpPr>
            <p:spPr>
              <a:xfrm>
                <a:off x="981114" y="1199639"/>
                <a:ext cx="8496944" cy="2699650"/>
              </a:xfrm>
              <a:prstGeom prst="rect">
                <a:avLst/>
              </a:prstGeom>
            </p:spPr>
            <p:txBody>
              <a:bodyPr wrap="square">
                <a:spAutoFit/>
              </a:bodyPr>
              <a:lstStyle/>
              <a:p>
                <a:pPr marL="285750" indent="-285750">
                  <a:buFont typeface="Wingdings" panose="05000000000000000000" pitchFamily="2" charset="2"/>
                  <a:buChar char="p"/>
                </a:pPr>
                <a:r>
                  <a:rPr lang="en-US" altLang="zh-CN" sz="1870" dirty="0"/>
                  <a:t>The grammar of while statement:</a:t>
                </a:r>
              </a:p>
              <a:p>
                <a:r>
                  <a:rPr lang="en-US" altLang="zh-CN" sz="1870" dirty="0"/>
                  <a:t>                      </a:t>
                </a:r>
                <a:r>
                  <a:rPr lang="en-US" altLang="zh-CN" sz="1870" b="1" dirty="0">
                    <a:solidFill>
                      <a:srgbClr val="C00000"/>
                    </a:solidFill>
                    <a:effectLst>
                      <a:outerShdw blurRad="38100" dist="38100" dir="2700000" algn="tl">
                        <a:srgbClr val="000000">
                          <a:alpha val="43137"/>
                        </a:srgbClr>
                      </a:outerShdw>
                    </a:effectLst>
                  </a:rPr>
                  <a:t>while &lt;Boolean expression&gt;:</a:t>
                </a:r>
              </a:p>
              <a:p>
                <a:pPr lvl="1"/>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do_sth_here</a:t>
                </a:r>
                <a:r>
                  <a:rPr lang="en-US" altLang="zh-CN" sz="1870" b="1" dirty="0">
                    <a:solidFill>
                      <a:srgbClr val="C00000"/>
                    </a:solidFill>
                    <a:effectLst>
                      <a:outerShdw blurRad="38100" dist="38100" dir="2700000" algn="tl">
                        <a:srgbClr val="000000">
                          <a:alpha val="43137"/>
                        </a:srgbClr>
                      </a:outerShdw>
                    </a:effectLst>
                  </a:rPr>
                  <a:t> #</a:t>
                </a:r>
              </a:p>
              <a:p>
                <a:r>
                  <a:rPr lang="en-US" altLang="zh-CN" sz="1870" dirty="0"/>
                  <a:t>When the Boolean expression is True, the statement block will not stop executing</a:t>
                </a:r>
              </a:p>
              <a:p>
                <a:pPr marL="342900" indent="-342900">
                  <a:buFont typeface="Wingdings" panose="05000000000000000000" pitchFamily="2" charset="2"/>
                  <a:buChar char="p"/>
                </a:pPr>
                <a:r>
                  <a:rPr lang="en-US" altLang="zh-CN" sz="1870" dirty="0"/>
                  <a:t>Examples:</a:t>
                </a:r>
              </a:p>
              <a:p>
                <a:pPr marL="818342" lvl="1" indent="-342900">
                  <a:buFont typeface="Wingdings" panose="05000000000000000000" pitchFamily="2" charset="2"/>
                  <a:buChar char="p"/>
                </a:pPr>
                <a:r>
                  <a:rPr lang="en-US" altLang="zh-CN" sz="1870" dirty="0"/>
                  <a:t>Repeats printing “Get up early” three times </a:t>
                </a:r>
              </a:p>
              <a:p>
                <a:pPr marL="818342" lvl="1" indent="-342900">
                  <a:buFont typeface="Wingdings" panose="05000000000000000000" pitchFamily="2" charset="2"/>
                  <a:buChar char="p"/>
                </a:pPr>
                <a:r>
                  <a:rPr lang="en-US" altLang="zh-CN" sz="1870" dirty="0"/>
                  <a:t>Compute </a:t>
                </a:r>
                <a14:m>
                  <m:oMath xmlns:m="http://schemas.openxmlformats.org/officeDocument/2006/math">
                    <m:nary>
                      <m:naryPr>
                        <m:chr m:val="∑"/>
                        <m:ctrlPr>
                          <a:rPr lang="en-US" altLang="zh-CN" sz="1870" i="1" smtClean="0">
                            <a:latin typeface="Cambria Math" panose="02040503050406030204" pitchFamily="18" charset="0"/>
                          </a:rPr>
                        </m:ctrlPr>
                      </m:naryPr>
                      <m:sub>
                        <m:r>
                          <m:rPr>
                            <m:brk m:alnAt="23"/>
                          </m:rPr>
                          <a:rPr lang="en-US" altLang="zh-CN" sz="1870" b="0" i="1" smtClean="0">
                            <a:latin typeface="Cambria Math" panose="02040503050406030204" pitchFamily="18" charset="0"/>
                          </a:rPr>
                          <m:t>𝑖</m:t>
                        </m:r>
                        <m:r>
                          <a:rPr lang="en-US" altLang="zh-CN" sz="1870" b="0" i="1" smtClean="0">
                            <a:latin typeface="Cambria Math" panose="02040503050406030204" pitchFamily="18" charset="0"/>
                          </a:rPr>
                          <m:t>=1</m:t>
                        </m:r>
                      </m:sub>
                      <m:sup>
                        <m:r>
                          <a:rPr lang="en-US" altLang="zh-CN" sz="1870" b="0" i="1" smtClean="0">
                            <a:latin typeface="Cambria Math" panose="02040503050406030204" pitchFamily="18" charset="0"/>
                          </a:rPr>
                          <m:t>100</m:t>
                        </m:r>
                      </m:sup>
                      <m:e>
                        <m:r>
                          <a:rPr lang="en-US" altLang="zh-CN" sz="1870" b="0" i="1" smtClean="0">
                            <a:latin typeface="Cambria Math" panose="02040503050406030204" pitchFamily="18" charset="0"/>
                          </a:rPr>
                          <m:t>𝑖</m:t>
                        </m:r>
                      </m:e>
                    </m:nary>
                  </m:oMath>
                </a14:m>
                <a:endParaRPr lang="en-US" altLang="zh-CN" sz="1870" dirty="0"/>
              </a:p>
              <a:p>
                <a:pPr marL="818342" lvl="1" indent="-342900">
                  <a:buFont typeface="Wingdings" panose="05000000000000000000" pitchFamily="2" charset="2"/>
                  <a:buChar char="p"/>
                </a:pPr>
                <a:r>
                  <a:rPr lang="en-US" altLang="zh-CN" sz="1870" dirty="0"/>
                  <a:t>Given n, compute 3n+1</a:t>
                </a:r>
              </a:p>
              <a:p>
                <a:pPr marL="818342" lvl="1" indent="-342900">
                  <a:buFont typeface="Wingdings" panose="05000000000000000000" pitchFamily="2" charset="2"/>
                  <a:buChar char="p"/>
                </a:pPr>
                <a:r>
                  <a:rPr lang="en-US" altLang="zh-CN" sz="1870" dirty="0"/>
                  <a:t>Given an integer n, compute the number of “0” at the end of n </a:t>
                </a:r>
              </a:p>
            </p:txBody>
          </p:sp>
        </mc:Choice>
        <mc:Fallback xmlns="">
          <p:sp>
            <p:nvSpPr>
              <p:cNvPr id="5" name="Rectangle 4"/>
              <p:cNvSpPr>
                <a:spLocks noRot="1" noChangeAspect="1" noMove="1" noResize="1" noEditPoints="1" noAdjustHandles="1" noChangeArrowheads="1" noChangeShapeType="1" noTextEdit="1"/>
              </p:cNvSpPr>
              <p:nvPr/>
            </p:nvSpPr>
            <p:spPr>
              <a:xfrm>
                <a:off x="981114" y="1199639"/>
                <a:ext cx="8496944" cy="2699650"/>
              </a:xfrm>
              <a:prstGeom prst="rect">
                <a:avLst/>
              </a:prstGeom>
              <a:blipFill>
                <a:blip r:embed="rId4"/>
                <a:stretch>
                  <a:fillRect l="-646" t="-1129" b="-3386"/>
                </a:stretch>
              </a:blipFill>
            </p:spPr>
            <p:txBody>
              <a:bodyPr/>
              <a:lstStyle/>
              <a:p>
                <a:r>
                  <a:rPr lang="zh-CN" altLang="en-US">
                    <a:noFill/>
                  </a:rPr>
                  <a:t> </a:t>
                </a:r>
              </a:p>
            </p:txBody>
          </p:sp>
        </mc:Fallback>
      </mc:AlternateContent>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0354" y="3899289"/>
            <a:ext cx="2784309" cy="144016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00001" y="3899289"/>
            <a:ext cx="2897163" cy="230425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865" y="3906781"/>
            <a:ext cx="3017729" cy="920874"/>
          </a:xfrm>
          <a:prstGeom prst="rect">
            <a:avLst/>
          </a:prstGeom>
        </p:spPr>
      </p:pic>
      <p:sp>
        <p:nvSpPr>
          <p:cNvPr id="11" name="Rectangle 10">
            <a:extLst>
              <a:ext uri="{FF2B5EF4-FFF2-40B4-BE49-F238E27FC236}">
                <a16:creationId xmlns:a16="http://schemas.microsoft.com/office/drawing/2014/main" id="{D7B12816-635B-D249-BE4E-A4969E8EEF6E}"/>
              </a:ext>
            </a:extLst>
          </p:cNvPr>
          <p:cNvSpPr/>
          <p:nvPr/>
        </p:nvSpPr>
        <p:spPr>
          <a:xfrm>
            <a:off x="912055" y="5536505"/>
            <a:ext cx="5472608" cy="53967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The Boolean expressions are not satisfied when </a:t>
            </a:r>
            <a:r>
              <a:rPr lang="en-US" altLang="zh-CN" sz="1800" b="1" dirty="0" err="1">
                <a:solidFill>
                  <a:srgbClr val="C00000"/>
                </a:solidFill>
                <a:effectLst>
                  <a:outerShdw blurRad="38100" dist="38100" dir="2700000" algn="tl">
                    <a:srgbClr val="000000">
                      <a:alpha val="43137"/>
                    </a:srgbClr>
                  </a:outerShdw>
                </a:effectLst>
              </a:rPr>
              <a:t>i</a:t>
            </a:r>
            <a:r>
              <a:rPr lang="en-US" altLang="zh-CN" sz="1800" b="1" dirty="0">
                <a:solidFill>
                  <a:srgbClr val="C00000"/>
                </a:solidFill>
                <a:effectLst>
                  <a:outerShdw blurRad="38100" dist="38100" dir="2700000" algn="tl">
                    <a:srgbClr val="000000">
                      <a:alpha val="43137"/>
                    </a:srgbClr>
                  </a:outerShdw>
                </a:effectLst>
              </a:rPr>
              <a:t> =3, </a:t>
            </a:r>
            <a:r>
              <a:rPr lang="en-US" altLang="zh-CN" sz="1800" b="1" dirty="0" err="1">
                <a:solidFill>
                  <a:srgbClr val="C00000"/>
                </a:solidFill>
                <a:effectLst>
                  <a:outerShdw blurRad="38100" dist="38100" dir="2700000" algn="tl">
                    <a:srgbClr val="000000">
                      <a:alpha val="43137"/>
                    </a:srgbClr>
                  </a:outerShdw>
                </a:effectLst>
              </a:rPr>
              <a:t>i</a:t>
            </a:r>
            <a:r>
              <a:rPr lang="en-US" altLang="zh-CN" sz="1800" b="1" dirty="0">
                <a:solidFill>
                  <a:srgbClr val="C00000"/>
                </a:solidFill>
                <a:effectLst>
                  <a:outerShdw blurRad="38100" dist="38100" dir="2700000" algn="tl">
                    <a:srgbClr val="000000">
                      <a:alpha val="43137"/>
                    </a:srgbClr>
                  </a:outerShdw>
                </a:effectLst>
              </a:rPr>
              <a:t> =101 and n = 1</a:t>
            </a:r>
          </a:p>
        </p:txBody>
      </p:sp>
    </p:spTree>
    <p:extLst>
      <p:ext uri="{BB962C8B-B14F-4D97-AF65-F5344CB8AC3E}">
        <p14:creationId xmlns:p14="http://schemas.microsoft.com/office/powerpoint/2010/main" val="1409523050"/>
      </p:ext>
    </p:extLst>
  </p:cSld>
  <p:clrMapOvr>
    <a:masterClrMapping/>
  </p:clrMapOvr>
  <mc:AlternateContent xmlns:mc="http://schemas.openxmlformats.org/markup-compatibility/2006" xmlns:p14="http://schemas.microsoft.com/office/powerpoint/2010/main">
    <mc:Choice Requires="p14">
      <p:transition spd="slow" p14:dur="2000" advTm="449574"/>
    </mc:Choice>
    <mc:Fallback xmlns="">
      <p:transition spd="slow" advTm="44957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691984" cy="621837"/>
          </a:xfrm>
          <a:prstGeom prst="rect">
            <a:avLst/>
          </a:prstGeom>
          <a:noFill/>
        </p:spPr>
        <p:txBody>
          <a:bodyPr wrap="none" rtlCol="0">
            <a:spAutoFit/>
          </a:bodyPr>
          <a:lstStyle/>
          <a:p>
            <a:r>
              <a:rPr lang="en-US" altLang="zh-CN" sz="3441" dirty="0">
                <a:solidFill>
                  <a:schemeClr val="accent2">
                    <a:lumMod val="75000"/>
                  </a:schemeClr>
                </a:solidFill>
              </a:rPr>
              <a:t>for</a:t>
            </a:r>
            <a:endParaRPr lang="en-US" sz="344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p:cNvSpPr/>
              <p:nvPr/>
            </p:nvSpPr>
            <p:spPr>
              <a:xfrm>
                <a:off x="559707" y="1196875"/>
                <a:ext cx="8714558" cy="2108975"/>
              </a:xfrm>
              <a:prstGeom prst="rect">
                <a:avLst/>
              </a:prstGeom>
            </p:spPr>
            <p:txBody>
              <a:bodyPr wrap="square">
                <a:spAutoFit/>
              </a:bodyPr>
              <a:lstStyle/>
              <a:p>
                <a:pPr marL="342900" indent="-342900">
                  <a:buFont typeface="Wingdings" panose="05000000000000000000" pitchFamily="2" charset="2"/>
                  <a:buChar char="p"/>
                </a:pPr>
                <a:r>
                  <a:rPr lang="en-US" altLang="zh-CN" dirty="0"/>
                  <a:t>In mathematics, </a:t>
                </a:r>
                <a14:m>
                  <m:oMath xmlns:m="http://schemas.openxmlformats.org/officeDocument/2006/math">
                    <m:r>
                      <a:rPr lang="en-US" altLang="zh-CN" b="0" i="1" smtClean="0">
                        <a:solidFill>
                          <a:srgbClr val="C00000"/>
                        </a:solidFill>
                        <a:latin typeface="Cambria Math" panose="02040503050406030204" pitchFamily="18" charset="0"/>
                      </a:rPr>
                      <m:t>𝑥</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𝐴</m:t>
                    </m:r>
                  </m:oMath>
                </a14:m>
                <a:r>
                  <a:rPr lang="en-US" altLang="zh-CN" dirty="0"/>
                  <a:t>. In python, we say </a:t>
                </a:r>
                <a:r>
                  <a:rPr lang="en-US" altLang="zh-CN" dirty="0">
                    <a:solidFill>
                      <a:srgbClr val="C00000"/>
                    </a:solidFill>
                  </a:rPr>
                  <a:t>x in A. in </a:t>
                </a:r>
                <a:r>
                  <a:rPr lang="en-US" altLang="zh-CN" dirty="0"/>
                  <a:t>is a keyword in python</a:t>
                </a:r>
              </a:p>
              <a:p>
                <a:pPr marL="818342" lvl="1" indent="-342900">
                  <a:buFont typeface="Wingdings" panose="05000000000000000000" pitchFamily="2" charset="2"/>
                  <a:buChar char="p"/>
                </a:pP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en-US" altLang="zh-CN" dirty="0"/>
                  <a:t>: x </a:t>
                </a:r>
                <a:r>
                  <a:rPr lang="en-US" altLang="zh-CN" dirty="0">
                    <a:solidFill>
                      <a:srgbClr val="C00000"/>
                    </a:solidFill>
                  </a:rPr>
                  <a:t>not in </a:t>
                </a:r>
                <a:r>
                  <a:rPr lang="en-US" altLang="zh-CN" dirty="0"/>
                  <a:t>A. (not is also a keyword)</a:t>
                </a:r>
              </a:p>
              <a:p>
                <a:pPr marL="342900" indent="-342900">
                  <a:buFont typeface="Wingdings" panose="05000000000000000000" pitchFamily="2" charset="2"/>
                  <a:buChar char="p"/>
                </a:pPr>
                <a:r>
                  <a:rPr lang="en-US" altLang="zh-CN" dirty="0"/>
                  <a:t>When we have a collection of elements, we can use </a:t>
                </a:r>
                <a:r>
                  <a:rPr lang="en-US" altLang="zh-CN" b="1" dirty="0">
                    <a:solidFill>
                      <a:srgbClr val="C00000"/>
                    </a:solidFill>
                    <a:effectLst>
                      <a:outerShdw blurRad="38100" dist="38100" dir="2700000" algn="tl">
                        <a:srgbClr val="000000">
                          <a:alpha val="43137"/>
                        </a:srgbClr>
                      </a:outerShdw>
                    </a:effectLst>
                  </a:rPr>
                  <a:t>for</a:t>
                </a:r>
                <a:r>
                  <a:rPr lang="en-US" altLang="zh-CN" dirty="0"/>
                  <a:t> to construct a loop:</a:t>
                </a:r>
              </a:p>
              <a:p>
                <a:r>
                  <a:rPr lang="en-US" altLang="zh-CN" dirty="0"/>
                  <a:t>                           </a:t>
                </a:r>
                <a:r>
                  <a:rPr lang="en-US" altLang="zh-CN" b="1" dirty="0">
                    <a:solidFill>
                      <a:srgbClr val="C00000"/>
                    </a:solidFill>
                    <a:effectLst>
                      <a:outerShdw blurRad="38100" dist="38100" dir="2700000" algn="tl">
                        <a:srgbClr val="000000">
                          <a:alpha val="43137"/>
                        </a:srgbClr>
                      </a:outerShdw>
                    </a:effectLst>
                  </a:rPr>
                  <a:t>for</a:t>
                </a:r>
                <a:r>
                  <a:rPr lang="en-US" altLang="zh-CN" b="1" dirty="0">
                    <a:effectLst>
                      <a:outerShdw blurRad="38100" dist="38100" dir="2700000" algn="tl">
                        <a:srgbClr val="000000">
                          <a:alpha val="43137"/>
                        </a:srgbClr>
                      </a:outerShdw>
                    </a:effectLst>
                  </a:rPr>
                  <a:t> x </a:t>
                </a:r>
                <a:r>
                  <a:rPr lang="en-US" altLang="zh-CN" b="1" dirty="0">
                    <a:solidFill>
                      <a:srgbClr val="C00000"/>
                    </a:solidFill>
                    <a:effectLst>
                      <a:outerShdw blurRad="38100" dist="38100" dir="2700000" algn="tl">
                        <a:srgbClr val="000000">
                          <a:alpha val="43137"/>
                        </a:srgbClr>
                      </a:outerShdw>
                    </a:effectLst>
                  </a:rPr>
                  <a:t>in</a:t>
                </a:r>
                <a:r>
                  <a:rPr lang="en-US" altLang="zh-CN" b="1" dirty="0">
                    <a:effectLst>
                      <a:outerShdw blurRad="38100" dist="38100" dir="2700000" algn="tl">
                        <a:srgbClr val="000000">
                          <a:alpha val="43137"/>
                        </a:srgbClr>
                      </a:outerShdw>
                    </a:effectLst>
                  </a:rPr>
                  <a:t> collection</a:t>
                </a:r>
                <a:r>
                  <a:rPr lang="en-US" altLang="zh-CN" b="1" dirty="0">
                    <a:solidFill>
                      <a:srgbClr val="C00000"/>
                    </a:solidFill>
                    <a:effectLst>
                      <a:outerShdw blurRad="38100" dist="38100" dir="2700000" algn="tl">
                        <a:srgbClr val="000000">
                          <a:alpha val="43137"/>
                        </a:srgbClr>
                      </a:outerShdw>
                    </a:effectLst>
                  </a:rPr>
                  <a:t>:       </a:t>
                </a:r>
                <a:r>
                  <a:rPr lang="zh-CN" altLang="en-US" b="1" dirty="0">
                    <a:solidFill>
                      <a:srgbClr val="C00000"/>
                    </a:solidFill>
                    <a:effectLst>
                      <a:outerShdw blurRad="38100" dist="38100" dir="2700000" algn="tl">
                        <a:srgbClr val="000000">
                          <a:alpha val="43137"/>
                        </a:srgbClr>
                      </a:outerShdw>
                    </a:effectLst>
                  </a:rPr>
                  <a:t>（自动枚举合集中的每个元素）</a:t>
                </a:r>
                <a:endParaRPr lang="en-US" altLang="zh-CN" b="1" dirty="0">
                  <a:solidFill>
                    <a:srgbClr val="C00000"/>
                  </a:solidFill>
                  <a:effectLst>
                    <a:outerShdw blurRad="38100" dist="38100" dir="2700000" algn="tl">
                      <a:srgbClr val="000000">
                        <a:alpha val="43137"/>
                      </a:srgbClr>
                    </a:outerShdw>
                  </a:effectLst>
                </a:endParaRPr>
              </a:p>
              <a:p>
                <a:r>
                  <a:rPr lang="en-US" altLang="zh-CN" b="1" dirty="0">
                    <a:effectLst>
                      <a:outerShdw blurRad="38100" dist="38100" dir="2700000" algn="tl">
                        <a:srgbClr val="000000">
                          <a:alpha val="43137"/>
                        </a:srgbClr>
                      </a:outerShdw>
                    </a:effectLst>
                  </a:rPr>
                  <a:t>                                  </a:t>
                </a:r>
                <a:r>
                  <a:rPr lang="en-US" altLang="zh-CN" b="1" dirty="0" err="1">
                    <a:effectLst>
                      <a:outerShdw blurRad="38100" dist="38100" dir="2700000" algn="tl">
                        <a:srgbClr val="000000">
                          <a:alpha val="43137"/>
                        </a:srgbClr>
                      </a:outerShdw>
                    </a:effectLst>
                  </a:rPr>
                  <a:t>do_sth</a:t>
                </a:r>
                <a:endParaRPr lang="en-US" altLang="zh-CN" b="1" dirty="0">
                  <a:effectLst>
                    <a:outerShdw blurRad="38100" dist="38100" dir="2700000" algn="tl">
                      <a:srgbClr val="000000">
                        <a:alpha val="43137"/>
                      </a:srgbClr>
                    </a:outerShdw>
                  </a:effectLst>
                </a:endParaRPr>
              </a:p>
              <a:p>
                <a:r>
                  <a:rPr lang="en-US" altLang="zh-CN" dirty="0"/>
                  <a:t>     Here the collection can be type of </a:t>
                </a:r>
                <a:r>
                  <a:rPr lang="en-US" altLang="zh-CN" b="1" dirty="0">
                    <a:solidFill>
                      <a:srgbClr val="C00000"/>
                    </a:solidFill>
                  </a:rPr>
                  <a:t>list, </a:t>
                </a:r>
                <a:r>
                  <a:rPr lang="en-US" altLang="zh-CN" b="1" dirty="0" err="1">
                    <a:solidFill>
                      <a:srgbClr val="C00000"/>
                    </a:solidFill>
                  </a:rPr>
                  <a:t>dict</a:t>
                </a:r>
                <a:r>
                  <a:rPr lang="en-US" altLang="zh-CN" b="1" dirty="0">
                    <a:solidFill>
                      <a:srgbClr val="C00000"/>
                    </a:solidFill>
                  </a:rPr>
                  <a:t>, tuple, set, string, range</a:t>
                </a:r>
                <a:r>
                  <a:rPr lang="en-US" altLang="zh-CN" dirty="0"/>
                  <a:t>, etc. </a:t>
                </a:r>
              </a:p>
              <a:p>
                <a:pPr marL="342900" indent="-342900">
                  <a:buFont typeface="Wingdings" panose="05000000000000000000" pitchFamily="2" charset="2"/>
                  <a:buChar char="p"/>
                </a:pPr>
                <a:r>
                  <a:rPr lang="en-US" altLang="zh-CN" dirty="0"/>
                  <a:t>For all x </a:t>
                </a:r>
                <a14:m>
                  <m:oMath xmlns:m="http://schemas.openxmlformats.org/officeDocument/2006/math">
                    <m:r>
                      <a:rPr lang="en-US" altLang="zh-CN" b="0" i="1" smtClean="0">
                        <a:latin typeface="Cambria Math" panose="02040503050406030204" pitchFamily="18" charset="0"/>
                      </a:rPr>
                      <m:t>∈</m:t>
                    </m:r>
                  </m:oMath>
                </a14:m>
                <a:r>
                  <a:rPr lang="zh-CN" altLang="en-US" dirty="0"/>
                  <a:t> </a:t>
                </a:r>
                <a:r>
                  <a:rPr lang="en-US" altLang="zh-CN" dirty="0"/>
                  <a:t>collection, the statement block (</a:t>
                </a:r>
                <a:r>
                  <a:rPr lang="en-US" altLang="zh-CN" dirty="0" err="1"/>
                  <a:t>do_sth</a:t>
                </a:r>
                <a:r>
                  <a:rPr lang="en-US" altLang="zh-CN" dirty="0"/>
                  <a:t>) will be repeatedly executed</a:t>
                </a:r>
                <a:endParaRPr lang="zh-CN"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559707" y="1196875"/>
                <a:ext cx="8714558" cy="2108975"/>
              </a:xfrm>
              <a:prstGeom prst="rect">
                <a:avLst/>
              </a:prstGeom>
              <a:blipFill>
                <a:blip r:embed="rId2"/>
                <a:stretch>
                  <a:fillRect l="-490" t="-1156" b="-4046"/>
                </a:stretch>
              </a:blipFill>
            </p:spPr>
            <p:txBody>
              <a:bodyPr/>
              <a:lstStyle/>
              <a:p>
                <a:r>
                  <a:rPr lang="zh-CN" altLang="en-US">
                    <a:noFill/>
                  </a:rPr>
                  <a:t> </a:t>
                </a:r>
              </a:p>
            </p:txBody>
          </p:sp>
        </mc:Fallback>
      </mc:AlternateContent>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760" y="5059823"/>
            <a:ext cx="5499941" cy="172819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440" y="5059823"/>
            <a:ext cx="534917" cy="1728192"/>
          </a:xfrm>
          <a:prstGeom prst="rect">
            <a:avLst/>
          </a:prstGeom>
        </p:spPr>
      </p:pic>
      <p:pic>
        <p:nvPicPr>
          <p:cNvPr id="8" name="图片 7" descr="文本&#10;&#10;描述已自动生成">
            <a:extLst>
              <a:ext uri="{FF2B5EF4-FFF2-40B4-BE49-F238E27FC236}">
                <a16:creationId xmlns:a16="http://schemas.microsoft.com/office/drawing/2014/main" id="{9BDF8F80-588B-4942-BA3C-268B28A075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760" y="3416074"/>
            <a:ext cx="2028825" cy="1533525"/>
          </a:xfrm>
          <a:prstGeom prst="rect">
            <a:avLst/>
          </a:prstGeom>
        </p:spPr>
      </p:pic>
      <p:pic>
        <p:nvPicPr>
          <p:cNvPr id="12" name="图片 11">
            <a:extLst>
              <a:ext uri="{FF2B5EF4-FFF2-40B4-BE49-F238E27FC236}">
                <a16:creationId xmlns:a16="http://schemas.microsoft.com/office/drawing/2014/main" id="{62A94254-1B88-436E-8070-40B6A98D9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73016" y="3997099"/>
            <a:ext cx="1981200" cy="371475"/>
          </a:xfrm>
          <a:prstGeom prst="rect">
            <a:avLst/>
          </a:prstGeom>
        </p:spPr>
      </p:pic>
    </p:spTree>
    <p:extLst>
      <p:ext uri="{BB962C8B-B14F-4D97-AF65-F5344CB8AC3E}">
        <p14:creationId xmlns:p14="http://schemas.microsoft.com/office/powerpoint/2010/main" val="1399418932"/>
      </p:ext>
    </p:extLst>
  </p:cSld>
  <p:clrMapOvr>
    <a:masterClrMapping/>
  </p:clrMapOvr>
  <mc:AlternateContent xmlns:mc="http://schemas.openxmlformats.org/markup-compatibility/2006" xmlns:p14="http://schemas.microsoft.com/office/powerpoint/2010/main">
    <mc:Choice Requires="p14">
      <p:transition spd="slow" p14:dur="2000" advTm="221809"/>
    </mc:Choice>
    <mc:Fallback xmlns="">
      <p:transition spd="slow" advTm="22180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61939" cy="621837"/>
          </a:xfrm>
          <a:prstGeom prst="rect">
            <a:avLst/>
          </a:prstGeom>
          <a:noFill/>
        </p:spPr>
        <p:txBody>
          <a:bodyPr wrap="none" rtlCol="0">
            <a:spAutoFit/>
          </a:bodyPr>
          <a:lstStyle/>
          <a:p>
            <a:r>
              <a:rPr lang="en-US" altLang="zh-CN" sz="3441" dirty="0">
                <a:solidFill>
                  <a:schemeClr val="accent2">
                    <a:lumMod val="75000"/>
                  </a:schemeClr>
                </a:solidFill>
              </a:rPr>
              <a:t>range()</a:t>
            </a:r>
            <a:endParaRPr lang="en-US" sz="3441"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7" name="Rectangle 6"/>
              <p:cNvSpPr/>
              <p:nvPr/>
            </p:nvSpPr>
            <p:spPr>
              <a:xfrm>
                <a:off x="559707" y="1196875"/>
                <a:ext cx="8714558" cy="1532792"/>
              </a:xfrm>
              <a:prstGeom prst="rect">
                <a:avLst/>
              </a:prstGeom>
            </p:spPr>
            <p:txBody>
              <a:bodyPr wrap="square">
                <a:spAutoFit/>
              </a:bodyPr>
              <a:lstStyle/>
              <a:p>
                <a:pPr marL="342900" indent="-342900">
                  <a:buFont typeface="Wingdings" panose="05000000000000000000" pitchFamily="2" charset="2"/>
                  <a:buChar char="p"/>
                </a:pPr>
                <a:r>
                  <a:rPr lang="en-US" altLang="zh-CN" dirty="0"/>
                  <a:t>range(n):</a:t>
                </a:r>
                <a:r>
                  <a:rPr lang="zh-CN" altLang="en-US" dirty="0"/>
                  <a:t> </a:t>
                </a:r>
                <a:r>
                  <a:rPr lang="en-US" altLang="zh-CN" dirty="0"/>
                  <a:t>generate a collection of </a:t>
                </a:r>
                <a:r>
                  <a:rPr lang="en-US" altLang="zh-CN" dirty="0">
                    <a:solidFill>
                      <a:srgbClr val="FF0000"/>
                    </a:solidFill>
                  </a:rPr>
                  <a:t>integers</a:t>
                </a:r>
                <a:r>
                  <a:rPr lang="en-US" altLang="zh-CN" dirty="0"/>
                  <a:t> from </a:t>
                </a:r>
                <a14:m>
                  <m:oMath xmlns:m="http://schemas.openxmlformats.org/officeDocument/2006/math">
                    <m:r>
                      <a:rPr lang="en-US" altLang="zh-CN" i="1" dirty="0" smtClean="0">
                        <a:latin typeface="Cambria Math" panose="02040503050406030204" pitchFamily="18" charset="0"/>
                      </a:rPr>
                      <m:t>0</m:t>
                    </m:r>
                  </m:oMath>
                </a14:m>
                <a:r>
                  <a:rPr lang="en-US" altLang="zh-CN" dirty="0"/>
                  <a:t> to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endParaRPr lang="en-US" altLang="zh-CN" dirty="0"/>
              </a:p>
              <a:p>
                <a:pPr marL="342900" indent="-342900">
                  <a:buFont typeface="Wingdings" panose="05000000000000000000" pitchFamily="2" charset="2"/>
                  <a:buChar char="p"/>
                </a:pPr>
                <a:r>
                  <a:rPr lang="en-US" altLang="zh-CN" dirty="0"/>
                  <a:t>range(a, b, d):  generate a collection of </a:t>
                </a:r>
                <a:r>
                  <a:rPr lang="en-US" altLang="zh-CN" dirty="0">
                    <a:solidFill>
                      <a:srgbClr val="FF0000"/>
                    </a:solidFill>
                  </a:rPr>
                  <a:t>integers</a:t>
                </a:r>
                <a:r>
                  <a:rPr lang="en-US" altLang="zh-CN" dirty="0"/>
                  <a:t> from </a:t>
                </a:r>
                <a14:m>
                  <m:oMath xmlns:m="http://schemas.openxmlformats.org/officeDocument/2006/math">
                    <m:r>
                      <a:rPr lang="en-US" altLang="zh-CN" b="0" i="1" smtClean="0">
                        <a:latin typeface="Cambria Math" panose="02040503050406030204" pitchFamily="18" charset="0"/>
                      </a:rPr>
                      <m:t>𝑎</m:t>
                    </m:r>
                  </m:oMath>
                </a14:m>
                <a:r>
                  <a:rPr lang="en-US" altLang="zh-CN" dirty="0"/>
                  <a:t> to </a:t>
                </a:r>
                <a14:m>
                  <m:oMath xmlns:m="http://schemas.openxmlformats.org/officeDocument/2006/math">
                    <m:r>
                      <m:rPr>
                        <m:sty m:val="p"/>
                      </m:rPr>
                      <a:rPr lang="en-US" altLang="zh-CN" b="0" i="0" dirty="0" smtClean="0">
                        <a:latin typeface="Cambria Math" panose="02040503050406030204" pitchFamily="18" charset="0"/>
                      </a:rPr>
                      <m:t>b</m:t>
                    </m:r>
                  </m:oMath>
                </a14:m>
                <a:r>
                  <a:rPr lang="en-US" altLang="zh-CN" dirty="0"/>
                  <a:t>, with step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a14:m>
                <a:r>
                  <a:rPr lang="en-US" altLang="zh-CN" dirty="0"/>
                  <a:t> (</a:t>
                </a:r>
                <a:r>
                  <a:rPr lang="zh-CN" altLang="en-US" dirty="0"/>
                  <a:t>从</a:t>
                </a:r>
                <a:r>
                  <a:rPr lang="en-US" altLang="zh-CN" dirty="0"/>
                  <a:t>a</a:t>
                </a:r>
                <a:r>
                  <a:rPr lang="zh-CN" altLang="en-US" dirty="0"/>
                  <a:t>到</a:t>
                </a:r>
                <a:r>
                  <a:rPr lang="en-US" altLang="zh-CN" dirty="0"/>
                  <a:t>b</a:t>
                </a:r>
                <a:r>
                  <a:rPr lang="zh-CN" altLang="en-US" dirty="0"/>
                  <a:t>以</a:t>
                </a:r>
                <a:r>
                  <a:rPr lang="en-US" altLang="zh-CN" dirty="0"/>
                  <a:t>d</a:t>
                </a:r>
                <a:r>
                  <a:rPr lang="zh-CN" altLang="en-US" dirty="0"/>
                  <a:t>为公差的等差数列， 不包括</a:t>
                </a:r>
                <a:r>
                  <a:rPr lang="en-US" altLang="zh-CN" dirty="0"/>
                  <a:t>b) d</a:t>
                </a:r>
                <a:r>
                  <a:rPr lang="zh-CN" altLang="en-US" dirty="0"/>
                  <a:t>默认为</a:t>
                </a:r>
                <a:r>
                  <a:rPr lang="en-US" altLang="zh-CN" dirty="0"/>
                  <a:t>1</a:t>
                </a:r>
                <a:r>
                  <a:rPr lang="zh-CN" altLang="en-US" dirty="0"/>
                  <a:t>，可以省略</a:t>
                </a:r>
                <a:r>
                  <a:rPr lang="en-US" altLang="zh-CN" dirty="0"/>
                  <a:t>. </a:t>
                </a:r>
                <a:r>
                  <a:rPr lang="en-US" altLang="zh-CN" dirty="0">
                    <a:solidFill>
                      <a:srgbClr val="FF0000"/>
                    </a:solidFill>
                  </a:rPr>
                  <a:t>a, b, d</a:t>
                </a:r>
                <a:r>
                  <a:rPr lang="zh-CN" altLang="en-US" dirty="0">
                    <a:solidFill>
                      <a:srgbClr val="FF0000"/>
                    </a:solidFill>
                  </a:rPr>
                  <a:t>必须都为整数</a:t>
                </a:r>
                <a:endParaRPr lang="en-US" altLang="zh-CN" dirty="0">
                  <a:solidFill>
                    <a:srgbClr val="FF0000"/>
                  </a:solidFill>
                </a:endParaRPr>
              </a:p>
              <a:p>
                <a:pPr marL="342900" indent="-342900">
                  <a:buFont typeface="Wingdings" panose="05000000000000000000" pitchFamily="2" charset="2"/>
                  <a:buChar char="p"/>
                </a:pPr>
                <a:r>
                  <a:rPr lang="en-US" altLang="zh-CN" dirty="0"/>
                  <a:t>for x in range(a, b, d):</a:t>
                </a:r>
              </a:p>
              <a:p>
                <a:r>
                  <a:rPr lang="en-US" altLang="zh-CN" dirty="0"/>
                  <a:t>     	</a:t>
                </a:r>
                <a:r>
                  <a:rPr lang="en-US" altLang="zh-CN" dirty="0" err="1"/>
                  <a:t>do_sth</a:t>
                </a:r>
                <a:r>
                  <a:rPr lang="en-US" altLang="zh-CN" dirty="0"/>
                  <a:t>()</a:t>
                </a:r>
              </a:p>
            </p:txBody>
          </p:sp>
        </mc:Choice>
        <mc:Fallback xmlns="">
          <p:sp>
            <p:nvSpPr>
              <p:cNvPr id="7" name="Rectangle 6"/>
              <p:cNvSpPr>
                <a:spLocks noRot="1" noChangeAspect="1" noMove="1" noResize="1" noEditPoints="1" noAdjustHandles="1" noChangeArrowheads="1" noChangeShapeType="1" noTextEdit="1"/>
              </p:cNvSpPr>
              <p:nvPr/>
            </p:nvSpPr>
            <p:spPr>
              <a:xfrm>
                <a:off x="559707" y="1196875"/>
                <a:ext cx="8714558" cy="1532792"/>
              </a:xfrm>
              <a:prstGeom prst="rect">
                <a:avLst/>
              </a:prstGeom>
              <a:blipFill>
                <a:blip r:embed="rId2"/>
                <a:stretch>
                  <a:fillRect l="-490" t="-1587" r="-560" b="-555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F61BF6F-D2B9-40F1-B626-FFA2BB8D8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272" y="3952329"/>
            <a:ext cx="576064" cy="292089"/>
          </a:xfrm>
          <a:prstGeom prst="rect">
            <a:avLst/>
          </a:prstGeom>
        </p:spPr>
      </p:pic>
      <p:pic>
        <p:nvPicPr>
          <p:cNvPr id="9" name="Picture 8" descr="A close up of a screen&#10;&#10;Description automatically generated">
            <a:extLst>
              <a:ext uri="{FF2B5EF4-FFF2-40B4-BE49-F238E27FC236}">
                <a16:creationId xmlns:a16="http://schemas.microsoft.com/office/drawing/2014/main" id="{341257DA-F07A-45CB-B515-A2FFFA069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12" y="2872209"/>
            <a:ext cx="2524200" cy="3796561"/>
          </a:xfrm>
          <a:prstGeom prst="rect">
            <a:avLst/>
          </a:prstGeom>
        </p:spPr>
      </p:pic>
      <p:pic>
        <p:nvPicPr>
          <p:cNvPr id="11" name="Picture 10" descr="A close up of a keyboard&#10;&#10;Description automatically generated">
            <a:extLst>
              <a:ext uri="{FF2B5EF4-FFF2-40B4-BE49-F238E27FC236}">
                <a16:creationId xmlns:a16="http://schemas.microsoft.com/office/drawing/2014/main" id="{388EA62C-37BD-4C02-906E-CBB5288481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9000" y="2872209"/>
            <a:ext cx="1954152" cy="1023947"/>
          </a:xfrm>
          <a:prstGeom prst="rect">
            <a:avLst/>
          </a:prstGeom>
        </p:spPr>
      </p:pic>
      <p:pic>
        <p:nvPicPr>
          <p:cNvPr id="6" name="图片 5" descr="文本&#10;&#10;描述已自动生成">
            <a:extLst>
              <a:ext uri="{FF2B5EF4-FFF2-40B4-BE49-F238E27FC236}">
                <a16:creationId xmlns:a16="http://schemas.microsoft.com/office/drawing/2014/main" id="{B2475116-A18B-4070-AA0D-9BE270BDA6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2654" y="2888882"/>
            <a:ext cx="1876425" cy="990600"/>
          </a:xfrm>
          <a:prstGeom prst="rect">
            <a:avLst/>
          </a:prstGeom>
        </p:spPr>
      </p:pic>
    </p:spTree>
    <p:extLst>
      <p:ext uri="{BB962C8B-B14F-4D97-AF65-F5344CB8AC3E}">
        <p14:creationId xmlns:p14="http://schemas.microsoft.com/office/powerpoint/2010/main" val="1359394715"/>
      </p:ext>
    </p:extLst>
  </p:cSld>
  <p:clrMapOvr>
    <a:masterClrMapping/>
  </p:clrMapOvr>
  <mc:AlternateContent xmlns:mc="http://schemas.openxmlformats.org/markup-compatibility/2006" xmlns:p14="http://schemas.microsoft.com/office/powerpoint/2010/main">
    <mc:Choice Requires="p14">
      <p:transition spd="slow" p14:dur="2000" advTm="199184"/>
    </mc:Choice>
    <mc:Fallback xmlns="">
      <p:transition spd="slow" advTm="19918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2412776" cy="621837"/>
          </a:xfrm>
          <a:prstGeom prst="rect">
            <a:avLst/>
          </a:prstGeom>
          <a:noFill/>
        </p:spPr>
        <p:txBody>
          <a:bodyPr wrap="none" rtlCol="0">
            <a:spAutoFit/>
          </a:bodyPr>
          <a:lstStyle/>
          <a:p>
            <a:r>
              <a:rPr lang="en-US" sz="3441" dirty="0">
                <a:solidFill>
                  <a:schemeClr val="accent2">
                    <a:lumMod val="75000"/>
                  </a:schemeClr>
                </a:solidFill>
              </a:rPr>
              <a:t>for VS. while</a:t>
            </a:r>
          </a:p>
        </p:txBody>
      </p:sp>
      <p:sp>
        <p:nvSpPr>
          <p:cNvPr id="7" name="Rectangle 6"/>
          <p:cNvSpPr/>
          <p:nvPr/>
        </p:nvSpPr>
        <p:spPr>
          <a:xfrm>
            <a:off x="559707" y="1196875"/>
            <a:ext cx="8714558" cy="668516"/>
          </a:xfrm>
          <a:prstGeom prst="rect">
            <a:avLst/>
          </a:prstGeom>
        </p:spPr>
        <p:txBody>
          <a:bodyPr wrap="square">
            <a:spAutoFit/>
          </a:bodyPr>
          <a:lstStyle/>
          <a:p>
            <a:pPr marL="342900" indent="-342900">
              <a:buFont typeface="Wingdings" panose="05000000000000000000" pitchFamily="2" charset="2"/>
              <a:buChar char="p"/>
            </a:pPr>
            <a:r>
              <a:rPr lang="en-US" altLang="zh-CN" dirty="0"/>
              <a:t>for </a:t>
            </a:r>
            <a:r>
              <a:rPr lang="zh-CN" altLang="en-US" b="1" dirty="0">
                <a:solidFill>
                  <a:srgbClr val="C00000"/>
                </a:solidFill>
                <a:effectLst>
                  <a:outerShdw blurRad="38100" dist="38100" dir="2700000" algn="tl">
                    <a:srgbClr val="000000">
                      <a:alpha val="43137"/>
                    </a:srgbClr>
                  </a:outerShdw>
                </a:effectLst>
              </a:rPr>
              <a:t>自动</a:t>
            </a:r>
            <a:r>
              <a:rPr lang="zh-CN" altLang="en-US" dirty="0"/>
              <a:t>枚举一个数据中的每个元素</a:t>
            </a:r>
            <a:endParaRPr lang="en-US" altLang="zh-CN" dirty="0"/>
          </a:p>
          <a:p>
            <a:pPr marL="342900" indent="-342900">
              <a:buFont typeface="Wingdings" panose="05000000000000000000" pitchFamily="2" charset="2"/>
              <a:buChar char="p"/>
            </a:pPr>
            <a:r>
              <a:rPr lang="en-US" altLang="zh-CN" dirty="0"/>
              <a:t>while</a:t>
            </a:r>
            <a:r>
              <a:rPr lang="zh-CN" altLang="en-US" dirty="0"/>
              <a:t>需要自己枚举每个情况</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920" y="4600402"/>
            <a:ext cx="4572000" cy="1131608"/>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8696" y="2008113"/>
            <a:ext cx="4032448" cy="2202827"/>
          </a:xfrm>
          <a:prstGeom prst="rect">
            <a:avLst/>
          </a:prstGeom>
        </p:spPr>
      </p:pic>
      <mc:AlternateContent xmlns:mc="http://schemas.openxmlformats.org/markup-compatibility/2006" xmlns:a14="http://schemas.microsoft.com/office/drawing/2010/main">
        <mc:Choice Requires="a14">
          <p:sp>
            <p:nvSpPr>
              <p:cNvPr id="6" name="Rectangle 11">
                <a:extLst>
                  <a:ext uri="{FF2B5EF4-FFF2-40B4-BE49-F238E27FC236}">
                    <a16:creationId xmlns:a16="http://schemas.microsoft.com/office/drawing/2014/main" id="{945756B6-0144-4DF1-B4CB-DEE968AECE48}"/>
                  </a:ext>
                </a:extLst>
              </p:cNvPr>
              <p:cNvSpPr/>
              <p:nvPr/>
            </p:nvSpPr>
            <p:spPr>
              <a:xfrm>
                <a:off x="5677272" y="5968553"/>
                <a:ext cx="4104456" cy="46660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rgbClr val="C00000"/>
                    </a:solidFill>
                    <a:effectLst>
                      <a:outerShdw blurRad="38100" dist="38100" dir="2700000" algn="tl">
                        <a:srgbClr val="000000">
                          <a:alpha val="43137"/>
                        </a:srgbClr>
                      </a:outerShdw>
                    </a:effectLst>
                  </a:rPr>
                  <a:t>循环结束的时候，</a:t>
                </a:r>
                <a14:m>
                  <m:oMath xmlns:m="http://schemas.openxmlformats.org/officeDocument/2006/math">
                    <m:r>
                      <a:rPr lang="en-US" altLang="zh-CN" sz="1800" b="1" i="1" smtClean="0">
                        <a:solidFill>
                          <a:srgbClr val="C00000"/>
                        </a:solidFill>
                        <a:effectLst>
                          <a:outerShdw blurRad="38100" dist="38100" dir="2700000" algn="tl">
                            <a:srgbClr val="000000">
                              <a:alpha val="43137"/>
                            </a:srgbClr>
                          </a:outerShdw>
                        </a:effectLst>
                        <a:latin typeface="Cambria Math" panose="02040503050406030204" pitchFamily="18" charset="0"/>
                      </a:rPr>
                      <m:t>𝒊</m:t>
                    </m:r>
                  </m:oMath>
                </a14:m>
                <a:r>
                  <a:rPr lang="zh-CN" altLang="en-US" sz="1800" b="1" dirty="0">
                    <a:solidFill>
                      <a:srgbClr val="C00000"/>
                    </a:solidFill>
                    <a:effectLst>
                      <a:outerShdw blurRad="38100" dist="38100" dir="2700000" algn="tl">
                        <a:srgbClr val="000000">
                          <a:alpha val="43137"/>
                        </a:srgbClr>
                      </a:outerShdw>
                    </a:effectLst>
                  </a:rPr>
                  <a:t>的值有何差异？？？</a:t>
                </a:r>
                <a:endParaRPr lang="en-US" altLang="zh-CN" sz="1800" b="1" dirty="0">
                  <a:solidFill>
                    <a:srgbClr val="C00000"/>
                  </a:solidFill>
                  <a:effectLst>
                    <a:outerShdw blurRad="38100" dist="38100" dir="2700000" algn="tl">
                      <a:srgbClr val="000000">
                        <a:alpha val="43137"/>
                      </a:srgbClr>
                    </a:outerShdw>
                  </a:effectLst>
                </a:endParaRPr>
              </a:p>
            </p:txBody>
          </p:sp>
        </mc:Choice>
        <mc:Fallback xmlns="">
          <p:sp>
            <p:nvSpPr>
              <p:cNvPr id="6" name="Rectangle 11">
                <a:extLst>
                  <a:ext uri="{FF2B5EF4-FFF2-40B4-BE49-F238E27FC236}">
                    <a16:creationId xmlns:a16="http://schemas.microsoft.com/office/drawing/2014/main" id="{945756B6-0144-4DF1-B4CB-DEE968AECE48}"/>
                  </a:ext>
                </a:extLst>
              </p:cNvPr>
              <p:cNvSpPr>
                <a:spLocks noRot="1" noChangeAspect="1" noMove="1" noResize="1" noEditPoints="1" noAdjustHandles="1" noChangeArrowheads="1" noChangeShapeType="1" noTextEdit="1"/>
              </p:cNvSpPr>
              <p:nvPr/>
            </p:nvSpPr>
            <p:spPr>
              <a:xfrm>
                <a:off x="5677272" y="5968553"/>
                <a:ext cx="4104456" cy="466605"/>
              </a:xfrm>
              <a:prstGeom prst="rect">
                <a:avLst/>
              </a:prstGeom>
              <a:blipFill>
                <a:blip r:embed="rId4"/>
                <a:stretch>
                  <a:fillRect l="-1183" r="-7101" b="-151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9807812"/>
      </p:ext>
    </p:extLst>
  </p:cSld>
  <p:clrMapOvr>
    <a:masterClrMapping/>
  </p:clrMapOvr>
  <mc:AlternateContent xmlns:mc="http://schemas.openxmlformats.org/markup-compatibility/2006" xmlns:p14="http://schemas.microsoft.com/office/powerpoint/2010/main">
    <mc:Choice Requires="p14">
      <p:transition spd="slow" p14:dur="2000" advTm="93102"/>
    </mc:Choice>
    <mc:Fallback xmlns="">
      <p:transition spd="slow" advTm="931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570208" cy="621837"/>
          </a:xfrm>
          <a:prstGeom prst="rect">
            <a:avLst/>
          </a:prstGeom>
          <a:noFill/>
        </p:spPr>
        <p:txBody>
          <a:bodyPr wrap="none" rtlCol="0">
            <a:spAutoFit/>
          </a:bodyPr>
          <a:lstStyle/>
          <a:p>
            <a:r>
              <a:rPr lang="en-US" altLang="zh-CN" sz="3441" dirty="0">
                <a:solidFill>
                  <a:schemeClr val="accent2">
                    <a:lumMod val="75000"/>
                  </a:schemeClr>
                </a:solidFill>
              </a:rPr>
              <a:t>break and continue</a:t>
            </a:r>
            <a:endParaRPr lang="en-US" sz="3441" dirty="0">
              <a:solidFill>
                <a:schemeClr val="accent2">
                  <a:lumMod val="75000"/>
                </a:schemeClr>
              </a:solidFill>
            </a:endParaRPr>
          </a:p>
        </p:txBody>
      </p:sp>
      <p:sp>
        <p:nvSpPr>
          <p:cNvPr id="7" name="Rectangle 6"/>
          <p:cNvSpPr/>
          <p:nvPr/>
        </p:nvSpPr>
        <p:spPr>
          <a:xfrm>
            <a:off x="559707" y="1196875"/>
            <a:ext cx="8714558" cy="1820883"/>
          </a:xfrm>
          <a:prstGeom prst="rect">
            <a:avLst/>
          </a:prstGeom>
        </p:spPr>
        <p:txBody>
          <a:bodyPr wrap="square">
            <a:spAutoFit/>
          </a:bodyPr>
          <a:lstStyle/>
          <a:p>
            <a:pPr marL="342900" indent="-342900">
              <a:buFont typeface="Wingdings" panose="05000000000000000000" pitchFamily="2" charset="2"/>
              <a:buChar char="p"/>
            </a:pPr>
            <a:r>
              <a:rPr lang="en-US" altLang="zh-CN" dirty="0"/>
              <a:t>For loop statement, we could use </a:t>
            </a:r>
            <a:r>
              <a:rPr lang="en-US" altLang="zh-CN" b="1" dirty="0">
                <a:solidFill>
                  <a:srgbClr val="C00000"/>
                </a:solidFill>
                <a:effectLst>
                  <a:outerShdw blurRad="38100" dist="38100" dir="2700000" algn="tl">
                    <a:srgbClr val="000000">
                      <a:alpha val="43137"/>
                    </a:srgbClr>
                  </a:outerShdw>
                </a:effectLst>
              </a:rPr>
              <a:t>break</a:t>
            </a:r>
            <a:r>
              <a:rPr lang="en-US" altLang="zh-CN" dirty="0"/>
              <a:t> or </a:t>
            </a:r>
            <a:r>
              <a:rPr lang="en-US" altLang="zh-CN" b="1" dirty="0">
                <a:solidFill>
                  <a:srgbClr val="C00000"/>
                </a:solidFill>
              </a:rPr>
              <a:t>continue</a:t>
            </a:r>
            <a:r>
              <a:rPr lang="en-US" altLang="zh-CN" dirty="0"/>
              <a:t> statements to quit the current iteration</a:t>
            </a:r>
          </a:p>
          <a:p>
            <a:pPr marL="342900" indent="-342900">
              <a:buFont typeface="Wingdings" panose="05000000000000000000" pitchFamily="2" charset="2"/>
              <a:buChar char="p"/>
            </a:pPr>
            <a:r>
              <a:rPr lang="en-US" altLang="zh-CN" dirty="0"/>
              <a:t>break: The break statement is used to </a:t>
            </a:r>
            <a:r>
              <a:rPr lang="en-US" altLang="zh-CN" dirty="0">
                <a:solidFill>
                  <a:srgbClr val="C00000"/>
                </a:solidFill>
              </a:rPr>
              <a:t>immediately leave the body </a:t>
            </a:r>
            <a:r>
              <a:rPr lang="en-US" altLang="zh-CN" dirty="0"/>
              <a:t>of its loop.</a:t>
            </a:r>
          </a:p>
          <a:p>
            <a:pPr marL="342900" indent="-342900">
              <a:buFont typeface="Wingdings" panose="05000000000000000000" pitchFamily="2" charset="2"/>
              <a:buChar char="p"/>
            </a:pPr>
            <a:r>
              <a:rPr lang="en-US" altLang="zh-CN" dirty="0"/>
              <a:t>continue: This is a control flow statement that causes the program to immediately </a:t>
            </a:r>
            <a:r>
              <a:rPr lang="en-US" altLang="zh-CN" dirty="0">
                <a:solidFill>
                  <a:srgbClr val="C00000"/>
                </a:solidFill>
              </a:rPr>
              <a:t>skip</a:t>
            </a:r>
            <a:r>
              <a:rPr lang="en-US" altLang="zh-CN" dirty="0"/>
              <a:t> the processing of the rest of the body of the loop, </a:t>
            </a:r>
            <a:r>
              <a:rPr lang="en-US" altLang="zh-CN" dirty="0">
                <a:solidFill>
                  <a:srgbClr val="C00000"/>
                </a:solidFill>
              </a:rPr>
              <a:t>for the current iteration</a:t>
            </a:r>
            <a:r>
              <a:rPr lang="en-US" altLang="zh-CN" dirty="0"/>
              <a:t>. But the loop </a:t>
            </a:r>
            <a:r>
              <a:rPr lang="en-US" altLang="zh-CN" dirty="0">
                <a:solidFill>
                  <a:srgbClr val="C00000"/>
                </a:solidFill>
              </a:rPr>
              <a:t>still carries on </a:t>
            </a:r>
            <a:r>
              <a:rPr lang="en-US" altLang="zh-CN" dirty="0"/>
              <a:t>running for its remaining iterations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12" y="3036315"/>
            <a:ext cx="4038600" cy="31623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6986" y="3061357"/>
            <a:ext cx="2314575" cy="1990725"/>
          </a:xfrm>
          <a:prstGeom prst="rect">
            <a:avLst/>
          </a:prstGeom>
        </p:spPr>
      </p:pic>
      <p:sp>
        <p:nvSpPr>
          <p:cNvPr id="12" name="Rectangle 11">
            <a:extLst>
              <a:ext uri="{FF2B5EF4-FFF2-40B4-BE49-F238E27FC236}">
                <a16:creationId xmlns:a16="http://schemas.microsoft.com/office/drawing/2014/main" id="{D7B12816-635B-D249-BE4E-A4969E8EEF6E}"/>
              </a:ext>
            </a:extLst>
          </p:cNvPr>
          <p:cNvSpPr/>
          <p:nvPr/>
        </p:nvSpPr>
        <p:spPr>
          <a:xfrm>
            <a:off x="4916986" y="5392489"/>
            <a:ext cx="4792734" cy="80612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Break and continue will quit the current iteration. However, continue will execute the next iteration. Break won’t but quit the whole loop</a:t>
            </a:r>
          </a:p>
        </p:txBody>
      </p:sp>
    </p:spTree>
    <p:extLst>
      <p:ext uri="{BB962C8B-B14F-4D97-AF65-F5344CB8AC3E}">
        <p14:creationId xmlns:p14="http://schemas.microsoft.com/office/powerpoint/2010/main" val="2417950762"/>
      </p:ext>
    </p:extLst>
  </p:cSld>
  <p:clrMapOvr>
    <a:masterClrMapping/>
  </p:clrMapOvr>
  <mc:AlternateContent xmlns:mc="http://schemas.openxmlformats.org/markup-compatibility/2006" xmlns:p14="http://schemas.microsoft.com/office/powerpoint/2010/main">
    <mc:Choice Requires="p14">
      <p:transition spd="slow" p14:dur="2000" advTm="322094"/>
    </mc:Choice>
    <mc:Fallback xmlns="">
      <p:transition spd="slow" advTm="322094"/>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4218591" cy="621837"/>
          </a:xfrm>
          <a:prstGeom prst="rect">
            <a:avLst/>
          </a:prstGeom>
          <a:noFill/>
        </p:spPr>
        <p:txBody>
          <a:bodyPr wrap="none" rtlCol="0">
            <a:spAutoFit/>
          </a:bodyPr>
          <a:lstStyle/>
          <a:p>
            <a:r>
              <a:rPr lang="en-US" sz="3441" dirty="0">
                <a:solidFill>
                  <a:schemeClr val="accent2">
                    <a:lumMod val="75000"/>
                  </a:schemeClr>
                </a:solidFill>
              </a:rPr>
              <a:t>break, continue, return </a:t>
            </a:r>
          </a:p>
        </p:txBody>
      </p:sp>
      <p:pic>
        <p:nvPicPr>
          <p:cNvPr id="14" name="Picture 13">
            <a:extLst>
              <a:ext uri="{FF2B5EF4-FFF2-40B4-BE49-F238E27FC236}">
                <a16:creationId xmlns:a16="http://schemas.microsoft.com/office/drawing/2014/main" id="{014A7CE9-6622-4991-984A-A0ADE21E4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7673" y="3733253"/>
            <a:ext cx="5101208" cy="509233"/>
          </a:xfrm>
          <a:prstGeom prst="rect">
            <a:avLst/>
          </a:prstGeom>
        </p:spPr>
      </p:pic>
      <p:pic>
        <p:nvPicPr>
          <p:cNvPr id="20" name="Picture 19">
            <a:extLst>
              <a:ext uri="{FF2B5EF4-FFF2-40B4-BE49-F238E27FC236}">
                <a16:creationId xmlns:a16="http://schemas.microsoft.com/office/drawing/2014/main" id="{AD72FB70-A9C9-4C98-A58A-A84ED5044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7158" y="6210723"/>
            <a:ext cx="577923" cy="341869"/>
          </a:xfrm>
          <a:prstGeom prst="rect">
            <a:avLst/>
          </a:prstGeom>
        </p:spPr>
      </p:pic>
      <p:sp>
        <p:nvSpPr>
          <p:cNvPr id="21" name="TextBox 20">
            <a:extLst>
              <a:ext uri="{FF2B5EF4-FFF2-40B4-BE49-F238E27FC236}">
                <a16:creationId xmlns:a16="http://schemas.microsoft.com/office/drawing/2014/main" id="{615D68D1-0AD8-42FC-858E-202E32295CAC}"/>
              </a:ext>
            </a:extLst>
          </p:cNvPr>
          <p:cNvSpPr txBox="1"/>
          <p:nvPr/>
        </p:nvSpPr>
        <p:spPr>
          <a:xfrm>
            <a:off x="2364904" y="1191297"/>
            <a:ext cx="5328592" cy="956609"/>
          </a:xfrm>
          <a:prstGeom prst="rect">
            <a:avLst/>
          </a:prstGeom>
          <a:noFill/>
          <a:ln w="19050">
            <a:solidFill>
              <a:schemeClr val="accent1"/>
            </a:solidFill>
          </a:ln>
        </p:spPr>
        <p:txBody>
          <a:bodyPr wrap="square" rtlCol="0">
            <a:spAutoFit/>
          </a:bodyPr>
          <a:lstStyle/>
          <a:p>
            <a:r>
              <a:rPr lang="en-US" altLang="zh-CN" dirty="0"/>
              <a:t>break: </a:t>
            </a:r>
            <a:r>
              <a:rPr lang="zh-CN" altLang="en-US" dirty="0"/>
              <a:t>结束整个循环</a:t>
            </a:r>
            <a:endParaRPr lang="en-US" altLang="zh-CN" dirty="0"/>
          </a:p>
          <a:p>
            <a:r>
              <a:rPr lang="en-US" altLang="zh-CN" dirty="0"/>
              <a:t>continue</a:t>
            </a:r>
            <a:r>
              <a:rPr lang="zh-CN" altLang="en-US" dirty="0"/>
              <a:t>：结束本轮循环，开始下一轮</a:t>
            </a:r>
            <a:endParaRPr lang="en-US" altLang="zh-CN" dirty="0"/>
          </a:p>
          <a:p>
            <a:r>
              <a:rPr lang="en-US" altLang="zh-CN" dirty="0"/>
              <a:t>return: </a:t>
            </a:r>
            <a:r>
              <a:rPr lang="zh-CN" altLang="en-US" dirty="0"/>
              <a:t>结束</a:t>
            </a:r>
            <a:r>
              <a:rPr lang="zh-CN" altLang="en-US" b="1" dirty="0">
                <a:solidFill>
                  <a:srgbClr val="C00000"/>
                </a:solidFill>
              </a:rPr>
              <a:t>函数</a:t>
            </a:r>
            <a:r>
              <a:rPr lang="zh-CN" altLang="en-US" dirty="0"/>
              <a:t>运行，返回（可以不带返回值）</a:t>
            </a:r>
          </a:p>
        </p:txBody>
      </p:sp>
      <p:pic>
        <p:nvPicPr>
          <p:cNvPr id="23" name="Picture 22" descr="Text&#10;&#10;Description automatically generated">
            <a:extLst>
              <a:ext uri="{FF2B5EF4-FFF2-40B4-BE49-F238E27FC236}">
                <a16:creationId xmlns:a16="http://schemas.microsoft.com/office/drawing/2014/main" id="{EC3A4FE8-DD59-47A6-8461-A17C892D09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73" y="2275306"/>
            <a:ext cx="3768038" cy="1339747"/>
          </a:xfrm>
          <a:prstGeom prst="rect">
            <a:avLst/>
          </a:prstGeom>
        </p:spPr>
      </p:pic>
      <p:pic>
        <p:nvPicPr>
          <p:cNvPr id="25" name="Picture 24" descr="Text&#10;&#10;Description automatically generated">
            <a:extLst>
              <a:ext uri="{FF2B5EF4-FFF2-40B4-BE49-F238E27FC236}">
                <a16:creationId xmlns:a16="http://schemas.microsoft.com/office/drawing/2014/main" id="{0C4E77F0-CB31-4AE8-BBD3-2480470FA8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7673" y="4456385"/>
            <a:ext cx="3416436" cy="2160239"/>
          </a:xfrm>
          <a:prstGeom prst="rect">
            <a:avLst/>
          </a:prstGeom>
        </p:spPr>
      </p:pic>
      <p:pic>
        <p:nvPicPr>
          <p:cNvPr id="3" name="图片 2" descr="文本, 白板&#10;&#10;描述已自动生成">
            <a:extLst>
              <a:ext uri="{FF2B5EF4-FFF2-40B4-BE49-F238E27FC236}">
                <a16:creationId xmlns:a16="http://schemas.microsoft.com/office/drawing/2014/main" id="{3FEB6AC8-33A6-414D-A723-3976C12F85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7306" y="2224268"/>
            <a:ext cx="2286000" cy="2371725"/>
          </a:xfrm>
          <a:prstGeom prst="rect">
            <a:avLst/>
          </a:prstGeom>
        </p:spPr>
      </p:pic>
      <p:pic>
        <p:nvPicPr>
          <p:cNvPr id="7" name="图片 6" descr="图形用户界面, 文本, 应用程序, Word&#10;&#10;描述已自动生成">
            <a:extLst>
              <a:ext uri="{FF2B5EF4-FFF2-40B4-BE49-F238E27FC236}">
                <a16:creationId xmlns:a16="http://schemas.microsoft.com/office/drawing/2014/main" id="{2DA72DBD-4520-461A-9009-F4101A21EC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7306" y="4816425"/>
            <a:ext cx="1381125" cy="628650"/>
          </a:xfrm>
          <a:prstGeom prst="rect">
            <a:avLst/>
          </a:prstGeom>
        </p:spPr>
      </p:pic>
    </p:spTree>
    <p:extLst>
      <p:ext uri="{BB962C8B-B14F-4D97-AF65-F5344CB8AC3E}">
        <p14:creationId xmlns:p14="http://schemas.microsoft.com/office/powerpoint/2010/main" val="587030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446230" cy="621837"/>
          </a:xfrm>
          <a:prstGeom prst="rect">
            <a:avLst/>
          </a:prstGeom>
          <a:noFill/>
        </p:spPr>
        <p:txBody>
          <a:bodyPr wrap="none" rtlCol="0">
            <a:spAutoFit/>
          </a:bodyPr>
          <a:lstStyle/>
          <a:p>
            <a:r>
              <a:rPr lang="en-US" altLang="zh-CN" sz="3441" dirty="0">
                <a:solidFill>
                  <a:schemeClr val="accent2">
                    <a:lumMod val="75000"/>
                  </a:schemeClr>
                </a:solidFill>
              </a:rPr>
              <a:t>Outline</a:t>
            </a:r>
            <a:endParaRPr lang="en-US" sz="3441" dirty="0">
              <a:solidFill>
                <a:schemeClr val="accent2">
                  <a:lumMod val="75000"/>
                </a:schemeClr>
              </a:solidFill>
            </a:endParaRPr>
          </a:p>
        </p:txBody>
      </p:sp>
      <p:sp>
        <p:nvSpPr>
          <p:cNvPr id="5" name="TextBox 4">
            <a:extLst>
              <a:ext uri="{FF2B5EF4-FFF2-40B4-BE49-F238E27FC236}">
                <a16:creationId xmlns:a16="http://schemas.microsoft.com/office/drawing/2014/main" id="{CE91ADF7-DF9B-A947-B5BC-4330D7FFEB59}"/>
              </a:ext>
            </a:extLst>
          </p:cNvPr>
          <p:cNvSpPr txBox="1"/>
          <p:nvPr/>
        </p:nvSpPr>
        <p:spPr>
          <a:xfrm>
            <a:off x="780728" y="1576065"/>
            <a:ext cx="8060119" cy="2031325"/>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Conditional statement</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Loop statement</a:t>
            </a:r>
          </a:p>
          <a:p>
            <a:pPr marL="457200" indent="-457200">
              <a:lnSpc>
                <a:spcPct val="150000"/>
              </a:lnSpc>
              <a:buFont typeface="Wingdings" panose="05000000000000000000" pitchFamily="2" charset="2"/>
              <a:buChar char="p"/>
            </a:pPr>
            <a:r>
              <a:rPr lang="en-US" altLang="zh-CN" sz="2800" dirty="0">
                <a:ea typeface="华文楷体" panose="02010600040101010101" pitchFamily="2" charset="-122"/>
                <a:cs typeface="Times New Roman" panose="02020603050405020304" pitchFamily="18" charset="0"/>
              </a:rPr>
              <a:t>Function and recursion</a:t>
            </a:r>
          </a:p>
        </p:txBody>
      </p:sp>
    </p:spTree>
    <p:extLst>
      <p:ext uri="{BB962C8B-B14F-4D97-AF65-F5344CB8AC3E}">
        <p14:creationId xmlns:p14="http://schemas.microsoft.com/office/powerpoint/2010/main" val="2267203452"/>
      </p:ext>
    </p:extLst>
  </p:cSld>
  <p:clrMapOvr>
    <a:masterClrMapping/>
  </p:clrMapOvr>
  <mc:AlternateContent xmlns:mc="http://schemas.openxmlformats.org/markup-compatibility/2006" xmlns:p14="http://schemas.microsoft.com/office/powerpoint/2010/main">
    <mc:Choice Requires="p14">
      <p:transition spd="slow" p14:dur="2000" advTm="12161"/>
    </mc:Choice>
    <mc:Fallback xmlns="">
      <p:transition spd="slow" advTm="1216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4092339" cy="621837"/>
          </a:xfrm>
          <a:prstGeom prst="rect">
            <a:avLst/>
          </a:prstGeom>
          <a:noFill/>
        </p:spPr>
        <p:txBody>
          <a:bodyPr wrap="none" rtlCol="0">
            <a:spAutoFit/>
          </a:bodyPr>
          <a:lstStyle/>
          <a:p>
            <a:r>
              <a:rPr lang="en-US" sz="3441" dirty="0">
                <a:solidFill>
                  <a:schemeClr val="accent2">
                    <a:lumMod val="75000"/>
                  </a:schemeClr>
                </a:solidFill>
              </a:rPr>
              <a:t>return … if … else …</a:t>
            </a:r>
          </a:p>
        </p:txBody>
      </p:sp>
      <p:sp>
        <p:nvSpPr>
          <p:cNvPr id="9" name="Rectangle 8"/>
          <p:cNvSpPr/>
          <p:nvPr/>
        </p:nvSpPr>
        <p:spPr>
          <a:xfrm>
            <a:off x="636712" y="1360041"/>
            <a:ext cx="9001000" cy="2108975"/>
          </a:xfrm>
          <a:prstGeom prst="rect">
            <a:avLst/>
          </a:prstGeom>
        </p:spPr>
        <p:txBody>
          <a:bodyPr wrap="square">
            <a:spAutoFit/>
          </a:bodyPr>
          <a:lstStyle/>
          <a:p>
            <a:pPr algn="ctr"/>
            <a:r>
              <a:rPr lang="en-US" altLang="zh-CN" dirty="0">
                <a:solidFill>
                  <a:srgbClr val="C00000"/>
                </a:solidFill>
              </a:rPr>
              <a:t>return value1 if condition else value2</a:t>
            </a:r>
          </a:p>
          <a:p>
            <a:pPr marL="342900" indent="-342900">
              <a:buFont typeface="Wingdings" panose="05000000000000000000" pitchFamily="2" charset="2"/>
              <a:buChar char="p"/>
            </a:pPr>
            <a:r>
              <a:rPr lang="en-US" altLang="zh-CN" dirty="0"/>
              <a:t>A convenient usage of </a:t>
            </a:r>
            <a:r>
              <a:rPr lang="en-US" altLang="zh-CN" dirty="0">
                <a:solidFill>
                  <a:srgbClr val="C00000"/>
                </a:solidFill>
              </a:rPr>
              <a:t>return</a:t>
            </a:r>
          </a:p>
          <a:p>
            <a:pPr marL="342900" indent="-342900">
              <a:buFont typeface="Wingdings" panose="05000000000000000000" pitchFamily="2" charset="2"/>
              <a:buChar char="p"/>
            </a:pPr>
            <a:r>
              <a:rPr lang="en-US" altLang="zh-CN" dirty="0"/>
              <a:t>Equivalent</a:t>
            </a:r>
          </a:p>
          <a:p>
            <a:r>
              <a:rPr lang="en-US" altLang="zh-CN" dirty="0">
                <a:solidFill>
                  <a:srgbClr val="C00000"/>
                </a:solidFill>
              </a:rPr>
              <a:t>                               if condition: </a:t>
            </a:r>
          </a:p>
          <a:p>
            <a:r>
              <a:rPr lang="en-US" altLang="zh-CN" dirty="0">
                <a:solidFill>
                  <a:srgbClr val="C00000"/>
                </a:solidFill>
              </a:rPr>
              <a:t>		     return value1 </a:t>
            </a:r>
          </a:p>
          <a:p>
            <a:r>
              <a:rPr lang="en-US" altLang="zh-CN" dirty="0">
                <a:solidFill>
                  <a:srgbClr val="C00000"/>
                </a:solidFill>
              </a:rPr>
              <a:t>                               else: </a:t>
            </a:r>
          </a:p>
          <a:p>
            <a:r>
              <a:rPr lang="en-US" altLang="zh-CN" dirty="0">
                <a:solidFill>
                  <a:srgbClr val="C00000"/>
                </a:solidFill>
              </a:rPr>
              <a:t>                                  return valuel2</a:t>
            </a:r>
          </a:p>
        </p:txBody>
      </p:sp>
      <p:pic>
        <p:nvPicPr>
          <p:cNvPr id="3" name="Picture 2" descr="Text&#10;&#10;Description automatically generated">
            <a:extLst>
              <a:ext uri="{FF2B5EF4-FFF2-40B4-BE49-F238E27FC236}">
                <a16:creationId xmlns:a16="http://schemas.microsoft.com/office/drawing/2014/main" id="{BCE42175-9E31-4051-971A-9D323DD43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720" y="3469016"/>
            <a:ext cx="4848225" cy="3086100"/>
          </a:xfrm>
          <a:prstGeom prst="rect">
            <a:avLst/>
          </a:prstGeom>
        </p:spPr>
      </p:pic>
      <p:pic>
        <p:nvPicPr>
          <p:cNvPr id="7" name="Picture 6" descr="A picture containing text, orange, dark&#10;&#10;Description automatically generated">
            <a:extLst>
              <a:ext uri="{FF2B5EF4-FFF2-40B4-BE49-F238E27FC236}">
                <a16:creationId xmlns:a16="http://schemas.microsoft.com/office/drawing/2014/main" id="{543B6512-5933-4EA0-BC27-59195CE2B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304" y="3657819"/>
            <a:ext cx="647700" cy="2819400"/>
          </a:xfrm>
          <a:prstGeom prst="rect">
            <a:avLst/>
          </a:prstGeom>
        </p:spPr>
      </p:pic>
      <p:pic>
        <p:nvPicPr>
          <p:cNvPr id="10" name="Picture 9">
            <a:extLst>
              <a:ext uri="{FF2B5EF4-FFF2-40B4-BE49-F238E27FC236}">
                <a16:creationId xmlns:a16="http://schemas.microsoft.com/office/drawing/2014/main" id="{3109466A-4CAF-40FF-A301-64FBA6A7A0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8076" y="4456385"/>
            <a:ext cx="2710431" cy="996482"/>
          </a:xfrm>
          <a:prstGeom prst="rect">
            <a:avLst/>
          </a:prstGeom>
        </p:spPr>
      </p:pic>
    </p:spTree>
    <p:extLst>
      <p:ext uri="{BB962C8B-B14F-4D97-AF65-F5344CB8AC3E}">
        <p14:creationId xmlns:p14="http://schemas.microsoft.com/office/powerpoint/2010/main" val="1695492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2892908" cy="621837"/>
          </a:xfrm>
          <a:prstGeom prst="rect">
            <a:avLst/>
          </a:prstGeom>
          <a:noFill/>
        </p:spPr>
        <p:txBody>
          <a:bodyPr wrap="none" rtlCol="0">
            <a:spAutoFit/>
          </a:bodyPr>
          <a:lstStyle/>
          <a:p>
            <a:r>
              <a:rPr lang="en-US" altLang="zh-CN" sz="3441" dirty="0">
                <a:solidFill>
                  <a:schemeClr val="accent2">
                    <a:lumMod val="75000"/>
                  </a:schemeClr>
                </a:solidFill>
              </a:rPr>
              <a:t>for/while - else</a:t>
            </a:r>
            <a:endParaRPr lang="en-US" sz="3441" dirty="0">
              <a:solidFill>
                <a:schemeClr val="accent2">
                  <a:lumMod val="75000"/>
                </a:schemeClr>
              </a:solidFill>
            </a:endParaRPr>
          </a:p>
        </p:txBody>
      </p:sp>
      <p:sp>
        <p:nvSpPr>
          <p:cNvPr id="9" name="Rectangle 8"/>
          <p:cNvSpPr/>
          <p:nvPr/>
        </p:nvSpPr>
        <p:spPr>
          <a:xfrm>
            <a:off x="636712" y="1629389"/>
            <a:ext cx="9001000" cy="3261342"/>
          </a:xfrm>
          <a:prstGeom prst="rect">
            <a:avLst/>
          </a:prstGeom>
        </p:spPr>
        <p:txBody>
          <a:bodyPr wrap="square">
            <a:spAutoFit/>
          </a:bodyPr>
          <a:lstStyle/>
          <a:p>
            <a:pPr marL="342900" indent="-342900">
              <a:buFont typeface="Wingdings" panose="05000000000000000000" pitchFamily="2" charset="2"/>
              <a:buChar char="p"/>
            </a:pPr>
            <a:r>
              <a:rPr lang="en-US" altLang="zh-CN" dirty="0"/>
              <a:t>for/while loops also have an else clause which most of us are unfamiliar with. </a:t>
            </a:r>
          </a:p>
          <a:p>
            <a:pPr marL="342900" indent="-342900">
              <a:buFont typeface="Wingdings" panose="05000000000000000000" pitchFamily="2" charset="2"/>
              <a:buChar char="p"/>
            </a:pPr>
            <a:r>
              <a:rPr lang="en-US" altLang="zh-CN" dirty="0"/>
              <a:t>The else clause executes after the loop completes normally. </a:t>
            </a:r>
          </a:p>
          <a:p>
            <a:pPr marL="818342" lvl="1" indent="-342900">
              <a:buFont typeface="Wingdings" panose="05000000000000000000" pitchFamily="2" charset="2"/>
              <a:buChar char="p"/>
            </a:pPr>
            <a:r>
              <a:rPr lang="en-US" altLang="zh-CN" dirty="0"/>
              <a:t>This means that the loop did not encounter a break statement. </a:t>
            </a:r>
          </a:p>
          <a:p>
            <a:pPr marL="342900" indent="-342900">
              <a:buFont typeface="Wingdings" panose="05000000000000000000" pitchFamily="2" charset="2"/>
              <a:buChar char="p"/>
            </a:pPr>
            <a:r>
              <a:rPr lang="en-US" altLang="zh-CN" dirty="0"/>
              <a:t>The common construct is to run a loop and search for an item. </a:t>
            </a:r>
          </a:p>
          <a:p>
            <a:pPr marL="818342" lvl="1" indent="-342900">
              <a:buFont typeface="Wingdings" panose="05000000000000000000" pitchFamily="2" charset="2"/>
              <a:buChar char="p"/>
            </a:pPr>
            <a:r>
              <a:rPr lang="en-US" altLang="zh-CN" dirty="0"/>
              <a:t>If the item is found, we break out of the loop using the break statement. There are two scenarios in which the loop may end. </a:t>
            </a:r>
          </a:p>
          <a:p>
            <a:pPr marL="818342" lvl="1" indent="-342900">
              <a:buFont typeface="Wingdings" panose="05000000000000000000" pitchFamily="2" charset="2"/>
              <a:buChar char="p"/>
            </a:pPr>
            <a:r>
              <a:rPr lang="en-US" altLang="zh-CN" dirty="0"/>
              <a:t>The first one is when the item is found and break is encountered. </a:t>
            </a:r>
          </a:p>
          <a:p>
            <a:pPr marL="818342" lvl="1" indent="-342900">
              <a:buFont typeface="Wingdings" panose="05000000000000000000" pitchFamily="2" charset="2"/>
              <a:buChar char="p"/>
            </a:pPr>
            <a:r>
              <a:rPr lang="en-US" altLang="zh-CN" dirty="0"/>
              <a:t>The second scenario is that the loop ends without encountering a break statement. </a:t>
            </a:r>
          </a:p>
          <a:p>
            <a:pPr marL="818342" lvl="1" indent="-342900">
              <a:buFont typeface="Wingdings" panose="05000000000000000000" pitchFamily="2" charset="2"/>
              <a:buChar char="p"/>
            </a:pPr>
            <a:r>
              <a:rPr lang="en-US" altLang="zh-CN" dirty="0"/>
              <a:t>Now we may want to know which one of these is the reason for a loop’s completion. </a:t>
            </a:r>
          </a:p>
          <a:p>
            <a:pPr marL="818342" lvl="1" indent="-342900">
              <a:buFont typeface="Wingdings" panose="05000000000000000000" pitchFamily="2" charset="2"/>
              <a:buChar char="p"/>
            </a:pPr>
            <a:r>
              <a:rPr lang="en-US" altLang="zh-CN" dirty="0"/>
              <a:t>One method is to set a flag and then check it once the loop ends. Another is to use the else clause.</a:t>
            </a:r>
          </a:p>
        </p:txBody>
      </p:sp>
      <p:sp>
        <p:nvSpPr>
          <p:cNvPr id="6" name="TextBox 5">
            <a:extLst>
              <a:ext uri="{FF2B5EF4-FFF2-40B4-BE49-F238E27FC236}">
                <a16:creationId xmlns:a16="http://schemas.microsoft.com/office/drawing/2014/main" id="{F644C02C-92B1-49C1-84AE-A95FAE19EA7B}"/>
              </a:ext>
            </a:extLst>
          </p:cNvPr>
          <p:cNvSpPr txBox="1"/>
          <p:nvPr/>
        </p:nvSpPr>
        <p:spPr>
          <a:xfrm>
            <a:off x="2367573" y="5320481"/>
            <a:ext cx="5323254" cy="380425"/>
          </a:xfrm>
          <a:prstGeom prst="rect">
            <a:avLst/>
          </a:prstGeom>
          <a:noFill/>
        </p:spPr>
        <p:txBody>
          <a:bodyPr wrap="square">
            <a:spAutoFit/>
          </a:bodyPr>
          <a:lstStyle/>
          <a:p>
            <a:r>
              <a:rPr lang="zh-CN" altLang="en-US" dirty="0"/>
              <a:t>https://book.pythontips.com/en/latest/for_-_else.html</a:t>
            </a:r>
          </a:p>
        </p:txBody>
      </p:sp>
    </p:spTree>
    <p:extLst>
      <p:ext uri="{BB962C8B-B14F-4D97-AF65-F5344CB8AC3E}">
        <p14:creationId xmlns:p14="http://schemas.microsoft.com/office/powerpoint/2010/main" val="1916880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FBA453E6-D730-49DD-BD51-BF617DD44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88" y="1456799"/>
            <a:ext cx="4504435" cy="4124722"/>
          </a:xfrm>
          <a:prstGeom prst="rect">
            <a:avLst/>
          </a:prstGeom>
        </p:spPr>
      </p:pic>
      <p:pic>
        <p:nvPicPr>
          <p:cNvPr id="7" name="Picture 6">
            <a:extLst>
              <a:ext uri="{FF2B5EF4-FFF2-40B4-BE49-F238E27FC236}">
                <a16:creationId xmlns:a16="http://schemas.microsoft.com/office/drawing/2014/main" id="{5A7B8552-210B-4BAE-B933-86BB23230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775" y="1485771"/>
            <a:ext cx="1104900" cy="4095750"/>
          </a:xfrm>
          <a:prstGeom prst="rect">
            <a:avLst/>
          </a:prstGeom>
        </p:spPr>
      </p:pic>
      <p:pic>
        <p:nvPicPr>
          <p:cNvPr id="9" name="Picture 8" descr="Text&#10;&#10;Description automatically generated">
            <a:extLst>
              <a:ext uri="{FF2B5EF4-FFF2-40B4-BE49-F238E27FC236}">
                <a16:creationId xmlns:a16="http://schemas.microsoft.com/office/drawing/2014/main" id="{9E88638F-EDCF-4019-B725-15E70DA725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5344" y="1295072"/>
            <a:ext cx="3524250" cy="4448175"/>
          </a:xfrm>
          <a:prstGeom prst="rect">
            <a:avLst/>
          </a:prstGeom>
        </p:spPr>
      </p:pic>
      <p:sp>
        <p:nvSpPr>
          <p:cNvPr id="10" name="TextBox 9">
            <a:extLst>
              <a:ext uri="{FF2B5EF4-FFF2-40B4-BE49-F238E27FC236}">
                <a16:creationId xmlns:a16="http://schemas.microsoft.com/office/drawing/2014/main" id="{4BA6E842-E09D-43FE-970C-1684D1A41679}"/>
              </a:ext>
            </a:extLst>
          </p:cNvPr>
          <p:cNvSpPr txBox="1"/>
          <p:nvPr/>
        </p:nvSpPr>
        <p:spPr>
          <a:xfrm>
            <a:off x="2944903" y="6040561"/>
            <a:ext cx="3960440" cy="668516"/>
          </a:xfrm>
          <a:prstGeom prst="rect">
            <a:avLst/>
          </a:prstGeom>
          <a:noFill/>
        </p:spPr>
        <p:txBody>
          <a:bodyPr wrap="square" rtlCol="0">
            <a:spAutoFit/>
          </a:bodyPr>
          <a:lstStyle/>
          <a:p>
            <a:r>
              <a:rPr lang="zh-CN" altLang="en-US" dirty="0"/>
              <a:t>如果不用</a:t>
            </a:r>
            <a:r>
              <a:rPr lang="en-US" altLang="zh-CN" dirty="0"/>
              <a:t>else</a:t>
            </a:r>
            <a:r>
              <a:rPr lang="zh-CN" altLang="en-US" dirty="0"/>
              <a:t>：</a:t>
            </a:r>
            <a:endParaRPr lang="en-US" altLang="zh-CN" dirty="0"/>
          </a:p>
          <a:p>
            <a:r>
              <a:rPr lang="zh-CN" altLang="en-US" dirty="0"/>
              <a:t>在循环结束后加一个判断：</a:t>
            </a:r>
            <a:r>
              <a:rPr lang="en-US" altLang="zh-CN" dirty="0"/>
              <a:t>if </a:t>
            </a:r>
            <a:r>
              <a:rPr lang="en-US" altLang="zh-CN" dirty="0" err="1"/>
              <a:t>i</a:t>
            </a:r>
            <a:r>
              <a:rPr lang="en-US" altLang="zh-CN" dirty="0"/>
              <a:t>==6</a:t>
            </a:r>
            <a:endParaRPr lang="zh-CN" altLang="en-US" dirty="0"/>
          </a:p>
        </p:txBody>
      </p:sp>
    </p:spTree>
    <p:extLst>
      <p:ext uri="{BB962C8B-B14F-4D97-AF65-F5344CB8AC3E}">
        <p14:creationId xmlns:p14="http://schemas.microsoft.com/office/powerpoint/2010/main" val="398838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Text&#10;&#10;Description automatically generated">
            <a:extLst>
              <a:ext uri="{FF2B5EF4-FFF2-40B4-BE49-F238E27FC236}">
                <a16:creationId xmlns:a16="http://schemas.microsoft.com/office/drawing/2014/main" id="{CE588CA8-85E3-46A9-85E9-D3E6071C5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56" y="1537567"/>
            <a:ext cx="4726788" cy="3965426"/>
          </a:xfrm>
          <a:prstGeom prst="rect">
            <a:avLst/>
          </a:prstGeom>
        </p:spPr>
      </p:pic>
      <p:pic>
        <p:nvPicPr>
          <p:cNvPr id="15" name="Picture 14">
            <a:extLst>
              <a:ext uri="{FF2B5EF4-FFF2-40B4-BE49-F238E27FC236}">
                <a16:creationId xmlns:a16="http://schemas.microsoft.com/office/drawing/2014/main" id="{D64AA957-C1A7-4CF8-B79B-53591CD0E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985" y="1599011"/>
            <a:ext cx="2304256" cy="3842537"/>
          </a:xfrm>
          <a:prstGeom prst="rect">
            <a:avLst/>
          </a:prstGeom>
        </p:spPr>
      </p:pic>
      <p:pic>
        <p:nvPicPr>
          <p:cNvPr id="17" name="Picture 16" descr="Text&#10;&#10;Description automatically generated">
            <a:extLst>
              <a:ext uri="{FF2B5EF4-FFF2-40B4-BE49-F238E27FC236}">
                <a16:creationId xmlns:a16="http://schemas.microsoft.com/office/drawing/2014/main" id="{BEC0570A-827E-4C28-8DC2-A42DCBC18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6783" y="1687713"/>
            <a:ext cx="2608961" cy="3665136"/>
          </a:xfrm>
          <a:prstGeom prst="rect">
            <a:avLst/>
          </a:prstGeom>
        </p:spPr>
      </p:pic>
      <p:sp>
        <p:nvSpPr>
          <p:cNvPr id="19" name="TextBox 18">
            <a:extLst>
              <a:ext uri="{FF2B5EF4-FFF2-40B4-BE49-F238E27FC236}">
                <a16:creationId xmlns:a16="http://schemas.microsoft.com/office/drawing/2014/main" id="{F3B24F6B-5598-4B67-A98B-B30175A5B893}"/>
              </a:ext>
            </a:extLst>
          </p:cNvPr>
          <p:cNvSpPr txBox="1"/>
          <p:nvPr/>
        </p:nvSpPr>
        <p:spPr>
          <a:xfrm>
            <a:off x="2796952" y="5680521"/>
            <a:ext cx="3960440" cy="956609"/>
          </a:xfrm>
          <a:prstGeom prst="rect">
            <a:avLst/>
          </a:prstGeom>
          <a:noFill/>
        </p:spPr>
        <p:txBody>
          <a:bodyPr wrap="square" rtlCol="0">
            <a:spAutoFit/>
          </a:bodyPr>
          <a:lstStyle/>
          <a:p>
            <a:r>
              <a:rPr lang="zh-CN" altLang="en-US" dirty="0"/>
              <a:t>如果不用</a:t>
            </a:r>
            <a:r>
              <a:rPr lang="en-US" altLang="zh-CN" dirty="0"/>
              <a:t>else</a:t>
            </a:r>
            <a:r>
              <a:rPr lang="zh-CN" altLang="en-US" dirty="0"/>
              <a:t>：</a:t>
            </a:r>
            <a:endParaRPr lang="en-US" altLang="zh-CN" dirty="0"/>
          </a:p>
          <a:p>
            <a:r>
              <a:rPr lang="zh-CN" altLang="en-US" dirty="0"/>
              <a:t>在循环结束后加一个判断</a:t>
            </a:r>
            <a:endParaRPr lang="en-US" altLang="zh-CN" dirty="0"/>
          </a:p>
          <a:p>
            <a:r>
              <a:rPr lang="en-US" altLang="zh-CN" dirty="0"/>
              <a:t>for</a:t>
            </a:r>
            <a:r>
              <a:rPr lang="zh-CN" altLang="en-US" dirty="0"/>
              <a:t>要注意，结束的情况和</a:t>
            </a:r>
            <a:r>
              <a:rPr lang="en-US" altLang="zh-CN" dirty="0"/>
              <a:t>while</a:t>
            </a:r>
            <a:r>
              <a:rPr lang="zh-CN" altLang="en-US" dirty="0"/>
              <a:t>不同</a:t>
            </a:r>
            <a:endParaRPr lang="en-US" altLang="zh-CN" dirty="0"/>
          </a:p>
        </p:txBody>
      </p:sp>
      <p:sp>
        <p:nvSpPr>
          <p:cNvPr id="20" name="TextBox 19">
            <a:extLst>
              <a:ext uri="{FF2B5EF4-FFF2-40B4-BE49-F238E27FC236}">
                <a16:creationId xmlns:a16="http://schemas.microsoft.com/office/drawing/2014/main" id="{FF886984-E3DA-4D4E-BCE3-F5E6325B3252}"/>
              </a:ext>
            </a:extLst>
          </p:cNvPr>
          <p:cNvSpPr txBox="1"/>
          <p:nvPr/>
        </p:nvSpPr>
        <p:spPr>
          <a:xfrm>
            <a:off x="5821288" y="711969"/>
            <a:ext cx="3074881" cy="380425"/>
          </a:xfrm>
          <a:prstGeom prst="rect">
            <a:avLst/>
          </a:prstGeom>
          <a:noFill/>
          <a:ln w="19050">
            <a:solidFill>
              <a:srgbClr val="7030A0"/>
            </a:solidFill>
          </a:ln>
        </p:spPr>
        <p:txBody>
          <a:bodyPr wrap="none" rtlCol="0">
            <a:spAutoFit/>
          </a:bodyPr>
          <a:lstStyle/>
          <a:p>
            <a:r>
              <a:rPr lang="zh-CN" altLang="en-US" dirty="0"/>
              <a:t>不要用没有完全掌握的语法</a:t>
            </a:r>
          </a:p>
        </p:txBody>
      </p:sp>
    </p:spTree>
    <p:extLst>
      <p:ext uri="{BB962C8B-B14F-4D97-AF65-F5344CB8AC3E}">
        <p14:creationId xmlns:p14="http://schemas.microsoft.com/office/powerpoint/2010/main" val="2793199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5" descr="Image result for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093" y="1271205"/>
            <a:ext cx="2542425" cy="272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568058" cy="621837"/>
          </a:xfrm>
          <a:prstGeom prst="rect">
            <a:avLst/>
          </a:prstGeom>
          <a:noFill/>
        </p:spPr>
        <p:txBody>
          <a:bodyPr wrap="none" rtlCol="0">
            <a:spAutoFit/>
          </a:bodyPr>
          <a:lstStyle/>
          <a:p>
            <a:r>
              <a:rPr lang="en-US" altLang="zh-CN" sz="3441" dirty="0">
                <a:solidFill>
                  <a:schemeClr val="accent2">
                    <a:lumMod val="75000"/>
                  </a:schemeClr>
                </a:solidFill>
              </a:rPr>
              <a:t>Function</a:t>
            </a:r>
            <a:endParaRPr lang="en-US" sz="3441" dirty="0">
              <a:solidFill>
                <a:schemeClr val="accent2">
                  <a:lumMod val="75000"/>
                </a:schemeClr>
              </a:solidFill>
            </a:endParaRPr>
          </a:p>
        </p:txBody>
      </p:sp>
      <p:sp>
        <p:nvSpPr>
          <p:cNvPr id="6" name="Rectangle 5"/>
          <p:cNvSpPr/>
          <p:nvPr/>
        </p:nvSpPr>
        <p:spPr>
          <a:xfrm>
            <a:off x="3661047" y="1196875"/>
            <a:ext cx="5613217" cy="2973250"/>
          </a:xfrm>
          <a:prstGeom prst="rect">
            <a:avLst/>
          </a:prstGeom>
        </p:spPr>
        <p:txBody>
          <a:bodyPr wrap="square">
            <a:spAutoFit/>
          </a:bodyPr>
          <a:lstStyle/>
          <a:p>
            <a:pPr marL="342900" indent="-342900">
              <a:buFont typeface="Wingdings" panose="05000000000000000000" pitchFamily="2" charset="2"/>
              <a:buChar char="p"/>
            </a:pPr>
            <a:r>
              <a:rPr lang="en-US" altLang="zh-CN" dirty="0"/>
              <a:t>Functions are a piece of code can be called (</a:t>
            </a:r>
            <a:r>
              <a:rPr lang="zh-CN" altLang="en-US" dirty="0"/>
              <a:t>调用</a:t>
            </a:r>
            <a:r>
              <a:rPr lang="en-US" altLang="zh-CN" dirty="0"/>
              <a:t>)</a:t>
            </a:r>
          </a:p>
          <a:p>
            <a:pPr marL="342900" indent="-342900">
              <a:buFont typeface="Wingdings" panose="05000000000000000000" pitchFamily="2" charset="2"/>
              <a:buChar char="p"/>
            </a:pPr>
            <a:r>
              <a:rPr lang="en-US" altLang="zh-CN" dirty="0">
                <a:ea typeface="华文楷体" pitchFamily="2" charset="-122"/>
                <a:cs typeface="Times New Roman" pitchFamily="18" charset="0"/>
              </a:rPr>
              <a:t>You have to </a:t>
            </a:r>
            <a:r>
              <a:rPr lang="en-US" altLang="zh-CN" b="1" dirty="0">
                <a:solidFill>
                  <a:srgbClr val="C00000"/>
                </a:solidFill>
                <a:effectLst>
                  <a:outerShdw blurRad="38100" dist="38100" dir="2700000" algn="tl">
                    <a:srgbClr val="000000">
                      <a:alpha val="43137"/>
                    </a:srgbClr>
                  </a:outerShdw>
                </a:effectLst>
                <a:ea typeface="华文楷体" pitchFamily="2" charset="-122"/>
                <a:cs typeface="Times New Roman" pitchFamily="18" charset="0"/>
              </a:rPr>
              <a:t>create a function before you can execute it</a:t>
            </a:r>
            <a:r>
              <a:rPr lang="en-US" altLang="zh-CN" dirty="0">
                <a:ea typeface="华文楷体" pitchFamily="2" charset="-122"/>
                <a:cs typeface="Times New Roman" pitchFamily="18" charset="0"/>
              </a:rPr>
              <a:t>. In other words, the function definition must be given before the first time it is called</a:t>
            </a:r>
            <a:r>
              <a:rPr lang="en-US" altLang="zh-CN" dirty="0"/>
              <a:t>  </a:t>
            </a:r>
          </a:p>
          <a:p>
            <a:pPr marL="342900" indent="-342900">
              <a:buFont typeface="Wingdings" panose="05000000000000000000" pitchFamily="2" charset="2"/>
              <a:buChar char="p"/>
            </a:pPr>
            <a:r>
              <a:rPr lang="en-US" altLang="zh-CN" dirty="0"/>
              <a:t>Function calls: </a:t>
            </a:r>
            <a:r>
              <a:rPr lang="en-US" altLang="zh-CN" b="1" dirty="0">
                <a:solidFill>
                  <a:srgbClr val="C00000"/>
                </a:solidFill>
                <a:effectLst>
                  <a:outerShdw blurRad="38100" dist="38100" dir="2700000" algn="tl">
                    <a:srgbClr val="000000">
                      <a:alpha val="43137"/>
                    </a:srgbClr>
                  </a:outerShdw>
                </a:effectLst>
              </a:rPr>
              <a:t>name, parameters, return value</a:t>
            </a:r>
          </a:p>
          <a:p>
            <a:pPr marL="342900" indent="-342900">
              <a:buFont typeface="Wingdings" panose="05000000000000000000" pitchFamily="2" charset="2"/>
              <a:buChar char="p"/>
            </a:pPr>
            <a:r>
              <a:rPr lang="en-US" altLang="zh-CN" dirty="0"/>
              <a:t>Function definition: </a:t>
            </a:r>
            <a:r>
              <a:rPr lang="en-US" altLang="zh-CN" b="1" dirty="0">
                <a:solidFill>
                  <a:srgbClr val="C00000"/>
                </a:solidFill>
                <a:effectLst>
                  <a:outerShdw blurRad="38100" dist="38100" dir="2700000" algn="tl">
                    <a:srgbClr val="000000">
                      <a:alpha val="43137"/>
                    </a:srgbClr>
                  </a:outerShdw>
                </a:effectLst>
              </a:rPr>
              <a:t>name, parameters, return value</a:t>
            </a:r>
          </a:p>
          <a:p>
            <a:r>
              <a:rPr lang="en-US" altLang="zh-CN" b="1" dirty="0">
                <a:effectLst>
                  <a:outerShdw blurRad="38100" dist="38100" dir="2700000" algn="tl">
                    <a:srgbClr val="000000">
                      <a:alpha val="43137"/>
                    </a:srgbClr>
                  </a:outerShdw>
                </a:effectLst>
              </a:rPr>
              <a:t>    </a:t>
            </a:r>
            <a:r>
              <a:rPr lang="en-US" altLang="zh-CN" b="1" dirty="0" err="1">
                <a:solidFill>
                  <a:srgbClr val="C00000"/>
                </a:solidFill>
                <a:effectLst>
                  <a:outerShdw blurRad="38100" dist="38100" dir="2700000" algn="tl">
                    <a:srgbClr val="000000">
                      <a:alpha val="43137"/>
                    </a:srgbClr>
                  </a:outerShdw>
                </a:effectLst>
              </a:rPr>
              <a:t>def</a:t>
            </a:r>
            <a:r>
              <a:rPr lang="en-US" altLang="zh-CN" dirty="0"/>
              <a:t> </a:t>
            </a:r>
            <a:r>
              <a:rPr lang="en-US" altLang="zh-CN" dirty="0" err="1"/>
              <a:t>function_name</a:t>
            </a:r>
            <a:r>
              <a:rPr lang="en-US" altLang="zh-CN" dirty="0"/>
              <a:t>(param1, …, </a:t>
            </a:r>
            <a:r>
              <a:rPr lang="en-US" altLang="zh-CN" dirty="0" err="1"/>
              <a:t>paramn</a:t>
            </a:r>
            <a:r>
              <a:rPr lang="en-US" altLang="zh-CN" dirty="0"/>
              <a:t>)</a:t>
            </a:r>
            <a:r>
              <a:rPr lang="en-US" altLang="zh-CN" b="1" dirty="0">
                <a:solidFill>
                  <a:srgbClr val="C00000"/>
                </a:solidFill>
                <a:effectLst>
                  <a:outerShdw blurRad="38100" dist="38100" dir="2700000" algn="tl">
                    <a:srgbClr val="000000">
                      <a:alpha val="43137"/>
                    </a:srgbClr>
                  </a:outerShdw>
                </a:effectLst>
              </a:rPr>
              <a:t>:</a:t>
            </a:r>
          </a:p>
          <a:p>
            <a:r>
              <a:rPr lang="en-US" altLang="zh-CN" dirty="0"/>
              <a:t>                  </a:t>
            </a:r>
            <a:r>
              <a:rPr lang="en-US" altLang="zh-CN" dirty="0" err="1"/>
              <a:t>do_sth_here</a:t>
            </a:r>
            <a:endParaRPr lang="en-US" altLang="zh-CN" dirty="0"/>
          </a:p>
          <a:p>
            <a:pPr marL="342900" indent="-342900">
              <a:buFont typeface="Wingdings" panose="05000000000000000000" pitchFamily="2" charset="2"/>
              <a:buChar char="p"/>
            </a:pPr>
            <a:r>
              <a:rPr lang="en-US" altLang="zh-CN" dirty="0"/>
              <a:t>In most situation, no interference between users when called the same function simultaneously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1091" y="4178763"/>
            <a:ext cx="1800200" cy="126014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60" y="4170125"/>
            <a:ext cx="2160240" cy="22732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2101" y="4241691"/>
            <a:ext cx="2376264" cy="952133"/>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175" y="4264730"/>
            <a:ext cx="487875" cy="906053"/>
          </a:xfrm>
          <a:prstGeom prst="rect">
            <a:avLst/>
          </a:prstGeom>
        </p:spPr>
      </p:pic>
      <p:sp>
        <p:nvSpPr>
          <p:cNvPr id="11" name="Rectangle 10">
            <a:extLst>
              <a:ext uri="{FF2B5EF4-FFF2-40B4-BE49-F238E27FC236}">
                <a16:creationId xmlns:a16="http://schemas.microsoft.com/office/drawing/2014/main" id="{D7B12816-635B-D249-BE4E-A4969E8EEF6E}"/>
              </a:ext>
            </a:extLst>
          </p:cNvPr>
          <p:cNvSpPr/>
          <p:nvPr/>
        </p:nvSpPr>
        <p:spPr>
          <a:xfrm>
            <a:off x="5533256" y="5723282"/>
            <a:ext cx="2376264" cy="7200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Function can be reused. </a:t>
            </a:r>
            <a:r>
              <a:rPr lang="zh-CN" altLang="en-US" sz="1800" b="1" dirty="0">
                <a:solidFill>
                  <a:srgbClr val="C00000"/>
                </a:solidFill>
                <a:effectLst>
                  <a:outerShdw blurRad="38100" dist="38100" dir="2700000" algn="tl">
                    <a:srgbClr val="000000">
                      <a:alpha val="43137"/>
                    </a:srgbClr>
                  </a:outerShdw>
                </a:effectLst>
              </a:rPr>
              <a:t>书写一次，永久受益</a:t>
            </a:r>
            <a:endParaRPr lang="en-US" altLang="zh-CN" sz="18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1098616"/>
      </p:ext>
    </p:extLst>
  </p:cSld>
  <p:clrMapOvr>
    <a:masterClrMapping/>
  </p:clrMapOvr>
  <mc:AlternateContent xmlns:mc="http://schemas.openxmlformats.org/markup-compatibility/2006" xmlns:p14="http://schemas.microsoft.com/office/powerpoint/2010/main">
    <mc:Choice Requires="p14">
      <p:transition spd="slow" p14:dur="2000" advTm="225326"/>
    </mc:Choice>
    <mc:Fallback xmlns="">
      <p:transition spd="slow" advTm="22532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240439" cy="621837"/>
          </a:xfrm>
          <a:prstGeom prst="rect">
            <a:avLst/>
          </a:prstGeom>
          <a:noFill/>
        </p:spPr>
        <p:txBody>
          <a:bodyPr wrap="none" rtlCol="0">
            <a:spAutoFit/>
          </a:bodyPr>
          <a:lstStyle/>
          <a:p>
            <a:r>
              <a:rPr lang="en-US" altLang="zh-CN" sz="3441" dirty="0">
                <a:solidFill>
                  <a:schemeClr val="accent2">
                    <a:lumMod val="75000"/>
                  </a:schemeClr>
                </a:solidFill>
              </a:rPr>
              <a:t>Flow of execution</a:t>
            </a:r>
            <a:endParaRPr lang="en-US" sz="3441" dirty="0">
              <a:solidFill>
                <a:schemeClr val="accent2">
                  <a:lumMod val="75000"/>
                </a:schemeClr>
              </a:solidFill>
            </a:endParaRPr>
          </a:p>
        </p:txBody>
      </p:sp>
      <p:sp>
        <p:nvSpPr>
          <p:cNvPr id="10" name="Rectangle 9"/>
          <p:cNvSpPr/>
          <p:nvPr/>
        </p:nvSpPr>
        <p:spPr>
          <a:xfrm>
            <a:off x="559707" y="1196875"/>
            <a:ext cx="8714558" cy="3549433"/>
          </a:xfrm>
          <a:prstGeom prst="rect">
            <a:avLst/>
          </a:prstGeom>
        </p:spPr>
        <p:txBody>
          <a:bodyPr wrap="square">
            <a:spAutoFit/>
          </a:bodyPr>
          <a:lstStyle/>
          <a:p>
            <a:pPr marL="342900" indent="-342900">
              <a:buFont typeface="Wingdings" panose="05000000000000000000" pitchFamily="2" charset="2"/>
              <a:buChar char="p"/>
            </a:pPr>
            <a:r>
              <a:rPr lang="en-US" altLang="zh-CN" dirty="0">
                <a:ea typeface="华文楷体" pitchFamily="2" charset="-122"/>
                <a:cs typeface="Times New Roman" pitchFamily="18" charset="0"/>
              </a:rPr>
              <a:t>When the function is defined, this piece of code won’t be executed until it is called somewhere</a:t>
            </a:r>
          </a:p>
          <a:p>
            <a:pPr marL="342900" indent="-342900">
              <a:buFont typeface="Wingdings" panose="05000000000000000000" pitchFamily="2" charset="2"/>
              <a:buChar char="p"/>
            </a:pPr>
            <a:r>
              <a:rPr lang="en-US" altLang="zh-CN" dirty="0">
                <a:ea typeface="华文楷体" pitchFamily="2" charset="-122"/>
                <a:cs typeface="Times New Roman" pitchFamily="18" charset="0"/>
              </a:rPr>
              <a:t>Function definitions do not alter the flow of execution (the order in which statements are executed) of the program, but remember that statements inside the function are not executed until the function is called.</a:t>
            </a:r>
          </a:p>
          <a:p>
            <a:pPr marL="342900" indent="-342900">
              <a:buFont typeface="Wingdings" panose="05000000000000000000" pitchFamily="2" charset="2"/>
              <a:buChar char="p"/>
            </a:pPr>
            <a:r>
              <a:rPr lang="en-US" altLang="zh-CN" dirty="0">
                <a:ea typeface="华文楷体" pitchFamily="2" charset="-122"/>
                <a:cs typeface="Times New Roman" pitchFamily="18" charset="0"/>
              </a:rPr>
              <a:t>You can define one function inside another. In this case, the inner definition isn’t executed until the outer function is called.</a:t>
            </a:r>
          </a:p>
          <a:p>
            <a:pPr marL="342900" indent="-342900">
              <a:buFont typeface="Wingdings" panose="05000000000000000000" pitchFamily="2" charset="2"/>
              <a:buChar char="p"/>
            </a:pPr>
            <a:r>
              <a:rPr lang="en-US" altLang="zh-CN" dirty="0">
                <a:ea typeface="华文楷体" pitchFamily="2" charset="-122"/>
                <a:cs typeface="Times New Roman" pitchFamily="18" charset="0"/>
              </a:rPr>
              <a:t>If there is call statement in the flow of execution, instead of going to the next statement, the flow jumps to the first line of the called function, executes all the statements there, and then comes back to pick up where it left off.</a:t>
            </a:r>
          </a:p>
          <a:p>
            <a:pPr marL="342900" indent="-342900">
              <a:buFont typeface="Wingdings" panose="05000000000000000000" pitchFamily="2" charset="2"/>
              <a:buChar char="p"/>
            </a:pPr>
            <a:r>
              <a:rPr lang="en-US" altLang="zh-CN" dirty="0">
                <a:ea typeface="华文楷体" pitchFamily="2" charset="-122"/>
                <a:cs typeface="Times New Roman" pitchFamily="18" charset="0"/>
              </a:rPr>
              <a:t>Therefore, when you read a program, don’t read from top to bottom. Instead, follow the flow of execution.</a:t>
            </a:r>
          </a:p>
        </p:txBody>
      </p:sp>
    </p:spTree>
    <p:extLst>
      <p:ext uri="{BB962C8B-B14F-4D97-AF65-F5344CB8AC3E}">
        <p14:creationId xmlns:p14="http://schemas.microsoft.com/office/powerpoint/2010/main" val="3878128890"/>
      </p:ext>
    </p:extLst>
  </p:cSld>
  <p:clrMapOvr>
    <a:masterClrMapping/>
  </p:clrMapOvr>
  <mc:AlternateContent xmlns:mc="http://schemas.openxmlformats.org/markup-compatibility/2006" xmlns:p14="http://schemas.microsoft.com/office/powerpoint/2010/main">
    <mc:Choice Requires="p14">
      <p:transition spd="slow" p14:dur="2000" advTm="97055"/>
    </mc:Choice>
    <mc:Fallback xmlns="">
      <p:transition spd="slow" advTm="9705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078EC3-00FC-6D4B-9336-1BB438747989}"/>
              </a:ext>
            </a:extLst>
          </p:cNvPr>
          <p:cNvSpPr txBox="1"/>
          <p:nvPr/>
        </p:nvSpPr>
        <p:spPr>
          <a:xfrm>
            <a:off x="852736" y="577802"/>
            <a:ext cx="4006161" cy="621837"/>
          </a:xfrm>
          <a:prstGeom prst="rect">
            <a:avLst/>
          </a:prstGeom>
          <a:noFill/>
        </p:spPr>
        <p:txBody>
          <a:bodyPr wrap="none" rtlCol="0">
            <a:spAutoFit/>
          </a:bodyPr>
          <a:lstStyle/>
          <a:p>
            <a:pPr marL="0" lvl="2"/>
            <a:r>
              <a:rPr lang="en-US" altLang="zh-CN" sz="3441" dirty="0">
                <a:solidFill>
                  <a:schemeClr val="accent2">
                    <a:lumMod val="75000"/>
                  </a:schemeClr>
                </a:solidFill>
              </a:rPr>
              <a:t>Function call in python</a:t>
            </a:r>
          </a:p>
        </p:txBody>
      </p:sp>
      <p:sp>
        <p:nvSpPr>
          <p:cNvPr id="10" name="Rectangle 9"/>
          <p:cNvSpPr/>
          <p:nvPr/>
        </p:nvSpPr>
        <p:spPr>
          <a:xfrm>
            <a:off x="3877072" y="1229356"/>
            <a:ext cx="5688632" cy="3776418"/>
          </a:xfrm>
          <a:prstGeom prst="rect">
            <a:avLst/>
          </a:prstGeom>
        </p:spPr>
        <p:txBody>
          <a:bodyPr wrap="square">
            <a:spAutoFit/>
          </a:bodyPr>
          <a:lstStyle/>
          <a:p>
            <a:pPr marL="342900" indent="-342900">
              <a:buFont typeface="Wingdings" panose="05000000000000000000" pitchFamily="2" charset="2"/>
              <a:buChar char="p"/>
            </a:pPr>
            <a:r>
              <a:rPr lang="zh-CN" altLang="en-US" sz="1260" dirty="0"/>
              <a:t>系统定义的函数</a:t>
            </a:r>
            <a:r>
              <a:rPr lang="en-US" altLang="zh-CN" sz="1260" dirty="0"/>
              <a:t>(</a:t>
            </a:r>
            <a:r>
              <a:rPr lang="zh-CN" altLang="en-US" sz="1260" dirty="0"/>
              <a:t>譬如</a:t>
            </a:r>
            <a:r>
              <a:rPr lang="en-US" altLang="zh-CN" sz="1260" dirty="0"/>
              <a:t>print(), </a:t>
            </a:r>
            <a:r>
              <a:rPr lang="en-US" altLang="zh-CN" sz="1260" dirty="0" err="1"/>
              <a:t>int</a:t>
            </a:r>
            <a:r>
              <a:rPr lang="en-US" altLang="zh-CN" sz="1260" dirty="0"/>
              <a:t>())</a:t>
            </a:r>
            <a:r>
              <a:rPr lang="zh-CN" altLang="en-US" sz="1260" dirty="0"/>
              <a:t>和用户定义的函数</a:t>
            </a:r>
            <a:r>
              <a:rPr lang="en-US" altLang="zh-CN" sz="1260" dirty="0"/>
              <a:t>(f(</a:t>
            </a:r>
            <a:r>
              <a:rPr lang="en-US" altLang="zh-CN" sz="1260" dirty="0" err="1"/>
              <a:t>x,a,b,c</a:t>
            </a:r>
            <a:r>
              <a:rPr lang="en-US" altLang="zh-CN" sz="1260" dirty="0"/>
              <a:t>))</a:t>
            </a:r>
            <a:r>
              <a:rPr lang="zh-CN" altLang="en-US" sz="1260" dirty="0"/>
              <a:t>，定义的时候，函数本身并不会被执行，只有调用的时候才会执行</a:t>
            </a:r>
            <a:endParaRPr lang="en-US" altLang="zh-CN" sz="1260" dirty="0"/>
          </a:p>
          <a:p>
            <a:pPr marL="342900" indent="-342900">
              <a:buFont typeface="Wingdings" panose="05000000000000000000" pitchFamily="2" charset="2"/>
              <a:buChar char="p"/>
            </a:pPr>
            <a:r>
              <a:rPr lang="zh-CN" altLang="en-US" sz="1260" dirty="0"/>
              <a:t>函数被调用的时候（譬如我们调用</a:t>
            </a:r>
            <a:r>
              <a:rPr lang="en-US" altLang="zh-CN" sz="1260" dirty="0"/>
              <a:t>print()(</a:t>
            </a:r>
            <a:r>
              <a:rPr lang="zh-CN" altLang="en-US" sz="1260" dirty="0"/>
              <a:t>或者</a:t>
            </a:r>
            <a:r>
              <a:rPr lang="en-US" altLang="zh-CN" sz="1260" dirty="0"/>
              <a:t>f(1,1,1,1))</a:t>
            </a:r>
            <a:r>
              <a:rPr lang="zh-CN" altLang="en-US" sz="1260" dirty="0"/>
              <a:t>），程序会跳转到被调用函数的定义，从函数头开始执行</a:t>
            </a:r>
            <a:endParaRPr lang="en-US" altLang="zh-CN" sz="1260" dirty="0"/>
          </a:p>
          <a:p>
            <a:pPr marL="342900" indent="-342900">
              <a:buFont typeface="Wingdings" panose="05000000000000000000" pitchFamily="2" charset="2"/>
              <a:buChar char="p"/>
            </a:pPr>
            <a:r>
              <a:rPr lang="zh-CN" altLang="en-US" sz="1260" dirty="0"/>
              <a:t>如果函数有参数，那么我们调用的时候参数会被传到函数头的参数。也就是函数头的参数会被初始化赋值</a:t>
            </a:r>
            <a:endParaRPr lang="en-US" altLang="zh-CN" sz="1260" dirty="0"/>
          </a:p>
          <a:p>
            <a:pPr marL="342900" indent="-342900">
              <a:buFont typeface="Wingdings" panose="05000000000000000000" pitchFamily="2" charset="2"/>
              <a:buChar char="p"/>
            </a:pPr>
            <a:r>
              <a:rPr lang="zh-CN" altLang="en-US" sz="1260" dirty="0"/>
              <a:t>函数体的语句会一条一条的顺序执行，直到结束。函数运行结束后，系统会从函数体跳转回到程序原来调用函数的地方。对于需要返回值的函数</a:t>
            </a:r>
            <a:r>
              <a:rPr lang="en-US" altLang="zh-CN" sz="1260" dirty="0"/>
              <a:t>, </a:t>
            </a:r>
            <a:r>
              <a:rPr lang="zh-CN" altLang="en-US" sz="1260" dirty="0"/>
              <a:t>系统通过</a:t>
            </a:r>
            <a:r>
              <a:rPr lang="en-US" altLang="zh-CN" sz="1260" dirty="0"/>
              <a:t>return </a:t>
            </a:r>
            <a:r>
              <a:rPr lang="zh-CN" altLang="en-US" sz="1260" dirty="0"/>
              <a:t>把返回值返回给调用者；对于没有返回值的函数，系统会自动返回</a:t>
            </a:r>
            <a:endParaRPr lang="en-US" altLang="zh-CN" sz="1260" dirty="0"/>
          </a:p>
          <a:p>
            <a:pPr marL="342900" indent="-342900">
              <a:buFont typeface="Wingdings" panose="05000000000000000000" pitchFamily="2" charset="2"/>
              <a:buChar char="p"/>
            </a:pPr>
            <a:r>
              <a:rPr lang="zh-CN" altLang="en-US" sz="1260" dirty="0"/>
              <a:t>对于有</a:t>
            </a:r>
            <a:r>
              <a:rPr lang="en-US" altLang="zh-CN" sz="1260" dirty="0"/>
              <a:t>return</a:t>
            </a:r>
            <a:r>
              <a:rPr lang="zh-CN" altLang="en-US" sz="1260" dirty="0"/>
              <a:t>的函数，函数调用可以作为一个值来使用。没有</a:t>
            </a:r>
            <a:r>
              <a:rPr lang="en-US" altLang="zh-CN" sz="1260" dirty="0"/>
              <a:t>return</a:t>
            </a:r>
            <a:r>
              <a:rPr lang="zh-CN" altLang="en-US" sz="1260" dirty="0"/>
              <a:t>的，系统会默认返回</a:t>
            </a:r>
            <a:r>
              <a:rPr lang="en-US" altLang="zh-CN" sz="1260" dirty="0"/>
              <a:t>None</a:t>
            </a:r>
            <a:r>
              <a:rPr lang="zh-CN" altLang="en-US" sz="1260" dirty="0"/>
              <a:t>，也就是空</a:t>
            </a:r>
            <a:endParaRPr lang="en-US" altLang="zh-CN" sz="1260" dirty="0"/>
          </a:p>
          <a:p>
            <a:pPr marL="818342" lvl="1" indent="-342900">
              <a:buFont typeface="Wingdings" panose="05000000000000000000" pitchFamily="2" charset="2"/>
              <a:buChar char="p"/>
            </a:pPr>
            <a:r>
              <a:rPr lang="en-US" altLang="zh-CN" sz="1260" dirty="0"/>
              <a:t>return</a:t>
            </a:r>
            <a:r>
              <a:rPr lang="zh-CN" altLang="en-US" sz="1260" dirty="0"/>
              <a:t>会把程序运行的地点从函数体转移回函数调用的地方。无论</a:t>
            </a:r>
            <a:r>
              <a:rPr lang="en-US" altLang="zh-CN" sz="1260" dirty="0"/>
              <a:t>return</a:t>
            </a:r>
            <a:r>
              <a:rPr lang="zh-CN" altLang="en-US" sz="1260" dirty="0"/>
              <a:t>后面有没有语句，都不会被执行了。</a:t>
            </a:r>
            <a:endParaRPr lang="en-US" altLang="zh-CN" sz="1260" dirty="0"/>
          </a:p>
          <a:p>
            <a:pPr marL="818342" lvl="1" indent="-342900">
              <a:buFont typeface="Wingdings" panose="05000000000000000000" pitchFamily="2" charset="2"/>
              <a:buChar char="p"/>
            </a:pPr>
            <a:r>
              <a:rPr lang="en-US" altLang="zh-CN" sz="1260" dirty="0"/>
              <a:t>return</a:t>
            </a:r>
            <a:r>
              <a:rPr lang="zh-CN" altLang="en-US" sz="1260" dirty="0"/>
              <a:t>命令的效果就是从函数的运行返回到函数调用的地方。如果需要返回一个计算值，那么用</a:t>
            </a:r>
            <a:r>
              <a:rPr lang="en-US" altLang="zh-CN" sz="1260" dirty="0"/>
              <a:t>return </a:t>
            </a:r>
            <a:r>
              <a:rPr lang="en-US" altLang="zh-CN" sz="1260" dirty="0" err="1"/>
              <a:t>xxxx</a:t>
            </a:r>
            <a:r>
              <a:rPr lang="en-US" altLang="zh-CN" sz="1260" dirty="0"/>
              <a:t>; </a:t>
            </a:r>
            <a:r>
              <a:rPr lang="zh-CN" altLang="en-US" sz="1260" dirty="0"/>
              <a:t>如果不需要返回计算值，可以直接一个</a:t>
            </a:r>
            <a:r>
              <a:rPr lang="en-US" altLang="zh-CN" sz="1260" dirty="0"/>
              <a:t>return</a:t>
            </a:r>
          </a:p>
          <a:p>
            <a:pPr marL="342900" indent="-342900">
              <a:buFont typeface="Wingdings" panose="05000000000000000000" pitchFamily="2" charset="2"/>
              <a:buChar char="p"/>
            </a:pPr>
            <a:r>
              <a:rPr lang="zh-CN" altLang="en-US" sz="1260" dirty="0"/>
              <a:t>一般情况下，函数的定义中使用的变量，不会对外面定义的变量有干涉：因为他们属于不同的势力范围</a:t>
            </a:r>
            <a:endParaRPr lang="en-US" altLang="zh-CN" sz="126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04" y="1229356"/>
            <a:ext cx="3238500" cy="3762375"/>
          </a:xfrm>
          <a:prstGeom prst="rect">
            <a:avLst/>
          </a:prstGeom>
        </p:spPr>
      </p:pic>
      <p:sp>
        <p:nvSpPr>
          <p:cNvPr id="17" name="Rectangle 16">
            <a:extLst>
              <a:ext uri="{FF2B5EF4-FFF2-40B4-BE49-F238E27FC236}">
                <a16:creationId xmlns:a16="http://schemas.microsoft.com/office/drawing/2014/main" id="{D7B12816-635B-D249-BE4E-A4969E8EEF6E}"/>
              </a:ext>
            </a:extLst>
          </p:cNvPr>
          <p:cNvSpPr/>
          <p:nvPr/>
        </p:nvSpPr>
        <p:spPr>
          <a:xfrm>
            <a:off x="564704" y="5045613"/>
            <a:ext cx="9001000" cy="122413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rgbClr val="C00000"/>
                </a:solidFill>
                <a:latin typeface="+mn-ea"/>
              </a:rPr>
              <a:t>首先，我们定义了两个函数</a:t>
            </a:r>
            <a:r>
              <a:rPr lang="en-US" altLang="zh-CN" sz="1600" dirty="0">
                <a:solidFill>
                  <a:srgbClr val="C00000"/>
                </a:solidFill>
                <a:latin typeface="+mn-ea"/>
              </a:rPr>
              <a:t>f</a:t>
            </a:r>
            <a:r>
              <a:rPr lang="zh-CN" altLang="en-US" sz="1600" dirty="0">
                <a:solidFill>
                  <a:srgbClr val="C00000"/>
                </a:solidFill>
                <a:latin typeface="+mn-ea"/>
              </a:rPr>
              <a:t>和</a:t>
            </a:r>
            <a:r>
              <a:rPr lang="en-US" altLang="zh-CN" sz="1600" dirty="0" err="1">
                <a:solidFill>
                  <a:srgbClr val="C00000"/>
                </a:solidFill>
                <a:latin typeface="+mn-ea"/>
              </a:rPr>
              <a:t>my_print</a:t>
            </a:r>
            <a:r>
              <a:rPr lang="zh-CN" altLang="en-US" sz="1600" dirty="0">
                <a:solidFill>
                  <a:srgbClr val="C00000"/>
                </a:solidFill>
                <a:latin typeface="+mn-ea"/>
              </a:rPr>
              <a:t>，函数定义本身并不会被执行。我们调用</a:t>
            </a:r>
            <a:r>
              <a:rPr lang="en-US" altLang="zh-CN" sz="1600" dirty="0">
                <a:solidFill>
                  <a:srgbClr val="C00000"/>
                </a:solidFill>
                <a:latin typeface="+mn-ea"/>
              </a:rPr>
              <a:t>f(1,1,1,1)</a:t>
            </a:r>
            <a:r>
              <a:rPr lang="zh-CN" altLang="en-US" sz="1600" dirty="0">
                <a:solidFill>
                  <a:srgbClr val="C00000"/>
                </a:solidFill>
                <a:latin typeface="+mn-ea"/>
              </a:rPr>
              <a:t>的时候，系统会跳转到</a:t>
            </a:r>
            <a:r>
              <a:rPr lang="en-US" altLang="zh-CN" sz="1600" dirty="0">
                <a:solidFill>
                  <a:srgbClr val="C00000"/>
                </a:solidFill>
                <a:latin typeface="+mn-ea"/>
              </a:rPr>
              <a:t>f</a:t>
            </a:r>
            <a:r>
              <a:rPr lang="zh-CN" altLang="en-US" sz="1600" dirty="0">
                <a:solidFill>
                  <a:srgbClr val="C00000"/>
                </a:solidFill>
                <a:latin typeface="+mn-ea"/>
              </a:rPr>
              <a:t>的定义的部分</a:t>
            </a:r>
            <a:r>
              <a:rPr lang="en-US" altLang="zh-CN" sz="1600" dirty="0">
                <a:solidFill>
                  <a:srgbClr val="C00000"/>
                </a:solidFill>
                <a:latin typeface="+mn-ea"/>
              </a:rPr>
              <a:t>(</a:t>
            </a:r>
            <a:r>
              <a:rPr lang="zh-CN" altLang="en-US" sz="1600" dirty="0">
                <a:solidFill>
                  <a:srgbClr val="C00000"/>
                </a:solidFill>
                <a:latin typeface="+mn-ea"/>
              </a:rPr>
              <a:t>也就是</a:t>
            </a:r>
            <a:r>
              <a:rPr lang="en-US" altLang="zh-CN" sz="1600" dirty="0" err="1">
                <a:solidFill>
                  <a:srgbClr val="C00000"/>
                </a:solidFill>
                <a:latin typeface="+mn-ea"/>
              </a:rPr>
              <a:t>def</a:t>
            </a:r>
            <a:r>
              <a:rPr lang="en-US" altLang="zh-CN" sz="1600" dirty="0">
                <a:solidFill>
                  <a:srgbClr val="C00000"/>
                </a:solidFill>
                <a:latin typeface="+mn-ea"/>
              </a:rPr>
              <a:t> f)</a:t>
            </a:r>
            <a:r>
              <a:rPr lang="zh-CN" altLang="en-US" sz="1600" dirty="0">
                <a:solidFill>
                  <a:srgbClr val="C00000"/>
                </a:solidFill>
                <a:latin typeface="+mn-ea"/>
              </a:rPr>
              <a:t>，开始运行：首先参数</a:t>
            </a:r>
            <a:r>
              <a:rPr lang="en-US" altLang="zh-CN" sz="1600" dirty="0" err="1">
                <a:solidFill>
                  <a:srgbClr val="C00000"/>
                </a:solidFill>
                <a:latin typeface="+mn-ea"/>
              </a:rPr>
              <a:t>x,a,b,c</a:t>
            </a:r>
            <a:r>
              <a:rPr lang="zh-CN" altLang="en-US" sz="1600" dirty="0">
                <a:solidFill>
                  <a:srgbClr val="C00000"/>
                </a:solidFill>
                <a:latin typeface="+mn-ea"/>
              </a:rPr>
              <a:t>会被赋值为</a:t>
            </a:r>
            <a:r>
              <a:rPr lang="en-US" altLang="zh-CN" sz="1600" dirty="0">
                <a:solidFill>
                  <a:srgbClr val="C00000"/>
                </a:solidFill>
                <a:latin typeface="+mn-ea"/>
              </a:rPr>
              <a:t>1,1,1,1</a:t>
            </a:r>
            <a:r>
              <a:rPr lang="zh-CN" altLang="en-US" sz="1600" dirty="0">
                <a:solidFill>
                  <a:srgbClr val="C00000"/>
                </a:solidFill>
                <a:latin typeface="+mn-ea"/>
              </a:rPr>
              <a:t>；然后函数体中的语句会被执行，直到计算出</a:t>
            </a:r>
            <a:r>
              <a:rPr lang="en-US" altLang="zh-CN" sz="1600" dirty="0">
                <a:solidFill>
                  <a:srgbClr val="C00000"/>
                </a:solidFill>
                <a:latin typeface="+mn-ea"/>
              </a:rPr>
              <a:t>y</a:t>
            </a:r>
            <a:r>
              <a:rPr lang="zh-CN" altLang="en-US" sz="1600" dirty="0">
                <a:solidFill>
                  <a:srgbClr val="C00000"/>
                </a:solidFill>
                <a:latin typeface="+mn-ea"/>
              </a:rPr>
              <a:t>。通过</a:t>
            </a:r>
            <a:r>
              <a:rPr lang="en-US" altLang="zh-CN" sz="1600" dirty="0">
                <a:solidFill>
                  <a:srgbClr val="C00000"/>
                </a:solidFill>
                <a:latin typeface="+mn-ea"/>
              </a:rPr>
              <a:t>return y</a:t>
            </a:r>
            <a:r>
              <a:rPr lang="zh-CN" altLang="en-US" sz="1600" dirty="0">
                <a:solidFill>
                  <a:srgbClr val="C00000"/>
                </a:solidFill>
                <a:latin typeface="+mn-ea"/>
              </a:rPr>
              <a:t>语句，系统跳转回原来的语句</a:t>
            </a:r>
            <a:r>
              <a:rPr lang="en-US" altLang="zh-CN" sz="1600" dirty="0">
                <a:solidFill>
                  <a:srgbClr val="C00000"/>
                </a:solidFill>
                <a:latin typeface="+mn-ea"/>
              </a:rPr>
              <a:t>z=f(1,1,1,1), </a:t>
            </a:r>
            <a:r>
              <a:rPr lang="zh-CN" altLang="en-US" sz="1600" dirty="0">
                <a:solidFill>
                  <a:srgbClr val="C00000"/>
                </a:solidFill>
                <a:latin typeface="+mn-ea"/>
              </a:rPr>
              <a:t>并且将</a:t>
            </a:r>
            <a:r>
              <a:rPr lang="en-US" altLang="zh-CN" sz="1600" dirty="0">
                <a:solidFill>
                  <a:srgbClr val="C00000"/>
                </a:solidFill>
                <a:latin typeface="+mn-ea"/>
              </a:rPr>
              <a:t>return </a:t>
            </a:r>
            <a:r>
              <a:rPr lang="zh-CN" altLang="en-US" sz="1600" dirty="0">
                <a:solidFill>
                  <a:srgbClr val="C00000"/>
                </a:solidFill>
                <a:latin typeface="+mn-ea"/>
              </a:rPr>
              <a:t>回来的</a:t>
            </a:r>
            <a:r>
              <a:rPr lang="en-US" altLang="zh-CN" sz="1600" dirty="0">
                <a:solidFill>
                  <a:srgbClr val="C00000"/>
                </a:solidFill>
                <a:latin typeface="+mn-ea"/>
              </a:rPr>
              <a:t>y</a:t>
            </a:r>
            <a:r>
              <a:rPr lang="zh-CN" altLang="en-US" sz="1600" dirty="0">
                <a:solidFill>
                  <a:srgbClr val="C00000"/>
                </a:solidFill>
                <a:latin typeface="+mn-ea"/>
              </a:rPr>
              <a:t>赋给了</a:t>
            </a:r>
            <a:r>
              <a:rPr lang="en-US" altLang="zh-CN" sz="1600" dirty="0">
                <a:solidFill>
                  <a:srgbClr val="C00000"/>
                </a:solidFill>
                <a:latin typeface="+mn-ea"/>
              </a:rPr>
              <a:t>z</a:t>
            </a:r>
            <a:r>
              <a:rPr lang="zh-CN" altLang="en-US" sz="1600" dirty="0">
                <a:solidFill>
                  <a:srgbClr val="C00000"/>
                </a:solidFill>
                <a:latin typeface="+mn-ea"/>
              </a:rPr>
              <a:t>。下面是一个函数调用更复杂的例子：函数调用了四次，</a:t>
            </a:r>
            <a:r>
              <a:rPr lang="en-US" altLang="zh-CN" sz="1600" dirty="0">
                <a:solidFill>
                  <a:srgbClr val="C00000"/>
                </a:solidFill>
                <a:latin typeface="+mn-ea"/>
              </a:rPr>
              <a:t>return</a:t>
            </a:r>
            <a:r>
              <a:rPr lang="zh-CN" altLang="en-US" sz="1600" dirty="0">
                <a:solidFill>
                  <a:srgbClr val="C00000"/>
                </a:solidFill>
                <a:latin typeface="+mn-ea"/>
              </a:rPr>
              <a:t>了四个值</a:t>
            </a:r>
            <a:endParaRPr lang="en-US" altLang="zh-CN" sz="1600" dirty="0">
              <a:solidFill>
                <a:srgbClr val="C00000"/>
              </a:solidFill>
              <a:latin typeface="+mn-ea"/>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6792" y="6323632"/>
            <a:ext cx="7077075" cy="581025"/>
          </a:xfrm>
          <a:prstGeom prst="rect">
            <a:avLst/>
          </a:prstGeom>
        </p:spPr>
      </p:pic>
      <p:sp>
        <p:nvSpPr>
          <p:cNvPr id="7" name="Rectangle 6">
            <a:extLst>
              <a:ext uri="{FF2B5EF4-FFF2-40B4-BE49-F238E27FC236}">
                <a16:creationId xmlns:a16="http://schemas.microsoft.com/office/drawing/2014/main" id="{8257479A-D918-E34E-AA5F-FA81BDD63A82}"/>
              </a:ext>
            </a:extLst>
          </p:cNvPr>
          <p:cNvSpPr/>
          <p:nvPr/>
        </p:nvSpPr>
        <p:spPr>
          <a:xfrm>
            <a:off x="6469360" y="455393"/>
            <a:ext cx="2376264" cy="7200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Copy</a:t>
            </a:r>
            <a:r>
              <a:rPr lang="zh-CN" altLang="en-US" sz="1800" b="1" dirty="0">
                <a:solidFill>
                  <a:srgbClr val="C00000"/>
                </a:solidFill>
                <a:effectLst>
                  <a:outerShdw blurRad="38100" dist="38100" dir="2700000" algn="tl">
                    <a:srgbClr val="000000">
                      <a:alpha val="43137"/>
                    </a:srgbClr>
                  </a:outerShdw>
                </a:effectLst>
              </a:rPr>
              <a:t> </a:t>
            </a:r>
            <a:r>
              <a:rPr lang="en-US" altLang="zh-CN" sz="1800" b="1" dirty="0">
                <a:solidFill>
                  <a:srgbClr val="C00000"/>
                </a:solidFill>
                <a:effectLst>
                  <a:outerShdw blurRad="38100" dist="38100" dir="2700000" algn="tl">
                    <a:srgbClr val="000000">
                      <a:alpha val="43137"/>
                    </a:srgbClr>
                  </a:outerShdw>
                </a:effectLst>
              </a:rPr>
              <a:t>from</a:t>
            </a:r>
            <a:r>
              <a:rPr lang="zh-CN" altLang="en-US" sz="1800" b="1" dirty="0">
                <a:solidFill>
                  <a:srgbClr val="C00000"/>
                </a:solidFill>
                <a:effectLst>
                  <a:outerShdw blurRad="38100" dist="38100" dir="2700000" algn="tl">
                    <a:srgbClr val="000000">
                      <a:alpha val="43137"/>
                    </a:srgbClr>
                  </a:outerShdw>
                </a:effectLst>
              </a:rPr>
              <a:t> </a:t>
            </a:r>
            <a:r>
              <a:rPr lang="en-US" altLang="zh-CN" sz="1800" b="1" dirty="0">
                <a:solidFill>
                  <a:srgbClr val="C00000"/>
                </a:solidFill>
                <a:effectLst>
                  <a:outerShdw blurRad="38100" dist="38100" dir="2700000" algn="tl">
                    <a:srgbClr val="000000">
                      <a:alpha val="43137"/>
                    </a:srgbClr>
                  </a:outerShdw>
                </a:effectLst>
              </a:rPr>
              <a:t>lecture</a:t>
            </a:r>
            <a:r>
              <a:rPr lang="zh-CN" altLang="en-US" sz="1800" b="1" dirty="0">
                <a:solidFill>
                  <a:srgbClr val="C00000"/>
                </a:solidFill>
                <a:effectLst>
                  <a:outerShdw blurRad="38100" dist="38100" dir="2700000" algn="tl">
                    <a:srgbClr val="000000">
                      <a:alpha val="43137"/>
                    </a:srgbClr>
                  </a:outerShdw>
                </a:effectLst>
              </a:rPr>
              <a:t> </a:t>
            </a:r>
            <a:r>
              <a:rPr lang="en-US" altLang="zh-CN" sz="1800" b="1" dirty="0">
                <a:solidFill>
                  <a:srgbClr val="C00000"/>
                </a:solidFill>
                <a:effectLst>
                  <a:outerShdw blurRad="38100" dist="38100" dir="2700000" algn="tl">
                    <a:srgbClr val="000000">
                      <a:alpha val="43137"/>
                    </a:srgbClr>
                  </a:outerShdw>
                </a:effectLst>
              </a:rPr>
              <a:t>3</a:t>
            </a:r>
          </a:p>
        </p:txBody>
      </p:sp>
    </p:spTree>
    <p:extLst>
      <p:ext uri="{BB962C8B-B14F-4D97-AF65-F5344CB8AC3E}">
        <p14:creationId xmlns:p14="http://schemas.microsoft.com/office/powerpoint/2010/main" val="232389027"/>
      </p:ext>
    </p:extLst>
  </p:cSld>
  <p:clrMapOvr>
    <a:masterClrMapping/>
  </p:clrMapOvr>
  <mc:AlternateContent xmlns:mc="http://schemas.openxmlformats.org/markup-compatibility/2006" xmlns:p14="http://schemas.microsoft.com/office/powerpoint/2010/main">
    <mc:Choice Requires="p14">
      <p:transition spd="slow" p14:dur="2000" advTm="28995"/>
    </mc:Choice>
    <mc:Fallback xmlns="">
      <p:transition spd="slow" advTm="289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172663" cy="621837"/>
          </a:xfrm>
          <a:prstGeom prst="rect">
            <a:avLst/>
          </a:prstGeom>
          <a:noFill/>
        </p:spPr>
        <p:txBody>
          <a:bodyPr wrap="none" rtlCol="0">
            <a:spAutoFit/>
          </a:bodyPr>
          <a:lstStyle/>
          <a:p>
            <a:r>
              <a:rPr lang="en-US" altLang="zh-CN" sz="3441" dirty="0">
                <a:solidFill>
                  <a:schemeClr val="accent2">
                    <a:lumMod val="75000"/>
                  </a:schemeClr>
                </a:solidFill>
              </a:rPr>
              <a:t>Locality(</a:t>
            </a:r>
            <a:r>
              <a:rPr lang="zh-CN" altLang="en-US" sz="3441" dirty="0">
                <a:solidFill>
                  <a:schemeClr val="accent2">
                    <a:lumMod val="75000"/>
                  </a:schemeClr>
                </a:solidFill>
              </a:rPr>
              <a:t>局部性</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10" name="Rectangle 9"/>
          <p:cNvSpPr/>
          <p:nvPr/>
        </p:nvSpPr>
        <p:spPr>
          <a:xfrm>
            <a:off x="559707" y="1196875"/>
            <a:ext cx="8714558" cy="1244700"/>
          </a:xfrm>
          <a:prstGeom prst="rect">
            <a:avLst/>
          </a:prstGeom>
        </p:spPr>
        <p:txBody>
          <a:bodyPr wrap="square">
            <a:spAutoFit/>
          </a:bodyPr>
          <a:lstStyle/>
          <a:p>
            <a:pPr marL="342900" indent="-342900">
              <a:buFont typeface="Wingdings" panose="05000000000000000000" pitchFamily="2" charset="2"/>
              <a:buChar char="p"/>
            </a:pPr>
            <a:r>
              <a:rPr lang="en-US" altLang="zh-CN" dirty="0">
                <a:ea typeface="华文楷体" pitchFamily="2" charset="-122"/>
                <a:cs typeface="Times New Roman" pitchFamily="18" charset="0"/>
              </a:rPr>
              <a:t>Variables and parameters are local </a:t>
            </a:r>
            <a:r>
              <a:rPr lang="zh-CN" altLang="en-US" dirty="0">
                <a:ea typeface="华文楷体" pitchFamily="2" charset="-122"/>
                <a:cs typeface="Times New Roman" pitchFamily="18" charset="0"/>
              </a:rPr>
              <a:t>（互不干涉）</a:t>
            </a:r>
            <a:endParaRPr lang="en-US" altLang="zh-CN" dirty="0">
              <a:ea typeface="华文楷体" pitchFamily="2" charset="-122"/>
              <a:cs typeface="Times New Roman" pitchFamily="18" charset="0"/>
            </a:endParaRPr>
          </a:p>
          <a:p>
            <a:pPr marL="342900" indent="-342900">
              <a:buFont typeface="Wingdings" panose="05000000000000000000" pitchFamily="2" charset="2"/>
              <a:buChar char="p"/>
            </a:pPr>
            <a:r>
              <a:rPr lang="en-US" altLang="zh-CN" dirty="0">
                <a:ea typeface="华文楷体" pitchFamily="2" charset="-122"/>
                <a:cs typeface="Times New Roman" pitchFamily="18" charset="0"/>
              </a:rPr>
              <a:t>When you create a local variable inside a function, it only exists inside the function, and you cannot use it outside:</a:t>
            </a:r>
          </a:p>
          <a:p>
            <a:pPr marL="342900" indent="-342900">
              <a:buFont typeface="Wingdings" panose="05000000000000000000" pitchFamily="2" charset="2"/>
              <a:buChar char="p"/>
            </a:pPr>
            <a:r>
              <a:rPr lang="en-US" altLang="zh-CN" dirty="0">
                <a:ea typeface="华文楷体" pitchFamily="2" charset="-122"/>
                <a:cs typeface="Times New Roman" pitchFamily="18" charset="0"/>
              </a:rPr>
              <a:t>Parameters are also local</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414" y="2523894"/>
            <a:ext cx="3295650" cy="14382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7072" y="2559920"/>
            <a:ext cx="5593904" cy="544774"/>
          </a:xfrm>
          <a:prstGeom prst="rect">
            <a:avLst/>
          </a:prstGeom>
        </p:spPr>
      </p:pic>
      <p:sp>
        <p:nvSpPr>
          <p:cNvPr id="7" name="Rectangle 6">
            <a:extLst>
              <a:ext uri="{FF2B5EF4-FFF2-40B4-BE49-F238E27FC236}">
                <a16:creationId xmlns:a16="http://schemas.microsoft.com/office/drawing/2014/main" id="{D7B12816-635B-D249-BE4E-A4969E8EEF6E}"/>
              </a:ext>
            </a:extLst>
          </p:cNvPr>
          <p:cNvSpPr/>
          <p:nvPr/>
        </p:nvSpPr>
        <p:spPr>
          <a:xfrm>
            <a:off x="3901552" y="3328374"/>
            <a:ext cx="4105400" cy="3615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str3 can be used only inside the function</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414" y="4096345"/>
            <a:ext cx="3295650" cy="253247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99420" y="4096345"/>
            <a:ext cx="1657350" cy="571500"/>
          </a:xfrm>
          <a:prstGeom prst="rect">
            <a:avLst/>
          </a:prstGeom>
        </p:spPr>
      </p:pic>
    </p:spTree>
    <p:extLst>
      <p:ext uri="{BB962C8B-B14F-4D97-AF65-F5344CB8AC3E}">
        <p14:creationId xmlns:p14="http://schemas.microsoft.com/office/powerpoint/2010/main" val="1534478617"/>
      </p:ext>
    </p:extLst>
  </p:cSld>
  <p:clrMapOvr>
    <a:masterClrMapping/>
  </p:clrMapOvr>
  <mc:AlternateContent xmlns:mc="http://schemas.openxmlformats.org/markup-compatibility/2006" xmlns:p14="http://schemas.microsoft.com/office/powerpoint/2010/main">
    <mc:Choice Requires="p14">
      <p:transition spd="slow" p14:dur="2000" advTm="291000"/>
    </mc:Choice>
    <mc:Fallback xmlns="">
      <p:transition spd="slow" advTm="29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078EC3-00FC-6D4B-9336-1BB438747989}"/>
              </a:ext>
            </a:extLst>
          </p:cNvPr>
          <p:cNvSpPr txBox="1"/>
          <p:nvPr/>
        </p:nvSpPr>
        <p:spPr>
          <a:xfrm>
            <a:off x="852736" y="577802"/>
            <a:ext cx="3983783" cy="621837"/>
          </a:xfrm>
          <a:prstGeom prst="rect">
            <a:avLst/>
          </a:prstGeom>
          <a:noFill/>
        </p:spPr>
        <p:txBody>
          <a:bodyPr wrap="none" rtlCol="0">
            <a:spAutoFit/>
          </a:bodyPr>
          <a:lstStyle/>
          <a:p>
            <a:pPr marL="0" lvl="2"/>
            <a:r>
              <a:rPr lang="en-US" altLang="zh-CN" sz="3441" dirty="0">
                <a:solidFill>
                  <a:schemeClr val="accent2">
                    <a:lumMod val="75000"/>
                  </a:schemeClr>
                </a:solidFill>
              </a:rPr>
              <a:t>global: break locality</a:t>
            </a:r>
          </a:p>
        </p:txBody>
      </p:sp>
      <p:sp>
        <p:nvSpPr>
          <p:cNvPr id="10" name="Rectangle 9"/>
          <p:cNvSpPr/>
          <p:nvPr/>
        </p:nvSpPr>
        <p:spPr>
          <a:xfrm>
            <a:off x="348681" y="1360041"/>
            <a:ext cx="9361040" cy="668516"/>
          </a:xfrm>
          <a:prstGeom prst="rect">
            <a:avLst/>
          </a:prstGeom>
        </p:spPr>
        <p:txBody>
          <a:bodyPr wrap="square">
            <a:spAutoFit/>
          </a:bodyPr>
          <a:lstStyle/>
          <a:p>
            <a:pPr marL="342900" indent="-342900">
              <a:buFont typeface="Wingdings" panose="05000000000000000000" pitchFamily="2" charset="2"/>
              <a:buChar char="p"/>
            </a:pPr>
            <a:r>
              <a:rPr lang="en-US" altLang="zh-CN" b="1" dirty="0">
                <a:solidFill>
                  <a:srgbClr val="C00000"/>
                </a:solidFill>
              </a:rPr>
              <a:t>global (</a:t>
            </a:r>
            <a:r>
              <a:rPr lang="zh-CN" altLang="en-US" b="1" dirty="0">
                <a:solidFill>
                  <a:srgbClr val="C00000"/>
                </a:solidFill>
              </a:rPr>
              <a:t>全局</a:t>
            </a:r>
            <a:r>
              <a:rPr lang="en-US" altLang="zh-CN" b="1" dirty="0">
                <a:solidFill>
                  <a:srgbClr val="C00000"/>
                </a:solidFill>
              </a:rPr>
              <a:t>):</a:t>
            </a:r>
            <a:r>
              <a:rPr lang="en-US" altLang="zh-CN" dirty="0"/>
              <a:t> </a:t>
            </a:r>
            <a:r>
              <a:rPr lang="zh-CN" altLang="en-US" dirty="0"/>
              <a:t>如果要在函数内</a:t>
            </a:r>
            <a:r>
              <a:rPr lang="zh-CN" altLang="en-US" dirty="0">
                <a:solidFill>
                  <a:srgbClr val="FF0000"/>
                </a:solidFill>
              </a:rPr>
              <a:t>修改</a:t>
            </a:r>
            <a:r>
              <a:rPr lang="zh-CN" altLang="en-US" dirty="0"/>
              <a:t>函数外部的某个变量，可以在前面加</a:t>
            </a:r>
            <a:r>
              <a:rPr lang="en-US" altLang="zh-CN" b="1" dirty="0">
                <a:solidFill>
                  <a:srgbClr val="C00000"/>
                </a:solidFill>
              </a:rPr>
              <a:t>global</a:t>
            </a:r>
            <a:r>
              <a:rPr lang="zh-CN" altLang="en-US" b="1" dirty="0">
                <a:solidFill>
                  <a:srgbClr val="C00000"/>
                </a:solidFill>
              </a:rPr>
              <a:t>关键字</a:t>
            </a:r>
            <a:endParaRPr lang="en-US" altLang="zh-CN" b="1" dirty="0">
              <a:solidFill>
                <a:srgbClr val="C00000"/>
              </a:solidFill>
            </a:endParaRPr>
          </a:p>
          <a:p>
            <a:pPr marL="342900" indent="-342900">
              <a:buFont typeface="Wingdings" panose="05000000000000000000" pitchFamily="2" charset="2"/>
              <a:buChar char="p"/>
            </a:pPr>
            <a:r>
              <a:rPr lang="zh-CN" altLang="en-US" b="1" dirty="0">
                <a:solidFill>
                  <a:srgbClr val="C00000"/>
                </a:solidFill>
              </a:rPr>
              <a:t>可以在函数内部，直接使用外部的变量，如果不修改这个变量</a:t>
            </a:r>
            <a:endParaRPr lang="en-US" altLang="zh-CN" b="1" dirty="0">
              <a:solidFill>
                <a:srgbClr val="C00000"/>
              </a:solidFill>
            </a:endParaRPr>
          </a:p>
        </p:txBody>
      </p:sp>
      <p:pic>
        <p:nvPicPr>
          <p:cNvPr id="3" name="Picture 2" descr="Text&#10;&#10;Description automatically generated">
            <a:extLst>
              <a:ext uri="{FF2B5EF4-FFF2-40B4-BE49-F238E27FC236}">
                <a16:creationId xmlns:a16="http://schemas.microsoft.com/office/drawing/2014/main" id="{9A217A45-5E6E-4596-B733-971880561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621" y="2188959"/>
            <a:ext cx="2819756" cy="3195251"/>
          </a:xfrm>
          <a:prstGeom prst="rect">
            <a:avLst/>
          </a:prstGeom>
        </p:spPr>
      </p:pic>
      <p:pic>
        <p:nvPicPr>
          <p:cNvPr id="5" name="Picture 4" descr="A picture containing graphical user interface&#10;&#10;Description automatically generated">
            <a:extLst>
              <a:ext uri="{FF2B5EF4-FFF2-40B4-BE49-F238E27FC236}">
                <a16:creationId xmlns:a16="http://schemas.microsoft.com/office/drawing/2014/main" id="{82D0D466-823F-4138-AC03-15BE53165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324" y="5661377"/>
            <a:ext cx="514350" cy="5334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99386299-F422-4327-8890-7BAA1B0E80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5223" y="2201319"/>
            <a:ext cx="2736304" cy="3170529"/>
          </a:xfrm>
          <a:prstGeom prst="rect">
            <a:avLst/>
          </a:prstGeom>
        </p:spPr>
      </p:pic>
      <p:pic>
        <p:nvPicPr>
          <p:cNvPr id="11" name="Picture 10" descr="Logo&#10;&#10;Description automatically generated">
            <a:extLst>
              <a:ext uri="{FF2B5EF4-FFF2-40B4-BE49-F238E27FC236}">
                <a16:creationId xmlns:a16="http://schemas.microsoft.com/office/drawing/2014/main" id="{8232F363-1489-4174-B2FE-CDDE3CE63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737" y="5680427"/>
            <a:ext cx="1057275" cy="495300"/>
          </a:xfrm>
          <a:prstGeom prst="rect">
            <a:avLst/>
          </a:prstGeom>
        </p:spPr>
      </p:pic>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6F54E5B3-E503-4E39-A040-530B0D0F4DDA}"/>
                  </a:ext>
                </a:extLst>
              </p14:cNvPr>
              <p14:cNvContentPartPr/>
              <p14:nvPr/>
            </p14:nvContentPartPr>
            <p14:xfrm>
              <a:off x="5384520" y="3596760"/>
              <a:ext cx="1937160" cy="89280"/>
            </p14:xfrm>
          </p:contentPart>
        </mc:Choice>
        <mc:Fallback xmlns="">
          <p:pic>
            <p:nvPicPr>
              <p:cNvPr id="12" name="Ink 11">
                <a:extLst>
                  <a:ext uri="{FF2B5EF4-FFF2-40B4-BE49-F238E27FC236}">
                    <a16:creationId xmlns:a16="http://schemas.microsoft.com/office/drawing/2014/main" id="{6F54E5B3-E503-4E39-A040-530B0D0F4DDA}"/>
                  </a:ext>
                </a:extLst>
              </p:cNvPr>
              <p:cNvPicPr/>
              <p:nvPr/>
            </p:nvPicPr>
            <p:blipFill>
              <a:blip r:embed="rId9"/>
              <a:stretch>
                <a:fillRect/>
              </a:stretch>
            </p:blipFill>
            <p:spPr>
              <a:xfrm>
                <a:off x="5368680" y="3533400"/>
                <a:ext cx="19684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CDC2F58C-4B59-4F75-B36F-E74618524C04}"/>
                  </a:ext>
                </a:extLst>
              </p14:cNvPr>
              <p14:cNvContentPartPr/>
              <p14:nvPr/>
            </p14:nvContentPartPr>
            <p14:xfrm>
              <a:off x="7246440" y="2530800"/>
              <a:ext cx="211680" cy="1050120"/>
            </p14:xfrm>
          </p:contentPart>
        </mc:Choice>
        <mc:Fallback xmlns="">
          <p:pic>
            <p:nvPicPr>
              <p:cNvPr id="14" name="Ink 13">
                <a:extLst>
                  <a:ext uri="{FF2B5EF4-FFF2-40B4-BE49-F238E27FC236}">
                    <a16:creationId xmlns:a16="http://schemas.microsoft.com/office/drawing/2014/main" id="{CDC2F58C-4B59-4F75-B36F-E74618524C04}"/>
                  </a:ext>
                </a:extLst>
              </p:cNvPr>
              <p:cNvPicPr/>
              <p:nvPr/>
            </p:nvPicPr>
            <p:blipFill>
              <a:blip r:embed="rId11"/>
              <a:stretch>
                <a:fillRect/>
              </a:stretch>
            </p:blipFill>
            <p:spPr>
              <a:xfrm>
                <a:off x="7230600" y="2467440"/>
                <a:ext cx="243000" cy="1176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56078EA0-4269-4D91-A281-A07FB7ED2B24}"/>
                  </a:ext>
                </a:extLst>
              </p14:cNvPr>
              <p14:cNvContentPartPr/>
              <p14:nvPr/>
            </p14:nvContentPartPr>
            <p14:xfrm>
              <a:off x="5383080" y="4626360"/>
              <a:ext cx="2211840" cy="75600"/>
            </p14:xfrm>
          </p:contentPart>
        </mc:Choice>
        <mc:Fallback xmlns="">
          <p:pic>
            <p:nvPicPr>
              <p:cNvPr id="16" name="Ink 15">
                <a:extLst>
                  <a:ext uri="{FF2B5EF4-FFF2-40B4-BE49-F238E27FC236}">
                    <a16:creationId xmlns:a16="http://schemas.microsoft.com/office/drawing/2014/main" id="{56078EA0-4269-4D91-A281-A07FB7ED2B24}"/>
                  </a:ext>
                </a:extLst>
              </p:cNvPr>
              <p:cNvPicPr/>
              <p:nvPr/>
            </p:nvPicPr>
            <p:blipFill>
              <a:blip r:embed="rId13"/>
              <a:stretch>
                <a:fillRect/>
              </a:stretch>
            </p:blipFill>
            <p:spPr>
              <a:xfrm>
                <a:off x="5367240" y="4563000"/>
                <a:ext cx="2243160" cy="202320"/>
              </a:xfrm>
              <a:prstGeom prst="rect">
                <a:avLst/>
              </a:prstGeom>
            </p:spPr>
          </p:pic>
        </mc:Fallback>
      </mc:AlternateContent>
    </p:spTree>
    <p:extLst>
      <p:ext uri="{BB962C8B-B14F-4D97-AF65-F5344CB8AC3E}">
        <p14:creationId xmlns:p14="http://schemas.microsoft.com/office/powerpoint/2010/main" val="3366606230"/>
      </p:ext>
    </p:extLst>
  </p:cSld>
  <p:clrMapOvr>
    <a:masterClrMapping/>
  </p:clrMapOvr>
  <mc:AlternateContent xmlns:mc="http://schemas.openxmlformats.org/markup-compatibility/2006" xmlns:p14="http://schemas.microsoft.com/office/powerpoint/2010/main">
    <mc:Choice Requires="p14">
      <p:transition spd="slow" p14:dur="2000" advTm="176884"/>
    </mc:Choice>
    <mc:Fallback xmlns="">
      <p:transition spd="slow" advTm="17688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5600123" cy="621837"/>
          </a:xfrm>
          <a:prstGeom prst="rect">
            <a:avLst/>
          </a:prstGeom>
          <a:noFill/>
        </p:spPr>
        <p:txBody>
          <a:bodyPr wrap="none" rtlCol="0">
            <a:spAutoFit/>
          </a:bodyPr>
          <a:lstStyle/>
          <a:p>
            <a:r>
              <a:rPr lang="en-US" altLang="zh-CN" sz="3441" dirty="0">
                <a:solidFill>
                  <a:schemeClr val="accent2">
                    <a:lumMod val="75000"/>
                  </a:schemeClr>
                </a:solidFill>
              </a:rPr>
              <a:t>Default</a:t>
            </a:r>
            <a:r>
              <a:rPr lang="zh-CN" altLang="en-US" sz="3441" dirty="0">
                <a:solidFill>
                  <a:schemeClr val="accent2">
                    <a:lumMod val="75000"/>
                  </a:schemeClr>
                </a:solidFill>
              </a:rPr>
              <a:t> </a:t>
            </a:r>
            <a:r>
              <a:rPr lang="en-US" altLang="zh-CN" sz="3441" dirty="0">
                <a:solidFill>
                  <a:schemeClr val="accent2">
                    <a:lumMod val="75000"/>
                  </a:schemeClr>
                </a:solidFill>
              </a:rPr>
              <a:t>parameter (</a:t>
            </a:r>
            <a:r>
              <a:rPr lang="zh-CN" altLang="en-US" sz="3441" dirty="0">
                <a:solidFill>
                  <a:schemeClr val="accent2">
                    <a:lumMod val="75000"/>
                  </a:schemeClr>
                </a:solidFill>
              </a:rPr>
              <a:t>默认参数</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10" name="Rectangle 9"/>
          <p:cNvSpPr/>
          <p:nvPr/>
        </p:nvSpPr>
        <p:spPr>
          <a:xfrm>
            <a:off x="559707" y="1196875"/>
            <a:ext cx="8714558" cy="668516"/>
          </a:xfrm>
          <a:prstGeom prst="rect">
            <a:avLst/>
          </a:prstGeom>
        </p:spPr>
        <p:txBody>
          <a:bodyPr wrap="square">
            <a:spAutoFit/>
          </a:bodyPr>
          <a:lstStyle/>
          <a:p>
            <a:pPr marL="342900" indent="-342900">
              <a:buFont typeface="Wingdings" pitchFamily="2" charset="2"/>
              <a:buChar char="q"/>
            </a:pPr>
            <a:r>
              <a:rPr lang="en-US" dirty="0"/>
              <a:t>The following example shows how to use a default parameter value.</a:t>
            </a:r>
          </a:p>
          <a:p>
            <a:pPr marL="342900" indent="-342900">
              <a:buFont typeface="Wingdings" pitchFamily="2" charset="2"/>
              <a:buChar char="q"/>
            </a:pPr>
            <a:r>
              <a:rPr lang="en-US" dirty="0"/>
              <a:t>If we call the function without parameter, it uses the default value:</a:t>
            </a:r>
          </a:p>
        </p:txBody>
      </p:sp>
      <p:pic>
        <p:nvPicPr>
          <p:cNvPr id="14" name="Picture 13">
            <a:extLst>
              <a:ext uri="{FF2B5EF4-FFF2-40B4-BE49-F238E27FC236}">
                <a16:creationId xmlns:a16="http://schemas.microsoft.com/office/drawing/2014/main" id="{AC26A169-002E-234F-AF68-043278FE9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87" y="1865391"/>
            <a:ext cx="3263900" cy="1409700"/>
          </a:xfrm>
          <a:prstGeom prst="rect">
            <a:avLst/>
          </a:prstGeom>
        </p:spPr>
      </p:pic>
      <p:pic>
        <p:nvPicPr>
          <p:cNvPr id="16" name="Picture 15">
            <a:extLst>
              <a:ext uri="{FF2B5EF4-FFF2-40B4-BE49-F238E27FC236}">
                <a16:creationId xmlns:a16="http://schemas.microsoft.com/office/drawing/2014/main" id="{59866B74-D314-E948-B2B1-50B4F648B7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6367" y="1865391"/>
            <a:ext cx="1574800" cy="749300"/>
          </a:xfrm>
          <a:prstGeom prst="rect">
            <a:avLst/>
          </a:prstGeom>
        </p:spPr>
      </p:pic>
      <p:pic>
        <p:nvPicPr>
          <p:cNvPr id="18" name="Picture 17">
            <a:extLst>
              <a:ext uri="{FF2B5EF4-FFF2-40B4-BE49-F238E27FC236}">
                <a16:creationId xmlns:a16="http://schemas.microsoft.com/office/drawing/2014/main" id="{859AAFCA-29D8-FE42-A07E-B17F7B8B43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296" y="1865391"/>
            <a:ext cx="2540000" cy="1562100"/>
          </a:xfrm>
          <a:prstGeom prst="rect">
            <a:avLst/>
          </a:prstGeom>
        </p:spPr>
      </p:pic>
      <p:pic>
        <p:nvPicPr>
          <p:cNvPr id="20" name="Picture 19">
            <a:extLst>
              <a:ext uri="{FF2B5EF4-FFF2-40B4-BE49-F238E27FC236}">
                <a16:creationId xmlns:a16="http://schemas.microsoft.com/office/drawing/2014/main" id="{6FDF3FA5-9877-EB43-BD01-28983339CE3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95425" y="1875706"/>
            <a:ext cx="381000" cy="977900"/>
          </a:xfrm>
          <a:prstGeom prst="rect">
            <a:avLst/>
          </a:prstGeom>
        </p:spPr>
      </p:pic>
      <p:sp>
        <p:nvSpPr>
          <p:cNvPr id="21" name="Rectangle 20">
            <a:extLst>
              <a:ext uri="{FF2B5EF4-FFF2-40B4-BE49-F238E27FC236}">
                <a16:creationId xmlns:a16="http://schemas.microsoft.com/office/drawing/2014/main" id="{644B07A5-C6DB-584D-90FD-2CCC1C039A25}"/>
              </a:ext>
            </a:extLst>
          </p:cNvPr>
          <p:cNvSpPr/>
          <p:nvPr/>
        </p:nvSpPr>
        <p:spPr>
          <a:xfrm>
            <a:off x="559707" y="3437806"/>
            <a:ext cx="8714558" cy="1820883"/>
          </a:xfrm>
          <a:prstGeom prst="rect">
            <a:avLst/>
          </a:prstGeom>
        </p:spPr>
        <p:txBody>
          <a:bodyPr wrap="square">
            <a:spAutoFit/>
          </a:bodyPr>
          <a:lstStyle/>
          <a:p>
            <a:pPr marL="342900" indent="-342900">
              <a:buFont typeface="Wingdings" pitchFamily="2" charset="2"/>
              <a:buChar char="q"/>
            </a:pPr>
            <a:r>
              <a:rPr lang="en-US" b="1" dirty="0">
                <a:solidFill>
                  <a:srgbClr val="C00000"/>
                </a:solidFill>
              </a:rPr>
              <a:t>Passing via keyword</a:t>
            </a:r>
            <a:r>
              <a:rPr lang="en-US" altLang="zh-CN" dirty="0"/>
              <a:t>.</a:t>
            </a:r>
            <a:r>
              <a:rPr lang="zh-CN" altLang="en-US" dirty="0"/>
              <a:t> </a:t>
            </a:r>
            <a:r>
              <a:rPr lang="en-US" altLang="zh-CN" dirty="0"/>
              <a:t>In</a:t>
            </a:r>
            <a:r>
              <a:rPr lang="zh-CN" altLang="en-US" dirty="0"/>
              <a:t> </a:t>
            </a:r>
            <a:r>
              <a:rPr lang="en-US" altLang="zh-CN" dirty="0"/>
              <a:t>general,</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align</a:t>
            </a:r>
            <a:r>
              <a:rPr lang="zh-CN" altLang="en-US" dirty="0"/>
              <a:t> </a:t>
            </a:r>
            <a:r>
              <a:rPr lang="en-US" altLang="zh-CN" dirty="0"/>
              <a:t>parameters</a:t>
            </a:r>
            <a:r>
              <a:rPr lang="zh-CN" altLang="en-US" dirty="0"/>
              <a:t> </a:t>
            </a:r>
            <a:r>
              <a:rPr lang="en-US" altLang="zh-CN" dirty="0"/>
              <a:t>by</a:t>
            </a:r>
            <a:r>
              <a:rPr lang="zh-CN" altLang="en-US" dirty="0"/>
              <a:t> </a:t>
            </a:r>
            <a:r>
              <a:rPr lang="en-US" altLang="zh-CN" dirty="0"/>
              <a:t>order.</a:t>
            </a:r>
            <a:r>
              <a:rPr lang="zh-CN" altLang="en-US" dirty="0"/>
              <a:t> </a:t>
            </a:r>
            <a:r>
              <a:rPr lang="en-US" altLang="zh-CN" dirty="0"/>
              <a:t>We</a:t>
            </a:r>
            <a:r>
              <a:rPr lang="zh-CN" altLang="en-US" dirty="0"/>
              <a:t> </a:t>
            </a:r>
            <a:r>
              <a:rPr lang="en-US" altLang="zh-CN" dirty="0"/>
              <a:t>can</a:t>
            </a:r>
            <a:r>
              <a:rPr lang="zh-CN" altLang="en-US" dirty="0"/>
              <a:t> </a:t>
            </a:r>
            <a:r>
              <a:rPr lang="en-US" altLang="zh-CN" dirty="0"/>
              <a:t>avoid</a:t>
            </a:r>
            <a:r>
              <a:rPr lang="zh-CN" altLang="en-US" dirty="0"/>
              <a:t> </a:t>
            </a:r>
            <a:r>
              <a:rPr lang="en-US" altLang="zh-CN" dirty="0"/>
              <a:t>it</a:t>
            </a:r>
            <a:r>
              <a:rPr lang="zh-CN" altLang="en-US" dirty="0"/>
              <a:t> </a:t>
            </a:r>
            <a:r>
              <a:rPr lang="en-US" altLang="zh-CN" dirty="0"/>
              <a:t>by</a:t>
            </a:r>
            <a:r>
              <a:rPr lang="zh-CN" altLang="en-US" dirty="0"/>
              <a:t> </a:t>
            </a:r>
            <a:r>
              <a:rPr lang="en-US" altLang="zh-CN" dirty="0"/>
              <a:t>passing</a:t>
            </a:r>
            <a:r>
              <a:rPr lang="zh-CN" altLang="en-US" dirty="0"/>
              <a:t> </a:t>
            </a:r>
            <a:r>
              <a:rPr lang="en-US" altLang="zh-CN" dirty="0"/>
              <a:t>via</a:t>
            </a:r>
            <a:r>
              <a:rPr lang="zh-CN" altLang="en-US" dirty="0"/>
              <a:t> </a:t>
            </a:r>
            <a:r>
              <a:rPr lang="en-US" altLang="zh-CN" dirty="0"/>
              <a:t>keyword</a:t>
            </a:r>
          </a:p>
          <a:p>
            <a:pPr marL="342900" indent="-342900">
              <a:buFont typeface="Wingdings" pitchFamily="2" charset="2"/>
              <a:buChar char="q"/>
            </a:pPr>
            <a:endParaRPr lang="en-US" dirty="0"/>
          </a:p>
          <a:p>
            <a:endParaRPr lang="en-US" altLang="zh-CN" dirty="0"/>
          </a:p>
          <a:p>
            <a:pPr marL="342900" indent="-342900">
              <a:buFont typeface="Wingdings" pitchFamily="2" charset="2"/>
              <a:buChar char="q"/>
            </a:pPr>
            <a:r>
              <a:rPr lang="en-US" altLang="zh-CN" dirty="0"/>
              <a:t>In</a:t>
            </a:r>
            <a:r>
              <a:rPr lang="zh-CN" altLang="en-US" dirty="0"/>
              <a:t> </a:t>
            </a:r>
            <a:r>
              <a:rPr lang="en-US" altLang="zh-CN" dirty="0"/>
              <a:t>this</a:t>
            </a:r>
            <a:r>
              <a:rPr lang="zh-CN" altLang="en-US" dirty="0"/>
              <a:t> </a:t>
            </a:r>
            <a:r>
              <a:rPr lang="en-US" altLang="zh-CN" dirty="0"/>
              <a:t>example,</a:t>
            </a:r>
            <a:r>
              <a:rPr lang="zh-CN" altLang="en-US" dirty="0"/>
              <a:t> </a:t>
            </a:r>
            <a:r>
              <a:rPr lang="en-US" altLang="zh-CN" dirty="0"/>
              <a:t>we</a:t>
            </a:r>
            <a:r>
              <a:rPr lang="zh-CN" altLang="en-US" dirty="0"/>
              <a:t> </a:t>
            </a:r>
            <a:r>
              <a:rPr lang="en-US" altLang="zh-CN" dirty="0"/>
              <a:t>use</a:t>
            </a:r>
            <a:r>
              <a:rPr lang="zh-CN" altLang="en-US" dirty="0"/>
              <a:t> </a:t>
            </a:r>
            <a:r>
              <a:rPr lang="en-US" altLang="zh-CN" dirty="0"/>
              <a:t>assign</a:t>
            </a:r>
            <a:r>
              <a:rPr lang="zh-CN" altLang="en-US" dirty="0"/>
              <a:t> </a:t>
            </a:r>
            <a:r>
              <a:rPr lang="en-US" altLang="zh-CN" dirty="0"/>
              <a:t>the</a:t>
            </a:r>
            <a:r>
              <a:rPr lang="zh-CN" altLang="en-US" dirty="0"/>
              <a:t> </a:t>
            </a:r>
            <a:r>
              <a:rPr lang="en-US" altLang="zh-CN" dirty="0"/>
              <a:t>parameters</a:t>
            </a:r>
            <a:r>
              <a:rPr lang="zh-CN" altLang="en-US" dirty="0"/>
              <a:t> </a:t>
            </a:r>
            <a:r>
              <a:rPr lang="en-US" altLang="zh-CN" dirty="0"/>
              <a:t>the</a:t>
            </a:r>
            <a:r>
              <a:rPr lang="zh-CN" altLang="en-US" dirty="0"/>
              <a:t> </a:t>
            </a:r>
            <a:r>
              <a:rPr lang="en-US" altLang="zh-CN" dirty="0"/>
              <a:t>values.</a:t>
            </a:r>
            <a:r>
              <a:rPr lang="zh-CN" altLang="en-US" dirty="0"/>
              <a:t> </a:t>
            </a:r>
            <a:r>
              <a:rPr lang="en-US" altLang="zh-CN" dirty="0"/>
              <a:t>It</a:t>
            </a:r>
            <a:r>
              <a:rPr lang="zh-CN" altLang="en-US" dirty="0"/>
              <a:t> </a:t>
            </a:r>
            <a:r>
              <a:rPr lang="en-US" altLang="zh-CN" dirty="0"/>
              <a:t>can</a:t>
            </a:r>
            <a:r>
              <a:rPr lang="zh-CN" altLang="en-US" dirty="0"/>
              <a:t> </a:t>
            </a:r>
            <a:r>
              <a:rPr lang="en-US" altLang="zh-CN" dirty="0"/>
              <a:t>help</a:t>
            </a:r>
            <a:r>
              <a:rPr lang="zh-CN" altLang="en-US" dirty="0"/>
              <a:t> </a:t>
            </a:r>
            <a:r>
              <a:rPr lang="en-US" altLang="zh-CN" dirty="0"/>
              <a:t>us</a:t>
            </a:r>
            <a:r>
              <a:rPr lang="zh-CN" altLang="en-US" dirty="0"/>
              <a:t> </a:t>
            </a:r>
            <a:r>
              <a:rPr lang="en-US" altLang="zh-CN" dirty="0"/>
              <a:t>get rid of</a:t>
            </a:r>
            <a:r>
              <a:rPr lang="zh-CN" altLang="en-US" dirty="0"/>
              <a:t> </a:t>
            </a:r>
            <a:r>
              <a:rPr lang="en-US" altLang="zh-CN" dirty="0"/>
              <a:t>the</a:t>
            </a:r>
            <a:r>
              <a:rPr lang="zh-CN" altLang="en-US" dirty="0"/>
              <a:t> </a:t>
            </a:r>
            <a:r>
              <a:rPr lang="en-US" altLang="zh-CN" dirty="0"/>
              <a:t>mistakes</a:t>
            </a:r>
            <a:r>
              <a:rPr lang="zh-CN" altLang="en-US" dirty="0"/>
              <a:t> </a:t>
            </a:r>
            <a:r>
              <a:rPr lang="en-US" altLang="zh-CN" dirty="0"/>
              <a:t>of</a:t>
            </a:r>
            <a:r>
              <a:rPr lang="zh-CN" altLang="en-US" dirty="0"/>
              <a:t> </a:t>
            </a:r>
            <a:r>
              <a:rPr lang="en-US" altLang="zh-CN" b="1" dirty="0">
                <a:solidFill>
                  <a:srgbClr val="C00000"/>
                </a:solidFill>
              </a:rPr>
              <a:t>misalignment</a:t>
            </a:r>
            <a:r>
              <a:rPr lang="zh-CN" altLang="en-US" dirty="0"/>
              <a:t> </a:t>
            </a:r>
            <a:endParaRPr lang="en-US" dirty="0"/>
          </a:p>
        </p:txBody>
      </p:sp>
      <p:pic>
        <p:nvPicPr>
          <p:cNvPr id="23" name="Picture 22">
            <a:extLst>
              <a:ext uri="{FF2B5EF4-FFF2-40B4-BE49-F238E27FC236}">
                <a16:creationId xmlns:a16="http://schemas.microsoft.com/office/drawing/2014/main" id="{14D75784-6DD1-B340-A628-8CA1E33F2F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087" y="4132444"/>
            <a:ext cx="6294273" cy="297491"/>
          </a:xfrm>
          <a:prstGeom prst="rect">
            <a:avLst/>
          </a:prstGeom>
        </p:spPr>
      </p:pic>
      <p:pic>
        <p:nvPicPr>
          <p:cNvPr id="25" name="Picture 24">
            <a:extLst>
              <a:ext uri="{FF2B5EF4-FFF2-40B4-BE49-F238E27FC236}">
                <a16:creationId xmlns:a16="http://schemas.microsoft.com/office/drawing/2014/main" id="{07EB2FC5-5679-6949-A85F-194877FBF80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0438" y="4135638"/>
            <a:ext cx="1567844" cy="291171"/>
          </a:xfrm>
          <a:prstGeom prst="rect">
            <a:avLst/>
          </a:prstGeom>
        </p:spPr>
      </p:pic>
      <p:sp>
        <p:nvSpPr>
          <p:cNvPr id="11" name="Rectangle 6">
            <a:extLst>
              <a:ext uri="{FF2B5EF4-FFF2-40B4-BE49-F238E27FC236}">
                <a16:creationId xmlns:a16="http://schemas.microsoft.com/office/drawing/2014/main" id="{90BDFA7B-54C8-49A9-AB73-DD2969C56D53}"/>
              </a:ext>
            </a:extLst>
          </p:cNvPr>
          <p:cNvSpPr/>
          <p:nvPr/>
        </p:nvSpPr>
        <p:spPr>
          <a:xfrm>
            <a:off x="2276786" y="5421404"/>
            <a:ext cx="5504827" cy="36150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00" b="1" dirty="0">
                <a:solidFill>
                  <a:srgbClr val="C00000"/>
                </a:solidFill>
                <a:effectLst>
                  <a:outerShdw blurRad="38100" dist="38100" dir="2700000" algn="tl">
                    <a:srgbClr val="000000">
                      <a:alpha val="43137"/>
                    </a:srgbClr>
                  </a:outerShdw>
                </a:effectLst>
              </a:rPr>
              <a:t>推荐使用：不犯错误的唯一办法是把错误本身消灭掉</a:t>
            </a:r>
            <a:endParaRPr lang="en-US" altLang="zh-CN" sz="18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7408192"/>
      </p:ext>
    </p:extLst>
  </p:cSld>
  <p:clrMapOvr>
    <a:masterClrMapping/>
  </p:clrMapOvr>
  <mc:AlternateContent xmlns:mc="http://schemas.openxmlformats.org/markup-compatibility/2006" xmlns:p14="http://schemas.microsoft.com/office/powerpoint/2010/main">
    <mc:Choice Requires="p14">
      <p:transition spd="slow" p14:dur="2000" advTm="335578"/>
    </mc:Choice>
    <mc:Fallback xmlns="">
      <p:transition spd="slow" advTm="33557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852736" y="577802"/>
            <a:ext cx="3573094" cy="621837"/>
          </a:xfrm>
          <a:prstGeom prst="rect">
            <a:avLst/>
          </a:prstGeom>
          <a:noFill/>
        </p:spPr>
        <p:txBody>
          <a:bodyPr wrap="none" rtlCol="0">
            <a:spAutoFit/>
          </a:bodyPr>
          <a:lstStyle/>
          <a:p>
            <a:r>
              <a:rPr lang="en-US" altLang="zh-CN" sz="3441" dirty="0">
                <a:solidFill>
                  <a:schemeClr val="accent2">
                    <a:lumMod val="75000"/>
                  </a:schemeClr>
                </a:solidFill>
              </a:rPr>
              <a:t>Boolean expression</a:t>
            </a:r>
            <a:endParaRPr lang="en-US" sz="3441" dirty="0">
              <a:solidFill>
                <a:schemeClr val="accent2">
                  <a:lumMod val="75000"/>
                </a:schemeClr>
              </a:solidFill>
            </a:endParaRPr>
          </a:p>
        </p:txBody>
      </p:sp>
      <p:sp>
        <p:nvSpPr>
          <p:cNvPr id="6" name="Rectangle 5"/>
          <p:cNvSpPr/>
          <p:nvPr/>
        </p:nvSpPr>
        <p:spPr>
          <a:xfrm>
            <a:off x="780728" y="1720081"/>
            <a:ext cx="8496944" cy="3837525"/>
          </a:xfrm>
          <a:prstGeom prst="rect">
            <a:avLst/>
          </a:prstGeom>
        </p:spPr>
        <p:txBody>
          <a:bodyPr wrap="square">
            <a:spAutoFit/>
          </a:bodyPr>
          <a:lstStyle/>
          <a:p>
            <a:pPr marL="285750" indent="-285750">
              <a:buFont typeface="Wingdings" panose="05000000000000000000" pitchFamily="2" charset="2"/>
              <a:buChar char="p"/>
            </a:pPr>
            <a:r>
              <a:rPr lang="en-US" altLang="zh-CN" dirty="0"/>
              <a:t>All the expressions above return </a:t>
            </a:r>
            <a:r>
              <a:rPr lang="en-US" altLang="zh-CN" b="1" dirty="0">
                <a:solidFill>
                  <a:srgbClr val="C00000"/>
                </a:solidFill>
                <a:effectLst>
                  <a:outerShdw blurRad="38100" dist="38100" dir="2700000" algn="tl">
                    <a:srgbClr val="000000">
                      <a:alpha val="43137"/>
                    </a:srgbClr>
                  </a:outerShdw>
                </a:effectLst>
              </a:rPr>
              <a:t>True</a:t>
            </a:r>
            <a:r>
              <a:rPr lang="en-US" altLang="zh-CN" dirty="0">
                <a:solidFill>
                  <a:srgbClr val="C00000"/>
                </a:solidFill>
              </a:rPr>
              <a:t> </a:t>
            </a:r>
            <a:r>
              <a:rPr lang="en-US" altLang="zh-CN" dirty="0"/>
              <a:t>or</a:t>
            </a:r>
            <a:r>
              <a:rPr lang="en-US" altLang="zh-CN" dirty="0">
                <a:solidFill>
                  <a:srgbClr val="C00000"/>
                </a:solidFill>
              </a:rPr>
              <a:t> </a:t>
            </a:r>
            <a:r>
              <a:rPr lang="en-US" altLang="zh-CN" b="1" dirty="0">
                <a:solidFill>
                  <a:srgbClr val="C00000"/>
                </a:solidFill>
                <a:effectLst>
                  <a:outerShdw blurRad="38100" dist="38100" dir="2700000" algn="tl">
                    <a:srgbClr val="000000">
                      <a:alpha val="43137"/>
                    </a:srgbClr>
                  </a:outerShdw>
                </a:effectLst>
              </a:rPr>
              <a:t>False</a:t>
            </a:r>
          </a:p>
          <a:p>
            <a:pPr marL="285750" indent="-285750">
              <a:buFont typeface="Wingdings" panose="05000000000000000000" pitchFamily="2" charset="2"/>
              <a:buChar char="p"/>
            </a:pPr>
            <a:r>
              <a:rPr lang="en-US" altLang="zh-CN" dirty="0"/>
              <a:t>A </a:t>
            </a:r>
            <a:r>
              <a:rPr lang="en-US" altLang="zh-CN" b="1" dirty="0" err="1">
                <a:solidFill>
                  <a:srgbClr val="C00000"/>
                </a:solidFill>
                <a:effectLst>
                  <a:outerShdw blurRad="38100" dist="38100" dir="2700000" algn="tl">
                    <a:srgbClr val="000000">
                      <a:alpha val="43137"/>
                    </a:srgbClr>
                  </a:outerShdw>
                </a:effectLst>
              </a:rPr>
              <a:t>boolean</a:t>
            </a:r>
            <a:r>
              <a:rPr lang="en-US" altLang="zh-CN" b="1" dirty="0">
                <a:solidFill>
                  <a:srgbClr val="C00000"/>
                </a:solidFill>
                <a:effectLst>
                  <a:outerShdw blurRad="38100" dist="38100" dir="2700000" algn="tl">
                    <a:srgbClr val="000000">
                      <a:alpha val="43137"/>
                    </a:srgbClr>
                  </a:outerShdw>
                </a:effectLst>
              </a:rPr>
              <a:t> expression </a:t>
            </a:r>
            <a:r>
              <a:rPr lang="en-US" altLang="zh-CN" dirty="0"/>
              <a:t>is an expression that is either true or false</a:t>
            </a:r>
          </a:p>
          <a:p>
            <a:pPr marL="285750" indent="-285750">
              <a:buFont typeface="Wingdings" panose="05000000000000000000" pitchFamily="2" charset="2"/>
              <a:buChar char="p"/>
            </a:pPr>
            <a:r>
              <a:rPr lang="en-US" altLang="zh-CN" dirty="0"/>
              <a:t>Operators that can create Boolean expression:</a:t>
            </a:r>
          </a:p>
          <a:p>
            <a:pPr marL="761192" lvl="1" indent="-285750">
              <a:buFont typeface="Wingdings" panose="05000000000000000000" pitchFamily="2" charset="2"/>
              <a:buChar char="p"/>
            </a:pPr>
            <a:r>
              <a:rPr lang="en-US" altLang="zh-CN" dirty="0">
                <a:solidFill>
                  <a:srgbClr val="C00000"/>
                </a:solidFill>
              </a:rPr>
              <a:t>&gt;, &lt;, &gt;=, &lt;=, ==, !=</a:t>
            </a:r>
          </a:p>
          <a:p>
            <a:pPr marL="761192" lvl="1" indent="-285750">
              <a:buFont typeface="Wingdings" panose="05000000000000000000" pitchFamily="2" charset="2"/>
              <a:buChar char="p"/>
            </a:pPr>
            <a:r>
              <a:rPr lang="en-US" altLang="zh-CN" dirty="0">
                <a:solidFill>
                  <a:srgbClr val="C00000"/>
                </a:solidFill>
              </a:rPr>
              <a:t>in, not in (</a:t>
            </a:r>
            <a:r>
              <a:rPr lang="zh-CN" altLang="en-US" dirty="0">
                <a:solidFill>
                  <a:srgbClr val="C00000"/>
                </a:solidFill>
              </a:rPr>
              <a:t>集合</a:t>
            </a:r>
            <a:r>
              <a:rPr lang="en-US" altLang="zh-CN" dirty="0">
                <a:solidFill>
                  <a:srgbClr val="C00000"/>
                </a:solidFill>
              </a:rPr>
              <a:t>)</a:t>
            </a:r>
          </a:p>
          <a:p>
            <a:pPr marL="761192" lvl="1" indent="-285750">
              <a:buFont typeface="Wingdings" panose="05000000000000000000" pitchFamily="2" charset="2"/>
              <a:buChar char="p"/>
            </a:pPr>
            <a:r>
              <a:rPr lang="en-US" altLang="zh-CN" dirty="0">
                <a:solidFill>
                  <a:srgbClr val="C00000"/>
                </a:solidFill>
              </a:rPr>
              <a:t>is, is not </a:t>
            </a:r>
            <a:r>
              <a:rPr lang="en-US" altLang="zh-CN" dirty="0"/>
              <a:t>(will discuss it later)</a:t>
            </a:r>
          </a:p>
          <a:p>
            <a:pPr marL="285750" indent="-285750">
              <a:buFont typeface="Wingdings" panose="05000000000000000000" pitchFamily="2" charset="2"/>
              <a:buChar char="p"/>
            </a:pPr>
            <a:r>
              <a:rPr lang="en-US" altLang="zh-CN" dirty="0"/>
              <a:t>True is 1 and False is 0. Both are bool type</a:t>
            </a:r>
          </a:p>
          <a:p>
            <a:pPr marL="285750" indent="-285750">
              <a:buFont typeface="Wingdings" panose="05000000000000000000" pitchFamily="2" charset="2"/>
              <a:buChar char="p"/>
            </a:pPr>
            <a:r>
              <a:rPr lang="en-US" altLang="zh-CN" dirty="0"/>
              <a:t>Any </a:t>
            </a:r>
            <a:r>
              <a:rPr lang="en-US" altLang="zh-CN" b="1" dirty="0">
                <a:solidFill>
                  <a:srgbClr val="C00000"/>
                </a:solidFill>
                <a:effectLst>
                  <a:outerShdw blurRad="38100" dist="38100" dir="2700000" algn="tl">
                    <a:srgbClr val="000000">
                      <a:alpha val="43137"/>
                    </a:srgbClr>
                  </a:outerShdw>
                </a:effectLst>
              </a:rPr>
              <a:t>nonzero number </a:t>
            </a:r>
            <a:r>
              <a:rPr lang="en-US" altLang="zh-CN" dirty="0"/>
              <a:t>is interpreted as “True”</a:t>
            </a:r>
          </a:p>
          <a:p>
            <a:pPr marL="285750" indent="-285750">
              <a:buFont typeface="Wingdings" panose="05000000000000000000" pitchFamily="2" charset="2"/>
              <a:buChar char="p"/>
            </a:pPr>
            <a:r>
              <a:rPr lang="en-US" altLang="zh-CN" dirty="0"/>
              <a:t>Logical operators: There are three logical operators: </a:t>
            </a:r>
            <a:r>
              <a:rPr lang="en-US" altLang="zh-CN" b="1" dirty="0">
                <a:solidFill>
                  <a:srgbClr val="C00000"/>
                </a:solidFill>
                <a:effectLst>
                  <a:outerShdw blurRad="38100" dist="38100" dir="2700000" algn="tl">
                    <a:srgbClr val="000000">
                      <a:alpha val="43137"/>
                    </a:srgbClr>
                  </a:outerShdw>
                </a:effectLst>
              </a:rPr>
              <a:t>and</a:t>
            </a:r>
            <a:r>
              <a:rPr lang="en-US" altLang="zh-CN" dirty="0"/>
              <a:t>, </a:t>
            </a:r>
            <a:r>
              <a:rPr lang="en-US" altLang="zh-CN" b="1" dirty="0">
                <a:solidFill>
                  <a:srgbClr val="C00000"/>
                </a:solidFill>
                <a:effectLst>
                  <a:outerShdw blurRad="38100" dist="38100" dir="2700000" algn="tl">
                    <a:srgbClr val="000000">
                      <a:alpha val="43137"/>
                    </a:srgbClr>
                  </a:outerShdw>
                </a:effectLst>
              </a:rPr>
              <a:t>or,</a:t>
            </a:r>
            <a:r>
              <a:rPr lang="en-US" altLang="zh-CN" dirty="0"/>
              <a:t> and </a:t>
            </a:r>
            <a:r>
              <a:rPr lang="en-US" altLang="zh-CN" b="1" dirty="0">
                <a:solidFill>
                  <a:srgbClr val="C00000"/>
                </a:solidFill>
                <a:effectLst>
                  <a:outerShdw blurRad="38100" dist="38100" dir="2700000" algn="tl">
                    <a:srgbClr val="000000">
                      <a:alpha val="43137"/>
                    </a:srgbClr>
                  </a:outerShdw>
                </a:effectLst>
              </a:rPr>
              <a:t>not</a:t>
            </a:r>
          </a:p>
          <a:p>
            <a:pPr marL="761192" lvl="1" indent="-28575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x and y </a:t>
            </a:r>
            <a:r>
              <a:rPr lang="en-US" altLang="zh-CN" dirty="0"/>
              <a:t>returns True, if and only if both x and y are True</a:t>
            </a:r>
          </a:p>
          <a:p>
            <a:pPr marL="761192" lvl="1" indent="-28575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x or y </a:t>
            </a:r>
            <a:r>
              <a:rPr lang="en-US" altLang="zh-CN" dirty="0"/>
              <a:t>returns True, if and only if at least one of them are True</a:t>
            </a:r>
          </a:p>
          <a:p>
            <a:pPr marL="761192" lvl="1" indent="-285750">
              <a:buFont typeface="Wingdings" panose="05000000000000000000" pitchFamily="2" charset="2"/>
              <a:buChar char="p"/>
            </a:pPr>
            <a:r>
              <a:rPr lang="en-US" altLang="zh-CN" b="1" dirty="0">
                <a:solidFill>
                  <a:srgbClr val="C00000"/>
                </a:solidFill>
                <a:effectLst>
                  <a:outerShdw blurRad="38100" dist="38100" dir="2700000" algn="tl">
                    <a:srgbClr val="000000">
                      <a:alpha val="43137"/>
                    </a:srgbClr>
                  </a:outerShdw>
                </a:effectLst>
              </a:rPr>
              <a:t>not x </a:t>
            </a:r>
            <a:r>
              <a:rPr lang="en-US" altLang="zh-CN" dirty="0"/>
              <a:t>returns True, if and only if x is False</a:t>
            </a:r>
          </a:p>
          <a:p>
            <a:pPr marL="761192" lvl="1" indent="-285750">
              <a:buFont typeface="Wingdings" panose="05000000000000000000" pitchFamily="2" charset="2"/>
              <a:buChar char="p"/>
            </a:pPr>
            <a:r>
              <a:rPr lang="en-US" altLang="zh-CN" dirty="0"/>
              <a:t>The priority: </a:t>
            </a:r>
            <a:r>
              <a:rPr lang="en-US" altLang="zh-CN" b="1" dirty="0">
                <a:solidFill>
                  <a:srgbClr val="C00000"/>
                </a:solidFill>
                <a:effectLst>
                  <a:outerShdw blurRad="38100" dist="38100" dir="2700000" algn="tl">
                    <a:srgbClr val="000000">
                      <a:alpha val="43137"/>
                    </a:srgbClr>
                  </a:outerShdw>
                </a:effectLst>
              </a:rPr>
              <a:t>not &gt; and &gt; or</a:t>
            </a:r>
            <a:r>
              <a:rPr lang="en-US" altLang="zh-CN" dirty="0"/>
              <a:t>. Use “()” if you are not sure</a:t>
            </a:r>
          </a:p>
        </p:txBody>
      </p:sp>
      <p:sp>
        <p:nvSpPr>
          <p:cNvPr id="14" name="Rectangle 13">
            <a:extLst>
              <a:ext uri="{FF2B5EF4-FFF2-40B4-BE49-F238E27FC236}">
                <a16:creationId xmlns:a16="http://schemas.microsoft.com/office/drawing/2014/main" id="{A769FA6D-63BB-2049-B3CC-A3243E97C4F5}"/>
              </a:ext>
            </a:extLst>
          </p:cNvPr>
          <p:cNvSpPr/>
          <p:nvPr/>
        </p:nvSpPr>
        <p:spPr>
          <a:xfrm>
            <a:off x="1763427" y="1262444"/>
            <a:ext cx="6624736" cy="374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rPr>
              <a:t>Recall: 1+2&gt;=3, 8/4 &lt;=3, “</a:t>
            </a:r>
            <a:r>
              <a:rPr lang="en-US" sz="2400" dirty="0" err="1">
                <a:solidFill>
                  <a:srgbClr val="C00000"/>
                </a:solidFill>
              </a:rPr>
              <a:t>abc</a:t>
            </a:r>
            <a:r>
              <a:rPr lang="en-US" sz="2400" dirty="0">
                <a:solidFill>
                  <a:srgbClr val="C00000"/>
                </a:solidFill>
              </a:rPr>
              <a:t>”!=“ABC”, “a”&lt;“z”</a:t>
            </a:r>
            <a:r>
              <a:rPr lang="en-US" altLang="zh-CN" sz="2400" dirty="0">
                <a:solidFill>
                  <a:srgbClr val="C00000"/>
                </a:solidFill>
              </a:rPr>
              <a:t> </a:t>
            </a:r>
            <a:endParaRPr lang="en-US" sz="2400"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3104" y="2623183"/>
            <a:ext cx="2243650" cy="5810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4" y="3299296"/>
            <a:ext cx="1902600" cy="5810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2736" y="5557678"/>
            <a:ext cx="3345967" cy="98694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4583" y="5557607"/>
            <a:ext cx="674880" cy="987012"/>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8841" y="5584010"/>
            <a:ext cx="2580550" cy="934205"/>
          </a:xfrm>
          <a:prstGeom prst="rect">
            <a:avLst/>
          </a:prstGeom>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59963" y="5588281"/>
            <a:ext cx="577611" cy="916476"/>
          </a:xfrm>
          <a:prstGeom prst="rect">
            <a:avLst/>
          </a:prstGeom>
        </p:spPr>
      </p:pic>
    </p:spTree>
    <p:extLst>
      <p:ext uri="{BB962C8B-B14F-4D97-AF65-F5344CB8AC3E}">
        <p14:creationId xmlns:p14="http://schemas.microsoft.com/office/powerpoint/2010/main" val="470289421"/>
      </p:ext>
    </p:extLst>
  </p:cSld>
  <p:clrMapOvr>
    <a:masterClrMapping/>
  </p:clrMapOvr>
  <mc:AlternateContent xmlns:mc="http://schemas.openxmlformats.org/markup-compatibility/2006" xmlns:p14="http://schemas.microsoft.com/office/powerpoint/2010/main">
    <mc:Choice Requires="p14">
      <p:transition spd="slow" p14:dur="2000" advTm="273699"/>
    </mc:Choice>
    <mc:Fallback xmlns="">
      <p:transition spd="slow" advTm="27369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160895" cy="621837"/>
          </a:xfrm>
          <a:prstGeom prst="rect">
            <a:avLst/>
          </a:prstGeom>
          <a:noFill/>
        </p:spPr>
        <p:txBody>
          <a:bodyPr wrap="none" rtlCol="0">
            <a:spAutoFit/>
          </a:bodyPr>
          <a:lstStyle/>
          <a:p>
            <a:r>
              <a:rPr lang="zh-CN" altLang="en-US" sz="3441" dirty="0">
                <a:solidFill>
                  <a:schemeClr val="accent2">
                    <a:lumMod val="75000"/>
                  </a:schemeClr>
                </a:solidFill>
              </a:rPr>
              <a:t>*</a:t>
            </a:r>
            <a:r>
              <a:rPr lang="en-US" altLang="zh-CN" sz="3441" dirty="0" err="1">
                <a:solidFill>
                  <a:schemeClr val="accent2">
                    <a:lumMod val="75000"/>
                  </a:schemeClr>
                </a:solidFill>
              </a:rPr>
              <a:t>args</a:t>
            </a:r>
            <a:endParaRPr lang="en-US" sz="3441" dirty="0">
              <a:solidFill>
                <a:schemeClr val="accent2">
                  <a:lumMod val="75000"/>
                </a:schemeClr>
              </a:solidFill>
            </a:endParaRPr>
          </a:p>
        </p:txBody>
      </p:sp>
      <p:sp>
        <p:nvSpPr>
          <p:cNvPr id="10" name="Rectangle 9"/>
          <p:cNvSpPr/>
          <p:nvPr/>
        </p:nvSpPr>
        <p:spPr>
          <a:xfrm>
            <a:off x="559707" y="1196875"/>
            <a:ext cx="8714558" cy="668516"/>
          </a:xfrm>
          <a:prstGeom prst="rect">
            <a:avLst/>
          </a:prstGeom>
        </p:spPr>
        <p:txBody>
          <a:bodyPr wrap="square">
            <a:spAutoFit/>
          </a:bodyPr>
          <a:lstStyle/>
          <a:p>
            <a:pPr marL="342900" indent="-342900">
              <a:buFont typeface="Wingdings" pitchFamily="2" charset="2"/>
              <a:buChar char="q"/>
            </a:pPr>
            <a:r>
              <a:rPr lang="en-US" altLang="zh-CN" dirty="0"/>
              <a:t>If</a:t>
            </a:r>
            <a:r>
              <a:rPr lang="zh-CN" altLang="en-US" dirty="0"/>
              <a:t> * </a:t>
            </a:r>
            <a:r>
              <a:rPr lang="en-US" altLang="zh-CN" dirty="0"/>
              <a:t>appeared</a:t>
            </a:r>
            <a:r>
              <a:rPr lang="zh-CN" altLang="en-US" dirty="0"/>
              <a:t> </a:t>
            </a:r>
            <a:r>
              <a:rPr lang="en-US" altLang="zh-CN" dirty="0"/>
              <a:t>before</a:t>
            </a:r>
            <a:r>
              <a:rPr lang="zh-CN" altLang="en-US" dirty="0"/>
              <a:t> </a:t>
            </a:r>
            <a:r>
              <a:rPr lang="en-US" altLang="zh-CN" dirty="0"/>
              <a:t>a</a:t>
            </a:r>
            <a:r>
              <a:rPr lang="zh-CN" altLang="en-US" dirty="0"/>
              <a:t> </a:t>
            </a:r>
            <a:r>
              <a:rPr lang="en-US" altLang="zh-CN" dirty="0"/>
              <a:t>function</a:t>
            </a:r>
            <a:r>
              <a:rPr lang="zh-CN" altLang="en-US" dirty="0"/>
              <a:t> </a:t>
            </a:r>
            <a:r>
              <a:rPr lang="en-US" altLang="zh-CN" dirty="0"/>
              <a:t>parameter,</a:t>
            </a:r>
            <a:r>
              <a:rPr lang="zh-CN" altLang="en-US" dirty="0"/>
              <a:t> </a:t>
            </a:r>
            <a:r>
              <a:rPr lang="en-US" altLang="zh-CN" dirty="0"/>
              <a:t>then</a:t>
            </a:r>
            <a:r>
              <a:rPr lang="zh-CN" altLang="en-US" dirty="0"/>
              <a:t> </a:t>
            </a:r>
            <a:r>
              <a:rPr lang="en-US" altLang="zh-CN" dirty="0"/>
              <a:t>it</a:t>
            </a:r>
            <a:r>
              <a:rPr lang="zh-CN" altLang="en-US" dirty="0"/>
              <a:t> </a:t>
            </a:r>
            <a:r>
              <a:rPr lang="en-US" altLang="zh-CN" dirty="0"/>
              <a:t>can</a:t>
            </a:r>
            <a:r>
              <a:rPr lang="zh-CN" altLang="en-US" dirty="0"/>
              <a:t> </a:t>
            </a:r>
            <a:r>
              <a:rPr lang="en-US" altLang="zh-CN" dirty="0"/>
              <a:t>accept</a:t>
            </a:r>
            <a:r>
              <a:rPr lang="zh-CN" altLang="en-US" dirty="0"/>
              <a:t> </a:t>
            </a:r>
            <a:r>
              <a:rPr lang="en-US" dirty="0"/>
              <a:t>any number of variables</a:t>
            </a:r>
            <a:r>
              <a:rPr lang="en-US" altLang="zh-CN" dirty="0"/>
              <a:t>.</a:t>
            </a:r>
            <a:r>
              <a:rPr lang="zh-CN" altLang="en-US" dirty="0"/>
              <a:t> </a:t>
            </a:r>
            <a:r>
              <a:rPr lang="en-US" altLang="zh-CN" dirty="0"/>
              <a:t>(In</a:t>
            </a:r>
            <a:r>
              <a:rPr lang="zh-CN" altLang="en-US" dirty="0"/>
              <a:t> </a:t>
            </a:r>
            <a:r>
              <a:rPr lang="en-US" altLang="zh-CN" dirty="0"/>
              <a:t>convention,</a:t>
            </a:r>
            <a:r>
              <a:rPr lang="zh-CN" altLang="en-US" dirty="0"/>
              <a:t> </a:t>
            </a:r>
            <a:r>
              <a:rPr lang="en-US" altLang="zh-CN" dirty="0"/>
              <a:t>we</a:t>
            </a:r>
            <a:r>
              <a:rPr lang="zh-CN" altLang="en-US" dirty="0"/>
              <a:t> </a:t>
            </a:r>
            <a:r>
              <a:rPr lang="en-US" altLang="zh-CN" dirty="0"/>
              <a:t>use</a:t>
            </a:r>
            <a:r>
              <a:rPr lang="zh-CN" altLang="en-US" dirty="0"/>
              <a:t> * </a:t>
            </a:r>
            <a:r>
              <a:rPr lang="en-US" altLang="zh-CN" dirty="0" err="1"/>
              <a:t>args</a:t>
            </a:r>
            <a:r>
              <a:rPr lang="en-US" altLang="zh-CN" dirty="0"/>
              <a:t>)</a:t>
            </a:r>
          </a:p>
        </p:txBody>
      </p:sp>
      <p:pic>
        <p:nvPicPr>
          <p:cNvPr id="5" name="Picture 4">
            <a:extLst>
              <a:ext uri="{FF2B5EF4-FFF2-40B4-BE49-F238E27FC236}">
                <a16:creationId xmlns:a16="http://schemas.microsoft.com/office/drawing/2014/main" id="{D9AA9AA6-2CD0-7E40-94E8-A0E8FA15E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6708" y="2129471"/>
            <a:ext cx="1676400" cy="1346200"/>
          </a:xfrm>
          <a:prstGeom prst="rect">
            <a:avLst/>
          </a:prstGeom>
        </p:spPr>
      </p:pic>
      <p:pic>
        <p:nvPicPr>
          <p:cNvPr id="7" name="Picture 6">
            <a:extLst>
              <a:ext uri="{FF2B5EF4-FFF2-40B4-BE49-F238E27FC236}">
                <a16:creationId xmlns:a16="http://schemas.microsoft.com/office/drawing/2014/main" id="{DA5A8DF1-6470-EA4F-8C53-656C58E2F2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466" y="2140545"/>
            <a:ext cx="215900" cy="1155700"/>
          </a:xfrm>
          <a:prstGeom prst="rect">
            <a:avLst/>
          </a:prstGeom>
        </p:spPr>
      </p:pic>
      <p:pic>
        <p:nvPicPr>
          <p:cNvPr id="9" name="Picture 8">
            <a:extLst>
              <a:ext uri="{FF2B5EF4-FFF2-40B4-BE49-F238E27FC236}">
                <a16:creationId xmlns:a16="http://schemas.microsoft.com/office/drawing/2014/main" id="{499B97E4-27B7-1149-BDDF-3F4774433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1772" y="2140545"/>
            <a:ext cx="1676400" cy="1955800"/>
          </a:xfrm>
          <a:prstGeom prst="rect">
            <a:avLst/>
          </a:prstGeom>
        </p:spPr>
      </p:pic>
      <p:pic>
        <p:nvPicPr>
          <p:cNvPr id="12" name="Picture 11">
            <a:extLst>
              <a:ext uri="{FF2B5EF4-FFF2-40B4-BE49-F238E27FC236}">
                <a16:creationId xmlns:a16="http://schemas.microsoft.com/office/drawing/2014/main" id="{955B0535-775F-974E-B5EF-CDF5E6D895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23980" y="2141740"/>
            <a:ext cx="825500" cy="558800"/>
          </a:xfrm>
          <a:prstGeom prst="rect">
            <a:avLst/>
          </a:prstGeom>
        </p:spPr>
      </p:pic>
    </p:spTree>
    <p:extLst>
      <p:ext uri="{BB962C8B-B14F-4D97-AF65-F5344CB8AC3E}">
        <p14:creationId xmlns:p14="http://schemas.microsoft.com/office/powerpoint/2010/main" val="3498109714"/>
      </p:ext>
    </p:extLst>
  </p:cSld>
  <p:clrMapOvr>
    <a:masterClrMapping/>
  </p:clrMapOvr>
  <mc:AlternateContent xmlns:mc="http://schemas.openxmlformats.org/markup-compatibility/2006" xmlns:p14="http://schemas.microsoft.com/office/powerpoint/2010/main">
    <mc:Choice Requires="p14">
      <p:transition spd="slow" p14:dur="2000" advTm="175571"/>
    </mc:Choice>
    <mc:Fallback xmlns="">
      <p:transition spd="slow" advTm="17557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373039" cy="621837"/>
          </a:xfrm>
          <a:prstGeom prst="rect">
            <a:avLst/>
          </a:prstGeom>
          <a:noFill/>
        </p:spPr>
        <p:txBody>
          <a:bodyPr wrap="none" rtlCol="0">
            <a:spAutoFit/>
          </a:bodyPr>
          <a:lstStyle/>
          <a:p>
            <a:r>
              <a:rPr lang="en-US" altLang="zh-CN" sz="3441" dirty="0">
                <a:solidFill>
                  <a:schemeClr val="accent2">
                    <a:lumMod val="75000"/>
                  </a:schemeClr>
                </a:solidFill>
              </a:rPr>
              <a:t>Indentation</a:t>
            </a:r>
            <a:r>
              <a:rPr lang="zh-CN" altLang="en-US" sz="3441" dirty="0">
                <a:solidFill>
                  <a:schemeClr val="accent2">
                    <a:lumMod val="75000"/>
                  </a:schemeClr>
                </a:solidFill>
              </a:rPr>
              <a:t> </a:t>
            </a:r>
            <a:r>
              <a:rPr lang="en-US" altLang="zh-CN" sz="3441" dirty="0">
                <a:solidFill>
                  <a:schemeClr val="accent2">
                    <a:lumMod val="75000"/>
                  </a:schemeClr>
                </a:solidFill>
              </a:rPr>
              <a:t>(</a:t>
            </a:r>
            <a:r>
              <a:rPr lang="ja-JP" altLang="en-US" sz="3441">
                <a:solidFill>
                  <a:schemeClr val="accent2">
                    <a:lumMod val="75000"/>
                  </a:schemeClr>
                </a:solidFill>
              </a:rPr>
              <a:t>缩进</a:t>
            </a:r>
            <a:r>
              <a:rPr lang="en-US" altLang="zh-CN" sz="3441" dirty="0">
                <a:solidFill>
                  <a:schemeClr val="accent2">
                    <a:lumMod val="75000"/>
                  </a:schemeClr>
                </a:solidFill>
              </a:rPr>
              <a:t>)</a:t>
            </a:r>
            <a:endParaRPr lang="en-US" sz="3441" dirty="0">
              <a:solidFill>
                <a:schemeClr val="accent2">
                  <a:lumMod val="75000"/>
                </a:schemeClr>
              </a:solidFill>
            </a:endParaRPr>
          </a:p>
        </p:txBody>
      </p:sp>
      <p:sp>
        <p:nvSpPr>
          <p:cNvPr id="10" name="Rectangle 9"/>
          <p:cNvSpPr/>
          <p:nvPr/>
        </p:nvSpPr>
        <p:spPr>
          <a:xfrm>
            <a:off x="780728" y="1249262"/>
            <a:ext cx="8714558" cy="956609"/>
          </a:xfrm>
          <a:prstGeom prst="rect">
            <a:avLst/>
          </a:prstGeom>
        </p:spPr>
        <p:txBody>
          <a:bodyPr wrap="square">
            <a:spAutoFit/>
          </a:bodyPr>
          <a:lstStyle/>
          <a:p>
            <a:pPr marL="342900" indent="-342900">
              <a:buFont typeface="Wingdings" pitchFamily="2" charset="2"/>
              <a:buChar char="q"/>
            </a:pPr>
            <a:r>
              <a:rPr lang="ja-JP" altLang="en-US" dirty="0">
                <a:latin typeface="华文仿宋" panose="02010600040101010101" pitchFamily="2" charset="-122"/>
                <a:ea typeface="华文仿宋" panose="02010600040101010101" pitchFamily="2" charset="-122"/>
              </a:rPr>
              <a:t>缩进用来表示命令属于哪个语句块</a:t>
            </a:r>
            <a:r>
              <a:rPr lang="en-US" altLang="zh-CN" dirty="0">
                <a:latin typeface="华文仿宋" panose="02010600040101010101" pitchFamily="2" charset="-122"/>
                <a:ea typeface="华文仿宋" panose="02010600040101010101" pitchFamily="2" charset="-122"/>
              </a:rPr>
              <a:t>(block)</a:t>
            </a:r>
            <a:r>
              <a:rPr lang="zh-CN" altLang="en-US" dirty="0">
                <a:latin typeface="华文仿宋" panose="02010600040101010101" pitchFamily="2" charset="-122"/>
                <a:ea typeface="华文仿宋" panose="02010600040101010101" pitchFamily="2" charset="-122"/>
              </a:rPr>
              <a:t>，</a:t>
            </a:r>
            <a:r>
              <a:rPr lang="ja-JP" altLang="en-US" dirty="0">
                <a:latin typeface="华文仿宋" panose="02010600040101010101" pitchFamily="2" charset="-122"/>
                <a:ea typeface="华文仿宋" panose="02010600040101010101" pitchFamily="2" charset="-122"/>
              </a:rPr>
              <a:t>相同的缩进就表明在一个语句块</a:t>
            </a:r>
            <a:endParaRPr lang="en-US" altLang="ja-JP" dirty="0">
              <a:latin typeface="华文仿宋" panose="02010600040101010101" pitchFamily="2" charset="-122"/>
              <a:ea typeface="华文仿宋" panose="02010600040101010101" pitchFamily="2" charset="-122"/>
            </a:endParaRPr>
          </a:p>
          <a:p>
            <a:pPr marL="342900" indent="-342900">
              <a:buFont typeface="Wingdings" pitchFamily="2" charset="2"/>
              <a:buChar char="q"/>
            </a:pPr>
            <a:r>
              <a:rPr lang="en-US" altLang="zh-CN" dirty="0">
                <a:latin typeface="华文仿宋" panose="02010600040101010101" pitchFamily="2" charset="-122"/>
                <a:ea typeface="华文仿宋" panose="02010600040101010101" pitchFamily="2" charset="-122"/>
              </a:rPr>
              <a:t>Python</a:t>
            </a:r>
            <a:r>
              <a:rPr lang="ja-JP" altLang="en-US" dirty="0">
                <a:latin typeface="华文仿宋" panose="02010600040101010101" pitchFamily="2" charset="-122"/>
                <a:ea typeface="华文仿宋" panose="02010600040101010101" pitchFamily="2" charset="-122"/>
              </a:rPr>
              <a:t>中</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if,</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while,</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for,</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def,</a:t>
            </a:r>
            <a:r>
              <a:rPr lang="zh-CN" altLang="en-US" dirty="0">
                <a:latin typeface="华文仿宋" panose="02010600040101010101" pitchFamily="2" charset="-122"/>
                <a:ea typeface="华文仿宋" panose="02010600040101010101" pitchFamily="2" charset="-122"/>
              </a:rPr>
              <a:t> </a:t>
            </a:r>
            <a:r>
              <a:rPr lang="en-US" altLang="zh-CN" dirty="0">
                <a:latin typeface="华文仿宋" panose="02010600040101010101" pitchFamily="2" charset="-122"/>
                <a:ea typeface="华文仿宋" panose="02010600040101010101" pitchFamily="2" charset="-122"/>
              </a:rPr>
              <a:t>class</a:t>
            </a:r>
            <a:r>
              <a:rPr lang="zh-CN" altLang="en-US" dirty="0">
                <a:latin typeface="华文仿宋" panose="02010600040101010101" pitchFamily="2" charset="-122"/>
                <a:ea typeface="华文仿宋" panose="02010600040101010101" pitchFamily="2" charset="-122"/>
              </a:rPr>
              <a:t> </a:t>
            </a:r>
            <a:r>
              <a:rPr lang="ja-JP" altLang="en-US" dirty="0">
                <a:latin typeface="华文仿宋" panose="02010600040101010101" pitchFamily="2" charset="-122"/>
                <a:ea typeface="华文仿宋" panose="02010600040101010101" pitchFamily="2" charset="-122"/>
              </a:rPr>
              <a:t>等语句会和下面的语句语句块构成一个整体</a:t>
            </a:r>
            <a:r>
              <a:rPr lang="zh-CN" altLang="en-US" dirty="0">
                <a:latin typeface="华文仿宋" panose="02010600040101010101" pitchFamily="2" charset="-122"/>
                <a:ea typeface="华文仿宋" panose="02010600040101010101" pitchFamily="2" charset="-122"/>
              </a:rPr>
              <a:t>。</a:t>
            </a:r>
            <a:r>
              <a:rPr lang="ja-JP" altLang="en-US" dirty="0">
                <a:latin typeface="华文仿宋" panose="02010600040101010101" pitchFamily="2" charset="-122"/>
                <a:ea typeface="华文仿宋" panose="02010600040101010101" pitchFamily="2" charset="-122"/>
              </a:rPr>
              <a:t>缩进会表明这个这条语句是不是和上面的语句头构成一个整体</a:t>
            </a:r>
            <a:r>
              <a:rPr lang="zh-CN" altLang="en-US" dirty="0">
                <a:latin typeface="华文仿宋" panose="02010600040101010101" pitchFamily="2" charset="-122"/>
                <a:ea typeface="华文仿宋" panose="02010600040101010101" pitchFamily="2" charset="-122"/>
              </a:rPr>
              <a:t>。</a:t>
            </a:r>
            <a:endParaRPr lang="en-US" altLang="zh-CN" dirty="0">
              <a:latin typeface="华文仿宋" panose="02010600040101010101" pitchFamily="2" charset="-122"/>
              <a:ea typeface="华文仿宋" panose="02010600040101010101" pitchFamily="2" charset="-122"/>
            </a:endParaRPr>
          </a:p>
        </p:txBody>
      </p:sp>
      <p:pic>
        <p:nvPicPr>
          <p:cNvPr id="3" name="Picture 2">
            <a:extLst>
              <a:ext uri="{FF2B5EF4-FFF2-40B4-BE49-F238E27FC236}">
                <a16:creationId xmlns:a16="http://schemas.microsoft.com/office/drawing/2014/main" id="{49F6B8AA-0D92-614A-84ED-266211717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19" y="2205871"/>
            <a:ext cx="5219700" cy="1409700"/>
          </a:xfrm>
          <a:prstGeom prst="rect">
            <a:avLst/>
          </a:prstGeom>
        </p:spPr>
      </p:pic>
      <p:pic>
        <p:nvPicPr>
          <p:cNvPr id="6" name="Picture 5">
            <a:extLst>
              <a:ext uri="{FF2B5EF4-FFF2-40B4-BE49-F238E27FC236}">
                <a16:creationId xmlns:a16="http://schemas.microsoft.com/office/drawing/2014/main" id="{0536F735-4B87-4147-A00D-BBF708CF91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19" y="3736305"/>
            <a:ext cx="4749800" cy="1397000"/>
          </a:xfrm>
          <a:prstGeom prst="rect">
            <a:avLst/>
          </a:prstGeom>
        </p:spPr>
      </p:pic>
      <p:pic>
        <p:nvPicPr>
          <p:cNvPr id="8" name="Picture 7">
            <a:extLst>
              <a:ext uri="{FF2B5EF4-FFF2-40B4-BE49-F238E27FC236}">
                <a16:creationId xmlns:a16="http://schemas.microsoft.com/office/drawing/2014/main" id="{F97835EB-F3AD-2446-A800-38357E9F4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819" y="5262426"/>
            <a:ext cx="4470400" cy="1384300"/>
          </a:xfrm>
          <a:prstGeom prst="rect">
            <a:avLst/>
          </a:prstGeom>
        </p:spPr>
      </p:pic>
      <p:pic>
        <p:nvPicPr>
          <p:cNvPr id="12" name="Picture 11">
            <a:extLst>
              <a:ext uri="{FF2B5EF4-FFF2-40B4-BE49-F238E27FC236}">
                <a16:creationId xmlns:a16="http://schemas.microsoft.com/office/drawing/2014/main" id="{4E870124-0813-6844-B0F6-733B559873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56923" y="2205955"/>
            <a:ext cx="1041400" cy="3060700"/>
          </a:xfrm>
          <a:prstGeom prst="rect">
            <a:avLst/>
          </a:prstGeom>
        </p:spPr>
      </p:pic>
    </p:spTree>
    <p:extLst>
      <p:ext uri="{BB962C8B-B14F-4D97-AF65-F5344CB8AC3E}">
        <p14:creationId xmlns:p14="http://schemas.microsoft.com/office/powerpoint/2010/main" val="3933368700"/>
      </p:ext>
    </p:extLst>
  </p:cSld>
  <p:clrMapOvr>
    <a:masterClrMapping/>
  </p:clrMapOvr>
  <mc:AlternateContent xmlns:mc="http://schemas.openxmlformats.org/markup-compatibility/2006" xmlns:p14="http://schemas.microsoft.com/office/powerpoint/2010/main">
    <mc:Choice Requires="p14">
      <p:transition spd="slow" p14:dur="2000" advTm="280538"/>
    </mc:Choice>
    <mc:Fallback xmlns="">
      <p:transition spd="slow" advTm="280538"/>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078EC3-00FC-6D4B-9336-1BB438747989}"/>
              </a:ext>
            </a:extLst>
          </p:cNvPr>
          <p:cNvSpPr txBox="1"/>
          <p:nvPr/>
        </p:nvSpPr>
        <p:spPr>
          <a:xfrm>
            <a:off x="852736" y="577802"/>
            <a:ext cx="4888646" cy="621837"/>
          </a:xfrm>
          <a:prstGeom prst="rect">
            <a:avLst/>
          </a:prstGeom>
          <a:noFill/>
        </p:spPr>
        <p:txBody>
          <a:bodyPr wrap="none" rtlCol="0">
            <a:spAutoFit/>
          </a:bodyPr>
          <a:lstStyle/>
          <a:p>
            <a:pPr marL="0" lvl="2"/>
            <a:r>
              <a:rPr lang="en-US" altLang="zh-CN" sz="3441" dirty="0">
                <a:solidFill>
                  <a:schemeClr val="accent2">
                    <a:lumMod val="75000"/>
                  </a:schemeClr>
                </a:solidFill>
              </a:rPr>
              <a:t>Indentation: common errors</a:t>
            </a:r>
          </a:p>
        </p:txBody>
      </p:sp>
      <p:sp>
        <p:nvSpPr>
          <p:cNvPr id="10" name="Rectangle 9"/>
          <p:cNvSpPr/>
          <p:nvPr/>
        </p:nvSpPr>
        <p:spPr>
          <a:xfrm>
            <a:off x="348681" y="1360041"/>
            <a:ext cx="9361040" cy="956609"/>
          </a:xfrm>
          <a:prstGeom prst="rect">
            <a:avLst/>
          </a:prstGeom>
        </p:spPr>
        <p:txBody>
          <a:bodyPr wrap="square">
            <a:spAutoFit/>
          </a:bodyPr>
          <a:lstStyle/>
          <a:p>
            <a:pPr marL="342900" indent="-342900">
              <a:buFont typeface="Wingdings" panose="05000000000000000000" pitchFamily="2" charset="2"/>
              <a:buChar char="p"/>
            </a:pPr>
            <a:r>
              <a:rPr lang="en-US" altLang="zh-CN" dirty="0"/>
              <a:t>Don’t use “Tab” and “whitespace” simultaneously</a:t>
            </a:r>
          </a:p>
          <a:p>
            <a:pPr marL="342900" indent="-342900">
              <a:buFont typeface="Wingdings" panose="05000000000000000000" pitchFamily="2" charset="2"/>
              <a:buChar char="p"/>
            </a:pPr>
            <a:r>
              <a:rPr lang="en-US" altLang="zh-CN" dirty="0"/>
              <a:t>Abide by the rule of indentation for each statement strictly</a:t>
            </a:r>
          </a:p>
          <a:p>
            <a:pPr marL="342900" indent="-342900">
              <a:buFont typeface="Wingdings" panose="05000000000000000000" pitchFamily="2" charset="2"/>
              <a:buChar char="p"/>
            </a:pPr>
            <a:r>
              <a:rPr lang="en-US" altLang="zh-CN" dirty="0"/>
              <a:t>Don’t add any extra whitespace before indentation  </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328" y="2432724"/>
            <a:ext cx="3124200" cy="847725"/>
          </a:xfrm>
          <a:prstGeom prst="rect">
            <a:avLst/>
          </a:prstGeom>
        </p:spPr>
      </p:pic>
      <p:pic>
        <p:nvPicPr>
          <p:cNvPr id="12" name="Picture 11"/>
          <p:cNvPicPr>
            <a:picLocks noChangeAspect="1"/>
          </p:cNvPicPr>
          <p:nvPr/>
        </p:nvPicPr>
        <p:blipFill>
          <a:blip r:embed="rId3"/>
          <a:stretch>
            <a:fillRect/>
          </a:stretch>
        </p:blipFill>
        <p:spPr>
          <a:xfrm>
            <a:off x="6192336" y="3520281"/>
            <a:ext cx="3200000" cy="142857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96" y="2376383"/>
            <a:ext cx="3067050" cy="195262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96" y="4463367"/>
            <a:ext cx="5388881" cy="794763"/>
          </a:xfrm>
          <a:prstGeom prst="rect">
            <a:avLst/>
          </a:prstGeom>
        </p:spPr>
      </p:pic>
      <p:sp>
        <p:nvSpPr>
          <p:cNvPr id="15" name="Rectangle 14">
            <a:extLst>
              <a:ext uri="{FF2B5EF4-FFF2-40B4-BE49-F238E27FC236}">
                <a16:creationId xmlns:a16="http://schemas.microsoft.com/office/drawing/2014/main" id="{D7B12816-635B-D249-BE4E-A4969E8EEF6E}"/>
              </a:ext>
            </a:extLst>
          </p:cNvPr>
          <p:cNvSpPr/>
          <p:nvPr/>
        </p:nvSpPr>
        <p:spPr>
          <a:xfrm>
            <a:off x="5503904" y="5650977"/>
            <a:ext cx="3888432" cy="43204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b="1" dirty="0">
                <a:solidFill>
                  <a:srgbClr val="C00000"/>
                </a:solidFill>
                <a:effectLst>
                  <a:outerShdw blurRad="38100" dist="38100" dir="2700000" algn="tl">
                    <a:srgbClr val="000000">
                      <a:alpha val="43137"/>
                    </a:srgbClr>
                  </a:outerShdw>
                </a:effectLst>
              </a:rPr>
              <a:t>“Whitespace” is preferred than  “Tab”</a:t>
            </a:r>
          </a:p>
        </p:txBody>
      </p:sp>
    </p:spTree>
    <p:extLst>
      <p:ext uri="{BB962C8B-B14F-4D97-AF65-F5344CB8AC3E}">
        <p14:creationId xmlns:p14="http://schemas.microsoft.com/office/powerpoint/2010/main" val="424490773"/>
      </p:ext>
    </p:extLst>
  </p:cSld>
  <p:clrMapOvr>
    <a:masterClrMapping/>
  </p:clrMapOvr>
  <mc:AlternateContent xmlns:mc="http://schemas.openxmlformats.org/markup-compatibility/2006" xmlns:p14="http://schemas.microsoft.com/office/powerpoint/2010/main">
    <mc:Choice Requires="p14">
      <p:transition spd="slow" p14:dur="2000" advTm="123207"/>
    </mc:Choice>
    <mc:Fallback xmlns="">
      <p:transition spd="slow" advTm="12320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078EC3-00FC-6D4B-9336-1BB438747989}"/>
              </a:ext>
            </a:extLst>
          </p:cNvPr>
          <p:cNvSpPr txBox="1"/>
          <p:nvPr/>
        </p:nvSpPr>
        <p:spPr>
          <a:xfrm>
            <a:off x="852736" y="577802"/>
            <a:ext cx="6583790" cy="621837"/>
          </a:xfrm>
          <a:prstGeom prst="rect">
            <a:avLst/>
          </a:prstGeom>
          <a:noFill/>
        </p:spPr>
        <p:txBody>
          <a:bodyPr wrap="none" rtlCol="0">
            <a:spAutoFit/>
          </a:bodyPr>
          <a:lstStyle/>
          <a:p>
            <a:pPr marL="0" lvl="2"/>
            <a:r>
              <a:rPr lang="en-US" altLang="zh-CN" sz="3441" dirty="0">
                <a:solidFill>
                  <a:schemeClr val="accent2">
                    <a:lumMod val="75000"/>
                  </a:schemeClr>
                </a:solidFill>
              </a:rPr>
              <a:t>Type Hint</a:t>
            </a:r>
            <a:r>
              <a:rPr lang="zh-CN" altLang="en-US" sz="3441" dirty="0">
                <a:solidFill>
                  <a:schemeClr val="accent2">
                    <a:lumMod val="75000"/>
                  </a:schemeClr>
                </a:solidFill>
              </a:rPr>
              <a:t>：类型提示 </a:t>
            </a:r>
            <a:r>
              <a:rPr lang="en-US" altLang="zh-CN" sz="3441" dirty="0">
                <a:solidFill>
                  <a:schemeClr val="accent2">
                    <a:lumMod val="75000"/>
                  </a:schemeClr>
                </a:solidFill>
              </a:rPr>
              <a:t>(Python 3.5+)</a:t>
            </a:r>
          </a:p>
        </p:txBody>
      </p:sp>
      <p:sp>
        <p:nvSpPr>
          <p:cNvPr id="10" name="Rectangle 9"/>
          <p:cNvSpPr/>
          <p:nvPr/>
        </p:nvSpPr>
        <p:spPr>
          <a:xfrm>
            <a:off x="348681" y="1360041"/>
            <a:ext cx="9361040" cy="3837525"/>
          </a:xfrm>
          <a:prstGeom prst="rect">
            <a:avLst/>
          </a:prstGeom>
        </p:spPr>
        <p:txBody>
          <a:bodyPr wrap="square">
            <a:spAutoFit/>
          </a:bodyPr>
          <a:lstStyle/>
          <a:p>
            <a:pPr marL="342900" indent="-342900">
              <a:buFont typeface="Wingdings" panose="05000000000000000000" pitchFamily="2" charset="2"/>
              <a:buChar char="p"/>
            </a:pPr>
            <a:r>
              <a:rPr lang="en-US" altLang="zh-CN" dirty="0"/>
              <a:t>In Python, we don’t need to specify the types of arguments and return values as C++ and Java do</a:t>
            </a:r>
          </a:p>
          <a:p>
            <a:pPr marL="342900" indent="-342900">
              <a:buFont typeface="Wingdings" panose="05000000000000000000" pitchFamily="2" charset="2"/>
              <a:buChar char="p"/>
            </a:pPr>
            <a:r>
              <a:rPr lang="en-US" altLang="zh-CN" dirty="0"/>
              <a:t>However, it is convenient to specify the types if possible </a:t>
            </a:r>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endParaRPr lang="en-US" altLang="zh-CN" dirty="0"/>
          </a:p>
          <a:p>
            <a:pPr marL="342900" indent="-342900">
              <a:buFont typeface="Wingdings" panose="05000000000000000000" pitchFamily="2" charset="2"/>
              <a:buChar char="p"/>
            </a:pPr>
            <a:endParaRPr lang="en-US" altLang="zh-CN" dirty="0"/>
          </a:p>
          <a:p>
            <a:endParaRPr lang="en-US" altLang="zh-CN" dirty="0"/>
          </a:p>
          <a:p>
            <a:pPr marL="342900" indent="-342900">
              <a:buFont typeface="Wingdings" panose="05000000000000000000" pitchFamily="2" charset="2"/>
              <a:buChar char="p"/>
            </a:pPr>
            <a:r>
              <a:rPr lang="en-US" altLang="zh-CN" dirty="0"/>
              <a:t>You need to install an extension</a:t>
            </a:r>
          </a:p>
          <a:p>
            <a:pPr marL="818342" lvl="1" indent="-342900">
              <a:buFont typeface="Wingdings" panose="05000000000000000000" pitchFamily="2" charset="2"/>
              <a:buChar char="p"/>
            </a:pPr>
            <a:r>
              <a:rPr lang="en-US" altLang="zh-CN" dirty="0"/>
              <a:t>pip install </a:t>
            </a:r>
            <a:r>
              <a:rPr lang="en-US" altLang="zh-CN" dirty="0" err="1"/>
              <a:t>mypy</a:t>
            </a:r>
            <a:endParaRPr lang="en-US" altLang="zh-CN" dirty="0"/>
          </a:p>
          <a:p>
            <a:pPr marL="818342" lvl="1" indent="-342900">
              <a:buFont typeface="Wingdings" panose="05000000000000000000" pitchFamily="2" charset="2"/>
              <a:buChar char="p"/>
            </a:pPr>
            <a:r>
              <a:rPr lang="en-US" altLang="zh-CN" dirty="0"/>
              <a:t>&gt;&gt;</a:t>
            </a:r>
            <a:r>
              <a:rPr lang="en-US" altLang="zh-CN" dirty="0" err="1"/>
              <a:t>mypy</a:t>
            </a:r>
            <a:r>
              <a:rPr lang="en-US" altLang="zh-CN" dirty="0"/>
              <a:t> .\course_code.py </a:t>
            </a:r>
          </a:p>
          <a:p>
            <a:pPr marL="818342" lvl="1" indent="-342900">
              <a:buFont typeface="Wingdings" panose="05000000000000000000" pitchFamily="2" charset="2"/>
              <a:buChar char="p"/>
            </a:pPr>
            <a:r>
              <a:rPr lang="en-US" altLang="zh-CN" dirty="0" err="1"/>
              <a:t>mypy</a:t>
            </a:r>
            <a:r>
              <a:rPr lang="en-US" altLang="zh-CN" dirty="0"/>
              <a:t> extension in </a:t>
            </a:r>
            <a:r>
              <a:rPr lang="en-US" altLang="zh-CN" dirty="0" err="1"/>
              <a:t>vscode</a:t>
            </a:r>
            <a:endParaRPr lang="en-US" altLang="zh-CN" dirty="0"/>
          </a:p>
        </p:txBody>
      </p:sp>
      <p:sp>
        <p:nvSpPr>
          <p:cNvPr id="3" name="TextBox 2">
            <a:extLst>
              <a:ext uri="{FF2B5EF4-FFF2-40B4-BE49-F238E27FC236}">
                <a16:creationId xmlns:a16="http://schemas.microsoft.com/office/drawing/2014/main" id="{EC2ED2C5-29FF-F741-0C2E-46311EED3A89}"/>
              </a:ext>
            </a:extLst>
          </p:cNvPr>
          <p:cNvSpPr txBox="1"/>
          <p:nvPr/>
        </p:nvSpPr>
        <p:spPr>
          <a:xfrm>
            <a:off x="3156992" y="6184577"/>
            <a:ext cx="6499181" cy="380425"/>
          </a:xfrm>
          <a:prstGeom prst="rect">
            <a:avLst/>
          </a:prstGeom>
          <a:noFill/>
        </p:spPr>
        <p:txBody>
          <a:bodyPr wrap="square">
            <a:spAutoFit/>
          </a:bodyPr>
          <a:lstStyle/>
          <a:p>
            <a:r>
              <a:rPr lang="en-US" dirty="0"/>
              <a:t>https://mypy.readthedocs.io/en/stable/cheat_sheet_py3.html</a:t>
            </a:r>
          </a:p>
        </p:txBody>
      </p:sp>
      <p:pic>
        <p:nvPicPr>
          <p:cNvPr id="5" name="Picture 4">
            <a:extLst>
              <a:ext uri="{FF2B5EF4-FFF2-40B4-BE49-F238E27FC236}">
                <a16:creationId xmlns:a16="http://schemas.microsoft.com/office/drawing/2014/main" id="{305C97E4-126B-6627-E333-64C1E8750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191" y="2483138"/>
            <a:ext cx="5390018" cy="1274487"/>
          </a:xfrm>
          <a:prstGeom prst="rect">
            <a:avLst/>
          </a:prstGeom>
        </p:spPr>
      </p:pic>
      <p:pic>
        <p:nvPicPr>
          <p:cNvPr id="7" name="Picture 6">
            <a:extLst>
              <a:ext uri="{FF2B5EF4-FFF2-40B4-BE49-F238E27FC236}">
                <a16:creationId xmlns:a16="http://schemas.microsoft.com/office/drawing/2014/main" id="{897C2B1D-B37E-F9E7-4AEA-10CAD7643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198" y="5248473"/>
            <a:ext cx="8182003" cy="720080"/>
          </a:xfrm>
          <a:prstGeom prst="rect">
            <a:avLst/>
          </a:prstGeom>
        </p:spPr>
      </p:pic>
    </p:spTree>
    <p:extLst>
      <p:ext uri="{BB962C8B-B14F-4D97-AF65-F5344CB8AC3E}">
        <p14:creationId xmlns:p14="http://schemas.microsoft.com/office/powerpoint/2010/main" val="931909138"/>
      </p:ext>
    </p:extLst>
  </p:cSld>
  <p:clrMapOvr>
    <a:masterClrMapping/>
  </p:clrMapOvr>
  <mc:AlternateContent xmlns:mc="http://schemas.openxmlformats.org/markup-compatibility/2006" xmlns:p14="http://schemas.microsoft.com/office/powerpoint/2010/main">
    <mc:Choice Requires="p14">
      <p:transition spd="slow" p14:dur="2000" advTm="123207"/>
    </mc:Choice>
    <mc:Fallback xmlns="">
      <p:transition spd="slow" advTm="12320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4275209" cy="621837"/>
          </a:xfrm>
          <a:prstGeom prst="rect">
            <a:avLst/>
          </a:prstGeom>
          <a:noFill/>
        </p:spPr>
        <p:txBody>
          <a:bodyPr wrap="none" rtlCol="0">
            <a:spAutoFit/>
          </a:bodyPr>
          <a:lstStyle/>
          <a:p>
            <a:r>
              <a:rPr lang="en-US" altLang="zh-CN" sz="3441" dirty="0">
                <a:solidFill>
                  <a:schemeClr val="accent2">
                    <a:lumMod val="75000"/>
                  </a:schemeClr>
                </a:solidFill>
              </a:rPr>
              <a:t>Programming with style</a:t>
            </a:r>
          </a:p>
        </p:txBody>
      </p:sp>
      <p:sp>
        <p:nvSpPr>
          <p:cNvPr id="10" name="Rectangle 9"/>
          <p:cNvSpPr/>
          <p:nvPr/>
        </p:nvSpPr>
        <p:spPr>
          <a:xfrm>
            <a:off x="559707" y="1196875"/>
            <a:ext cx="8714558" cy="3261342"/>
          </a:xfrm>
          <a:prstGeom prst="rect">
            <a:avLst/>
          </a:prstGeom>
        </p:spPr>
        <p:txBody>
          <a:bodyPr wrap="square">
            <a:spAutoFit/>
          </a:bodyPr>
          <a:lstStyle/>
          <a:p>
            <a:pPr marL="342900" indent="-342900">
              <a:buSzPct val="70000"/>
              <a:buFont typeface="Wingdings" panose="05000000000000000000" pitchFamily="2" charset="2"/>
              <a:buChar char="p"/>
              <a:defRPr/>
            </a:pPr>
            <a:r>
              <a:rPr lang="en-US" altLang="zh-CN" dirty="0">
                <a:ea typeface="华文楷体" pitchFamily="2" charset="-122"/>
                <a:cs typeface="Times New Roman" pitchFamily="1" charset="0"/>
              </a:rPr>
              <a:t>Readability is very important to programmers, since in practice programs are read and modified far more often than they are written.</a:t>
            </a:r>
          </a:p>
          <a:p>
            <a:pPr marL="342900" indent="-342900">
              <a:buSzPct val="70000"/>
              <a:buFont typeface="Wingdings" panose="05000000000000000000" pitchFamily="2" charset="2"/>
              <a:buChar char="p"/>
              <a:defRPr/>
            </a:pPr>
            <a:r>
              <a:rPr lang="en-US" altLang="zh-CN" dirty="0">
                <a:ea typeface="华文楷体" pitchFamily="2" charset="-122"/>
                <a:cs typeface="Times New Roman" pitchFamily="1" charset="0"/>
              </a:rPr>
              <a:t>A recommended programming style for Python is shown as follows:</a:t>
            </a:r>
            <a:endParaRPr lang="en-US" altLang="zh-CN" dirty="0">
              <a:ea typeface="华文楷体" panose="02010600040101010101" pitchFamily="2" charset="-122"/>
              <a:cs typeface="Times New Roman" panose="02020603050405020304" pitchFamily="18" charset="0"/>
            </a:endParaRPr>
          </a:p>
          <a:p>
            <a:pPr marL="818342" lvl="1"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use 4 spaces for indentation</a:t>
            </a:r>
          </a:p>
          <a:p>
            <a:pPr marL="818342" lvl="1"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imports should go at the top of the file</a:t>
            </a:r>
          </a:p>
          <a:p>
            <a:pPr marL="818342" lvl="1"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separate function definitions with two blank lines</a:t>
            </a:r>
          </a:p>
          <a:p>
            <a:pPr marL="818342" lvl="1"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keep function definitions together</a:t>
            </a:r>
          </a:p>
          <a:p>
            <a:pPr marL="818342" lvl="1"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keep top level statements, including function calls, together at the bottom of the program</a:t>
            </a:r>
          </a:p>
          <a:p>
            <a:pPr marL="342900" indent="-342900">
              <a:buSzPct val="70000"/>
              <a:buFont typeface="Wingdings" panose="05000000000000000000" pitchFamily="2" charset="2"/>
              <a:buChar char="p"/>
            </a:pPr>
            <a:r>
              <a:rPr lang="en-US" altLang="zh-CN" dirty="0">
                <a:ea typeface="华文楷体" panose="02010600040101010101" pitchFamily="2" charset="-122"/>
                <a:cs typeface="Times New Roman" panose="02020603050405020304" pitchFamily="18" charset="0"/>
              </a:rPr>
              <a:t>More programming styles for Python can be obtained from the website </a:t>
            </a:r>
            <a:r>
              <a:rPr lang="en-US" altLang="zh-CN" b="1" dirty="0">
                <a:solidFill>
                  <a:srgbClr val="C00000"/>
                </a:solidFill>
                <a:ea typeface="华文楷体" panose="02010600040101010101" pitchFamily="2" charset="-122"/>
                <a:cs typeface="Times New Roman" panose="02020603050405020304" pitchFamily="18" charset="0"/>
              </a:rPr>
              <a:t>http://www.python.org/dev/peps/pep-0008/  (Style Guide for Python Code)</a:t>
            </a:r>
          </a:p>
        </p:txBody>
      </p:sp>
    </p:spTree>
    <p:extLst>
      <p:ext uri="{BB962C8B-B14F-4D97-AF65-F5344CB8AC3E}">
        <p14:creationId xmlns:p14="http://schemas.microsoft.com/office/powerpoint/2010/main" val="3663652470"/>
      </p:ext>
    </p:extLst>
  </p:cSld>
  <p:clrMapOvr>
    <a:masterClrMapping/>
  </p:clrMapOvr>
  <mc:AlternateContent xmlns:mc="http://schemas.openxmlformats.org/markup-compatibility/2006" xmlns:p14="http://schemas.microsoft.com/office/powerpoint/2010/main">
    <mc:Choice Requires="p14">
      <p:transition spd="slow" p14:dur="2000" advTm="188137"/>
    </mc:Choice>
    <mc:Fallback xmlns="">
      <p:transition spd="slow" advTm="18813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594475" cy="621837"/>
          </a:xfrm>
          <a:prstGeom prst="rect">
            <a:avLst/>
          </a:prstGeom>
          <a:noFill/>
        </p:spPr>
        <p:txBody>
          <a:bodyPr wrap="none" rtlCol="0">
            <a:spAutoFit/>
          </a:bodyPr>
          <a:lstStyle/>
          <a:p>
            <a:r>
              <a:rPr lang="en-US" altLang="zh-CN" sz="3441" dirty="0">
                <a:solidFill>
                  <a:schemeClr val="accent2">
                    <a:lumMod val="75000"/>
                  </a:schemeClr>
                </a:solidFill>
              </a:rPr>
              <a:t>Exercise</a:t>
            </a:r>
            <a:endParaRPr lang="en-US" sz="3441" dirty="0">
              <a:solidFill>
                <a:schemeClr val="accent2">
                  <a:lumMod val="75000"/>
                </a:schemeClr>
              </a:solidFill>
            </a:endParaRPr>
          </a:p>
        </p:txBody>
      </p:sp>
      <p:sp>
        <p:nvSpPr>
          <p:cNvPr id="10" name="Rectangle 9"/>
          <p:cNvSpPr/>
          <p:nvPr/>
        </p:nvSpPr>
        <p:spPr>
          <a:xfrm>
            <a:off x="564704" y="1288033"/>
            <a:ext cx="8714558" cy="2108975"/>
          </a:xfrm>
          <a:prstGeom prst="rect">
            <a:avLst/>
          </a:prstGeom>
        </p:spPr>
        <p:txBody>
          <a:bodyPr wrap="square">
            <a:spAutoFit/>
          </a:bodyPr>
          <a:lstStyle/>
          <a:p>
            <a:pPr marL="342900" indent="-342900">
              <a:buFont typeface="Wingdings" panose="05000000000000000000" pitchFamily="2" charset="2"/>
              <a:buChar char="p"/>
            </a:pPr>
            <a:r>
              <a:rPr lang="en-US" altLang="zh-CN" dirty="0">
                <a:ea typeface="华文楷体" pitchFamily="2" charset="-122"/>
                <a:cs typeface="Times New Roman" pitchFamily="18" charset="0"/>
              </a:rPr>
              <a:t>Given integers a, b, c, return the middle one</a:t>
            </a:r>
          </a:p>
          <a:p>
            <a:pPr marL="342900" indent="-342900">
              <a:buFont typeface="Wingdings" panose="05000000000000000000" pitchFamily="2" charset="2"/>
              <a:buChar char="p"/>
            </a:pPr>
            <a:r>
              <a:rPr lang="en-US" altLang="zh-CN" dirty="0">
                <a:ea typeface="华文楷体" pitchFamily="2" charset="-122"/>
                <a:cs typeface="Times New Roman" pitchFamily="18" charset="0"/>
              </a:rPr>
              <a:t>Given a positive integer n, count how many zeros at its end</a:t>
            </a:r>
          </a:p>
          <a:p>
            <a:pPr marL="342900" indent="-342900">
              <a:buFont typeface="Wingdings" panose="05000000000000000000" pitchFamily="2" charset="2"/>
              <a:buChar char="p"/>
            </a:pPr>
            <a:r>
              <a:rPr lang="en-US" altLang="zh-CN" dirty="0">
                <a:ea typeface="华文楷体" pitchFamily="2" charset="-122"/>
                <a:cs typeface="Times New Roman" pitchFamily="18" charset="0"/>
              </a:rPr>
              <a:t>The Hamming distance between two integers is the number of positions at which the corresponding bits are different (</a:t>
            </a:r>
            <a:r>
              <a:rPr lang="zh-CN" altLang="en-US" dirty="0">
                <a:ea typeface="华文楷体" pitchFamily="2" charset="-122"/>
                <a:cs typeface="Times New Roman" pitchFamily="18" charset="0"/>
              </a:rPr>
              <a:t>即对应的二进制表示，有多少位不同</a:t>
            </a:r>
            <a:r>
              <a:rPr lang="en-US" altLang="zh-CN" dirty="0">
                <a:ea typeface="华文楷体" pitchFamily="2" charset="-122"/>
                <a:cs typeface="Times New Roman" pitchFamily="18" charset="0"/>
              </a:rPr>
              <a:t>)</a:t>
            </a:r>
          </a:p>
          <a:p>
            <a:r>
              <a:rPr lang="en-US" altLang="zh-CN" dirty="0">
                <a:ea typeface="华文楷体" pitchFamily="2" charset="-122"/>
                <a:cs typeface="Times New Roman" pitchFamily="18" charset="0"/>
              </a:rPr>
              <a:t>     Given two integers, calculate the Hamming distance.</a:t>
            </a:r>
          </a:p>
          <a:p>
            <a:r>
              <a:rPr lang="en-US" altLang="zh-CN" dirty="0">
                <a:ea typeface="华文楷体" pitchFamily="2" charset="-122"/>
                <a:cs typeface="Times New Roman" pitchFamily="18" charset="0"/>
              </a:rPr>
              <a:t>     Input: x=1, y = 4</a:t>
            </a:r>
          </a:p>
          <a:p>
            <a:r>
              <a:rPr lang="en-US" altLang="zh-CN" dirty="0">
                <a:ea typeface="华文楷体" pitchFamily="2" charset="-122"/>
                <a:cs typeface="Times New Roman" pitchFamily="18" charset="0"/>
              </a:rPr>
              <a:t>     Output: 2</a:t>
            </a:r>
          </a:p>
        </p:txBody>
      </p:sp>
    </p:spTree>
    <p:extLst>
      <p:ext uri="{BB962C8B-B14F-4D97-AF65-F5344CB8AC3E}">
        <p14:creationId xmlns:p14="http://schemas.microsoft.com/office/powerpoint/2010/main" val="1709799997"/>
      </p:ext>
    </p:extLst>
  </p:cSld>
  <p:clrMapOvr>
    <a:masterClrMapping/>
  </p:clrMapOvr>
  <mc:AlternateContent xmlns:mc="http://schemas.openxmlformats.org/markup-compatibility/2006" xmlns:p14="http://schemas.microsoft.com/office/powerpoint/2010/main">
    <mc:Choice Requires="p14">
      <p:transition spd="slow" p14:dur="2000" advTm="72923"/>
    </mc:Choice>
    <mc:Fallback xmlns="">
      <p:transition spd="slow" advTm="729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078EC3-00FC-6D4B-9336-1BB438747989}"/>
              </a:ext>
            </a:extLst>
          </p:cNvPr>
          <p:cNvSpPr txBox="1"/>
          <p:nvPr/>
        </p:nvSpPr>
        <p:spPr>
          <a:xfrm>
            <a:off x="962008" y="577802"/>
            <a:ext cx="3694922" cy="621837"/>
          </a:xfrm>
          <a:prstGeom prst="rect">
            <a:avLst/>
          </a:prstGeom>
          <a:noFill/>
        </p:spPr>
        <p:txBody>
          <a:bodyPr wrap="none" rtlCol="0">
            <a:spAutoFit/>
          </a:bodyPr>
          <a:lstStyle/>
          <a:p>
            <a:r>
              <a:rPr lang="en-US" altLang="zh-CN" sz="3441" dirty="0">
                <a:solidFill>
                  <a:schemeClr val="accent2">
                    <a:lumMod val="75000"/>
                  </a:schemeClr>
                </a:solidFill>
              </a:rPr>
              <a:t>Boolean expression</a:t>
            </a:r>
            <a:r>
              <a:rPr lang="en-US" sz="3441" dirty="0">
                <a:solidFill>
                  <a:schemeClr val="accent2">
                    <a:lumMod val="75000"/>
                  </a:schemeClr>
                </a:solidFill>
              </a:rPr>
              <a:t> </a:t>
            </a:r>
          </a:p>
        </p:txBody>
      </p:sp>
      <p:sp>
        <p:nvSpPr>
          <p:cNvPr id="9" name="Rectangle 8"/>
          <p:cNvSpPr/>
          <p:nvPr/>
        </p:nvSpPr>
        <p:spPr>
          <a:xfrm>
            <a:off x="852736" y="1199639"/>
            <a:ext cx="8496944" cy="956609"/>
          </a:xfrm>
          <a:prstGeom prst="rect">
            <a:avLst/>
          </a:prstGeom>
        </p:spPr>
        <p:txBody>
          <a:bodyPr wrap="square">
            <a:spAutoFit/>
          </a:bodyPr>
          <a:lstStyle/>
          <a:p>
            <a:pPr marL="342900" indent="-342900">
              <a:buFont typeface="Wingdings" panose="05000000000000000000" pitchFamily="2" charset="2"/>
              <a:buChar char="p"/>
            </a:pPr>
            <a:r>
              <a:rPr lang="en-US" altLang="zh-CN" dirty="0"/>
              <a:t>The following values are interpreted as false: </a:t>
            </a:r>
            <a:r>
              <a:rPr lang="en-US" altLang="zh-CN" dirty="0">
                <a:solidFill>
                  <a:srgbClr val="C00000"/>
                </a:solidFill>
              </a:rPr>
              <a:t>False, None, numeric zero </a:t>
            </a:r>
            <a:r>
              <a:rPr lang="en-US" altLang="zh-CN" dirty="0"/>
              <a:t>of all types, and </a:t>
            </a:r>
            <a:r>
              <a:rPr lang="en-US" altLang="zh-CN" dirty="0">
                <a:solidFill>
                  <a:srgbClr val="C00000"/>
                </a:solidFill>
              </a:rPr>
              <a:t>empty strings and containers </a:t>
            </a:r>
            <a:r>
              <a:rPr lang="en-US" altLang="zh-CN" dirty="0"/>
              <a:t>(including strings, tuples, lists, dictionaries, sets and </a:t>
            </a:r>
            <a:r>
              <a:rPr lang="en-US" altLang="zh-CN" dirty="0" err="1"/>
              <a:t>frozensets</a:t>
            </a:r>
            <a:r>
              <a:rPr lang="en-US" altLang="zh-CN" dirty="0"/>
              <a:t>). All other values are interpreted as true. </a:t>
            </a:r>
          </a:p>
        </p:txBody>
      </p:sp>
      <p:pic>
        <p:nvPicPr>
          <p:cNvPr id="2" name="Picture 1">
            <a:extLst>
              <a:ext uri="{FF2B5EF4-FFF2-40B4-BE49-F238E27FC236}">
                <a16:creationId xmlns:a16="http://schemas.microsoft.com/office/drawing/2014/main" id="{810D2B95-E783-4C05-950A-BD3F2A4C1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08" y="2163153"/>
            <a:ext cx="2580550" cy="934205"/>
          </a:xfrm>
          <a:prstGeom prst="rect">
            <a:avLst/>
          </a:prstGeom>
        </p:spPr>
      </p:pic>
      <p:pic>
        <p:nvPicPr>
          <p:cNvPr id="4" name="Picture 3">
            <a:extLst>
              <a:ext uri="{FF2B5EF4-FFF2-40B4-BE49-F238E27FC236}">
                <a16:creationId xmlns:a16="http://schemas.microsoft.com/office/drawing/2014/main" id="{2A642835-1860-42D1-A667-73DE02B97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9061" y="2172017"/>
            <a:ext cx="577611" cy="916476"/>
          </a:xfrm>
          <a:prstGeom prst="rect">
            <a:avLst/>
          </a:prstGeom>
        </p:spPr>
      </p:pic>
      <p:sp>
        <p:nvSpPr>
          <p:cNvPr id="12" name="TextBox 11">
            <a:extLst>
              <a:ext uri="{FF2B5EF4-FFF2-40B4-BE49-F238E27FC236}">
                <a16:creationId xmlns:a16="http://schemas.microsoft.com/office/drawing/2014/main" id="{B163F47C-A544-4F81-B4B2-D3F1C387FEBB}"/>
              </a:ext>
            </a:extLst>
          </p:cNvPr>
          <p:cNvSpPr txBox="1"/>
          <p:nvPr/>
        </p:nvSpPr>
        <p:spPr>
          <a:xfrm>
            <a:off x="4813176" y="2301003"/>
            <a:ext cx="5029200" cy="668516"/>
          </a:xfrm>
          <a:prstGeom prst="rect">
            <a:avLst/>
          </a:prstGeom>
          <a:noFill/>
          <a:ln w="19050">
            <a:solidFill>
              <a:schemeClr val="accent1"/>
            </a:solidFill>
          </a:ln>
        </p:spPr>
        <p:txBody>
          <a:bodyPr wrap="square">
            <a:spAutoFit/>
          </a:bodyPr>
          <a:lstStyle/>
          <a:p>
            <a:r>
              <a:rPr lang="zh-CN" altLang="en-US" dirty="0"/>
              <a:t>https://docs.python.org/3.8/reference/expressions.html#boolean-operations</a:t>
            </a:r>
          </a:p>
        </p:txBody>
      </p:sp>
      <p:sp>
        <p:nvSpPr>
          <p:cNvPr id="16" name="TextBox 15">
            <a:extLst>
              <a:ext uri="{FF2B5EF4-FFF2-40B4-BE49-F238E27FC236}">
                <a16:creationId xmlns:a16="http://schemas.microsoft.com/office/drawing/2014/main" id="{3DF51382-4B1D-472B-8CC9-63AE420FB175}"/>
              </a:ext>
            </a:extLst>
          </p:cNvPr>
          <p:cNvSpPr txBox="1"/>
          <p:nvPr/>
        </p:nvSpPr>
        <p:spPr>
          <a:xfrm>
            <a:off x="852736" y="3130382"/>
            <a:ext cx="8640960" cy="3261342"/>
          </a:xfrm>
          <a:prstGeom prst="rect">
            <a:avLst/>
          </a:prstGeom>
          <a:noFill/>
        </p:spPr>
        <p:txBody>
          <a:bodyPr wrap="square">
            <a:spAutoFit/>
          </a:bodyPr>
          <a:lstStyle/>
          <a:p>
            <a:pPr marL="342900" indent="-342900">
              <a:buFont typeface="Wingdings" panose="05000000000000000000" pitchFamily="2" charset="2"/>
              <a:buChar char="p"/>
            </a:pPr>
            <a:r>
              <a:rPr lang="en-US" altLang="zh-CN" b="1" u="sng" dirty="0">
                <a:solidFill>
                  <a:srgbClr val="FF0000"/>
                </a:solidFill>
              </a:rPr>
              <a:t>Return value of Boolean expression</a:t>
            </a:r>
          </a:p>
          <a:p>
            <a:pPr marL="818342" lvl="1" indent="-342900">
              <a:buFont typeface="Wingdings" panose="05000000000000000000" pitchFamily="2" charset="2"/>
              <a:buChar char="p"/>
            </a:pPr>
            <a:r>
              <a:rPr lang="en-US" altLang="zh-CN" dirty="0"/>
              <a:t>The expression </a:t>
            </a:r>
            <a:r>
              <a:rPr lang="en-US" altLang="zh-CN" dirty="0">
                <a:solidFill>
                  <a:srgbClr val="C00000"/>
                </a:solidFill>
              </a:rPr>
              <a:t>x and y </a:t>
            </a:r>
            <a:r>
              <a:rPr lang="en-US" altLang="zh-CN" dirty="0"/>
              <a:t>first evaluates x; if x is false, its value is returned; otherwise, y is evaluated and the resulting value is returned.</a:t>
            </a:r>
          </a:p>
          <a:p>
            <a:pPr marL="818342" lvl="1" indent="-342900">
              <a:buFont typeface="Wingdings" panose="05000000000000000000" pitchFamily="2" charset="2"/>
              <a:buChar char="p"/>
            </a:pPr>
            <a:r>
              <a:rPr lang="en-US" altLang="zh-CN" dirty="0"/>
              <a:t>The expression </a:t>
            </a:r>
            <a:r>
              <a:rPr lang="en-US" altLang="zh-CN" dirty="0">
                <a:solidFill>
                  <a:srgbClr val="C00000"/>
                </a:solidFill>
              </a:rPr>
              <a:t>x or y </a:t>
            </a:r>
            <a:r>
              <a:rPr lang="en-US" altLang="zh-CN" dirty="0"/>
              <a:t>first evaluates x; if x is true, its value is returned; otherwise, y is evaluated and the resulting value is returned.</a:t>
            </a:r>
          </a:p>
          <a:p>
            <a:pPr marL="818342" lvl="1" indent="-342900">
              <a:buFont typeface="Wingdings" panose="05000000000000000000" pitchFamily="2" charset="2"/>
              <a:buChar char="p"/>
            </a:pPr>
            <a:r>
              <a:rPr lang="en-US" altLang="zh-CN" dirty="0"/>
              <a:t>Note that neither and nor or restrict the value and type they return to False and True, but rather return the last evaluated argument. This is sometimes useful, e.g., if s is a string that should be replaced by a default value if it is empty, the expression s or 'foo' yields the desired value. Because not has to create a new value, </a:t>
            </a:r>
            <a:r>
              <a:rPr lang="en-US" altLang="zh-CN" dirty="0">
                <a:solidFill>
                  <a:srgbClr val="C00000"/>
                </a:solidFill>
              </a:rPr>
              <a:t>it returns a </a:t>
            </a:r>
            <a:r>
              <a:rPr lang="en-US" altLang="zh-CN" dirty="0" err="1">
                <a:solidFill>
                  <a:srgbClr val="C00000"/>
                </a:solidFill>
              </a:rPr>
              <a:t>boolean</a:t>
            </a:r>
            <a:r>
              <a:rPr lang="en-US" altLang="zh-CN" dirty="0">
                <a:solidFill>
                  <a:srgbClr val="C00000"/>
                </a:solidFill>
              </a:rPr>
              <a:t> value regardless of the type of its argument </a:t>
            </a:r>
            <a:r>
              <a:rPr lang="en-US" altLang="zh-CN" dirty="0"/>
              <a:t>(for example, not 'foo' produces False rather than ''.)</a:t>
            </a:r>
          </a:p>
        </p:txBody>
      </p:sp>
    </p:spTree>
    <p:extLst>
      <p:ext uri="{BB962C8B-B14F-4D97-AF65-F5344CB8AC3E}">
        <p14:creationId xmlns:p14="http://schemas.microsoft.com/office/powerpoint/2010/main" val="419938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3708836" cy="621837"/>
          </a:xfrm>
          <a:prstGeom prst="rect">
            <a:avLst/>
          </a:prstGeom>
          <a:noFill/>
        </p:spPr>
        <p:txBody>
          <a:bodyPr wrap="none" rtlCol="0">
            <a:spAutoFit/>
          </a:bodyPr>
          <a:lstStyle/>
          <a:p>
            <a:r>
              <a:rPr lang="en-US" sz="3441" dirty="0">
                <a:solidFill>
                  <a:schemeClr val="accent2">
                    <a:lumMod val="75000"/>
                  </a:schemeClr>
                </a:solidFill>
              </a:rPr>
              <a:t>Control statement: if</a:t>
            </a:r>
          </a:p>
        </p:txBody>
      </p:sp>
      <p:sp>
        <p:nvSpPr>
          <p:cNvPr id="6" name="Rectangle 5"/>
          <p:cNvSpPr/>
          <p:nvPr/>
        </p:nvSpPr>
        <p:spPr>
          <a:xfrm>
            <a:off x="780728" y="1115076"/>
            <a:ext cx="8496944" cy="4696670"/>
          </a:xfrm>
          <a:prstGeom prst="rect">
            <a:avLst/>
          </a:prstGeom>
        </p:spPr>
        <p:txBody>
          <a:bodyPr wrap="square">
            <a:spAutoFit/>
          </a:bodyPr>
          <a:lstStyle/>
          <a:p>
            <a:pPr marL="285750" indent="-285750">
              <a:buFont typeface="Wingdings" panose="05000000000000000000" pitchFamily="2" charset="2"/>
              <a:buChar char="p"/>
            </a:pPr>
            <a:r>
              <a:rPr lang="en-US" altLang="zh-CN" sz="1870" dirty="0"/>
              <a:t>A control statement is:</a:t>
            </a:r>
          </a:p>
          <a:p>
            <a:pPr lvl="1"/>
            <a:r>
              <a:rPr lang="en-US" altLang="zh-CN" sz="1870" b="1" dirty="0">
                <a:effectLst>
                  <a:outerShdw blurRad="38100" dist="38100" dir="2700000" algn="tl">
                    <a:srgbClr val="000000">
                      <a:alpha val="43137"/>
                    </a:srgbClr>
                  </a:outerShdw>
                </a:effectLst>
              </a:rPr>
              <a:t> </a:t>
            </a:r>
            <a:r>
              <a:rPr lang="en-US" altLang="zh-CN" sz="1870" b="1" dirty="0">
                <a:solidFill>
                  <a:srgbClr val="C00000"/>
                </a:solidFill>
                <a:effectLst>
                  <a:outerShdw blurRad="38100" dist="38100" dir="2700000" algn="tl">
                    <a:srgbClr val="000000">
                      <a:alpha val="43137"/>
                    </a:srgbClr>
                  </a:outerShdw>
                </a:effectLst>
              </a:rPr>
              <a:t>if</a:t>
            </a:r>
            <a:r>
              <a:rPr lang="en-US" altLang="zh-CN" sz="1870" b="1" dirty="0">
                <a:effectLst>
                  <a:outerShdw blurRad="38100" dist="38100" dir="2700000" algn="tl">
                    <a:srgbClr val="000000">
                      <a:alpha val="43137"/>
                    </a:srgbClr>
                  </a:outerShdw>
                </a:effectLst>
              </a:rPr>
              <a:t> &lt;Boolean expression&gt;</a:t>
            </a:r>
            <a:r>
              <a:rPr lang="en-US" altLang="zh-CN" sz="1870" b="1" dirty="0">
                <a:solidFill>
                  <a:srgbClr val="C00000"/>
                </a:solidFill>
                <a:effectLst>
                  <a:outerShdw blurRad="38100" dist="38100" dir="2700000" algn="tl">
                    <a:srgbClr val="000000">
                      <a:alpha val="43137"/>
                    </a:srgbClr>
                  </a:outerShdw>
                </a:effectLst>
              </a:rPr>
              <a:t>:</a:t>
            </a:r>
            <a:r>
              <a:rPr lang="en-US" altLang="zh-CN" sz="1870" b="1" dirty="0">
                <a:effectLst>
                  <a:outerShdw blurRad="38100" dist="38100" dir="2700000" algn="tl">
                    <a:srgbClr val="000000">
                      <a:alpha val="43137"/>
                    </a:srgbClr>
                  </a:outerShdw>
                </a:effectLst>
              </a:rPr>
              <a:t> # header</a:t>
            </a:r>
          </a:p>
          <a:p>
            <a:pPr lvl="1"/>
            <a:r>
              <a:rPr lang="en-US" altLang="zh-CN" sz="1870" b="1" dirty="0">
                <a:effectLst>
                  <a:outerShdw blurRad="38100" dist="38100" dir="2700000" algn="tl">
                    <a:srgbClr val="000000">
                      <a:alpha val="43137"/>
                    </a:srgbClr>
                  </a:outerShdw>
                </a:effectLst>
              </a:rPr>
              <a:t>	 FIRST STATEMENT     # body</a:t>
            </a:r>
          </a:p>
          <a:p>
            <a:pPr lvl="1"/>
            <a:r>
              <a:rPr lang="en-US" altLang="zh-CN" sz="1870" b="1" dirty="0">
                <a:effectLst>
                  <a:outerShdw blurRad="38100" dist="38100" dir="2700000" algn="tl">
                    <a:srgbClr val="000000">
                      <a:alpha val="43137"/>
                    </a:srgbClr>
                  </a:outerShdw>
                </a:effectLst>
              </a:rPr>
              <a:t>	      ...</a:t>
            </a:r>
          </a:p>
          <a:p>
            <a:pPr lvl="1"/>
            <a:r>
              <a:rPr lang="en-US" altLang="zh-CN" sz="1870" b="1" dirty="0">
                <a:effectLst>
                  <a:outerShdw blurRad="38100" dist="38100" dir="2700000" algn="tl">
                    <a:srgbClr val="000000">
                      <a:alpha val="43137"/>
                    </a:srgbClr>
                  </a:outerShdw>
                </a:effectLst>
              </a:rPr>
              <a:t>	 LAST STATEMENT</a:t>
            </a:r>
            <a:r>
              <a:rPr lang="en-US" altLang="zh-CN" sz="1870" dirty="0"/>
              <a:t> </a:t>
            </a:r>
          </a:p>
          <a:p>
            <a:pPr lvl="1"/>
            <a:r>
              <a:rPr lang="zh-CN" altLang="en-US" sz="1870" dirty="0"/>
              <a:t>意思：当</a:t>
            </a:r>
            <a:r>
              <a:rPr lang="en-US" altLang="zh-CN" sz="1870" dirty="0"/>
              <a:t>xxx</a:t>
            </a:r>
            <a:r>
              <a:rPr lang="zh-CN" altLang="en-US" sz="1870" dirty="0"/>
              <a:t>条件满足的时候，下面的语句就会被执行</a:t>
            </a:r>
            <a:r>
              <a:rPr lang="en-US" altLang="zh-CN" sz="1870" dirty="0"/>
              <a:t>    </a:t>
            </a:r>
          </a:p>
          <a:p>
            <a:pPr marL="342900" indent="-342900">
              <a:buFont typeface="Wingdings" panose="05000000000000000000" pitchFamily="2" charset="2"/>
              <a:buChar char="p"/>
            </a:pPr>
            <a:r>
              <a:rPr lang="en-US" altLang="zh-CN" sz="1870" dirty="0"/>
              <a:t>The </a:t>
            </a:r>
            <a:r>
              <a:rPr lang="en-US" altLang="zh-CN" sz="1870" dirty="0" err="1"/>
              <a:t>boolean</a:t>
            </a:r>
            <a:r>
              <a:rPr lang="en-US" altLang="zh-CN" sz="1870" dirty="0"/>
              <a:t> expression after the if statement is called the </a:t>
            </a:r>
            <a:r>
              <a:rPr lang="en-US" altLang="zh-CN" sz="1870" b="1" dirty="0">
                <a:solidFill>
                  <a:srgbClr val="C00000"/>
                </a:solidFill>
                <a:effectLst>
                  <a:outerShdw blurRad="38100" dist="38100" dir="2700000" algn="tl">
                    <a:srgbClr val="000000">
                      <a:alpha val="43137"/>
                    </a:srgbClr>
                  </a:outerShdw>
                </a:effectLst>
              </a:rPr>
              <a:t>condition</a:t>
            </a:r>
            <a:r>
              <a:rPr lang="en-US" altLang="zh-CN" sz="1870" dirty="0"/>
              <a:t>. If it is </a:t>
            </a:r>
            <a:r>
              <a:rPr lang="en-US" altLang="zh-CN" sz="1870" b="1" dirty="0">
                <a:solidFill>
                  <a:srgbClr val="C00000"/>
                </a:solidFill>
                <a:effectLst>
                  <a:outerShdw blurRad="38100" dist="38100" dir="2700000" algn="tl">
                    <a:srgbClr val="000000">
                      <a:alpha val="43137"/>
                    </a:srgbClr>
                  </a:outerShdw>
                </a:effectLst>
              </a:rPr>
              <a:t>True</a:t>
            </a:r>
            <a:r>
              <a:rPr lang="en-US" altLang="zh-CN" sz="1870" dirty="0"/>
              <a:t>, then the indented statement gets executed. If not, nothing happens</a:t>
            </a:r>
          </a:p>
          <a:p>
            <a:pPr marL="342900" indent="-342900">
              <a:buFont typeface="Wingdings" panose="05000000000000000000" pitchFamily="2" charset="2"/>
              <a:buChar char="p"/>
            </a:pPr>
            <a:r>
              <a:rPr lang="en-US" altLang="zh-CN" sz="1870" dirty="0"/>
              <a:t>The if statement is made up of a header and a block of statements</a:t>
            </a:r>
          </a:p>
          <a:p>
            <a:pPr marL="342900" indent="-342900">
              <a:buFont typeface="Wingdings" panose="05000000000000000000" pitchFamily="2" charset="2"/>
              <a:buChar char="p"/>
            </a:pPr>
            <a:r>
              <a:rPr lang="en-US" altLang="zh-CN" sz="1870" dirty="0"/>
              <a:t>The header begins on a new line and ends with a colon (:). The indented statements that follow are called a block. A statement block inside a compound statement is called the body of the statement</a:t>
            </a:r>
          </a:p>
          <a:p>
            <a:pPr marL="342900" indent="-342900">
              <a:buFont typeface="Wingdings" panose="05000000000000000000" pitchFamily="2" charset="2"/>
              <a:buChar char="p"/>
            </a:pPr>
            <a:r>
              <a:rPr lang="en-US" altLang="zh-CN" sz="1870" dirty="0"/>
              <a:t>There is no limit on the number of statements that can appear in the body of an if statement, but there has to be </a:t>
            </a:r>
            <a:r>
              <a:rPr lang="en-US" altLang="zh-CN" sz="1870" b="1" dirty="0">
                <a:solidFill>
                  <a:srgbClr val="C00000"/>
                </a:solidFill>
                <a:effectLst>
                  <a:outerShdw blurRad="38100" dist="38100" dir="2700000" algn="tl">
                    <a:srgbClr val="000000">
                      <a:alpha val="43137"/>
                    </a:srgbClr>
                  </a:outerShdw>
                </a:effectLst>
              </a:rPr>
              <a:t>at least one. </a:t>
            </a:r>
            <a:r>
              <a:rPr lang="en-US" altLang="zh-CN" sz="1870" dirty="0"/>
              <a:t>You could use </a:t>
            </a:r>
            <a:r>
              <a:rPr lang="en-US" altLang="zh-CN" sz="1870" b="1" dirty="0">
                <a:solidFill>
                  <a:srgbClr val="C00000"/>
                </a:solidFill>
                <a:effectLst>
                  <a:outerShdw blurRad="38100" dist="38100" dir="2700000" algn="tl">
                    <a:srgbClr val="000000">
                      <a:alpha val="43137"/>
                    </a:srgbClr>
                  </a:outerShdw>
                </a:effectLst>
              </a:rPr>
              <a:t>pass</a:t>
            </a:r>
            <a:r>
              <a:rPr lang="en-US" altLang="zh-CN" sz="1870" dirty="0"/>
              <a:t> to skip this issue</a:t>
            </a:r>
          </a:p>
          <a:p>
            <a:pPr marL="342900" indent="-342900">
              <a:buFont typeface="Wingdings" panose="05000000000000000000" pitchFamily="2" charset="2"/>
              <a:buChar char="p"/>
            </a:pPr>
            <a:r>
              <a:rPr lang="en-US" altLang="zh-CN" sz="1870" dirty="0"/>
              <a:t>Python program is executed from the first line to the last line. Only the Boolean expression is satisfied, the body (indented part) will be executed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5224" y="1110039"/>
            <a:ext cx="4166550" cy="140897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768" y="5712210"/>
            <a:ext cx="2366835" cy="109101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5089" y="6568796"/>
            <a:ext cx="2011509" cy="234424"/>
          </a:xfrm>
          <a:prstGeom prst="rect">
            <a:avLst/>
          </a:prstGeom>
        </p:spPr>
      </p:pic>
      <p:sp>
        <p:nvSpPr>
          <p:cNvPr id="7" name="Rectangle 6">
            <a:extLst>
              <a:ext uri="{FF2B5EF4-FFF2-40B4-BE49-F238E27FC236}">
                <a16:creationId xmlns:a16="http://schemas.microsoft.com/office/drawing/2014/main" id="{D7B12816-635B-D249-BE4E-A4969E8EEF6E}"/>
              </a:ext>
            </a:extLst>
          </p:cNvPr>
          <p:cNvSpPr/>
          <p:nvPr/>
        </p:nvSpPr>
        <p:spPr>
          <a:xfrm>
            <a:off x="6757392" y="6282359"/>
            <a:ext cx="2736304" cy="52086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Code block and indentation</a:t>
            </a:r>
          </a:p>
          <a:p>
            <a:r>
              <a:rPr lang="en-US" altLang="zh-CN" sz="1800" dirty="0">
                <a:solidFill>
                  <a:schemeClr val="tx1"/>
                </a:solidFill>
              </a:rPr>
              <a:t>Execution flow</a:t>
            </a:r>
          </a:p>
        </p:txBody>
      </p:sp>
    </p:spTree>
    <p:extLst>
      <p:ext uri="{BB962C8B-B14F-4D97-AF65-F5344CB8AC3E}">
        <p14:creationId xmlns:p14="http://schemas.microsoft.com/office/powerpoint/2010/main" val="3151098999"/>
      </p:ext>
    </p:extLst>
  </p:cSld>
  <p:clrMapOvr>
    <a:masterClrMapping/>
  </p:clrMapOvr>
  <mc:AlternateContent xmlns:mc="http://schemas.openxmlformats.org/markup-compatibility/2006" xmlns:p14="http://schemas.microsoft.com/office/powerpoint/2010/main">
    <mc:Choice Requires="p14">
      <p:transition spd="slow" p14:dur="2000" advTm="406493"/>
    </mc:Choice>
    <mc:Fallback xmlns="">
      <p:transition spd="slow" advTm="40649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2257349" cy="621837"/>
          </a:xfrm>
          <a:prstGeom prst="rect">
            <a:avLst/>
          </a:prstGeom>
          <a:noFill/>
        </p:spPr>
        <p:txBody>
          <a:bodyPr wrap="none" rtlCol="0">
            <a:spAutoFit/>
          </a:bodyPr>
          <a:lstStyle/>
          <a:p>
            <a:r>
              <a:rPr lang="en-US" altLang="zh-CN" sz="3441" dirty="0">
                <a:solidFill>
                  <a:schemeClr val="accent2">
                    <a:lumMod val="75000"/>
                  </a:schemeClr>
                </a:solidFill>
              </a:rPr>
              <a:t>Indent </a:t>
            </a:r>
            <a:r>
              <a:rPr lang="zh-CN" altLang="en-US" sz="3441" dirty="0">
                <a:solidFill>
                  <a:schemeClr val="accent2">
                    <a:lumMod val="75000"/>
                  </a:schemeClr>
                </a:solidFill>
              </a:rPr>
              <a:t>缩进</a:t>
            </a:r>
            <a:endParaRPr lang="en-US" sz="3441" dirty="0">
              <a:solidFill>
                <a:schemeClr val="accent2">
                  <a:lumMod val="75000"/>
                </a:schemeClr>
              </a:solidFill>
            </a:endParaRPr>
          </a:p>
        </p:txBody>
      </p:sp>
      <p:pic>
        <p:nvPicPr>
          <p:cNvPr id="3" name="Picture 2" descr="Text&#10;&#10;Description automatically generated">
            <a:extLst>
              <a:ext uri="{FF2B5EF4-FFF2-40B4-BE49-F238E27FC236}">
                <a16:creationId xmlns:a16="http://schemas.microsoft.com/office/drawing/2014/main" id="{5B28F0A9-D6D9-4DF7-829E-E5CCD4F3C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712" y="1482690"/>
            <a:ext cx="3836578" cy="1764035"/>
          </a:xfrm>
          <a:prstGeom prst="rect">
            <a:avLst/>
          </a:prstGeom>
        </p:spPr>
      </p:pic>
      <p:pic>
        <p:nvPicPr>
          <p:cNvPr id="7" name="Picture 6" descr="A picture containing graphical user interface, text&#10;&#10;Description automatically generated">
            <a:extLst>
              <a:ext uri="{FF2B5EF4-FFF2-40B4-BE49-F238E27FC236}">
                <a16:creationId xmlns:a16="http://schemas.microsoft.com/office/drawing/2014/main" id="{F33C7468-76EF-4C7C-9DC9-97AD73F8F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784" y="3570922"/>
            <a:ext cx="2343150" cy="800100"/>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58EFEB77-E8EC-46E4-A1AA-47E8BF098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5224" y="1482690"/>
            <a:ext cx="4041279" cy="1859773"/>
          </a:xfrm>
          <a:prstGeom prst="rect">
            <a:avLst/>
          </a:prstGeom>
        </p:spPr>
      </p:pic>
      <p:pic>
        <p:nvPicPr>
          <p:cNvPr id="13" name="Picture 12" descr="Logo&#10;&#10;Description automatically generated">
            <a:extLst>
              <a:ext uri="{FF2B5EF4-FFF2-40B4-BE49-F238E27FC236}">
                <a16:creationId xmlns:a16="http://schemas.microsoft.com/office/drawing/2014/main" id="{B354A2D0-0D7F-4EF4-9178-FDE83614D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5224" y="3570922"/>
            <a:ext cx="1590675" cy="495300"/>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5BA5DD75-FFCF-4293-8029-7C97B86B1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0960" y="4695219"/>
            <a:ext cx="2827585" cy="1838211"/>
          </a:xfrm>
          <a:prstGeom prst="rect">
            <a:avLst/>
          </a:prstGeom>
        </p:spPr>
      </p:pic>
      <p:sp>
        <p:nvSpPr>
          <p:cNvPr id="16" name="TextBox 15">
            <a:extLst>
              <a:ext uri="{FF2B5EF4-FFF2-40B4-BE49-F238E27FC236}">
                <a16:creationId xmlns:a16="http://schemas.microsoft.com/office/drawing/2014/main" id="{808C5F38-0441-41DE-8568-ACEBCAD21F74}"/>
              </a:ext>
            </a:extLst>
          </p:cNvPr>
          <p:cNvSpPr txBox="1"/>
          <p:nvPr/>
        </p:nvSpPr>
        <p:spPr>
          <a:xfrm>
            <a:off x="4525144" y="5136019"/>
            <a:ext cx="4993675" cy="956609"/>
          </a:xfrm>
          <a:prstGeom prst="rect">
            <a:avLst/>
          </a:prstGeom>
          <a:noFill/>
        </p:spPr>
        <p:txBody>
          <a:bodyPr wrap="none" rtlCol="0">
            <a:spAutoFit/>
          </a:bodyPr>
          <a:lstStyle/>
          <a:p>
            <a:r>
              <a:rPr lang="zh-CN" altLang="en-US" dirty="0"/>
              <a:t>缩进具有严格的要求</a:t>
            </a:r>
            <a:endParaRPr lang="en-US" altLang="zh-CN" dirty="0"/>
          </a:p>
          <a:p>
            <a:r>
              <a:rPr lang="zh-CN" altLang="en-US" dirty="0"/>
              <a:t>不可以随便添加</a:t>
            </a:r>
            <a:endParaRPr lang="en-US" altLang="zh-CN" dirty="0"/>
          </a:p>
          <a:p>
            <a:r>
              <a:rPr lang="zh-CN" altLang="en-US" b="1" dirty="0">
                <a:solidFill>
                  <a:srgbClr val="C00000"/>
                </a:solidFill>
              </a:rPr>
              <a:t>连续的相同缩进的语句构成一个逻辑上的整体</a:t>
            </a:r>
          </a:p>
        </p:txBody>
      </p:sp>
      <p:sp>
        <p:nvSpPr>
          <p:cNvPr id="2" name="文本框 1">
            <a:extLst>
              <a:ext uri="{FF2B5EF4-FFF2-40B4-BE49-F238E27FC236}">
                <a16:creationId xmlns:a16="http://schemas.microsoft.com/office/drawing/2014/main" id="{745A4100-8CCC-44A4-BAA1-905354CD4B09}"/>
              </a:ext>
            </a:extLst>
          </p:cNvPr>
          <p:cNvSpPr txBox="1"/>
          <p:nvPr/>
        </p:nvSpPr>
        <p:spPr>
          <a:xfrm>
            <a:off x="4453136" y="6343217"/>
            <a:ext cx="5357557" cy="380425"/>
          </a:xfrm>
          <a:prstGeom prst="rect">
            <a:avLst/>
          </a:prstGeom>
          <a:noFill/>
        </p:spPr>
        <p:txBody>
          <a:bodyPr wrap="none" rtlCol="0">
            <a:spAutoFit/>
          </a:bodyPr>
          <a:lstStyle/>
          <a:p>
            <a:r>
              <a:rPr lang="en-US" altLang="zh-CN" dirty="0" err="1"/>
              <a:t>Vscode</a:t>
            </a:r>
            <a:r>
              <a:rPr lang="en-US" altLang="zh-CN" dirty="0"/>
              <a:t>/sublime: </a:t>
            </a:r>
            <a:r>
              <a:rPr lang="en-US" altLang="zh-CN" dirty="0" err="1"/>
              <a:t>ctrl+shit+p</a:t>
            </a:r>
            <a:r>
              <a:rPr lang="en-US" altLang="zh-CN" dirty="0"/>
              <a:t> (F1), convert spaces/tabs</a:t>
            </a:r>
            <a:endParaRPr lang="zh-CN" altLang="en-US" dirty="0"/>
          </a:p>
        </p:txBody>
      </p:sp>
    </p:spTree>
    <p:extLst>
      <p:ext uri="{BB962C8B-B14F-4D97-AF65-F5344CB8AC3E}">
        <p14:creationId xmlns:p14="http://schemas.microsoft.com/office/powerpoint/2010/main" val="2888340026"/>
      </p:ext>
    </p:extLst>
  </p:cSld>
  <p:clrMapOvr>
    <a:masterClrMapping/>
  </p:clrMapOvr>
  <mc:AlternateContent xmlns:mc="http://schemas.openxmlformats.org/markup-compatibility/2006" xmlns:p14="http://schemas.microsoft.com/office/powerpoint/2010/main">
    <mc:Choice Requires="p14">
      <p:transition spd="slow" p14:dur="2000" advTm="211004"/>
    </mc:Choice>
    <mc:Fallback xmlns="">
      <p:transition spd="slow" advTm="2110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2175275" cy="621837"/>
          </a:xfrm>
          <a:prstGeom prst="rect">
            <a:avLst/>
          </a:prstGeom>
          <a:noFill/>
        </p:spPr>
        <p:txBody>
          <a:bodyPr wrap="none" rtlCol="0">
            <a:spAutoFit/>
          </a:bodyPr>
          <a:lstStyle/>
          <a:p>
            <a:r>
              <a:rPr lang="en-US" sz="3441" dirty="0">
                <a:solidFill>
                  <a:schemeClr val="accent2">
                    <a:lumMod val="75000"/>
                  </a:schemeClr>
                </a:solidFill>
              </a:rPr>
              <a:t>if: example</a:t>
            </a:r>
          </a:p>
        </p:txBody>
      </p:sp>
      <p:sp>
        <p:nvSpPr>
          <p:cNvPr id="5" name="Rectangle 4"/>
          <p:cNvSpPr/>
          <p:nvPr/>
        </p:nvSpPr>
        <p:spPr>
          <a:xfrm>
            <a:off x="981114" y="1199639"/>
            <a:ext cx="8496944" cy="955646"/>
          </a:xfrm>
          <a:prstGeom prst="rect">
            <a:avLst/>
          </a:prstGeom>
        </p:spPr>
        <p:txBody>
          <a:bodyPr wrap="square">
            <a:spAutoFit/>
          </a:bodyPr>
          <a:lstStyle/>
          <a:p>
            <a:pPr marL="285750" indent="-285750">
              <a:buFont typeface="Wingdings" panose="05000000000000000000" pitchFamily="2" charset="2"/>
              <a:buChar char="p"/>
            </a:pPr>
            <a:r>
              <a:rPr lang="en-US" altLang="zh-CN" sz="1870" dirty="0"/>
              <a:t>Check whether an integer is even or not</a:t>
            </a:r>
          </a:p>
          <a:p>
            <a:pPr marL="285750" indent="-285750">
              <a:buFont typeface="Wingdings" panose="05000000000000000000" pitchFamily="2" charset="2"/>
              <a:buChar char="p"/>
            </a:pPr>
            <a:r>
              <a:rPr lang="en-US" altLang="zh-CN" sz="1870" dirty="0"/>
              <a:t>Check whether a year is a leap year (</a:t>
            </a:r>
            <a:r>
              <a:rPr lang="zh-CN" altLang="en-US" sz="1870" dirty="0"/>
              <a:t>闰年</a:t>
            </a:r>
            <a:r>
              <a:rPr lang="en-US" altLang="zh-CN" sz="1870" dirty="0"/>
              <a:t>)</a:t>
            </a:r>
          </a:p>
          <a:p>
            <a:pPr marL="285750" indent="-285750">
              <a:buFont typeface="Wingdings" panose="05000000000000000000" pitchFamily="2" charset="2"/>
              <a:buChar char="p"/>
            </a:pPr>
            <a:r>
              <a:rPr lang="en-US" altLang="zh-CN" sz="1870" dirty="0"/>
              <a:t>Check whether your score is above 60.0 to pass the exam</a:t>
            </a:r>
          </a:p>
        </p:txBody>
      </p:sp>
    </p:spTree>
    <p:extLst>
      <p:ext uri="{BB962C8B-B14F-4D97-AF65-F5344CB8AC3E}">
        <p14:creationId xmlns:p14="http://schemas.microsoft.com/office/powerpoint/2010/main" val="3815764363"/>
      </p:ext>
    </p:extLst>
  </p:cSld>
  <p:clrMapOvr>
    <a:masterClrMapping/>
  </p:clrMapOvr>
  <mc:AlternateContent xmlns:mc="http://schemas.openxmlformats.org/markup-compatibility/2006" xmlns:p14="http://schemas.microsoft.com/office/powerpoint/2010/main">
    <mc:Choice Requires="p14">
      <p:transition spd="slow" p14:dur="2000" advTm="31374"/>
    </mc:Choice>
    <mc:Fallback xmlns="">
      <p:transition spd="slow" advTm="3137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2175275" cy="621837"/>
          </a:xfrm>
          <a:prstGeom prst="rect">
            <a:avLst/>
          </a:prstGeom>
          <a:noFill/>
        </p:spPr>
        <p:txBody>
          <a:bodyPr wrap="none" rtlCol="0">
            <a:spAutoFit/>
          </a:bodyPr>
          <a:lstStyle/>
          <a:p>
            <a:r>
              <a:rPr lang="en-US" sz="3441" dirty="0">
                <a:solidFill>
                  <a:schemeClr val="accent2">
                    <a:lumMod val="75000"/>
                  </a:schemeClr>
                </a:solidFill>
              </a:rPr>
              <a:t>if: example</a:t>
            </a:r>
          </a:p>
        </p:txBody>
      </p:sp>
      <p:sp>
        <p:nvSpPr>
          <p:cNvPr id="5" name="Rectangle 4"/>
          <p:cNvSpPr/>
          <p:nvPr/>
        </p:nvSpPr>
        <p:spPr>
          <a:xfrm>
            <a:off x="981114" y="1199639"/>
            <a:ext cx="8496944" cy="955646"/>
          </a:xfrm>
          <a:prstGeom prst="rect">
            <a:avLst/>
          </a:prstGeom>
        </p:spPr>
        <p:txBody>
          <a:bodyPr wrap="square">
            <a:spAutoFit/>
          </a:bodyPr>
          <a:lstStyle/>
          <a:p>
            <a:pPr marL="285750" indent="-285750">
              <a:buFont typeface="Wingdings" panose="05000000000000000000" pitchFamily="2" charset="2"/>
              <a:buChar char="p"/>
            </a:pPr>
            <a:r>
              <a:rPr lang="en-US" altLang="zh-CN" sz="1870" dirty="0"/>
              <a:t>Check whether an integer is even or not</a:t>
            </a:r>
          </a:p>
          <a:p>
            <a:pPr marL="285750" indent="-285750">
              <a:buFont typeface="Wingdings" panose="05000000000000000000" pitchFamily="2" charset="2"/>
              <a:buChar char="p"/>
            </a:pPr>
            <a:r>
              <a:rPr lang="en-US" altLang="zh-CN" sz="1870" dirty="0"/>
              <a:t>Check whether a year is a leap year (</a:t>
            </a:r>
            <a:r>
              <a:rPr lang="zh-CN" altLang="en-US" sz="1870" dirty="0"/>
              <a:t>闰年</a:t>
            </a:r>
            <a:r>
              <a:rPr lang="en-US" altLang="zh-CN" sz="1870" dirty="0"/>
              <a:t>)</a:t>
            </a:r>
          </a:p>
          <a:p>
            <a:pPr marL="285750" indent="-285750">
              <a:buFont typeface="Wingdings" panose="05000000000000000000" pitchFamily="2" charset="2"/>
              <a:buChar char="p"/>
            </a:pPr>
            <a:r>
              <a:rPr lang="en-US" altLang="zh-CN" sz="1870" dirty="0"/>
              <a:t>Check whether your score is above 60.0 to pass the exam</a:t>
            </a:r>
          </a:p>
        </p:txBody>
      </p:sp>
      <p:pic>
        <p:nvPicPr>
          <p:cNvPr id="3" name="图片 2" descr="图片包含 文本&#10;&#10;描述已自动生成">
            <a:extLst>
              <a:ext uri="{FF2B5EF4-FFF2-40B4-BE49-F238E27FC236}">
                <a16:creationId xmlns:a16="http://schemas.microsoft.com/office/drawing/2014/main" id="{E51DBABF-AD0F-43B0-8CB0-31C909623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045" y="4749490"/>
            <a:ext cx="4076190" cy="628571"/>
          </a:xfrm>
          <a:prstGeom prst="rect">
            <a:avLst/>
          </a:prstGeom>
        </p:spPr>
      </p:pic>
      <p:pic>
        <p:nvPicPr>
          <p:cNvPr id="6" name="图片 5" descr="文本&#10;&#10;描述已自动生成">
            <a:extLst>
              <a:ext uri="{FF2B5EF4-FFF2-40B4-BE49-F238E27FC236}">
                <a16:creationId xmlns:a16="http://schemas.microsoft.com/office/drawing/2014/main" id="{D6195A4A-09B7-4DBF-8901-680DF8DB6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3152" y="2696002"/>
            <a:ext cx="4371975" cy="1476375"/>
          </a:xfrm>
          <a:prstGeom prst="rect">
            <a:avLst/>
          </a:prstGeom>
        </p:spPr>
      </p:pic>
    </p:spTree>
    <p:extLst>
      <p:ext uri="{BB962C8B-B14F-4D97-AF65-F5344CB8AC3E}">
        <p14:creationId xmlns:p14="http://schemas.microsoft.com/office/powerpoint/2010/main" val="2153487231"/>
      </p:ext>
    </p:extLst>
  </p:cSld>
  <p:clrMapOvr>
    <a:masterClrMapping/>
  </p:clrMapOvr>
  <mc:AlternateContent xmlns:mc="http://schemas.openxmlformats.org/markup-compatibility/2006" xmlns:p14="http://schemas.microsoft.com/office/powerpoint/2010/main">
    <mc:Choice Requires="p14">
      <p:transition spd="slow" p14:dur="2000" advTm="122332"/>
    </mc:Choice>
    <mc:Fallback xmlns="">
      <p:transition spd="slow" advTm="12233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078EC3-00FC-6D4B-9336-1BB438747989}"/>
              </a:ext>
            </a:extLst>
          </p:cNvPr>
          <p:cNvSpPr txBox="1"/>
          <p:nvPr/>
        </p:nvSpPr>
        <p:spPr>
          <a:xfrm>
            <a:off x="962008" y="577802"/>
            <a:ext cx="1249381" cy="621837"/>
          </a:xfrm>
          <a:prstGeom prst="rect">
            <a:avLst/>
          </a:prstGeom>
          <a:noFill/>
        </p:spPr>
        <p:txBody>
          <a:bodyPr wrap="none" rtlCol="0">
            <a:spAutoFit/>
          </a:bodyPr>
          <a:lstStyle/>
          <a:p>
            <a:r>
              <a:rPr lang="en-US" sz="3441" dirty="0">
                <a:solidFill>
                  <a:schemeClr val="accent2">
                    <a:lumMod val="75000"/>
                  </a:schemeClr>
                </a:solidFill>
              </a:rPr>
              <a:t>if else</a:t>
            </a:r>
          </a:p>
        </p:txBody>
      </p:sp>
      <p:sp>
        <p:nvSpPr>
          <p:cNvPr id="5" name="Rectangle 4"/>
          <p:cNvSpPr/>
          <p:nvPr/>
        </p:nvSpPr>
        <p:spPr>
          <a:xfrm>
            <a:off x="981114" y="1199639"/>
            <a:ext cx="8496944" cy="2394502"/>
          </a:xfrm>
          <a:prstGeom prst="rect">
            <a:avLst/>
          </a:prstGeom>
        </p:spPr>
        <p:txBody>
          <a:bodyPr wrap="square">
            <a:spAutoFit/>
          </a:bodyPr>
          <a:lstStyle/>
          <a:p>
            <a:pPr marL="285750" indent="-285750">
              <a:buFont typeface="Wingdings" panose="05000000000000000000" pitchFamily="2" charset="2"/>
              <a:buChar char="p"/>
            </a:pPr>
            <a:r>
              <a:rPr lang="en-US" altLang="zh-CN" sz="1870" dirty="0"/>
              <a:t>A second form of the if statement is alternative execution, in which there are two possibilities, and the condition determines which one gets executed.</a:t>
            </a:r>
          </a:p>
          <a:p>
            <a:r>
              <a:rPr lang="en-US" altLang="zh-CN" sz="1870" dirty="0"/>
              <a:t>                      </a:t>
            </a:r>
            <a:r>
              <a:rPr lang="en-US" altLang="zh-CN" sz="1870" b="1" dirty="0">
                <a:solidFill>
                  <a:srgbClr val="C00000"/>
                </a:solidFill>
                <a:effectLst>
                  <a:outerShdw blurRad="38100" dist="38100" dir="2700000" algn="tl">
                    <a:srgbClr val="000000">
                      <a:alpha val="43137"/>
                    </a:srgbClr>
                  </a:outerShdw>
                </a:effectLst>
              </a:rPr>
              <a:t>if &lt;Boolean expression&gt;:</a:t>
            </a:r>
          </a:p>
          <a:p>
            <a:pPr lvl="1"/>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do_sth_here</a:t>
            </a:r>
            <a:r>
              <a:rPr lang="en-US" altLang="zh-CN" sz="1870" b="1" dirty="0">
                <a:solidFill>
                  <a:srgbClr val="C00000"/>
                </a:solidFill>
                <a:effectLst>
                  <a:outerShdw blurRad="38100" dist="38100" dir="2700000" algn="tl">
                    <a:srgbClr val="000000">
                      <a:alpha val="43137"/>
                    </a:srgbClr>
                  </a:outerShdw>
                </a:effectLst>
              </a:rPr>
              <a:t> #</a:t>
            </a:r>
          </a:p>
          <a:p>
            <a:pPr lvl="1"/>
            <a:r>
              <a:rPr lang="en-US" altLang="zh-CN" sz="1870" b="1" dirty="0">
                <a:solidFill>
                  <a:srgbClr val="C00000"/>
                </a:solidFill>
                <a:effectLst>
                  <a:outerShdw blurRad="38100" dist="38100" dir="2700000" algn="tl">
                    <a:srgbClr val="000000">
                      <a:alpha val="43137"/>
                    </a:srgbClr>
                  </a:outerShdw>
                </a:effectLst>
              </a:rPr>
              <a:t>               else:</a:t>
            </a:r>
          </a:p>
          <a:p>
            <a:pPr lvl="1"/>
            <a:r>
              <a:rPr lang="en-US" altLang="zh-CN" sz="1870" b="1" dirty="0">
                <a:solidFill>
                  <a:srgbClr val="C00000"/>
                </a:solidFill>
                <a:effectLst>
                  <a:outerShdw blurRad="38100" dist="38100" dir="2700000" algn="tl">
                    <a:srgbClr val="000000">
                      <a:alpha val="43137"/>
                    </a:srgbClr>
                  </a:outerShdw>
                </a:effectLst>
              </a:rPr>
              <a:t>                     </a:t>
            </a:r>
            <a:r>
              <a:rPr lang="en-US" altLang="zh-CN" sz="1870" b="1" dirty="0" err="1">
                <a:solidFill>
                  <a:srgbClr val="C00000"/>
                </a:solidFill>
                <a:effectLst>
                  <a:outerShdw blurRad="38100" dist="38100" dir="2700000" algn="tl">
                    <a:srgbClr val="000000">
                      <a:alpha val="43137"/>
                    </a:srgbClr>
                  </a:outerShdw>
                </a:effectLst>
              </a:rPr>
              <a:t>do_sth_else_here</a:t>
            </a:r>
            <a:endParaRPr lang="en-US" altLang="zh-CN" sz="1870" b="1" dirty="0">
              <a:solidFill>
                <a:srgbClr val="C00000"/>
              </a:solidFill>
              <a:effectLst>
                <a:outerShdw blurRad="38100" dist="38100" dir="2700000" algn="tl">
                  <a:srgbClr val="000000">
                    <a:alpha val="43137"/>
                  </a:srgbClr>
                </a:outerShdw>
              </a:effectLst>
            </a:endParaRPr>
          </a:p>
          <a:p>
            <a:r>
              <a:rPr lang="en-US" altLang="zh-CN" sz="1870" dirty="0"/>
              <a:t>If the Boolean expression is True, the statement block after “if:” will be executed. Otherwise, the statement block after “else:” will be executed.  </a:t>
            </a:r>
          </a:p>
        </p:txBody>
      </p:sp>
      <p:sp>
        <p:nvSpPr>
          <p:cNvPr id="10" name="Rectangle 9">
            <a:extLst>
              <a:ext uri="{FF2B5EF4-FFF2-40B4-BE49-F238E27FC236}">
                <a16:creationId xmlns:a16="http://schemas.microsoft.com/office/drawing/2014/main" id="{D7B12816-635B-D249-BE4E-A4969E8EEF6E}"/>
              </a:ext>
            </a:extLst>
          </p:cNvPr>
          <p:cNvSpPr/>
          <p:nvPr/>
        </p:nvSpPr>
        <p:spPr>
          <a:xfrm>
            <a:off x="3265004" y="5464497"/>
            <a:ext cx="3528392" cy="35488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800" dirty="0">
                <a:solidFill>
                  <a:schemeClr val="tx1"/>
                </a:solidFill>
              </a:rPr>
              <a:t>Exactly one branch will be executed</a:t>
            </a:r>
          </a:p>
        </p:txBody>
      </p:sp>
      <p:sp>
        <p:nvSpPr>
          <p:cNvPr id="6" name="TextBox 5">
            <a:extLst>
              <a:ext uri="{FF2B5EF4-FFF2-40B4-BE49-F238E27FC236}">
                <a16:creationId xmlns:a16="http://schemas.microsoft.com/office/drawing/2014/main" id="{AFF122BA-83E8-42C1-B81C-F4EABF45A044}"/>
              </a:ext>
            </a:extLst>
          </p:cNvPr>
          <p:cNvSpPr txBox="1"/>
          <p:nvPr/>
        </p:nvSpPr>
        <p:spPr>
          <a:xfrm>
            <a:off x="6181328" y="2035532"/>
            <a:ext cx="3296730" cy="668516"/>
          </a:xfrm>
          <a:prstGeom prst="rect">
            <a:avLst/>
          </a:prstGeom>
          <a:noFill/>
        </p:spPr>
        <p:txBody>
          <a:bodyPr wrap="square" rtlCol="0">
            <a:spAutoFit/>
          </a:bodyPr>
          <a:lstStyle/>
          <a:p>
            <a:r>
              <a:rPr lang="zh-CN" altLang="en-US" dirty="0"/>
              <a:t>如果</a:t>
            </a:r>
            <a:r>
              <a:rPr lang="en-US" altLang="zh-CN" dirty="0"/>
              <a:t>xxx</a:t>
            </a:r>
            <a:r>
              <a:rPr lang="zh-CN" altLang="en-US" dirty="0"/>
              <a:t>发生，</a:t>
            </a:r>
            <a:r>
              <a:rPr lang="en-US" altLang="zh-CN" dirty="0"/>
              <a:t>……</a:t>
            </a:r>
          </a:p>
          <a:p>
            <a:r>
              <a:rPr lang="zh-CN" altLang="en-US" dirty="0"/>
              <a:t>否则，</a:t>
            </a:r>
            <a:r>
              <a:rPr lang="en-US" altLang="zh-CN" dirty="0"/>
              <a:t>……</a:t>
            </a:r>
            <a:endParaRPr lang="zh-CN" altLang="en-US" dirty="0"/>
          </a:p>
        </p:txBody>
      </p:sp>
      <p:pic>
        <p:nvPicPr>
          <p:cNvPr id="8" name="图片 7" descr="文本&#10;&#10;描述已自动生成">
            <a:extLst>
              <a:ext uri="{FF2B5EF4-FFF2-40B4-BE49-F238E27FC236}">
                <a16:creationId xmlns:a16="http://schemas.microsoft.com/office/drawing/2014/main" id="{7E333636-3AF3-414F-8E01-C90A73872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808" y="3893780"/>
            <a:ext cx="3343275" cy="942975"/>
          </a:xfrm>
          <a:prstGeom prst="rect">
            <a:avLst/>
          </a:prstGeom>
        </p:spPr>
      </p:pic>
      <p:pic>
        <p:nvPicPr>
          <p:cNvPr id="11" name="图片 10" descr="文本&#10;&#10;中度可信度描述已自动生成">
            <a:extLst>
              <a:ext uri="{FF2B5EF4-FFF2-40B4-BE49-F238E27FC236}">
                <a16:creationId xmlns:a16="http://schemas.microsoft.com/office/drawing/2014/main" id="{DBBA4BAA-892C-4168-9EB4-30AAFAE95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247" y="3622317"/>
            <a:ext cx="2095500" cy="1485900"/>
          </a:xfrm>
          <a:prstGeom prst="rect">
            <a:avLst/>
          </a:prstGeom>
        </p:spPr>
      </p:pic>
    </p:spTree>
    <p:extLst>
      <p:ext uri="{BB962C8B-B14F-4D97-AF65-F5344CB8AC3E}">
        <p14:creationId xmlns:p14="http://schemas.microsoft.com/office/powerpoint/2010/main" val="968213848"/>
      </p:ext>
    </p:extLst>
  </p:cSld>
  <p:clrMapOvr>
    <a:masterClrMapping/>
  </p:clrMapOvr>
  <mc:AlternateContent xmlns:mc="http://schemas.openxmlformats.org/markup-compatibility/2006" xmlns:p14="http://schemas.microsoft.com/office/powerpoint/2010/main">
    <mc:Choice Requires="p14">
      <p:transition spd="slow" p14:dur="2000" advTm="236623"/>
    </mc:Choice>
    <mc:Fallback xmlns="">
      <p:transition spd="slow" advTm="236623"/>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NVISHNO@EKEMMMUFUVWYY57I" val="4250"/>
</p:tagLst>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73405</TotalTime>
  <Words>3324</Words>
  <Application>Microsoft Office PowerPoint</Application>
  <PresentationFormat>Custom</PresentationFormat>
  <Paragraphs>251</Paragraphs>
  <Slides>35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华文仿宋</vt:lpstr>
      <vt:lpstr>华文楷体</vt:lpstr>
      <vt:lpstr>Calibri</vt:lpstr>
      <vt:lpstr>Cambria Math</vt:lpstr>
      <vt:lpstr>Times New Roman</vt:lpstr>
      <vt:lpstr>Tw Cen MT</vt:lpstr>
      <vt:lpstr>Wingdings</vt:lpstr>
      <vt:lpstr>Wingdings 2</vt:lpstr>
      <vt:lpstr>HDOfficeLightV0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Nisheeth Vishnoi</dc:creator>
  <cp:lastModifiedBy>Cheng Fan</cp:lastModifiedBy>
  <cp:revision>3987</cp:revision>
  <cp:lastPrinted>2018-11-15T02:49:28Z</cp:lastPrinted>
  <dcterms:created xsi:type="dcterms:W3CDTF">2012-11-18T11:25:02Z</dcterms:created>
  <dcterms:modified xsi:type="dcterms:W3CDTF">2022-12-05T09:39:55Z</dcterms:modified>
</cp:coreProperties>
</file>