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5"/>
  </p:notesMasterIdLst>
  <p:sldIdLst>
    <p:sldId id="628" r:id="rId2"/>
    <p:sldId id="775" r:id="rId3"/>
    <p:sldId id="1128" r:id="rId4"/>
    <p:sldId id="1127" r:id="rId5"/>
    <p:sldId id="1010" r:id="rId6"/>
    <p:sldId id="1012" r:id="rId7"/>
    <p:sldId id="1116" r:id="rId8"/>
    <p:sldId id="1117" r:id="rId9"/>
    <p:sldId id="1118" r:id="rId10"/>
    <p:sldId id="1125" r:id="rId11"/>
    <p:sldId id="1026" r:id="rId12"/>
    <p:sldId id="1119" r:id="rId13"/>
    <p:sldId id="1120" r:id="rId14"/>
    <p:sldId id="1121" r:id="rId15"/>
    <p:sldId id="1122" r:id="rId16"/>
    <p:sldId id="1123" r:id="rId17"/>
    <p:sldId id="1013" r:id="rId18"/>
    <p:sldId id="1011" r:id="rId19"/>
    <p:sldId id="1036" r:id="rId20"/>
    <p:sldId id="1062" r:id="rId21"/>
    <p:sldId id="1061" r:id="rId22"/>
    <p:sldId id="1060" r:id="rId23"/>
    <p:sldId id="1037" r:id="rId24"/>
    <p:sldId id="1038" r:id="rId25"/>
    <p:sldId id="1039" r:id="rId26"/>
    <p:sldId id="1041" r:id="rId27"/>
    <p:sldId id="1035" r:id="rId28"/>
    <p:sldId id="1040" r:id="rId29"/>
    <p:sldId id="1112" r:id="rId30"/>
    <p:sldId id="1115" r:id="rId31"/>
    <p:sldId id="1113" r:id="rId32"/>
    <p:sldId id="1126" r:id="rId33"/>
    <p:sldId id="1114" r:id="rId34"/>
  </p:sldIdLst>
  <p:sldSz cx="10058400" cy="7040563"/>
  <p:notesSz cx="6858000" cy="9144000"/>
  <p:custDataLst>
    <p:tags r:id="rId36"/>
  </p:custDataLst>
  <p:defaultTextStyle>
    <a:defPPr>
      <a:defRPr lang="en-US"/>
    </a:defPPr>
    <a:lvl1pPr marL="0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1pPr>
    <a:lvl2pPr marL="475442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2pPr>
    <a:lvl3pPr marL="950885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3pPr>
    <a:lvl4pPr marL="1426327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4pPr>
    <a:lvl5pPr marL="1901769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5pPr>
    <a:lvl6pPr marL="2377211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6pPr>
    <a:lvl7pPr marL="2852654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7pPr>
    <a:lvl8pPr marL="3328096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8pPr>
    <a:lvl9pPr marL="3803538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D5FC79"/>
    <a:srgbClr val="FBE5D6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D4C73D-44F5-40AF-BCEA-B86C8949B760}" v="59" dt="2022-10-09T08:44:33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76" y="68"/>
      </p:cViewPr>
      <p:guideLst>
        <p:guide orient="horz" pos="221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n" userId="73b39abba4055029" providerId="LiveId" clId="{EC8FD655-1AA9-4EC6-8C31-38A7185B6191}"/>
    <pc:docChg chg="undo custSel addSld delSld modSld sldOrd">
      <pc:chgData name="Fan" userId="73b39abba4055029" providerId="LiveId" clId="{EC8FD655-1AA9-4EC6-8C31-38A7185B6191}" dt="2021-11-05T07:14:42.226" v="2436" actId="1076"/>
      <pc:docMkLst>
        <pc:docMk/>
      </pc:docMkLst>
      <pc:sldChg chg="del">
        <pc:chgData name="Fan" userId="73b39abba4055029" providerId="LiveId" clId="{EC8FD655-1AA9-4EC6-8C31-38A7185B6191}" dt="2021-11-04T05:58:26.613" v="3" actId="47"/>
        <pc:sldMkLst>
          <pc:docMk/>
          <pc:sldMk cId="462148349" sldId="259"/>
        </pc:sldMkLst>
      </pc:sldChg>
      <pc:sldChg chg="modSp mod">
        <pc:chgData name="Fan" userId="73b39abba4055029" providerId="LiveId" clId="{EC8FD655-1AA9-4EC6-8C31-38A7185B6191}" dt="2021-11-04T06:50:26.854" v="936" actId="20577"/>
        <pc:sldMkLst>
          <pc:docMk/>
          <pc:sldMk cId="2267203452" sldId="775"/>
        </pc:sldMkLst>
        <pc:spChg chg="mod">
          <ac:chgData name="Fan" userId="73b39abba4055029" providerId="LiveId" clId="{EC8FD655-1AA9-4EC6-8C31-38A7185B6191}" dt="2021-11-04T06:50:26.854" v="936" actId="20577"/>
          <ac:spMkLst>
            <pc:docMk/>
            <pc:sldMk cId="2267203452" sldId="775"/>
            <ac:spMk id="5" creationId="{CE91ADF7-DF9B-A947-B5BC-4330D7FFEB59}"/>
          </ac:spMkLst>
        </pc:spChg>
      </pc:sldChg>
      <pc:sldChg chg="delSp modSp add mod ord">
        <pc:chgData name="Fan" userId="73b39abba4055029" providerId="LiveId" clId="{EC8FD655-1AA9-4EC6-8C31-38A7185B6191}" dt="2021-11-05T07:08:48.054" v="2344" actId="20577"/>
        <pc:sldMkLst>
          <pc:docMk/>
          <pc:sldMk cId="4230544205" sldId="1010"/>
        </pc:sldMkLst>
        <pc:spChg chg="mod">
          <ac:chgData name="Fan" userId="73b39abba4055029" providerId="LiveId" clId="{EC8FD655-1AA9-4EC6-8C31-38A7185B6191}" dt="2021-11-05T07:08:48.054" v="2344" actId="20577"/>
          <ac:spMkLst>
            <pc:docMk/>
            <pc:sldMk cId="4230544205" sldId="1010"/>
            <ac:spMk id="6" creationId="{00000000-0000-0000-0000-000000000000}"/>
          </ac:spMkLst>
        </pc:spChg>
        <pc:spChg chg="del mod">
          <ac:chgData name="Fan" userId="73b39abba4055029" providerId="LiveId" clId="{EC8FD655-1AA9-4EC6-8C31-38A7185B6191}" dt="2021-11-05T06:53:00.758" v="1556" actId="478"/>
          <ac:spMkLst>
            <pc:docMk/>
            <pc:sldMk cId="4230544205" sldId="1010"/>
            <ac:spMk id="8" creationId="{6ABF72CB-0034-485A-B308-250B7F2B94C8}"/>
          </ac:spMkLst>
        </pc:spChg>
        <pc:picChg chg="del">
          <ac:chgData name="Fan" userId="73b39abba4055029" providerId="LiveId" clId="{EC8FD655-1AA9-4EC6-8C31-38A7185B6191}" dt="2021-11-05T06:47:30.396" v="1094" actId="478"/>
          <ac:picMkLst>
            <pc:docMk/>
            <pc:sldMk cId="4230544205" sldId="1010"/>
            <ac:picMk id="3074" creationId="{00000000-0000-0000-0000-000000000000}"/>
          </ac:picMkLst>
        </pc:picChg>
        <pc:picChg chg="del">
          <ac:chgData name="Fan" userId="73b39abba4055029" providerId="LiveId" clId="{EC8FD655-1AA9-4EC6-8C31-38A7185B6191}" dt="2021-11-05T06:47:31.153" v="1095" actId="478"/>
          <ac:picMkLst>
            <pc:docMk/>
            <pc:sldMk cId="4230544205" sldId="1010"/>
            <ac:picMk id="3076" creationId="{00000000-0000-0000-0000-000000000000}"/>
          </ac:picMkLst>
        </pc:picChg>
        <pc:picChg chg="del">
          <ac:chgData name="Fan" userId="73b39abba4055029" providerId="LiveId" clId="{EC8FD655-1AA9-4EC6-8C31-38A7185B6191}" dt="2021-11-05T06:47:31.748" v="1096" actId="478"/>
          <ac:picMkLst>
            <pc:docMk/>
            <pc:sldMk cId="4230544205" sldId="1010"/>
            <ac:picMk id="3078" creationId="{00000000-0000-0000-0000-000000000000}"/>
          </ac:picMkLst>
        </pc:picChg>
      </pc:sldChg>
      <pc:sldChg chg="addSp delSp modSp add mod">
        <pc:chgData name="Fan" userId="73b39abba4055029" providerId="LiveId" clId="{EC8FD655-1AA9-4EC6-8C31-38A7185B6191}" dt="2021-11-05T06:59:25.621" v="2196" actId="1076"/>
        <pc:sldMkLst>
          <pc:docMk/>
          <pc:sldMk cId="1981833392" sldId="1012"/>
        </pc:sldMkLst>
        <pc:spChg chg="mod">
          <ac:chgData name="Fan" userId="73b39abba4055029" providerId="LiveId" clId="{EC8FD655-1AA9-4EC6-8C31-38A7185B6191}" dt="2021-11-05T06:59:18.317" v="2194" actId="20577"/>
          <ac:spMkLst>
            <pc:docMk/>
            <pc:sldMk cId="1981833392" sldId="1012"/>
            <ac:spMk id="5" creationId="{00000000-0000-0000-0000-000000000000}"/>
          </ac:spMkLst>
        </pc:spChg>
        <pc:spChg chg="del">
          <ac:chgData name="Fan" userId="73b39abba4055029" providerId="LiveId" clId="{EC8FD655-1AA9-4EC6-8C31-38A7185B6191}" dt="2021-11-04T07:52:16.496" v="1087" actId="478"/>
          <ac:spMkLst>
            <pc:docMk/>
            <pc:sldMk cId="1981833392" sldId="1012"/>
            <ac:spMk id="6" creationId="{B154AF8B-089F-4747-997C-E11E0BEFAFBF}"/>
          </ac:spMkLst>
        </pc:spChg>
        <pc:spChg chg="add del">
          <ac:chgData name="Fan" userId="73b39abba4055029" providerId="LiveId" clId="{EC8FD655-1AA9-4EC6-8C31-38A7185B6191}" dt="2021-11-04T06:29:16.495" v="66" actId="22"/>
          <ac:spMkLst>
            <pc:docMk/>
            <pc:sldMk cId="1981833392" sldId="1012"/>
            <ac:spMk id="11" creationId="{EF9A4A5C-9DC9-4384-B326-1C57CF369EF5}"/>
          </ac:spMkLst>
        </pc:spChg>
        <pc:spChg chg="del">
          <ac:chgData name="Fan" userId="73b39abba4055029" providerId="LiveId" clId="{EC8FD655-1AA9-4EC6-8C31-38A7185B6191}" dt="2021-11-04T07:52:20.568" v="1088" actId="21"/>
          <ac:spMkLst>
            <pc:docMk/>
            <pc:sldMk cId="1981833392" sldId="1012"/>
            <ac:spMk id="12" creationId="{D7B12816-635B-D249-BE4E-A4969E8EEF6E}"/>
          </ac:spMkLst>
        </pc:spChg>
        <pc:picChg chg="mod">
          <ac:chgData name="Fan" userId="73b39abba4055029" providerId="LiveId" clId="{EC8FD655-1AA9-4EC6-8C31-38A7185B6191}" dt="2021-11-05T06:59:22.597" v="2195" actId="1076"/>
          <ac:picMkLst>
            <pc:docMk/>
            <pc:sldMk cId="1981833392" sldId="1012"/>
            <ac:picMk id="9" creationId="{00000000-0000-0000-0000-000000000000}"/>
          </ac:picMkLst>
        </pc:picChg>
        <pc:picChg chg="mod">
          <ac:chgData name="Fan" userId="73b39abba4055029" providerId="LiveId" clId="{EC8FD655-1AA9-4EC6-8C31-38A7185B6191}" dt="2021-11-05T06:59:25.621" v="2196" actId="1076"/>
          <ac:picMkLst>
            <pc:docMk/>
            <pc:sldMk cId="1981833392" sldId="1012"/>
            <ac:picMk id="10" creationId="{00000000-0000-0000-0000-000000000000}"/>
          </ac:picMkLst>
        </pc:picChg>
      </pc:sldChg>
      <pc:sldChg chg="add del">
        <pc:chgData name="Fan" userId="73b39abba4055029" providerId="LiveId" clId="{EC8FD655-1AA9-4EC6-8C31-38A7185B6191}" dt="2021-11-04T06:06:41.853" v="43" actId="2696"/>
        <pc:sldMkLst>
          <pc:docMk/>
          <pc:sldMk cId="545159986" sldId="1013"/>
        </pc:sldMkLst>
      </pc:sldChg>
      <pc:sldChg chg="add">
        <pc:chgData name="Fan" userId="73b39abba4055029" providerId="LiveId" clId="{EC8FD655-1AA9-4EC6-8C31-38A7185B6191}" dt="2021-11-04T07:09:34.524" v="973"/>
        <pc:sldMkLst>
          <pc:docMk/>
          <pc:sldMk cId="1392695565" sldId="1013"/>
        </pc:sldMkLst>
      </pc:sldChg>
      <pc:sldChg chg="addSp delSp modSp add del mod ord">
        <pc:chgData name="Fan" userId="73b39abba4055029" providerId="LiveId" clId="{EC8FD655-1AA9-4EC6-8C31-38A7185B6191}" dt="2021-11-04T07:09:25.528" v="972" actId="2696"/>
        <pc:sldMkLst>
          <pc:docMk/>
          <pc:sldMk cId="2169396789" sldId="1013"/>
        </pc:sldMkLst>
        <pc:spChg chg="mod">
          <ac:chgData name="Fan" userId="73b39abba4055029" providerId="LiveId" clId="{EC8FD655-1AA9-4EC6-8C31-38A7185B6191}" dt="2021-11-04T06:17:54.459" v="63" actId="207"/>
          <ac:spMkLst>
            <pc:docMk/>
            <pc:sldMk cId="2169396789" sldId="1013"/>
            <ac:spMk id="11" creationId="{D7B12816-635B-D249-BE4E-A4969E8EEF6E}"/>
          </ac:spMkLst>
        </pc:spChg>
        <pc:picChg chg="del">
          <ac:chgData name="Fan" userId="73b39abba4055029" providerId="LiveId" clId="{EC8FD655-1AA9-4EC6-8C31-38A7185B6191}" dt="2021-11-04T06:08:46.726" v="45" actId="478"/>
          <ac:picMkLst>
            <pc:docMk/>
            <pc:sldMk cId="2169396789" sldId="1013"/>
            <ac:picMk id="2" creationId="{00000000-0000-0000-0000-000000000000}"/>
          </ac:picMkLst>
        </pc:picChg>
        <pc:picChg chg="mod">
          <ac:chgData name="Fan" userId="73b39abba4055029" providerId="LiveId" clId="{EC8FD655-1AA9-4EC6-8C31-38A7185B6191}" dt="2021-11-04T06:18:05.264" v="64" actId="1076"/>
          <ac:picMkLst>
            <pc:docMk/>
            <pc:sldMk cId="2169396789" sldId="1013"/>
            <ac:picMk id="3" creationId="{00000000-0000-0000-0000-000000000000}"/>
          </ac:picMkLst>
        </pc:picChg>
        <pc:picChg chg="add mod">
          <ac:chgData name="Fan" userId="73b39abba4055029" providerId="LiveId" clId="{EC8FD655-1AA9-4EC6-8C31-38A7185B6191}" dt="2021-11-04T06:17:49.450" v="62" actId="1076"/>
          <ac:picMkLst>
            <pc:docMk/>
            <pc:sldMk cId="2169396789" sldId="1013"/>
            <ac:picMk id="7" creationId="{EE8861D5-FA2A-4176-97FD-781D4456C9C2}"/>
          </ac:picMkLst>
        </pc:picChg>
      </pc:sldChg>
      <pc:sldChg chg="addSp modSp add del mod ord">
        <pc:chgData name="Fan" userId="73b39abba4055029" providerId="LiveId" clId="{EC8FD655-1AA9-4EC6-8C31-38A7185B6191}" dt="2021-11-05T06:59:49.846" v="2197" actId="2696"/>
        <pc:sldMkLst>
          <pc:docMk/>
          <pc:sldMk cId="1326189663" sldId="1014"/>
        </pc:sldMkLst>
        <pc:spChg chg="add mod">
          <ac:chgData name="Fan" userId="73b39abba4055029" providerId="LiveId" clId="{EC8FD655-1AA9-4EC6-8C31-38A7185B6191}" dt="2021-11-04T07:52:31.998" v="1090" actId="1076"/>
          <ac:spMkLst>
            <pc:docMk/>
            <pc:sldMk cId="1326189663" sldId="1014"/>
            <ac:spMk id="8" creationId="{44CB8887-CC50-4D37-8EC5-4851A1954114}"/>
          </ac:spMkLst>
        </pc:spChg>
      </pc:sldChg>
      <pc:sldChg chg="addSp delSp modSp add mod">
        <pc:chgData name="Fan" userId="73b39abba4055029" providerId="LiveId" clId="{EC8FD655-1AA9-4EC6-8C31-38A7185B6191}" dt="2021-11-05T07:07:15.199" v="2321" actId="13822"/>
        <pc:sldMkLst>
          <pc:docMk/>
          <pc:sldMk cId="3818547651" sldId="1014"/>
        </pc:sldMkLst>
        <pc:spChg chg="add mod">
          <ac:chgData name="Fan" userId="73b39abba4055029" providerId="LiveId" clId="{EC8FD655-1AA9-4EC6-8C31-38A7185B6191}" dt="2021-11-05T07:07:12.754" v="2320" actId="13822"/>
          <ac:spMkLst>
            <pc:docMk/>
            <pc:sldMk cId="3818547651" sldId="1014"/>
            <ac:spMk id="5" creationId="{1DEA2A57-3140-4E59-BB2E-4F4A979F42BC}"/>
          </ac:spMkLst>
        </pc:spChg>
        <pc:spChg chg="mod">
          <ac:chgData name="Fan" userId="73b39abba4055029" providerId="LiveId" clId="{EC8FD655-1AA9-4EC6-8C31-38A7185B6191}" dt="2021-11-05T07:03:31.583" v="2243" actId="15"/>
          <ac:spMkLst>
            <pc:docMk/>
            <pc:sldMk cId="3818547651" sldId="1014"/>
            <ac:spMk id="6" creationId="{00000000-0000-0000-0000-000000000000}"/>
          </ac:spMkLst>
        </pc:spChg>
        <pc:spChg chg="add del mod">
          <ac:chgData name="Fan" userId="73b39abba4055029" providerId="LiveId" clId="{EC8FD655-1AA9-4EC6-8C31-38A7185B6191}" dt="2021-11-05T07:06:28.062" v="2308" actId="478"/>
          <ac:spMkLst>
            <pc:docMk/>
            <pc:sldMk cId="3818547651" sldId="1014"/>
            <ac:spMk id="7" creationId="{7C5D65A5-BB4F-478E-90F8-75A458E667F7}"/>
          </ac:spMkLst>
        </pc:spChg>
        <pc:spChg chg="del">
          <ac:chgData name="Fan" userId="73b39abba4055029" providerId="LiveId" clId="{EC8FD655-1AA9-4EC6-8C31-38A7185B6191}" dt="2021-11-05T07:00:23.110" v="2202" actId="478"/>
          <ac:spMkLst>
            <pc:docMk/>
            <pc:sldMk cId="3818547651" sldId="1014"/>
            <ac:spMk id="8" creationId="{44CB8887-CC50-4D37-8EC5-4851A1954114}"/>
          </ac:spMkLst>
        </pc:spChg>
        <pc:spChg chg="del mod">
          <ac:chgData name="Fan" userId="73b39abba4055029" providerId="LiveId" clId="{EC8FD655-1AA9-4EC6-8C31-38A7185B6191}" dt="2021-11-05T07:01:13.945" v="2216" actId="478"/>
          <ac:spMkLst>
            <pc:docMk/>
            <pc:sldMk cId="3818547651" sldId="1014"/>
            <ac:spMk id="10" creationId="{00000000-0000-0000-0000-000000000000}"/>
          </ac:spMkLst>
        </pc:spChg>
        <pc:spChg chg="add mod">
          <ac:chgData name="Fan" userId="73b39abba4055029" providerId="LiveId" clId="{EC8FD655-1AA9-4EC6-8C31-38A7185B6191}" dt="2021-11-05T07:07:15.199" v="2321" actId="13822"/>
          <ac:spMkLst>
            <pc:docMk/>
            <pc:sldMk cId="3818547651" sldId="1014"/>
            <ac:spMk id="11" creationId="{28DB209F-F298-48D0-9291-A4CB49C91A88}"/>
          </ac:spMkLst>
        </pc:spChg>
        <pc:picChg chg="mod">
          <ac:chgData name="Fan" userId="73b39abba4055029" providerId="LiveId" clId="{EC8FD655-1AA9-4EC6-8C31-38A7185B6191}" dt="2021-11-05T07:01:05.960" v="2214" actId="1076"/>
          <ac:picMkLst>
            <pc:docMk/>
            <pc:sldMk cId="3818547651" sldId="1014"/>
            <ac:picMk id="2" creationId="{00000000-0000-0000-0000-000000000000}"/>
          </ac:picMkLst>
        </pc:picChg>
        <pc:picChg chg="mod">
          <ac:chgData name="Fan" userId="73b39abba4055029" providerId="LiveId" clId="{EC8FD655-1AA9-4EC6-8C31-38A7185B6191}" dt="2021-11-05T07:00:49.294" v="2211" actId="1076"/>
          <ac:picMkLst>
            <pc:docMk/>
            <pc:sldMk cId="3818547651" sldId="1014"/>
            <ac:picMk id="3" creationId="{00000000-0000-0000-0000-000000000000}"/>
          </ac:picMkLst>
        </pc:picChg>
        <pc:picChg chg="mod">
          <ac:chgData name="Fan" userId="73b39abba4055029" providerId="LiveId" clId="{EC8FD655-1AA9-4EC6-8C31-38A7185B6191}" dt="2021-11-05T07:01:02.021" v="2213" actId="1076"/>
          <ac:picMkLst>
            <pc:docMk/>
            <pc:sldMk cId="3818547651" sldId="1014"/>
            <ac:picMk id="1028" creationId="{00000000-0000-0000-0000-000000000000}"/>
          </ac:picMkLst>
        </pc:picChg>
      </pc:sldChg>
      <pc:sldChg chg="delSp modSp add mod">
        <pc:chgData name="Fan" userId="73b39abba4055029" providerId="LiveId" clId="{EC8FD655-1AA9-4EC6-8C31-38A7185B6191}" dt="2021-11-05T07:11:31.864" v="2383" actId="1076"/>
        <pc:sldMkLst>
          <pc:docMk/>
          <pc:sldMk cId="1460081347" sldId="1026"/>
        </pc:sldMkLst>
        <pc:spChg chg="mod">
          <ac:chgData name="Fan" userId="73b39abba4055029" providerId="LiveId" clId="{EC8FD655-1AA9-4EC6-8C31-38A7185B6191}" dt="2021-11-05T07:11:31.864" v="2383" actId="1076"/>
          <ac:spMkLst>
            <pc:docMk/>
            <pc:sldMk cId="1460081347" sldId="1026"/>
            <ac:spMk id="5" creationId="{00000000-0000-0000-0000-000000000000}"/>
          </ac:spMkLst>
        </pc:spChg>
        <pc:spChg chg="del">
          <ac:chgData name="Fan" userId="73b39abba4055029" providerId="LiveId" clId="{EC8FD655-1AA9-4EC6-8C31-38A7185B6191}" dt="2021-11-05T07:09:52.963" v="2357" actId="21"/>
          <ac:spMkLst>
            <pc:docMk/>
            <pc:sldMk cId="1460081347" sldId="1026"/>
            <ac:spMk id="15" creationId="{91764539-6368-4E90-ADDC-5F91237E4E7D}"/>
          </ac:spMkLst>
        </pc:spChg>
        <pc:spChg chg="mod">
          <ac:chgData name="Fan" userId="73b39abba4055029" providerId="LiveId" clId="{EC8FD655-1AA9-4EC6-8C31-38A7185B6191}" dt="2021-11-05T07:11:19.919" v="2380" actId="1076"/>
          <ac:spMkLst>
            <pc:docMk/>
            <pc:sldMk cId="1460081347" sldId="1026"/>
            <ac:spMk id="19" creationId="{A73F98BC-76C0-4E0F-9697-570B61ACDDE2}"/>
          </ac:spMkLst>
        </pc:spChg>
        <pc:spChg chg="mod">
          <ac:chgData name="Fan" userId="73b39abba4055029" providerId="LiveId" clId="{EC8FD655-1AA9-4EC6-8C31-38A7185B6191}" dt="2021-11-05T07:11:19.919" v="2380" actId="1076"/>
          <ac:spMkLst>
            <pc:docMk/>
            <pc:sldMk cId="1460081347" sldId="1026"/>
            <ac:spMk id="21" creationId="{21D9A747-DBBC-4B30-983C-F2DFEA36D4C6}"/>
          </ac:spMkLst>
        </pc:spChg>
        <pc:spChg chg="mod">
          <ac:chgData name="Fan" userId="73b39abba4055029" providerId="LiveId" clId="{EC8FD655-1AA9-4EC6-8C31-38A7185B6191}" dt="2021-11-05T07:11:19.919" v="2380" actId="1076"/>
          <ac:spMkLst>
            <pc:docMk/>
            <pc:sldMk cId="1460081347" sldId="1026"/>
            <ac:spMk id="23" creationId="{92F0D52A-25FA-41FC-A673-41326CEA195F}"/>
          </ac:spMkLst>
        </pc:spChg>
        <pc:picChg chg="mod">
          <ac:chgData name="Fan" userId="73b39abba4055029" providerId="LiveId" clId="{EC8FD655-1AA9-4EC6-8C31-38A7185B6191}" dt="2021-11-05T07:11:19.919" v="2380" actId="1076"/>
          <ac:picMkLst>
            <pc:docMk/>
            <pc:sldMk cId="1460081347" sldId="1026"/>
            <ac:picMk id="3" creationId="{03665365-A74E-4019-80C9-CCBFEC1B5036}"/>
          </ac:picMkLst>
        </pc:picChg>
        <pc:picChg chg="mod">
          <ac:chgData name="Fan" userId="73b39abba4055029" providerId="LiveId" clId="{EC8FD655-1AA9-4EC6-8C31-38A7185B6191}" dt="2021-11-05T07:11:19.919" v="2380" actId="1076"/>
          <ac:picMkLst>
            <pc:docMk/>
            <pc:sldMk cId="1460081347" sldId="1026"/>
            <ac:picMk id="7" creationId="{10FBBD2E-6DBE-4D15-A5C9-A0CCC4EF84BC}"/>
          </ac:picMkLst>
        </pc:picChg>
        <pc:picChg chg="mod">
          <ac:chgData name="Fan" userId="73b39abba4055029" providerId="LiveId" clId="{EC8FD655-1AA9-4EC6-8C31-38A7185B6191}" dt="2021-11-05T07:11:19.919" v="2380" actId="1076"/>
          <ac:picMkLst>
            <pc:docMk/>
            <pc:sldMk cId="1460081347" sldId="1026"/>
            <ac:picMk id="11" creationId="{2615167F-80A9-4A27-B775-1D3397CBD2F0}"/>
          </ac:picMkLst>
        </pc:picChg>
        <pc:picChg chg="mod">
          <ac:chgData name="Fan" userId="73b39abba4055029" providerId="LiveId" clId="{EC8FD655-1AA9-4EC6-8C31-38A7185B6191}" dt="2021-11-05T07:11:19.919" v="2380" actId="1076"/>
          <ac:picMkLst>
            <pc:docMk/>
            <pc:sldMk cId="1460081347" sldId="1026"/>
            <ac:picMk id="14" creationId="{41F507B1-55EF-4016-B456-D5D14D52A000}"/>
          </ac:picMkLst>
        </pc:picChg>
        <pc:picChg chg="mod">
          <ac:chgData name="Fan" userId="73b39abba4055029" providerId="LiveId" clId="{EC8FD655-1AA9-4EC6-8C31-38A7185B6191}" dt="2021-11-05T07:11:19.919" v="2380" actId="1076"/>
          <ac:picMkLst>
            <pc:docMk/>
            <pc:sldMk cId="1460081347" sldId="1026"/>
            <ac:picMk id="16" creationId="{71F7FEC1-7983-4A65-96FD-40E9ECE0E919}"/>
          </ac:picMkLst>
        </pc:picChg>
        <pc:picChg chg="mod">
          <ac:chgData name="Fan" userId="73b39abba4055029" providerId="LiveId" clId="{EC8FD655-1AA9-4EC6-8C31-38A7185B6191}" dt="2021-11-05T07:11:19.919" v="2380" actId="1076"/>
          <ac:picMkLst>
            <pc:docMk/>
            <pc:sldMk cId="1460081347" sldId="1026"/>
            <ac:picMk id="18" creationId="{0680C502-A1F0-4FAE-B5FA-17C116389673}"/>
          </ac:picMkLst>
        </pc:picChg>
      </pc:sldChg>
      <pc:sldChg chg="add del">
        <pc:chgData name="Fan" userId="73b39abba4055029" providerId="LiveId" clId="{EC8FD655-1AA9-4EC6-8C31-38A7185B6191}" dt="2021-11-04T05:59:59.907" v="25" actId="47"/>
        <pc:sldMkLst>
          <pc:docMk/>
          <pc:sldMk cId="973622482" sldId="1029"/>
        </pc:sldMkLst>
      </pc:sldChg>
      <pc:sldChg chg="del">
        <pc:chgData name="Fan" userId="73b39abba4055029" providerId="LiveId" clId="{EC8FD655-1AA9-4EC6-8C31-38A7185B6191}" dt="2021-11-04T05:58:24.804" v="0" actId="47"/>
        <pc:sldMkLst>
          <pc:docMk/>
          <pc:sldMk cId="1478054361" sldId="1029"/>
        </pc:sldMkLst>
      </pc:sldChg>
      <pc:sldChg chg="add del">
        <pc:chgData name="Fan" userId="73b39abba4055029" providerId="LiveId" clId="{EC8FD655-1AA9-4EC6-8C31-38A7185B6191}" dt="2021-11-04T06:00:01.505" v="26" actId="47"/>
        <pc:sldMkLst>
          <pc:docMk/>
          <pc:sldMk cId="1085856375" sldId="1030"/>
        </pc:sldMkLst>
      </pc:sldChg>
      <pc:sldChg chg="del">
        <pc:chgData name="Fan" userId="73b39abba4055029" providerId="LiveId" clId="{EC8FD655-1AA9-4EC6-8C31-38A7185B6191}" dt="2021-11-04T05:58:34.146" v="16" actId="47"/>
        <pc:sldMkLst>
          <pc:docMk/>
          <pc:sldMk cId="3007048191" sldId="1030"/>
        </pc:sldMkLst>
      </pc:sldChg>
      <pc:sldChg chg="add del">
        <pc:chgData name="Fan" userId="73b39abba4055029" providerId="LiveId" clId="{EC8FD655-1AA9-4EC6-8C31-38A7185B6191}" dt="2021-11-04T06:00:02.699" v="27" actId="47"/>
        <pc:sldMkLst>
          <pc:docMk/>
          <pc:sldMk cId="2491226786" sldId="1031"/>
        </pc:sldMkLst>
      </pc:sldChg>
      <pc:sldChg chg="add del">
        <pc:chgData name="Fan" userId="73b39abba4055029" providerId="LiveId" clId="{EC8FD655-1AA9-4EC6-8C31-38A7185B6191}" dt="2021-11-04T06:00:04.729" v="28" actId="47"/>
        <pc:sldMkLst>
          <pc:docMk/>
          <pc:sldMk cId="223065229" sldId="1032"/>
        </pc:sldMkLst>
      </pc:sldChg>
      <pc:sldChg chg="del">
        <pc:chgData name="Fan" userId="73b39abba4055029" providerId="LiveId" clId="{EC8FD655-1AA9-4EC6-8C31-38A7185B6191}" dt="2021-11-04T05:58:35.420" v="18" actId="47"/>
        <pc:sldMkLst>
          <pc:docMk/>
          <pc:sldMk cId="1810887372" sldId="1033"/>
        </pc:sldMkLst>
      </pc:sldChg>
      <pc:sldChg chg="del">
        <pc:chgData name="Fan" userId="73b39abba4055029" providerId="LiveId" clId="{EC8FD655-1AA9-4EC6-8C31-38A7185B6191}" dt="2021-11-04T05:58:36.605" v="20" actId="47"/>
        <pc:sldMkLst>
          <pc:docMk/>
          <pc:sldMk cId="4209631076" sldId="1034"/>
        </pc:sldMkLst>
      </pc:sldChg>
      <pc:sldChg chg="addSp modSp mod">
        <pc:chgData name="Fan" userId="73b39abba4055029" providerId="LiveId" clId="{EC8FD655-1AA9-4EC6-8C31-38A7185B6191}" dt="2021-11-05T07:14:42.226" v="2436" actId="1076"/>
        <pc:sldMkLst>
          <pc:docMk/>
          <pc:sldMk cId="4136848560" sldId="1035"/>
        </pc:sldMkLst>
        <pc:spChg chg="add mod">
          <ac:chgData name="Fan" userId="73b39abba4055029" providerId="LiveId" clId="{EC8FD655-1AA9-4EC6-8C31-38A7185B6191}" dt="2021-11-05T07:14:42.226" v="2436" actId="1076"/>
          <ac:spMkLst>
            <pc:docMk/>
            <pc:sldMk cId="4136848560" sldId="1035"/>
            <ac:spMk id="2" creationId="{8AE7CBC9-0D5D-450E-8057-7DC25ADF9101}"/>
          </ac:spMkLst>
        </pc:spChg>
        <pc:spChg chg="mod">
          <ac:chgData name="Fan" userId="73b39abba4055029" providerId="LiveId" clId="{EC8FD655-1AA9-4EC6-8C31-38A7185B6191}" dt="2021-11-05T07:14:39.975" v="2435" actId="1076"/>
          <ac:spMkLst>
            <pc:docMk/>
            <pc:sldMk cId="4136848560" sldId="1035"/>
            <ac:spMk id="9" creationId="{D7B12816-635B-D249-BE4E-A4969E8EEF6E}"/>
          </ac:spMkLst>
        </pc:spChg>
      </pc:sldChg>
      <pc:sldChg chg="addSp modSp mod">
        <pc:chgData name="Fan" userId="73b39abba4055029" providerId="LiveId" clId="{EC8FD655-1AA9-4EC6-8C31-38A7185B6191}" dt="2021-11-05T07:14:33.454" v="2434" actId="1076"/>
        <pc:sldMkLst>
          <pc:docMk/>
          <pc:sldMk cId="1359686923" sldId="1040"/>
        </pc:sldMkLst>
        <pc:spChg chg="add mod">
          <ac:chgData name="Fan" userId="73b39abba4055029" providerId="LiveId" clId="{EC8FD655-1AA9-4EC6-8C31-38A7185B6191}" dt="2021-11-05T07:14:33.454" v="2434" actId="1076"/>
          <ac:spMkLst>
            <pc:docMk/>
            <pc:sldMk cId="1359686923" sldId="1040"/>
            <ac:spMk id="2" creationId="{65009F35-F347-4C35-86F8-8F091916785D}"/>
          </ac:spMkLst>
        </pc:spChg>
        <pc:spChg chg="add mod">
          <ac:chgData name="Fan" userId="73b39abba4055029" providerId="LiveId" clId="{EC8FD655-1AA9-4EC6-8C31-38A7185B6191}" dt="2021-11-05T07:14:29.495" v="2433" actId="1076"/>
          <ac:spMkLst>
            <pc:docMk/>
            <pc:sldMk cId="1359686923" sldId="1040"/>
            <ac:spMk id="3" creationId="{AE4FF843-9232-45B6-B4F6-F94C657B4FF8}"/>
          </ac:spMkLst>
        </pc:spChg>
        <pc:picChg chg="mod">
          <ac:chgData name="Fan" userId="73b39abba4055029" providerId="LiveId" clId="{EC8FD655-1AA9-4EC6-8C31-38A7185B6191}" dt="2021-11-05T07:14:25.930" v="2432" actId="1076"/>
          <ac:picMkLst>
            <pc:docMk/>
            <pc:sldMk cId="1359686923" sldId="1040"/>
            <ac:picMk id="5" creationId="{2C0A5155-D4D9-41AA-BAC0-D4F72A3994A5}"/>
          </ac:picMkLst>
        </pc:picChg>
      </pc:sldChg>
      <pc:sldChg chg="del">
        <pc:chgData name="Fan" userId="73b39abba4055029" providerId="LiveId" clId="{EC8FD655-1AA9-4EC6-8C31-38A7185B6191}" dt="2021-11-04T05:58:25.284" v="1" actId="47"/>
        <pc:sldMkLst>
          <pc:docMk/>
          <pc:sldMk cId="337346757" sldId="1042"/>
        </pc:sldMkLst>
      </pc:sldChg>
      <pc:sldChg chg="del">
        <pc:chgData name="Fan" userId="73b39abba4055029" providerId="LiveId" clId="{EC8FD655-1AA9-4EC6-8C31-38A7185B6191}" dt="2021-11-04T05:58:36.037" v="19" actId="47"/>
        <pc:sldMkLst>
          <pc:docMk/>
          <pc:sldMk cId="2967900090" sldId="1043"/>
        </pc:sldMkLst>
      </pc:sldChg>
      <pc:sldChg chg="del">
        <pc:chgData name="Fan" userId="73b39abba4055029" providerId="LiveId" clId="{EC8FD655-1AA9-4EC6-8C31-38A7185B6191}" dt="2021-11-04T05:58:36.995" v="21" actId="47"/>
        <pc:sldMkLst>
          <pc:docMk/>
          <pc:sldMk cId="2930575410" sldId="1044"/>
        </pc:sldMkLst>
      </pc:sldChg>
      <pc:sldChg chg="del">
        <pc:chgData name="Fan" userId="73b39abba4055029" providerId="LiveId" clId="{EC8FD655-1AA9-4EC6-8C31-38A7185B6191}" dt="2021-11-04T05:58:37.952" v="22" actId="47"/>
        <pc:sldMkLst>
          <pc:docMk/>
          <pc:sldMk cId="1139542016" sldId="1045"/>
        </pc:sldMkLst>
      </pc:sldChg>
      <pc:sldChg chg="del">
        <pc:chgData name="Fan" userId="73b39abba4055029" providerId="LiveId" clId="{EC8FD655-1AA9-4EC6-8C31-38A7185B6191}" dt="2021-11-04T05:58:25.997" v="2" actId="47"/>
        <pc:sldMkLst>
          <pc:docMk/>
          <pc:sldMk cId="3129256341" sldId="1046"/>
        </pc:sldMkLst>
      </pc:sldChg>
      <pc:sldChg chg="del">
        <pc:chgData name="Fan" userId="73b39abba4055029" providerId="LiveId" clId="{EC8FD655-1AA9-4EC6-8C31-38A7185B6191}" dt="2021-11-04T05:58:27.021" v="4" actId="47"/>
        <pc:sldMkLst>
          <pc:docMk/>
          <pc:sldMk cId="158063644" sldId="1047"/>
        </pc:sldMkLst>
      </pc:sldChg>
      <pc:sldChg chg="del">
        <pc:chgData name="Fan" userId="73b39abba4055029" providerId="LiveId" clId="{EC8FD655-1AA9-4EC6-8C31-38A7185B6191}" dt="2021-11-04T05:58:27.777" v="6" actId="47"/>
        <pc:sldMkLst>
          <pc:docMk/>
          <pc:sldMk cId="76456238" sldId="1048"/>
        </pc:sldMkLst>
      </pc:sldChg>
      <pc:sldChg chg="del">
        <pc:chgData name="Fan" userId="73b39abba4055029" providerId="LiveId" clId="{EC8FD655-1AA9-4EC6-8C31-38A7185B6191}" dt="2021-11-04T05:58:28.042" v="7" actId="47"/>
        <pc:sldMkLst>
          <pc:docMk/>
          <pc:sldMk cId="2756686698" sldId="1049"/>
        </pc:sldMkLst>
      </pc:sldChg>
      <pc:sldChg chg="del">
        <pc:chgData name="Fan" userId="73b39abba4055029" providerId="LiveId" clId="{EC8FD655-1AA9-4EC6-8C31-38A7185B6191}" dt="2021-11-04T05:58:28.286" v="8" actId="47"/>
        <pc:sldMkLst>
          <pc:docMk/>
          <pc:sldMk cId="3782971950" sldId="1050"/>
        </pc:sldMkLst>
      </pc:sldChg>
      <pc:sldChg chg="del">
        <pc:chgData name="Fan" userId="73b39abba4055029" providerId="LiveId" clId="{EC8FD655-1AA9-4EC6-8C31-38A7185B6191}" dt="2021-11-04T05:58:27.453" v="5" actId="47"/>
        <pc:sldMkLst>
          <pc:docMk/>
          <pc:sldMk cId="1623185462" sldId="1051"/>
        </pc:sldMkLst>
      </pc:sldChg>
      <pc:sldChg chg="del">
        <pc:chgData name="Fan" userId="73b39abba4055029" providerId="LiveId" clId="{EC8FD655-1AA9-4EC6-8C31-38A7185B6191}" dt="2021-11-04T05:58:28.655" v="9" actId="47"/>
        <pc:sldMkLst>
          <pc:docMk/>
          <pc:sldMk cId="1620050499" sldId="1052"/>
        </pc:sldMkLst>
      </pc:sldChg>
      <pc:sldChg chg="del">
        <pc:chgData name="Fan" userId="73b39abba4055029" providerId="LiveId" clId="{EC8FD655-1AA9-4EC6-8C31-38A7185B6191}" dt="2021-11-04T05:58:33.251" v="15" actId="47"/>
        <pc:sldMkLst>
          <pc:docMk/>
          <pc:sldMk cId="3237960856" sldId="1053"/>
        </pc:sldMkLst>
      </pc:sldChg>
      <pc:sldChg chg="del">
        <pc:chgData name="Fan" userId="73b39abba4055029" providerId="LiveId" clId="{EC8FD655-1AA9-4EC6-8C31-38A7185B6191}" dt="2021-11-04T05:58:29.328" v="10" actId="47"/>
        <pc:sldMkLst>
          <pc:docMk/>
          <pc:sldMk cId="1608329100" sldId="1054"/>
        </pc:sldMkLst>
      </pc:sldChg>
      <pc:sldChg chg="del">
        <pc:chgData name="Fan" userId="73b39abba4055029" providerId="LiveId" clId="{EC8FD655-1AA9-4EC6-8C31-38A7185B6191}" dt="2021-11-04T05:58:29.721" v="11" actId="47"/>
        <pc:sldMkLst>
          <pc:docMk/>
          <pc:sldMk cId="2421563512" sldId="1055"/>
        </pc:sldMkLst>
      </pc:sldChg>
      <pc:sldChg chg="del">
        <pc:chgData name="Fan" userId="73b39abba4055029" providerId="LiveId" clId="{EC8FD655-1AA9-4EC6-8C31-38A7185B6191}" dt="2021-11-04T05:58:32.291" v="14" actId="47"/>
        <pc:sldMkLst>
          <pc:docMk/>
          <pc:sldMk cId="3617691765" sldId="1056"/>
        </pc:sldMkLst>
      </pc:sldChg>
      <pc:sldChg chg="del">
        <pc:chgData name="Fan" userId="73b39abba4055029" providerId="LiveId" clId="{EC8FD655-1AA9-4EC6-8C31-38A7185B6191}" dt="2021-11-04T05:58:31.139" v="12" actId="47"/>
        <pc:sldMkLst>
          <pc:docMk/>
          <pc:sldMk cId="702035862" sldId="1057"/>
        </pc:sldMkLst>
      </pc:sldChg>
      <pc:sldChg chg="del">
        <pc:chgData name="Fan" userId="73b39abba4055029" providerId="LiveId" clId="{EC8FD655-1AA9-4EC6-8C31-38A7185B6191}" dt="2021-11-04T05:58:31.850" v="13" actId="47"/>
        <pc:sldMkLst>
          <pc:docMk/>
          <pc:sldMk cId="2363112610" sldId="1058"/>
        </pc:sldMkLst>
      </pc:sldChg>
      <pc:sldChg chg="del">
        <pc:chgData name="Fan" userId="73b39abba4055029" providerId="LiveId" clId="{EC8FD655-1AA9-4EC6-8C31-38A7185B6191}" dt="2021-11-04T05:58:34.883" v="17" actId="47"/>
        <pc:sldMkLst>
          <pc:docMk/>
          <pc:sldMk cId="1246129698" sldId="1059"/>
        </pc:sldMkLst>
      </pc:sldChg>
      <pc:sldChg chg="addSp modSp mod">
        <pc:chgData name="Fan" userId="73b39abba4055029" providerId="LiveId" clId="{EC8FD655-1AA9-4EC6-8C31-38A7185B6191}" dt="2021-11-04T06:43:29.165" v="392" actId="1076"/>
        <pc:sldMkLst>
          <pc:docMk/>
          <pc:sldMk cId="3039485418" sldId="1060"/>
        </pc:sldMkLst>
        <pc:spChg chg="add mod">
          <ac:chgData name="Fan" userId="73b39abba4055029" providerId="LiveId" clId="{EC8FD655-1AA9-4EC6-8C31-38A7185B6191}" dt="2021-11-04T06:43:29.165" v="392" actId="1076"/>
          <ac:spMkLst>
            <pc:docMk/>
            <pc:sldMk cId="3039485418" sldId="1060"/>
            <ac:spMk id="3" creationId="{2BE27FC7-BEC9-4FB5-B15B-C40264C8D797}"/>
          </ac:spMkLst>
        </pc:spChg>
        <pc:spChg chg="add mod">
          <ac:chgData name="Fan" userId="73b39abba4055029" providerId="LiveId" clId="{EC8FD655-1AA9-4EC6-8C31-38A7185B6191}" dt="2021-11-04T06:43:29.165" v="392" actId="1076"/>
          <ac:spMkLst>
            <pc:docMk/>
            <pc:sldMk cId="3039485418" sldId="1060"/>
            <ac:spMk id="4" creationId="{B61E2905-64BC-4C1D-83C4-E799EB7CF8BD}"/>
          </ac:spMkLst>
        </pc:spChg>
        <pc:graphicFrameChg chg="mod modGraphic">
          <ac:chgData name="Fan" userId="73b39abba4055029" providerId="LiveId" clId="{EC8FD655-1AA9-4EC6-8C31-38A7185B6191}" dt="2021-11-04T06:43:11.387" v="391" actId="1076"/>
          <ac:graphicFrameMkLst>
            <pc:docMk/>
            <pc:sldMk cId="3039485418" sldId="1060"/>
            <ac:graphicFrameMk id="2" creationId="{B828AD85-0F3D-473E-96E3-E3591813DD7A}"/>
          </ac:graphicFrameMkLst>
        </pc:graphicFrameChg>
      </pc:sldChg>
      <pc:sldChg chg="modSp mod">
        <pc:chgData name="Fan" userId="73b39abba4055029" providerId="LiveId" clId="{EC8FD655-1AA9-4EC6-8C31-38A7185B6191}" dt="2021-11-04T06:05:17.858" v="39" actId="207"/>
        <pc:sldMkLst>
          <pc:docMk/>
          <pc:sldMk cId="2578524203" sldId="1061"/>
        </pc:sldMkLst>
        <pc:graphicFrameChg chg="mod modGraphic">
          <ac:chgData name="Fan" userId="73b39abba4055029" providerId="LiveId" clId="{EC8FD655-1AA9-4EC6-8C31-38A7185B6191}" dt="2021-11-04T06:05:17.858" v="39" actId="207"/>
          <ac:graphicFrameMkLst>
            <pc:docMk/>
            <pc:sldMk cId="2578524203" sldId="1061"/>
            <ac:graphicFrameMk id="2" creationId="{B828AD85-0F3D-473E-96E3-E3591813DD7A}"/>
          </ac:graphicFrameMkLst>
        </pc:graphicFrameChg>
      </pc:sldChg>
      <pc:sldChg chg="modSp mod">
        <pc:chgData name="Fan" userId="73b39abba4055029" providerId="LiveId" clId="{EC8FD655-1AA9-4EC6-8C31-38A7185B6191}" dt="2021-11-04T06:05:08.520" v="36" actId="207"/>
        <pc:sldMkLst>
          <pc:docMk/>
          <pc:sldMk cId="3101431680" sldId="1062"/>
        </pc:sldMkLst>
        <pc:graphicFrameChg chg="mod modGraphic">
          <ac:chgData name="Fan" userId="73b39abba4055029" providerId="LiveId" clId="{EC8FD655-1AA9-4EC6-8C31-38A7185B6191}" dt="2021-11-04T06:05:08.520" v="36" actId="207"/>
          <ac:graphicFrameMkLst>
            <pc:docMk/>
            <pc:sldMk cId="3101431680" sldId="1062"/>
            <ac:graphicFrameMk id="2" creationId="{B828AD85-0F3D-473E-96E3-E3591813DD7A}"/>
          </ac:graphicFrameMkLst>
        </pc:graphicFrameChg>
      </pc:sldChg>
      <pc:sldChg chg="add del">
        <pc:chgData name="Fan" userId="73b39abba4055029" providerId="LiveId" clId="{EC8FD655-1AA9-4EC6-8C31-38A7185B6191}" dt="2021-11-04T05:59:59.272" v="24" actId="47"/>
        <pc:sldMkLst>
          <pc:docMk/>
          <pc:sldMk cId="3564967026" sldId="1063"/>
        </pc:sldMkLst>
      </pc:sldChg>
      <pc:sldChg chg="add del">
        <pc:chgData name="Fan" userId="73b39abba4055029" providerId="LiveId" clId="{EC8FD655-1AA9-4EC6-8C31-38A7185B6191}" dt="2021-11-04T06:00:10.320" v="29" actId="2696"/>
        <pc:sldMkLst>
          <pc:docMk/>
          <pc:sldMk cId="2739832129" sldId="1112"/>
        </pc:sldMkLst>
      </pc:sldChg>
      <pc:sldChg chg="add">
        <pc:chgData name="Fan" userId="73b39abba4055029" providerId="LiveId" clId="{EC8FD655-1AA9-4EC6-8C31-38A7185B6191}" dt="2021-11-04T06:00:14.343" v="30"/>
        <pc:sldMkLst>
          <pc:docMk/>
          <pc:sldMk cId="3098367007" sldId="1112"/>
        </pc:sldMkLst>
      </pc:sldChg>
      <pc:sldChg chg="add del">
        <pc:chgData name="Fan" userId="73b39abba4055029" providerId="LiveId" clId="{EC8FD655-1AA9-4EC6-8C31-38A7185B6191}" dt="2021-11-04T06:00:10.320" v="29" actId="2696"/>
        <pc:sldMkLst>
          <pc:docMk/>
          <pc:sldMk cId="2273152840" sldId="1113"/>
        </pc:sldMkLst>
      </pc:sldChg>
      <pc:sldChg chg="add">
        <pc:chgData name="Fan" userId="73b39abba4055029" providerId="LiveId" clId="{EC8FD655-1AA9-4EC6-8C31-38A7185B6191}" dt="2021-11-04T06:00:14.343" v="30"/>
        <pc:sldMkLst>
          <pc:docMk/>
          <pc:sldMk cId="3273542215" sldId="1113"/>
        </pc:sldMkLst>
      </pc:sldChg>
      <pc:sldChg chg="add">
        <pc:chgData name="Fan" userId="73b39abba4055029" providerId="LiveId" clId="{EC8FD655-1AA9-4EC6-8C31-38A7185B6191}" dt="2021-11-04T06:00:14.343" v="30"/>
        <pc:sldMkLst>
          <pc:docMk/>
          <pc:sldMk cId="1216047374" sldId="1115"/>
        </pc:sldMkLst>
      </pc:sldChg>
      <pc:sldChg chg="add del">
        <pc:chgData name="Fan" userId="73b39abba4055029" providerId="LiveId" clId="{EC8FD655-1AA9-4EC6-8C31-38A7185B6191}" dt="2021-11-04T06:00:10.320" v="29" actId="2696"/>
        <pc:sldMkLst>
          <pc:docMk/>
          <pc:sldMk cId="2160614998" sldId="1115"/>
        </pc:sldMkLst>
      </pc:sldChg>
      <pc:sldChg chg="modSp add">
        <pc:chgData name="Fan" userId="73b39abba4055029" providerId="LiveId" clId="{EC8FD655-1AA9-4EC6-8C31-38A7185B6191}" dt="2021-11-04T06:29:39.858" v="70" actId="20577"/>
        <pc:sldMkLst>
          <pc:docMk/>
          <pc:sldMk cId="2956073984" sldId="1116"/>
        </pc:sldMkLst>
        <pc:graphicFrameChg chg="mod">
          <ac:chgData name="Fan" userId="73b39abba4055029" providerId="LiveId" clId="{EC8FD655-1AA9-4EC6-8C31-38A7185B6191}" dt="2021-11-04T06:29:39.858" v="70" actId="20577"/>
          <ac:graphicFrameMkLst>
            <pc:docMk/>
            <pc:sldMk cId="2956073984" sldId="1116"/>
            <ac:graphicFrameMk id="2" creationId="{B828AD85-0F3D-473E-96E3-E3591813DD7A}"/>
          </ac:graphicFrameMkLst>
        </pc:graphicFrameChg>
      </pc:sldChg>
      <pc:sldChg chg="addSp modSp add mod">
        <pc:chgData name="Fan" userId="73b39abba4055029" providerId="LiveId" clId="{EC8FD655-1AA9-4EC6-8C31-38A7185B6191}" dt="2021-11-05T07:09:13.837" v="2346" actId="13822"/>
        <pc:sldMkLst>
          <pc:docMk/>
          <pc:sldMk cId="2293210033" sldId="1117"/>
        </pc:sldMkLst>
        <pc:spChg chg="add mod">
          <ac:chgData name="Fan" userId="73b39abba4055029" providerId="LiveId" clId="{EC8FD655-1AA9-4EC6-8C31-38A7185B6191}" dt="2021-11-05T07:09:11.600" v="2345" actId="13822"/>
          <ac:spMkLst>
            <pc:docMk/>
            <pc:sldMk cId="2293210033" sldId="1117"/>
            <ac:spMk id="3" creationId="{E1A4545A-96C7-41BA-B369-202F4E77028B}"/>
          </ac:spMkLst>
        </pc:spChg>
        <pc:spChg chg="add mod">
          <ac:chgData name="Fan" userId="73b39abba4055029" providerId="LiveId" clId="{EC8FD655-1AA9-4EC6-8C31-38A7185B6191}" dt="2021-11-05T07:09:13.837" v="2346" actId="13822"/>
          <ac:spMkLst>
            <pc:docMk/>
            <pc:sldMk cId="2293210033" sldId="1117"/>
            <ac:spMk id="4" creationId="{734C1247-59D0-4935-8C7E-36802DAAB873}"/>
          </ac:spMkLst>
        </pc:spChg>
        <pc:graphicFrameChg chg="mod">
          <ac:chgData name="Fan" userId="73b39abba4055029" providerId="LiveId" clId="{EC8FD655-1AA9-4EC6-8C31-38A7185B6191}" dt="2021-11-04T06:30:36.646" v="84" actId="14232"/>
          <ac:graphicFrameMkLst>
            <pc:docMk/>
            <pc:sldMk cId="2293210033" sldId="1117"/>
            <ac:graphicFrameMk id="2" creationId="{B828AD85-0F3D-473E-96E3-E3591813DD7A}"/>
          </ac:graphicFrameMkLst>
        </pc:graphicFrameChg>
      </pc:sldChg>
      <pc:sldChg chg="addSp modSp add mod">
        <pc:chgData name="Fan" userId="73b39abba4055029" providerId="LiveId" clId="{EC8FD655-1AA9-4EC6-8C31-38A7185B6191}" dt="2021-11-05T07:09:20.335" v="2349" actId="13822"/>
        <pc:sldMkLst>
          <pc:docMk/>
          <pc:sldMk cId="2959253343" sldId="1118"/>
        </pc:sldMkLst>
        <pc:spChg chg="add mod">
          <ac:chgData name="Fan" userId="73b39abba4055029" providerId="LiveId" clId="{EC8FD655-1AA9-4EC6-8C31-38A7185B6191}" dt="2021-11-05T07:09:18.784" v="2347" actId="13822"/>
          <ac:spMkLst>
            <pc:docMk/>
            <pc:sldMk cId="2959253343" sldId="1118"/>
            <ac:spMk id="3" creationId="{5ED16C48-3A13-4E4A-BA91-3D9C55C45AE5}"/>
          </ac:spMkLst>
        </pc:spChg>
        <pc:spChg chg="add mod">
          <ac:chgData name="Fan" userId="73b39abba4055029" providerId="LiveId" clId="{EC8FD655-1AA9-4EC6-8C31-38A7185B6191}" dt="2021-11-05T07:09:20.335" v="2349" actId="13822"/>
          <ac:spMkLst>
            <pc:docMk/>
            <pc:sldMk cId="2959253343" sldId="1118"/>
            <ac:spMk id="4" creationId="{37A553A7-4C11-4FEB-95E0-D99D676124E1}"/>
          </ac:spMkLst>
        </pc:spChg>
        <pc:graphicFrameChg chg="mod">
          <ac:chgData name="Fan" userId="73b39abba4055029" providerId="LiveId" clId="{EC8FD655-1AA9-4EC6-8C31-38A7185B6191}" dt="2021-11-04T06:31:00.225" v="93" actId="20577"/>
          <ac:graphicFrameMkLst>
            <pc:docMk/>
            <pc:sldMk cId="2959253343" sldId="1118"/>
            <ac:graphicFrameMk id="2" creationId="{B828AD85-0F3D-473E-96E3-E3591813DD7A}"/>
          </ac:graphicFrameMkLst>
        </pc:graphicFrameChg>
      </pc:sldChg>
      <pc:sldChg chg="modSp add mod">
        <pc:chgData name="Fan" userId="73b39abba4055029" providerId="LiveId" clId="{EC8FD655-1AA9-4EC6-8C31-38A7185B6191}" dt="2021-11-05T07:12:11.335" v="2386" actId="1076"/>
        <pc:sldMkLst>
          <pc:docMk/>
          <pc:sldMk cId="4194280647" sldId="1119"/>
        </pc:sldMkLst>
        <pc:graphicFrameChg chg="mod">
          <ac:chgData name="Fan" userId="73b39abba4055029" providerId="LiveId" clId="{EC8FD655-1AA9-4EC6-8C31-38A7185B6191}" dt="2021-11-05T07:12:11.335" v="2386" actId="1076"/>
          <ac:graphicFrameMkLst>
            <pc:docMk/>
            <pc:sldMk cId="4194280647" sldId="1119"/>
            <ac:graphicFrameMk id="2" creationId="{B828AD85-0F3D-473E-96E3-E3591813DD7A}"/>
          </ac:graphicFrameMkLst>
        </pc:graphicFrameChg>
      </pc:sldChg>
      <pc:sldChg chg="addSp modSp add mod">
        <pc:chgData name="Fan" userId="73b39abba4055029" providerId="LiveId" clId="{EC8FD655-1AA9-4EC6-8C31-38A7185B6191}" dt="2021-11-05T07:12:19.293" v="2388" actId="13822"/>
        <pc:sldMkLst>
          <pc:docMk/>
          <pc:sldMk cId="3503447892" sldId="1120"/>
        </pc:sldMkLst>
        <pc:spChg chg="add mod">
          <ac:chgData name="Fan" userId="73b39abba4055029" providerId="LiveId" clId="{EC8FD655-1AA9-4EC6-8C31-38A7185B6191}" dt="2021-11-04T06:34:00.975" v="244" actId="1076"/>
          <ac:spMkLst>
            <pc:docMk/>
            <pc:sldMk cId="3503447892" sldId="1120"/>
            <ac:spMk id="3" creationId="{394F1B1D-BAEF-417A-8523-155D91127D56}"/>
          </ac:spMkLst>
        </pc:spChg>
        <pc:spChg chg="add mod">
          <ac:chgData name="Fan" userId="73b39abba4055029" providerId="LiveId" clId="{EC8FD655-1AA9-4EC6-8C31-38A7185B6191}" dt="2021-11-05T07:12:17.485" v="2387" actId="13822"/>
          <ac:spMkLst>
            <pc:docMk/>
            <pc:sldMk cId="3503447892" sldId="1120"/>
            <ac:spMk id="4" creationId="{B9080F04-27D8-4702-A8E6-57ACB115C9AA}"/>
          </ac:spMkLst>
        </pc:spChg>
        <pc:spChg chg="add mod">
          <ac:chgData name="Fan" userId="73b39abba4055029" providerId="LiveId" clId="{EC8FD655-1AA9-4EC6-8C31-38A7185B6191}" dt="2021-11-05T07:12:19.293" v="2388" actId="13822"/>
          <ac:spMkLst>
            <pc:docMk/>
            <pc:sldMk cId="3503447892" sldId="1120"/>
            <ac:spMk id="5" creationId="{E6A5D52E-9E58-403B-9D58-430E65D1E281}"/>
          </ac:spMkLst>
        </pc:spChg>
        <pc:graphicFrameChg chg="mod">
          <ac:chgData name="Fan" userId="73b39abba4055029" providerId="LiveId" clId="{EC8FD655-1AA9-4EC6-8C31-38A7185B6191}" dt="2021-11-04T06:32:47.099" v="146" actId="20577"/>
          <ac:graphicFrameMkLst>
            <pc:docMk/>
            <pc:sldMk cId="3503447892" sldId="1120"/>
            <ac:graphicFrameMk id="2" creationId="{B828AD85-0F3D-473E-96E3-E3591813DD7A}"/>
          </ac:graphicFrameMkLst>
        </pc:graphicFrameChg>
      </pc:sldChg>
      <pc:sldChg chg="addSp modSp add mod">
        <pc:chgData name="Fan" userId="73b39abba4055029" providerId="LiveId" clId="{EC8FD655-1AA9-4EC6-8C31-38A7185B6191}" dt="2021-11-04T06:36:27.133" v="291" actId="20577"/>
        <pc:sldMkLst>
          <pc:docMk/>
          <pc:sldMk cId="1570774289" sldId="1121"/>
        </pc:sldMkLst>
        <pc:graphicFrameChg chg="mod">
          <ac:chgData name="Fan" userId="73b39abba4055029" providerId="LiveId" clId="{EC8FD655-1AA9-4EC6-8C31-38A7185B6191}" dt="2021-11-04T06:36:21.813" v="282" actId="20577"/>
          <ac:graphicFrameMkLst>
            <pc:docMk/>
            <pc:sldMk cId="1570774289" sldId="1121"/>
            <ac:graphicFrameMk id="2" creationId="{B828AD85-0F3D-473E-96E3-E3591813DD7A}"/>
          </ac:graphicFrameMkLst>
        </pc:graphicFrameChg>
        <pc:graphicFrameChg chg="add mod">
          <ac:chgData name="Fan" userId="73b39abba4055029" providerId="LiveId" clId="{EC8FD655-1AA9-4EC6-8C31-38A7185B6191}" dt="2021-11-04T06:36:27.133" v="291" actId="20577"/>
          <ac:graphicFrameMkLst>
            <pc:docMk/>
            <pc:sldMk cId="1570774289" sldId="1121"/>
            <ac:graphicFrameMk id="3" creationId="{EF89F9AF-1BF5-482F-A311-9B7C88C71B04}"/>
          </ac:graphicFrameMkLst>
        </pc:graphicFrameChg>
      </pc:sldChg>
      <pc:sldChg chg="addSp modSp add mod">
        <pc:chgData name="Fan" userId="73b39abba4055029" providerId="LiveId" clId="{EC8FD655-1AA9-4EC6-8C31-38A7185B6191}" dt="2021-11-05T07:12:29.881" v="2390" actId="13822"/>
        <pc:sldMkLst>
          <pc:docMk/>
          <pc:sldMk cId="2836375937" sldId="1122"/>
        </pc:sldMkLst>
        <pc:spChg chg="add mod">
          <ac:chgData name="Fan" userId="73b39abba4055029" providerId="LiveId" clId="{EC8FD655-1AA9-4EC6-8C31-38A7185B6191}" dt="2021-11-05T07:12:28.219" v="2389" actId="13822"/>
          <ac:spMkLst>
            <pc:docMk/>
            <pc:sldMk cId="2836375937" sldId="1122"/>
            <ac:spMk id="3" creationId="{0C0B51F3-276A-4454-944F-6DD4769CAA6D}"/>
          </ac:spMkLst>
        </pc:spChg>
        <pc:spChg chg="add mod">
          <ac:chgData name="Fan" userId="73b39abba4055029" providerId="LiveId" clId="{EC8FD655-1AA9-4EC6-8C31-38A7185B6191}" dt="2021-11-05T07:12:29.881" v="2390" actId="13822"/>
          <ac:spMkLst>
            <pc:docMk/>
            <pc:sldMk cId="2836375937" sldId="1122"/>
            <ac:spMk id="4" creationId="{D533B108-20D2-4D55-A47E-D651B4C95C93}"/>
          </ac:spMkLst>
        </pc:spChg>
        <pc:graphicFrameChg chg="mod">
          <ac:chgData name="Fan" userId="73b39abba4055029" providerId="LiveId" clId="{EC8FD655-1AA9-4EC6-8C31-38A7185B6191}" dt="2021-11-04T06:36:52.531" v="302" actId="20577"/>
          <ac:graphicFrameMkLst>
            <pc:docMk/>
            <pc:sldMk cId="2836375937" sldId="1122"/>
            <ac:graphicFrameMk id="2" creationId="{B828AD85-0F3D-473E-96E3-E3591813DD7A}"/>
          </ac:graphicFrameMkLst>
        </pc:graphicFrameChg>
      </pc:sldChg>
      <pc:sldChg chg="add del">
        <pc:chgData name="Fan" userId="73b39abba4055029" providerId="LiveId" clId="{EC8FD655-1AA9-4EC6-8C31-38A7185B6191}" dt="2021-11-04T06:35:52.582" v="275"/>
        <pc:sldMkLst>
          <pc:docMk/>
          <pc:sldMk cId="4266852374" sldId="1122"/>
        </pc:sldMkLst>
      </pc:sldChg>
      <pc:sldChg chg="addSp modSp add mod">
        <pc:chgData name="Fan" userId="73b39abba4055029" providerId="LiveId" clId="{EC8FD655-1AA9-4EC6-8C31-38A7185B6191}" dt="2021-11-05T07:12:36.036" v="2392" actId="13822"/>
        <pc:sldMkLst>
          <pc:docMk/>
          <pc:sldMk cId="2640652714" sldId="1123"/>
        </pc:sldMkLst>
        <pc:spChg chg="add mod">
          <ac:chgData name="Fan" userId="73b39abba4055029" providerId="LiveId" clId="{EC8FD655-1AA9-4EC6-8C31-38A7185B6191}" dt="2021-11-05T07:12:34.513" v="2391" actId="13822"/>
          <ac:spMkLst>
            <pc:docMk/>
            <pc:sldMk cId="2640652714" sldId="1123"/>
            <ac:spMk id="3" creationId="{80BD591D-0D10-4A63-A203-938D842A4643}"/>
          </ac:spMkLst>
        </pc:spChg>
        <pc:spChg chg="add mod">
          <ac:chgData name="Fan" userId="73b39abba4055029" providerId="LiveId" clId="{EC8FD655-1AA9-4EC6-8C31-38A7185B6191}" dt="2021-11-05T07:12:36.036" v="2392" actId="13822"/>
          <ac:spMkLst>
            <pc:docMk/>
            <pc:sldMk cId="2640652714" sldId="1123"/>
            <ac:spMk id="4" creationId="{7A78985F-0E98-4D55-921C-9C27398AFB8B}"/>
          </ac:spMkLst>
        </pc:spChg>
        <pc:graphicFrameChg chg="mod">
          <ac:chgData name="Fan" userId="73b39abba4055029" providerId="LiveId" clId="{EC8FD655-1AA9-4EC6-8C31-38A7185B6191}" dt="2021-11-04T06:37:36.608" v="325" actId="20577"/>
          <ac:graphicFrameMkLst>
            <pc:docMk/>
            <pc:sldMk cId="2640652714" sldId="1123"/>
            <ac:graphicFrameMk id="2" creationId="{B828AD85-0F3D-473E-96E3-E3591813DD7A}"/>
          </ac:graphicFrameMkLst>
        </pc:graphicFrameChg>
      </pc:sldChg>
      <pc:sldChg chg="delSp modSp add del mod">
        <pc:chgData name="Fan" userId="73b39abba4055029" providerId="LiveId" clId="{EC8FD655-1AA9-4EC6-8C31-38A7185B6191}" dt="2021-11-05T07:13:28.242" v="2398" actId="47"/>
        <pc:sldMkLst>
          <pc:docMk/>
          <pc:sldMk cId="2631393965" sldId="1124"/>
        </pc:sldMkLst>
        <pc:spChg chg="mod">
          <ac:chgData name="Fan" userId="73b39abba4055029" providerId="LiveId" clId="{EC8FD655-1AA9-4EC6-8C31-38A7185B6191}" dt="2021-11-05T07:13:05.755" v="2393" actId="21"/>
          <ac:spMkLst>
            <pc:docMk/>
            <pc:sldMk cId="2631393965" sldId="1124"/>
            <ac:spMk id="5" creationId="{00000000-0000-0000-0000-000000000000}"/>
          </ac:spMkLst>
        </pc:spChg>
        <pc:spChg chg="del mod">
          <ac:chgData name="Fan" userId="73b39abba4055029" providerId="LiveId" clId="{EC8FD655-1AA9-4EC6-8C31-38A7185B6191}" dt="2021-11-04T07:51:59.417" v="1084"/>
          <ac:spMkLst>
            <pc:docMk/>
            <pc:sldMk cId="2631393965" sldId="1124"/>
            <ac:spMk id="6" creationId="{B154AF8B-089F-4747-997C-E11E0BEFAFBF}"/>
          </ac:spMkLst>
        </pc:spChg>
        <pc:spChg chg="del">
          <ac:chgData name="Fan" userId="73b39abba4055029" providerId="LiveId" clId="{EC8FD655-1AA9-4EC6-8C31-38A7185B6191}" dt="2021-11-04T07:52:01.708" v="1086" actId="478"/>
          <ac:spMkLst>
            <pc:docMk/>
            <pc:sldMk cId="2631393965" sldId="1124"/>
            <ac:spMk id="12" creationId="{D7B12816-635B-D249-BE4E-A4969E8EEF6E}"/>
          </ac:spMkLst>
        </pc:spChg>
        <pc:picChg chg="del">
          <ac:chgData name="Fan" userId="73b39abba4055029" providerId="LiveId" clId="{EC8FD655-1AA9-4EC6-8C31-38A7185B6191}" dt="2021-11-04T07:51:59.415" v="1082" actId="478"/>
          <ac:picMkLst>
            <pc:docMk/>
            <pc:sldMk cId="2631393965" sldId="1124"/>
            <ac:picMk id="9" creationId="{00000000-0000-0000-0000-000000000000}"/>
          </ac:picMkLst>
        </pc:picChg>
        <pc:picChg chg="del">
          <ac:chgData name="Fan" userId="73b39abba4055029" providerId="LiveId" clId="{EC8FD655-1AA9-4EC6-8C31-38A7185B6191}" dt="2021-11-04T07:52:00.463" v="1085" actId="478"/>
          <ac:picMkLst>
            <pc:docMk/>
            <pc:sldMk cId="2631393965" sldId="1124"/>
            <ac:picMk id="10" creationId="{00000000-0000-0000-0000-000000000000}"/>
          </ac:picMkLst>
        </pc:picChg>
      </pc:sldChg>
      <pc:sldChg chg="addSp delSp modSp add mod">
        <pc:chgData name="Fan" userId="73b39abba4055029" providerId="LiveId" clId="{EC8FD655-1AA9-4EC6-8C31-38A7185B6191}" dt="2021-11-05T07:13:20.282" v="2397" actId="1076"/>
        <pc:sldMkLst>
          <pc:docMk/>
          <pc:sldMk cId="3487356868" sldId="1125"/>
        </pc:sldMkLst>
        <pc:spChg chg="mod">
          <ac:chgData name="Fan" userId="73b39abba4055029" providerId="LiveId" clId="{EC8FD655-1AA9-4EC6-8C31-38A7185B6191}" dt="2021-11-05T07:13:15.315" v="2396" actId="20577"/>
          <ac:spMkLst>
            <pc:docMk/>
            <pc:sldMk cId="3487356868" sldId="1125"/>
            <ac:spMk id="6" creationId="{00000000-0000-0000-0000-000000000000}"/>
          </ac:spMkLst>
        </pc:spChg>
        <pc:spChg chg="mod">
          <ac:chgData name="Fan" userId="73b39abba4055029" providerId="LiveId" clId="{EC8FD655-1AA9-4EC6-8C31-38A7185B6191}" dt="2021-11-05T07:13:20.282" v="2397" actId="1076"/>
          <ac:spMkLst>
            <pc:docMk/>
            <pc:sldMk cId="3487356868" sldId="1125"/>
            <ac:spMk id="8" creationId="{6ABF72CB-0034-485A-B308-250B7F2B94C8}"/>
          </ac:spMkLst>
        </pc:spChg>
        <pc:spChg chg="add del mod">
          <ac:chgData name="Fan" userId="73b39abba4055029" providerId="LiveId" clId="{EC8FD655-1AA9-4EC6-8C31-38A7185B6191}" dt="2021-11-05T07:09:57.974" v="2360"/>
          <ac:spMkLst>
            <pc:docMk/>
            <pc:sldMk cId="3487356868" sldId="1125"/>
            <ac:spMk id="9" creationId="{1CF77D23-F8F3-42A8-9DEE-CD165C3FD894}"/>
          </ac:spMkLst>
        </pc:spChg>
        <pc:spChg chg="add del mod">
          <ac:chgData name="Fan" userId="73b39abba4055029" providerId="LiveId" clId="{EC8FD655-1AA9-4EC6-8C31-38A7185B6191}" dt="2021-11-05T07:10:05.750" v="2363" actId="478"/>
          <ac:spMkLst>
            <pc:docMk/>
            <pc:sldMk cId="3487356868" sldId="1125"/>
            <ac:spMk id="10" creationId="{9588C774-EC31-4324-93FA-B8E9CF59843B}"/>
          </ac:spMkLst>
        </pc:spChg>
        <pc:picChg chg="mod">
          <ac:chgData name="Fan" userId="73b39abba4055029" providerId="LiveId" clId="{EC8FD655-1AA9-4EC6-8C31-38A7185B6191}" dt="2021-11-05T07:10:22.836" v="2369" actId="1076"/>
          <ac:picMkLst>
            <pc:docMk/>
            <pc:sldMk cId="3487356868" sldId="1125"/>
            <ac:picMk id="3076" creationId="{00000000-0000-0000-0000-000000000000}"/>
          </ac:picMkLst>
        </pc:picChg>
        <pc:picChg chg="mod">
          <ac:chgData name="Fan" userId="73b39abba4055029" providerId="LiveId" clId="{EC8FD655-1AA9-4EC6-8C31-38A7185B6191}" dt="2021-11-05T07:10:24.991" v="2370" actId="1076"/>
          <ac:picMkLst>
            <pc:docMk/>
            <pc:sldMk cId="3487356868" sldId="1125"/>
            <ac:picMk id="3078" creationId="{00000000-0000-0000-0000-000000000000}"/>
          </ac:picMkLst>
        </pc:picChg>
      </pc:sldChg>
    </pc:docChg>
  </pc:docChgLst>
  <pc:docChgLst>
    <pc:chgData name="Cheng Fan" userId="73b39abba4055029" providerId="LiveId" clId="{95D4C73D-44F5-40AF-BCEA-B86C8949B760}"/>
    <pc:docChg chg="undo custSel addSld delSld modSld">
      <pc:chgData name="Cheng Fan" userId="73b39abba4055029" providerId="LiveId" clId="{95D4C73D-44F5-40AF-BCEA-B86C8949B760}" dt="2022-10-09T08:44:39.688" v="250" actId="1076"/>
      <pc:docMkLst>
        <pc:docMk/>
      </pc:docMkLst>
      <pc:sldChg chg="modSp mod">
        <pc:chgData name="Cheng Fan" userId="73b39abba4055029" providerId="LiveId" clId="{95D4C73D-44F5-40AF-BCEA-B86C8949B760}" dt="2022-10-09T08:32:46.756" v="10" actId="20577"/>
        <pc:sldMkLst>
          <pc:docMk/>
          <pc:sldMk cId="2040243274" sldId="628"/>
        </pc:sldMkLst>
        <pc:spChg chg="mod">
          <ac:chgData name="Cheng Fan" userId="73b39abba4055029" providerId="LiveId" clId="{95D4C73D-44F5-40AF-BCEA-B86C8949B760}" dt="2022-10-09T08:32:46.756" v="10" actId="20577"/>
          <ac:spMkLst>
            <pc:docMk/>
            <pc:sldMk cId="2040243274" sldId="628"/>
            <ac:spMk id="5" creationId="{0C494AC4-83F7-A546-AA32-D9C97D2A9A6A}"/>
          </ac:spMkLst>
        </pc:spChg>
      </pc:sldChg>
      <pc:sldChg chg="modSp mod">
        <pc:chgData name="Cheng Fan" userId="73b39abba4055029" providerId="LiveId" clId="{95D4C73D-44F5-40AF-BCEA-B86C8949B760}" dt="2022-10-09T08:38:04.582" v="181" actId="20577"/>
        <pc:sldMkLst>
          <pc:docMk/>
          <pc:sldMk cId="4230544205" sldId="1010"/>
        </pc:sldMkLst>
        <pc:spChg chg="mod">
          <ac:chgData name="Cheng Fan" userId="73b39abba4055029" providerId="LiveId" clId="{95D4C73D-44F5-40AF-BCEA-B86C8949B760}" dt="2022-10-09T08:38:04.582" v="181" actId="20577"/>
          <ac:spMkLst>
            <pc:docMk/>
            <pc:sldMk cId="4230544205" sldId="1010"/>
            <ac:spMk id="6" creationId="{00000000-0000-0000-0000-000000000000}"/>
          </ac:spMkLst>
        </pc:spChg>
      </pc:sldChg>
      <pc:sldChg chg="del">
        <pc:chgData name="Cheng Fan" userId="73b39abba4055029" providerId="LiveId" clId="{95D4C73D-44F5-40AF-BCEA-B86C8949B760}" dt="2022-10-09T08:33:31.646" v="13" actId="47"/>
        <pc:sldMkLst>
          <pc:docMk/>
          <pc:sldMk cId="3818547651" sldId="1014"/>
        </pc:sldMkLst>
      </pc:sldChg>
      <pc:sldChg chg="addSp modSp add mod modShow">
        <pc:chgData name="Cheng Fan" userId="73b39abba4055029" providerId="LiveId" clId="{95D4C73D-44F5-40AF-BCEA-B86C8949B760}" dt="2022-10-09T08:44:39.688" v="250" actId="1076"/>
        <pc:sldMkLst>
          <pc:docMk/>
          <pc:sldMk cId="2714608453" sldId="1114"/>
        </pc:sldMkLst>
        <pc:spChg chg="add mod">
          <ac:chgData name="Cheng Fan" userId="73b39abba4055029" providerId="LiveId" clId="{95D4C73D-44F5-40AF-BCEA-B86C8949B760}" dt="2022-10-09T08:44:39.688" v="250" actId="1076"/>
          <ac:spMkLst>
            <pc:docMk/>
            <pc:sldMk cId="2714608453" sldId="1114"/>
            <ac:spMk id="2" creationId="{8A2F0CD1-58E7-0F6D-2B7E-694E8534197E}"/>
          </ac:spMkLst>
        </pc:spChg>
      </pc:sldChg>
      <pc:sldChg chg="addSp modSp mod">
        <pc:chgData name="Cheng Fan" userId="73b39abba4055029" providerId="LiveId" clId="{95D4C73D-44F5-40AF-BCEA-B86C8949B760}" dt="2022-10-09T08:41:32.120" v="220"/>
        <pc:sldMkLst>
          <pc:docMk/>
          <pc:sldMk cId="4194280647" sldId="1119"/>
        </pc:sldMkLst>
        <pc:spChg chg="add mod">
          <ac:chgData name="Cheng Fan" userId="73b39abba4055029" providerId="LiveId" clId="{95D4C73D-44F5-40AF-BCEA-B86C8949B760}" dt="2022-10-09T08:41:32.120" v="220"/>
          <ac:spMkLst>
            <pc:docMk/>
            <pc:sldMk cId="4194280647" sldId="1119"/>
            <ac:spMk id="3" creationId="{9498520B-ADE9-36AF-48FD-0E95C64FF71D}"/>
          </ac:spMkLst>
        </pc:spChg>
      </pc:sldChg>
      <pc:sldChg chg="addSp delSp modSp mod">
        <pc:chgData name="Cheng Fan" userId="73b39abba4055029" providerId="LiveId" clId="{95D4C73D-44F5-40AF-BCEA-B86C8949B760}" dt="2022-10-09T08:42:42.804" v="239" actId="21"/>
        <pc:sldMkLst>
          <pc:docMk/>
          <pc:sldMk cId="2836375937" sldId="1122"/>
        </pc:sldMkLst>
        <pc:spChg chg="add del mod">
          <ac:chgData name="Cheng Fan" userId="73b39abba4055029" providerId="LiveId" clId="{95D4C73D-44F5-40AF-BCEA-B86C8949B760}" dt="2022-10-09T08:42:42.804" v="239" actId="21"/>
          <ac:spMkLst>
            <pc:docMk/>
            <pc:sldMk cId="2836375937" sldId="1122"/>
            <ac:spMk id="5" creationId="{999820CE-D6D4-4483-F3A9-5E6396CD34DC}"/>
          </ac:spMkLst>
        </pc:spChg>
      </pc:sldChg>
      <pc:sldChg chg="addSp delSp modSp mod">
        <pc:chgData name="Cheng Fan" userId="73b39abba4055029" providerId="LiveId" clId="{95D4C73D-44F5-40AF-BCEA-B86C8949B760}" dt="2022-10-09T08:42:46.008" v="240"/>
        <pc:sldMkLst>
          <pc:docMk/>
          <pc:sldMk cId="2640652714" sldId="1123"/>
        </pc:sldMkLst>
        <pc:spChg chg="add del">
          <ac:chgData name="Cheng Fan" userId="73b39abba4055029" providerId="LiveId" clId="{95D4C73D-44F5-40AF-BCEA-B86C8949B760}" dt="2022-10-09T08:40:58.960" v="205" actId="11529"/>
          <ac:spMkLst>
            <pc:docMk/>
            <pc:sldMk cId="2640652714" sldId="1123"/>
            <ac:spMk id="5" creationId="{5F22E020-ACBB-81D0-4772-22367C327EDE}"/>
          </ac:spMkLst>
        </pc:spChg>
        <pc:spChg chg="add mod">
          <ac:chgData name="Cheng Fan" userId="73b39abba4055029" providerId="LiveId" clId="{95D4C73D-44F5-40AF-BCEA-B86C8949B760}" dt="2022-10-09T08:42:46.008" v="240"/>
          <ac:spMkLst>
            <pc:docMk/>
            <pc:sldMk cId="2640652714" sldId="1123"/>
            <ac:spMk id="6" creationId="{F6D0E347-8AF5-EE4F-7927-64443244025A}"/>
          </ac:spMkLst>
        </pc:spChg>
      </pc:sldChg>
      <pc:sldChg chg="modSp mod">
        <pc:chgData name="Cheng Fan" userId="73b39abba4055029" providerId="LiveId" clId="{95D4C73D-44F5-40AF-BCEA-B86C8949B760}" dt="2022-10-09T08:39:28.604" v="203"/>
        <pc:sldMkLst>
          <pc:docMk/>
          <pc:sldMk cId="3487356868" sldId="1125"/>
        </pc:sldMkLst>
        <pc:spChg chg="mod">
          <ac:chgData name="Cheng Fan" userId="73b39abba4055029" providerId="LiveId" clId="{95D4C73D-44F5-40AF-BCEA-B86C8949B760}" dt="2022-10-09T08:39:28.604" v="203"/>
          <ac:spMkLst>
            <pc:docMk/>
            <pc:sldMk cId="3487356868" sldId="1125"/>
            <ac:spMk id="6" creationId="{00000000-0000-0000-0000-000000000000}"/>
          </ac:spMkLst>
        </pc:spChg>
      </pc:sldChg>
      <pc:sldChg chg="add mod modShow">
        <pc:chgData name="Cheng Fan" userId="73b39abba4055029" providerId="LiveId" clId="{95D4C73D-44F5-40AF-BCEA-B86C8949B760}" dt="2022-10-09T08:27:47.567" v="8" actId="729"/>
        <pc:sldMkLst>
          <pc:docMk/>
          <pc:sldMk cId="3245410754" sldId="1126"/>
        </pc:sldMkLst>
      </pc:sldChg>
      <pc:sldChg chg="delSp modSp add mod">
        <pc:chgData name="Cheng Fan" userId="73b39abba4055029" providerId="LiveId" clId="{95D4C73D-44F5-40AF-BCEA-B86C8949B760}" dt="2022-10-09T08:36:57.826" v="107" actId="1076"/>
        <pc:sldMkLst>
          <pc:docMk/>
          <pc:sldMk cId="1866252307" sldId="1127"/>
        </pc:sldMkLst>
        <pc:spChg chg="mod">
          <ac:chgData name="Cheng Fan" userId="73b39abba4055029" providerId="LiveId" clId="{95D4C73D-44F5-40AF-BCEA-B86C8949B760}" dt="2022-10-09T08:35:06.129" v="52" actId="20577"/>
          <ac:spMkLst>
            <pc:docMk/>
            <pc:sldMk cId="1866252307" sldId="1127"/>
            <ac:spMk id="4" creationId="{9F078EC3-00FC-6D4B-9336-1BB438747989}"/>
          </ac:spMkLst>
        </pc:spChg>
        <pc:spChg chg="mod">
          <ac:chgData name="Cheng Fan" userId="73b39abba4055029" providerId="LiveId" clId="{95D4C73D-44F5-40AF-BCEA-B86C8949B760}" dt="2022-10-09T08:36:52.876" v="106" actId="1076"/>
          <ac:spMkLst>
            <pc:docMk/>
            <pc:sldMk cId="1866252307" sldId="1127"/>
            <ac:spMk id="5" creationId="{1DEA2A57-3140-4E59-BB2E-4F4A979F42BC}"/>
          </ac:spMkLst>
        </pc:spChg>
        <pc:spChg chg="mod">
          <ac:chgData name="Cheng Fan" userId="73b39abba4055029" providerId="LiveId" clId="{95D4C73D-44F5-40AF-BCEA-B86C8949B760}" dt="2022-10-09T08:35:20.871" v="100" actId="20577"/>
          <ac:spMkLst>
            <pc:docMk/>
            <pc:sldMk cId="1866252307" sldId="1127"/>
            <ac:spMk id="6" creationId="{00000000-0000-0000-0000-000000000000}"/>
          </ac:spMkLst>
        </pc:spChg>
        <pc:spChg chg="mod">
          <ac:chgData name="Cheng Fan" userId="73b39abba4055029" providerId="LiveId" clId="{95D4C73D-44F5-40AF-BCEA-B86C8949B760}" dt="2022-10-09T08:36:57.826" v="107" actId="1076"/>
          <ac:spMkLst>
            <pc:docMk/>
            <pc:sldMk cId="1866252307" sldId="1127"/>
            <ac:spMk id="11" creationId="{28DB209F-F298-48D0-9291-A4CB49C91A88}"/>
          </ac:spMkLst>
        </pc:spChg>
        <pc:picChg chg="mod">
          <ac:chgData name="Cheng Fan" userId="73b39abba4055029" providerId="LiveId" clId="{95D4C73D-44F5-40AF-BCEA-B86C8949B760}" dt="2022-10-09T08:34:22.582" v="31" actId="1076"/>
          <ac:picMkLst>
            <pc:docMk/>
            <pc:sldMk cId="1866252307" sldId="1127"/>
            <ac:picMk id="2" creationId="{00000000-0000-0000-0000-000000000000}"/>
          </ac:picMkLst>
        </pc:picChg>
        <pc:picChg chg="mod">
          <ac:chgData name="Cheng Fan" userId="73b39abba4055029" providerId="LiveId" clId="{95D4C73D-44F5-40AF-BCEA-B86C8949B760}" dt="2022-10-09T08:36:49.183" v="105" actId="1076"/>
          <ac:picMkLst>
            <pc:docMk/>
            <pc:sldMk cId="1866252307" sldId="1127"/>
            <ac:picMk id="3" creationId="{00000000-0000-0000-0000-000000000000}"/>
          </ac:picMkLst>
        </pc:picChg>
        <pc:picChg chg="del">
          <ac:chgData name="Cheng Fan" userId="73b39abba4055029" providerId="LiveId" clId="{95D4C73D-44F5-40AF-BCEA-B86C8949B760}" dt="2022-10-09T08:34:08.788" v="26" actId="478"/>
          <ac:picMkLst>
            <pc:docMk/>
            <pc:sldMk cId="1866252307" sldId="1127"/>
            <ac:picMk id="1028" creationId="{00000000-0000-0000-0000-000000000000}"/>
          </ac:picMkLst>
        </pc:picChg>
      </pc:sldChg>
      <pc:sldChg chg="delSp modSp add mod">
        <pc:chgData name="Cheng Fan" userId="73b39abba4055029" providerId="LiveId" clId="{95D4C73D-44F5-40AF-BCEA-B86C8949B760}" dt="2022-10-09T08:34:04.184" v="25" actId="1076"/>
        <pc:sldMkLst>
          <pc:docMk/>
          <pc:sldMk cId="3005258081" sldId="1128"/>
        </pc:sldMkLst>
        <pc:spChg chg="del mod">
          <ac:chgData name="Cheng Fan" userId="73b39abba4055029" providerId="LiveId" clId="{95D4C73D-44F5-40AF-BCEA-B86C8949B760}" dt="2022-10-09T08:33:50.507" v="20" actId="478"/>
          <ac:spMkLst>
            <pc:docMk/>
            <pc:sldMk cId="3005258081" sldId="1128"/>
            <ac:spMk id="5" creationId="{1DEA2A57-3140-4E59-BB2E-4F4A979F42BC}"/>
          </ac:spMkLst>
        </pc:spChg>
        <pc:spChg chg="mod">
          <ac:chgData name="Cheng Fan" userId="73b39abba4055029" providerId="LiveId" clId="{95D4C73D-44F5-40AF-BCEA-B86C8949B760}" dt="2022-10-09T08:33:54.881" v="22" actId="1076"/>
          <ac:spMkLst>
            <pc:docMk/>
            <pc:sldMk cId="3005258081" sldId="1128"/>
            <ac:spMk id="6" creationId="{00000000-0000-0000-0000-000000000000}"/>
          </ac:spMkLst>
        </pc:spChg>
        <pc:spChg chg="del">
          <ac:chgData name="Cheng Fan" userId="73b39abba4055029" providerId="LiveId" clId="{95D4C73D-44F5-40AF-BCEA-B86C8949B760}" dt="2022-10-09T08:33:51.750" v="21" actId="478"/>
          <ac:spMkLst>
            <pc:docMk/>
            <pc:sldMk cId="3005258081" sldId="1128"/>
            <ac:spMk id="11" creationId="{28DB209F-F298-48D0-9291-A4CB49C91A88}"/>
          </ac:spMkLst>
        </pc:spChg>
        <pc:picChg chg="del">
          <ac:chgData name="Cheng Fan" userId="73b39abba4055029" providerId="LiveId" clId="{95D4C73D-44F5-40AF-BCEA-B86C8949B760}" dt="2022-10-09T08:33:46.569" v="16" actId="478"/>
          <ac:picMkLst>
            <pc:docMk/>
            <pc:sldMk cId="3005258081" sldId="1128"/>
            <ac:picMk id="2" creationId="{00000000-0000-0000-0000-000000000000}"/>
          </ac:picMkLst>
        </pc:picChg>
        <pc:picChg chg="del mod">
          <ac:chgData name="Cheng Fan" userId="73b39abba4055029" providerId="LiveId" clId="{95D4C73D-44F5-40AF-BCEA-B86C8949B760}" dt="2022-10-09T08:33:47.158" v="18" actId="478"/>
          <ac:picMkLst>
            <pc:docMk/>
            <pc:sldMk cId="3005258081" sldId="1128"/>
            <ac:picMk id="3" creationId="{00000000-0000-0000-0000-000000000000}"/>
          </ac:picMkLst>
        </pc:picChg>
        <pc:picChg chg="mod">
          <ac:chgData name="Cheng Fan" userId="73b39abba4055029" providerId="LiveId" clId="{95D4C73D-44F5-40AF-BCEA-B86C8949B760}" dt="2022-10-09T08:34:04.184" v="25" actId="1076"/>
          <ac:picMkLst>
            <pc:docMk/>
            <pc:sldMk cId="3005258081" sldId="1128"/>
            <ac:picMk id="1028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CCE542-61EE-41BE-807A-0BEE6A999BDD}" type="doc">
      <dgm:prSet loTypeId="urn:microsoft.com/office/officeart/2005/8/layout/hierarchy2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E65CE118-850F-4302-BB75-6EE4A88C2762}">
      <dgm:prSet phldrT="[文本]"/>
      <dgm:spPr/>
      <dgm:t>
        <a:bodyPr/>
        <a:lstStyle/>
        <a:p>
          <a:r>
            <a:rPr lang="en-US" altLang="zh-CN" dirty="0"/>
            <a:t>N=0</a:t>
          </a:r>
          <a:endParaRPr lang="zh-CN" altLang="en-US" dirty="0"/>
        </a:p>
      </dgm:t>
    </dgm:pt>
    <dgm:pt modelId="{96917103-5163-4698-935D-5C6BE3334A27}" type="parTrans" cxnId="{04D0C9E2-A63D-4767-B52C-CB088368C680}">
      <dgm:prSet/>
      <dgm:spPr/>
      <dgm:t>
        <a:bodyPr/>
        <a:lstStyle/>
        <a:p>
          <a:endParaRPr lang="zh-CN" altLang="en-US"/>
        </a:p>
      </dgm:t>
    </dgm:pt>
    <dgm:pt modelId="{3CE3D5B1-950D-4700-8F36-B59FCD2B37F5}" type="sibTrans" cxnId="{04D0C9E2-A63D-4767-B52C-CB088368C680}">
      <dgm:prSet/>
      <dgm:spPr/>
      <dgm:t>
        <a:bodyPr/>
        <a:lstStyle/>
        <a:p>
          <a:endParaRPr lang="zh-CN" altLang="en-US"/>
        </a:p>
      </dgm:t>
    </dgm:pt>
    <dgm:pt modelId="{6A2E907F-88D2-4E1C-BBCA-8E4A18E417AA}">
      <dgm:prSet phldrT="[文本]"/>
      <dgm:spPr/>
      <dgm:t>
        <a:bodyPr/>
        <a:lstStyle/>
        <a:p>
          <a:r>
            <a:rPr lang="en-US" altLang="zh-CN" dirty="0">
              <a:solidFill>
                <a:srgbClr val="7030A0"/>
              </a:solidFill>
            </a:rPr>
            <a:t>1</a:t>
          </a:r>
          <a:endParaRPr lang="zh-CN" altLang="en-US" dirty="0">
            <a:solidFill>
              <a:srgbClr val="7030A0"/>
            </a:solidFill>
          </a:endParaRPr>
        </a:p>
      </dgm:t>
    </dgm:pt>
    <dgm:pt modelId="{0D6E60BC-06B7-42A2-A9D7-F27AC7D5C316}" type="parTrans" cxnId="{A0A0E20A-B7D0-4701-ABEE-13E2FB07F971}">
      <dgm:prSet/>
      <dgm:spPr/>
      <dgm:t>
        <a:bodyPr/>
        <a:lstStyle/>
        <a:p>
          <a:endParaRPr lang="zh-CN" altLang="en-US"/>
        </a:p>
      </dgm:t>
    </dgm:pt>
    <dgm:pt modelId="{A0738021-CE40-44BD-AB6F-B2093E9EBCCA}" type="sibTrans" cxnId="{A0A0E20A-B7D0-4701-ABEE-13E2FB07F971}">
      <dgm:prSet/>
      <dgm:spPr/>
      <dgm:t>
        <a:bodyPr/>
        <a:lstStyle/>
        <a:p>
          <a:endParaRPr lang="zh-CN" altLang="en-US"/>
        </a:p>
      </dgm:t>
    </dgm:pt>
    <dgm:pt modelId="{1BC8D2B1-0E7D-4B3F-9A36-5D46BB3D4C75}" type="pres">
      <dgm:prSet presAssocID="{8CCCE542-61EE-41BE-807A-0BEE6A999BD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487B341-3B17-4CAE-A773-8DB43579D6ED}" type="pres">
      <dgm:prSet presAssocID="{E65CE118-850F-4302-BB75-6EE4A88C2762}" presName="root1" presStyleCnt="0"/>
      <dgm:spPr/>
    </dgm:pt>
    <dgm:pt modelId="{DAB8CDEF-A716-4D2A-A30D-17F5C576BD06}" type="pres">
      <dgm:prSet presAssocID="{E65CE118-850F-4302-BB75-6EE4A88C2762}" presName="LevelOneTextNode" presStyleLbl="node0" presStyleIdx="0" presStyleCnt="1">
        <dgm:presLayoutVars>
          <dgm:chPref val="3"/>
        </dgm:presLayoutVars>
      </dgm:prSet>
      <dgm:spPr/>
    </dgm:pt>
    <dgm:pt modelId="{01F6CBDD-2C29-4D74-8465-AF8616175616}" type="pres">
      <dgm:prSet presAssocID="{E65CE118-850F-4302-BB75-6EE4A88C2762}" presName="level2hierChild" presStyleCnt="0"/>
      <dgm:spPr/>
    </dgm:pt>
    <dgm:pt modelId="{98DD37A2-DCC8-42CE-A76C-213EBA445C29}" type="pres">
      <dgm:prSet presAssocID="{0D6E60BC-06B7-42A2-A9D7-F27AC7D5C316}" presName="conn2-1" presStyleLbl="parChTrans1D2" presStyleIdx="0" presStyleCnt="1"/>
      <dgm:spPr/>
    </dgm:pt>
    <dgm:pt modelId="{E4970149-F3BE-4F5E-B71D-3D6057A3332D}" type="pres">
      <dgm:prSet presAssocID="{0D6E60BC-06B7-42A2-A9D7-F27AC7D5C316}" presName="connTx" presStyleLbl="parChTrans1D2" presStyleIdx="0" presStyleCnt="1"/>
      <dgm:spPr/>
    </dgm:pt>
    <dgm:pt modelId="{81B40526-494D-4C07-AD47-0266817D2AF3}" type="pres">
      <dgm:prSet presAssocID="{6A2E907F-88D2-4E1C-BBCA-8E4A18E417AA}" presName="root2" presStyleCnt="0"/>
      <dgm:spPr/>
    </dgm:pt>
    <dgm:pt modelId="{CE4A8124-0E9B-45C4-8A96-2B8BE6E1D49E}" type="pres">
      <dgm:prSet presAssocID="{6A2E907F-88D2-4E1C-BBCA-8E4A18E417AA}" presName="LevelTwoTextNode" presStyleLbl="node2" presStyleIdx="0" presStyleCnt="1" custLinFactNeighborX="-662" custLinFactNeighborY="67">
        <dgm:presLayoutVars>
          <dgm:chPref val="3"/>
        </dgm:presLayoutVars>
      </dgm:prSet>
      <dgm:spPr/>
    </dgm:pt>
    <dgm:pt modelId="{05CA84B3-4125-421E-86C5-BAAC14BBDEFA}" type="pres">
      <dgm:prSet presAssocID="{6A2E907F-88D2-4E1C-BBCA-8E4A18E417AA}" presName="level3hierChild" presStyleCnt="0"/>
      <dgm:spPr/>
    </dgm:pt>
  </dgm:ptLst>
  <dgm:cxnLst>
    <dgm:cxn modelId="{A0A0E20A-B7D0-4701-ABEE-13E2FB07F971}" srcId="{E65CE118-850F-4302-BB75-6EE4A88C2762}" destId="{6A2E907F-88D2-4E1C-BBCA-8E4A18E417AA}" srcOrd="0" destOrd="0" parTransId="{0D6E60BC-06B7-42A2-A9D7-F27AC7D5C316}" sibTransId="{A0738021-CE40-44BD-AB6F-B2093E9EBCCA}"/>
    <dgm:cxn modelId="{72B97116-3447-4261-8794-90BC09D04C9B}" type="presOf" srcId="{E65CE118-850F-4302-BB75-6EE4A88C2762}" destId="{DAB8CDEF-A716-4D2A-A30D-17F5C576BD06}" srcOrd="0" destOrd="0" presId="urn:microsoft.com/office/officeart/2005/8/layout/hierarchy2"/>
    <dgm:cxn modelId="{32707163-6B52-4A4C-B32A-3EF86E0329B3}" type="presOf" srcId="{0D6E60BC-06B7-42A2-A9D7-F27AC7D5C316}" destId="{E4970149-F3BE-4F5E-B71D-3D6057A3332D}" srcOrd="1" destOrd="0" presId="urn:microsoft.com/office/officeart/2005/8/layout/hierarchy2"/>
    <dgm:cxn modelId="{3292714E-660A-4E89-A4F5-039EE9AABCCE}" type="presOf" srcId="{6A2E907F-88D2-4E1C-BBCA-8E4A18E417AA}" destId="{CE4A8124-0E9B-45C4-8A96-2B8BE6E1D49E}" srcOrd="0" destOrd="0" presId="urn:microsoft.com/office/officeart/2005/8/layout/hierarchy2"/>
    <dgm:cxn modelId="{7FA9DBA0-1D43-491A-871A-786A3C310813}" type="presOf" srcId="{8CCCE542-61EE-41BE-807A-0BEE6A999BDD}" destId="{1BC8D2B1-0E7D-4B3F-9A36-5D46BB3D4C75}" srcOrd="0" destOrd="0" presId="urn:microsoft.com/office/officeart/2005/8/layout/hierarchy2"/>
    <dgm:cxn modelId="{04D0C9E2-A63D-4767-B52C-CB088368C680}" srcId="{8CCCE542-61EE-41BE-807A-0BEE6A999BDD}" destId="{E65CE118-850F-4302-BB75-6EE4A88C2762}" srcOrd="0" destOrd="0" parTransId="{96917103-5163-4698-935D-5C6BE3334A27}" sibTransId="{3CE3D5B1-950D-4700-8F36-B59FCD2B37F5}"/>
    <dgm:cxn modelId="{1D3BEEF2-EC80-4D46-AA5D-99AD13A99D2C}" type="presOf" srcId="{0D6E60BC-06B7-42A2-A9D7-F27AC7D5C316}" destId="{98DD37A2-DCC8-42CE-A76C-213EBA445C29}" srcOrd="0" destOrd="0" presId="urn:microsoft.com/office/officeart/2005/8/layout/hierarchy2"/>
    <dgm:cxn modelId="{E256D311-E718-4288-A04C-A446C6DE90A3}" type="presParOf" srcId="{1BC8D2B1-0E7D-4B3F-9A36-5D46BB3D4C75}" destId="{1487B341-3B17-4CAE-A773-8DB43579D6ED}" srcOrd="0" destOrd="0" presId="urn:microsoft.com/office/officeart/2005/8/layout/hierarchy2"/>
    <dgm:cxn modelId="{4443C355-6CB1-4016-8FF3-D1BF61EC6C83}" type="presParOf" srcId="{1487B341-3B17-4CAE-A773-8DB43579D6ED}" destId="{DAB8CDEF-A716-4D2A-A30D-17F5C576BD06}" srcOrd="0" destOrd="0" presId="urn:microsoft.com/office/officeart/2005/8/layout/hierarchy2"/>
    <dgm:cxn modelId="{30C79320-C0EF-46A1-809F-01663B535D31}" type="presParOf" srcId="{1487B341-3B17-4CAE-A773-8DB43579D6ED}" destId="{01F6CBDD-2C29-4D74-8465-AF8616175616}" srcOrd="1" destOrd="0" presId="urn:microsoft.com/office/officeart/2005/8/layout/hierarchy2"/>
    <dgm:cxn modelId="{6F5A0FA2-8B8A-42F7-91A0-E137816D0490}" type="presParOf" srcId="{01F6CBDD-2C29-4D74-8465-AF8616175616}" destId="{98DD37A2-DCC8-42CE-A76C-213EBA445C29}" srcOrd="0" destOrd="0" presId="urn:microsoft.com/office/officeart/2005/8/layout/hierarchy2"/>
    <dgm:cxn modelId="{75011748-F153-44C6-8BAF-A83FAE40B356}" type="presParOf" srcId="{98DD37A2-DCC8-42CE-A76C-213EBA445C29}" destId="{E4970149-F3BE-4F5E-B71D-3D6057A3332D}" srcOrd="0" destOrd="0" presId="urn:microsoft.com/office/officeart/2005/8/layout/hierarchy2"/>
    <dgm:cxn modelId="{6D70641C-ACA6-4542-84F2-5A23D4F5D4EC}" type="presParOf" srcId="{01F6CBDD-2C29-4D74-8465-AF8616175616}" destId="{81B40526-494D-4C07-AD47-0266817D2AF3}" srcOrd="1" destOrd="0" presId="urn:microsoft.com/office/officeart/2005/8/layout/hierarchy2"/>
    <dgm:cxn modelId="{B28D2ED3-121E-4443-B59F-7447FFADCE45}" type="presParOf" srcId="{81B40526-494D-4C07-AD47-0266817D2AF3}" destId="{CE4A8124-0E9B-45C4-8A96-2B8BE6E1D49E}" srcOrd="0" destOrd="0" presId="urn:microsoft.com/office/officeart/2005/8/layout/hierarchy2"/>
    <dgm:cxn modelId="{F9EFCAAF-6C44-4C06-8854-AF24FF7DD9C0}" type="presParOf" srcId="{81B40526-494D-4C07-AD47-0266817D2AF3}" destId="{05CA84B3-4125-421E-86C5-BAAC14BBDEF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CCCE542-61EE-41BE-807A-0BEE6A999BDD}" type="doc">
      <dgm:prSet loTypeId="urn:microsoft.com/office/officeart/2005/8/layout/hierarchy2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E65CE118-850F-4302-BB75-6EE4A88C2762}">
      <dgm:prSet phldrT="[文本]"/>
      <dgm:spPr/>
      <dgm:t>
        <a:bodyPr/>
        <a:lstStyle/>
        <a:p>
          <a:r>
            <a:rPr lang="en-US" altLang="zh-CN" dirty="0"/>
            <a:t>N=1</a:t>
          </a:r>
          <a:endParaRPr lang="zh-CN" altLang="en-US" dirty="0"/>
        </a:p>
      </dgm:t>
    </dgm:pt>
    <dgm:pt modelId="{96917103-5163-4698-935D-5C6BE3334A27}" type="parTrans" cxnId="{04D0C9E2-A63D-4767-B52C-CB088368C680}">
      <dgm:prSet/>
      <dgm:spPr/>
      <dgm:t>
        <a:bodyPr/>
        <a:lstStyle/>
        <a:p>
          <a:endParaRPr lang="zh-CN" altLang="en-US"/>
        </a:p>
      </dgm:t>
    </dgm:pt>
    <dgm:pt modelId="{3CE3D5B1-950D-4700-8F36-B59FCD2B37F5}" type="sibTrans" cxnId="{04D0C9E2-A63D-4767-B52C-CB088368C680}">
      <dgm:prSet/>
      <dgm:spPr/>
      <dgm:t>
        <a:bodyPr/>
        <a:lstStyle/>
        <a:p>
          <a:endParaRPr lang="zh-CN" altLang="en-US"/>
        </a:p>
      </dgm:t>
    </dgm:pt>
    <dgm:pt modelId="{6A2E907F-88D2-4E1C-BBCA-8E4A18E417AA}">
      <dgm:prSet phldrT="[文本]"/>
      <dgm:spPr/>
      <dgm:t>
        <a:bodyPr/>
        <a:lstStyle/>
        <a:p>
          <a:r>
            <a:rPr lang="en-US" altLang="zh-CN" dirty="0">
              <a:solidFill>
                <a:srgbClr val="7030A0"/>
              </a:solidFill>
            </a:rPr>
            <a:t>print</a:t>
          </a:r>
          <a:endParaRPr lang="zh-CN" altLang="en-US" dirty="0">
            <a:solidFill>
              <a:srgbClr val="7030A0"/>
            </a:solidFill>
          </a:endParaRPr>
        </a:p>
      </dgm:t>
    </dgm:pt>
    <dgm:pt modelId="{0D6E60BC-06B7-42A2-A9D7-F27AC7D5C316}" type="parTrans" cxnId="{A0A0E20A-B7D0-4701-ABEE-13E2FB07F971}">
      <dgm:prSet/>
      <dgm:spPr/>
      <dgm:t>
        <a:bodyPr/>
        <a:lstStyle/>
        <a:p>
          <a:endParaRPr lang="zh-CN" altLang="en-US"/>
        </a:p>
      </dgm:t>
    </dgm:pt>
    <dgm:pt modelId="{A0738021-CE40-44BD-AB6F-B2093E9EBCCA}" type="sibTrans" cxnId="{A0A0E20A-B7D0-4701-ABEE-13E2FB07F971}">
      <dgm:prSet/>
      <dgm:spPr/>
      <dgm:t>
        <a:bodyPr/>
        <a:lstStyle/>
        <a:p>
          <a:endParaRPr lang="zh-CN" altLang="en-US"/>
        </a:p>
      </dgm:t>
    </dgm:pt>
    <dgm:pt modelId="{1BC8D2B1-0E7D-4B3F-9A36-5D46BB3D4C75}" type="pres">
      <dgm:prSet presAssocID="{8CCCE542-61EE-41BE-807A-0BEE6A999BD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487B341-3B17-4CAE-A773-8DB43579D6ED}" type="pres">
      <dgm:prSet presAssocID="{E65CE118-850F-4302-BB75-6EE4A88C2762}" presName="root1" presStyleCnt="0"/>
      <dgm:spPr/>
    </dgm:pt>
    <dgm:pt modelId="{DAB8CDEF-A716-4D2A-A30D-17F5C576BD06}" type="pres">
      <dgm:prSet presAssocID="{E65CE118-850F-4302-BB75-6EE4A88C2762}" presName="LevelOneTextNode" presStyleLbl="node0" presStyleIdx="0" presStyleCnt="1">
        <dgm:presLayoutVars>
          <dgm:chPref val="3"/>
        </dgm:presLayoutVars>
      </dgm:prSet>
      <dgm:spPr/>
    </dgm:pt>
    <dgm:pt modelId="{01F6CBDD-2C29-4D74-8465-AF8616175616}" type="pres">
      <dgm:prSet presAssocID="{E65CE118-850F-4302-BB75-6EE4A88C2762}" presName="level2hierChild" presStyleCnt="0"/>
      <dgm:spPr/>
    </dgm:pt>
    <dgm:pt modelId="{98DD37A2-DCC8-42CE-A76C-213EBA445C29}" type="pres">
      <dgm:prSet presAssocID="{0D6E60BC-06B7-42A2-A9D7-F27AC7D5C316}" presName="conn2-1" presStyleLbl="parChTrans1D2" presStyleIdx="0" presStyleCnt="1"/>
      <dgm:spPr/>
    </dgm:pt>
    <dgm:pt modelId="{E4970149-F3BE-4F5E-B71D-3D6057A3332D}" type="pres">
      <dgm:prSet presAssocID="{0D6E60BC-06B7-42A2-A9D7-F27AC7D5C316}" presName="connTx" presStyleLbl="parChTrans1D2" presStyleIdx="0" presStyleCnt="1"/>
      <dgm:spPr/>
    </dgm:pt>
    <dgm:pt modelId="{81B40526-494D-4C07-AD47-0266817D2AF3}" type="pres">
      <dgm:prSet presAssocID="{6A2E907F-88D2-4E1C-BBCA-8E4A18E417AA}" presName="root2" presStyleCnt="0"/>
      <dgm:spPr/>
    </dgm:pt>
    <dgm:pt modelId="{CE4A8124-0E9B-45C4-8A96-2B8BE6E1D49E}" type="pres">
      <dgm:prSet presAssocID="{6A2E907F-88D2-4E1C-BBCA-8E4A18E417AA}" presName="LevelTwoTextNode" presStyleLbl="node2" presStyleIdx="0" presStyleCnt="1" custLinFactNeighborX="-662" custLinFactNeighborY="67">
        <dgm:presLayoutVars>
          <dgm:chPref val="3"/>
        </dgm:presLayoutVars>
      </dgm:prSet>
      <dgm:spPr/>
    </dgm:pt>
    <dgm:pt modelId="{05CA84B3-4125-421E-86C5-BAAC14BBDEFA}" type="pres">
      <dgm:prSet presAssocID="{6A2E907F-88D2-4E1C-BBCA-8E4A18E417AA}" presName="level3hierChild" presStyleCnt="0"/>
      <dgm:spPr/>
    </dgm:pt>
  </dgm:ptLst>
  <dgm:cxnLst>
    <dgm:cxn modelId="{A0A0E20A-B7D0-4701-ABEE-13E2FB07F971}" srcId="{E65CE118-850F-4302-BB75-6EE4A88C2762}" destId="{6A2E907F-88D2-4E1C-BBCA-8E4A18E417AA}" srcOrd="0" destOrd="0" parTransId="{0D6E60BC-06B7-42A2-A9D7-F27AC7D5C316}" sibTransId="{A0738021-CE40-44BD-AB6F-B2093E9EBCCA}"/>
    <dgm:cxn modelId="{72B97116-3447-4261-8794-90BC09D04C9B}" type="presOf" srcId="{E65CE118-850F-4302-BB75-6EE4A88C2762}" destId="{DAB8CDEF-A716-4D2A-A30D-17F5C576BD06}" srcOrd="0" destOrd="0" presId="urn:microsoft.com/office/officeart/2005/8/layout/hierarchy2"/>
    <dgm:cxn modelId="{32707163-6B52-4A4C-B32A-3EF86E0329B3}" type="presOf" srcId="{0D6E60BC-06B7-42A2-A9D7-F27AC7D5C316}" destId="{E4970149-F3BE-4F5E-B71D-3D6057A3332D}" srcOrd="1" destOrd="0" presId="urn:microsoft.com/office/officeart/2005/8/layout/hierarchy2"/>
    <dgm:cxn modelId="{3292714E-660A-4E89-A4F5-039EE9AABCCE}" type="presOf" srcId="{6A2E907F-88D2-4E1C-BBCA-8E4A18E417AA}" destId="{CE4A8124-0E9B-45C4-8A96-2B8BE6E1D49E}" srcOrd="0" destOrd="0" presId="urn:microsoft.com/office/officeart/2005/8/layout/hierarchy2"/>
    <dgm:cxn modelId="{7FA9DBA0-1D43-491A-871A-786A3C310813}" type="presOf" srcId="{8CCCE542-61EE-41BE-807A-0BEE6A999BDD}" destId="{1BC8D2B1-0E7D-4B3F-9A36-5D46BB3D4C75}" srcOrd="0" destOrd="0" presId="urn:microsoft.com/office/officeart/2005/8/layout/hierarchy2"/>
    <dgm:cxn modelId="{04D0C9E2-A63D-4767-B52C-CB088368C680}" srcId="{8CCCE542-61EE-41BE-807A-0BEE6A999BDD}" destId="{E65CE118-850F-4302-BB75-6EE4A88C2762}" srcOrd="0" destOrd="0" parTransId="{96917103-5163-4698-935D-5C6BE3334A27}" sibTransId="{3CE3D5B1-950D-4700-8F36-B59FCD2B37F5}"/>
    <dgm:cxn modelId="{1D3BEEF2-EC80-4D46-AA5D-99AD13A99D2C}" type="presOf" srcId="{0D6E60BC-06B7-42A2-A9D7-F27AC7D5C316}" destId="{98DD37A2-DCC8-42CE-A76C-213EBA445C29}" srcOrd="0" destOrd="0" presId="urn:microsoft.com/office/officeart/2005/8/layout/hierarchy2"/>
    <dgm:cxn modelId="{E256D311-E718-4288-A04C-A446C6DE90A3}" type="presParOf" srcId="{1BC8D2B1-0E7D-4B3F-9A36-5D46BB3D4C75}" destId="{1487B341-3B17-4CAE-A773-8DB43579D6ED}" srcOrd="0" destOrd="0" presId="urn:microsoft.com/office/officeart/2005/8/layout/hierarchy2"/>
    <dgm:cxn modelId="{4443C355-6CB1-4016-8FF3-D1BF61EC6C83}" type="presParOf" srcId="{1487B341-3B17-4CAE-A773-8DB43579D6ED}" destId="{DAB8CDEF-A716-4D2A-A30D-17F5C576BD06}" srcOrd="0" destOrd="0" presId="urn:microsoft.com/office/officeart/2005/8/layout/hierarchy2"/>
    <dgm:cxn modelId="{30C79320-C0EF-46A1-809F-01663B535D31}" type="presParOf" srcId="{1487B341-3B17-4CAE-A773-8DB43579D6ED}" destId="{01F6CBDD-2C29-4D74-8465-AF8616175616}" srcOrd="1" destOrd="0" presId="urn:microsoft.com/office/officeart/2005/8/layout/hierarchy2"/>
    <dgm:cxn modelId="{6F5A0FA2-8B8A-42F7-91A0-E137816D0490}" type="presParOf" srcId="{01F6CBDD-2C29-4D74-8465-AF8616175616}" destId="{98DD37A2-DCC8-42CE-A76C-213EBA445C29}" srcOrd="0" destOrd="0" presId="urn:microsoft.com/office/officeart/2005/8/layout/hierarchy2"/>
    <dgm:cxn modelId="{75011748-F153-44C6-8BAF-A83FAE40B356}" type="presParOf" srcId="{98DD37A2-DCC8-42CE-A76C-213EBA445C29}" destId="{E4970149-F3BE-4F5E-B71D-3D6057A3332D}" srcOrd="0" destOrd="0" presId="urn:microsoft.com/office/officeart/2005/8/layout/hierarchy2"/>
    <dgm:cxn modelId="{6D70641C-ACA6-4542-84F2-5A23D4F5D4EC}" type="presParOf" srcId="{01F6CBDD-2C29-4D74-8465-AF8616175616}" destId="{81B40526-494D-4C07-AD47-0266817D2AF3}" srcOrd="1" destOrd="0" presId="urn:microsoft.com/office/officeart/2005/8/layout/hierarchy2"/>
    <dgm:cxn modelId="{B28D2ED3-121E-4443-B59F-7447FFADCE45}" type="presParOf" srcId="{81B40526-494D-4C07-AD47-0266817D2AF3}" destId="{CE4A8124-0E9B-45C4-8A96-2B8BE6E1D49E}" srcOrd="0" destOrd="0" presId="urn:microsoft.com/office/officeart/2005/8/layout/hierarchy2"/>
    <dgm:cxn modelId="{F9EFCAAF-6C44-4C06-8854-AF24FF7DD9C0}" type="presParOf" srcId="{81B40526-494D-4C07-AD47-0266817D2AF3}" destId="{05CA84B3-4125-421E-86C5-BAAC14BBDEF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CCCE542-61EE-41BE-807A-0BEE6A999BDD}" type="doc">
      <dgm:prSet loTypeId="urn:microsoft.com/office/officeart/2005/8/layout/hierarchy2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E65CE118-850F-4302-BB75-6EE4A88C2762}">
      <dgm:prSet phldrT="[文本]"/>
      <dgm:spPr/>
      <dgm:t>
        <a:bodyPr/>
        <a:lstStyle/>
        <a:p>
          <a:r>
            <a:rPr lang="en-US" altLang="zh-CN" dirty="0"/>
            <a:t>N=2</a:t>
          </a:r>
          <a:endParaRPr lang="zh-CN" altLang="en-US" dirty="0"/>
        </a:p>
      </dgm:t>
    </dgm:pt>
    <dgm:pt modelId="{96917103-5163-4698-935D-5C6BE3334A27}" type="parTrans" cxnId="{04D0C9E2-A63D-4767-B52C-CB088368C680}">
      <dgm:prSet/>
      <dgm:spPr/>
      <dgm:t>
        <a:bodyPr/>
        <a:lstStyle/>
        <a:p>
          <a:endParaRPr lang="zh-CN" altLang="en-US"/>
        </a:p>
      </dgm:t>
    </dgm:pt>
    <dgm:pt modelId="{3CE3D5B1-950D-4700-8F36-B59FCD2B37F5}" type="sibTrans" cxnId="{04D0C9E2-A63D-4767-B52C-CB088368C680}">
      <dgm:prSet/>
      <dgm:spPr/>
      <dgm:t>
        <a:bodyPr/>
        <a:lstStyle/>
        <a:p>
          <a:endParaRPr lang="zh-CN" altLang="en-US"/>
        </a:p>
      </dgm:t>
    </dgm:pt>
    <dgm:pt modelId="{24CF16C6-370E-474B-BBEE-F2AC48AE04EF}">
      <dgm:prSet phldrT="[文本]"/>
      <dgm:spPr/>
      <dgm:t>
        <a:bodyPr/>
        <a:lstStyle/>
        <a:p>
          <a:r>
            <a:rPr lang="en-US" altLang="zh-CN" dirty="0"/>
            <a:t>N=1</a:t>
          </a:r>
          <a:endParaRPr lang="zh-CN" altLang="en-US" dirty="0"/>
        </a:p>
      </dgm:t>
    </dgm:pt>
    <dgm:pt modelId="{CA4CACD6-54AF-4122-93DC-12CD3B48DCF1}" type="parTrans" cxnId="{61F7F8EA-7863-4EF4-B590-22F433BB30FC}">
      <dgm:prSet/>
      <dgm:spPr/>
      <dgm:t>
        <a:bodyPr/>
        <a:lstStyle/>
        <a:p>
          <a:endParaRPr lang="zh-CN" altLang="en-US"/>
        </a:p>
      </dgm:t>
    </dgm:pt>
    <dgm:pt modelId="{CF6442C0-6914-40DC-93D5-DBC4F2FF35A1}" type="sibTrans" cxnId="{61F7F8EA-7863-4EF4-B590-22F433BB30FC}">
      <dgm:prSet/>
      <dgm:spPr/>
      <dgm:t>
        <a:bodyPr/>
        <a:lstStyle/>
        <a:p>
          <a:endParaRPr lang="zh-CN" altLang="en-US"/>
        </a:p>
      </dgm:t>
    </dgm:pt>
    <dgm:pt modelId="{DF60F9FA-9BFF-4F8A-8729-80F9C2FD37BA}">
      <dgm:prSet phldrT="[文本]"/>
      <dgm:spPr/>
      <dgm:t>
        <a:bodyPr/>
        <a:lstStyle/>
        <a:p>
          <a:r>
            <a:rPr lang="en-US" altLang="zh-CN" dirty="0"/>
            <a:t>N=1</a:t>
          </a:r>
          <a:endParaRPr lang="zh-CN" altLang="en-US" dirty="0"/>
        </a:p>
      </dgm:t>
    </dgm:pt>
    <dgm:pt modelId="{3AB08D99-1005-46A6-B7AE-50ED74815025}" type="parTrans" cxnId="{E404F3CE-B2BF-4274-A745-2BDEF15A80A4}">
      <dgm:prSet/>
      <dgm:spPr/>
      <dgm:t>
        <a:bodyPr/>
        <a:lstStyle/>
        <a:p>
          <a:endParaRPr lang="zh-CN" altLang="en-US"/>
        </a:p>
      </dgm:t>
    </dgm:pt>
    <dgm:pt modelId="{3AFBF706-C16B-49AA-8C30-6A70A105EAE5}" type="sibTrans" cxnId="{E404F3CE-B2BF-4274-A745-2BDEF15A80A4}">
      <dgm:prSet/>
      <dgm:spPr/>
      <dgm:t>
        <a:bodyPr/>
        <a:lstStyle/>
        <a:p>
          <a:endParaRPr lang="zh-CN" altLang="en-US"/>
        </a:p>
      </dgm:t>
    </dgm:pt>
    <dgm:pt modelId="{6A2E907F-88D2-4E1C-BBCA-8E4A18E417AA}">
      <dgm:prSet phldrT="[文本]"/>
      <dgm:spPr/>
      <dgm:t>
        <a:bodyPr/>
        <a:lstStyle/>
        <a:p>
          <a:r>
            <a:rPr lang="en-US" altLang="zh-CN" dirty="0">
              <a:solidFill>
                <a:srgbClr val="7030A0"/>
              </a:solidFill>
            </a:rPr>
            <a:t>print</a:t>
          </a:r>
          <a:endParaRPr lang="zh-CN" altLang="en-US" dirty="0">
            <a:solidFill>
              <a:srgbClr val="7030A0"/>
            </a:solidFill>
          </a:endParaRPr>
        </a:p>
      </dgm:t>
    </dgm:pt>
    <dgm:pt modelId="{0D6E60BC-06B7-42A2-A9D7-F27AC7D5C316}" type="parTrans" cxnId="{A0A0E20A-B7D0-4701-ABEE-13E2FB07F971}">
      <dgm:prSet/>
      <dgm:spPr/>
      <dgm:t>
        <a:bodyPr/>
        <a:lstStyle/>
        <a:p>
          <a:endParaRPr lang="zh-CN" altLang="en-US"/>
        </a:p>
      </dgm:t>
    </dgm:pt>
    <dgm:pt modelId="{A0738021-CE40-44BD-AB6F-B2093E9EBCCA}" type="sibTrans" cxnId="{A0A0E20A-B7D0-4701-ABEE-13E2FB07F971}">
      <dgm:prSet/>
      <dgm:spPr/>
      <dgm:t>
        <a:bodyPr/>
        <a:lstStyle/>
        <a:p>
          <a:endParaRPr lang="zh-CN" altLang="en-US"/>
        </a:p>
      </dgm:t>
    </dgm:pt>
    <dgm:pt modelId="{72231AC7-CCD5-43E0-A3D8-F14377742098}">
      <dgm:prSet phldrT="[文本]"/>
      <dgm:spPr/>
      <dgm:t>
        <a:bodyPr/>
        <a:lstStyle/>
        <a:p>
          <a:r>
            <a:rPr lang="en-US" altLang="zh-CN" dirty="0">
              <a:solidFill>
                <a:srgbClr val="7030A0"/>
              </a:solidFill>
            </a:rPr>
            <a:t>print</a:t>
          </a:r>
          <a:endParaRPr lang="zh-CN" altLang="en-US" dirty="0">
            <a:solidFill>
              <a:srgbClr val="7030A0"/>
            </a:solidFill>
          </a:endParaRPr>
        </a:p>
      </dgm:t>
    </dgm:pt>
    <dgm:pt modelId="{747E25DA-51E1-4843-8332-98C56A419CC3}" type="parTrans" cxnId="{0137D7B4-45C1-4E44-8AEC-68B7F7407EE6}">
      <dgm:prSet/>
      <dgm:spPr/>
      <dgm:t>
        <a:bodyPr/>
        <a:lstStyle/>
        <a:p>
          <a:endParaRPr lang="zh-CN" altLang="en-US"/>
        </a:p>
      </dgm:t>
    </dgm:pt>
    <dgm:pt modelId="{66A83C3A-BF95-43FB-A10E-2B1CD9927F09}" type="sibTrans" cxnId="{0137D7B4-45C1-4E44-8AEC-68B7F7407EE6}">
      <dgm:prSet/>
      <dgm:spPr/>
      <dgm:t>
        <a:bodyPr/>
        <a:lstStyle/>
        <a:p>
          <a:endParaRPr lang="zh-CN" altLang="en-US"/>
        </a:p>
      </dgm:t>
    </dgm:pt>
    <dgm:pt modelId="{1EF5DC1E-9B29-4CF8-919F-CCD9636B37F2}">
      <dgm:prSet phldrT="[文本]"/>
      <dgm:spPr/>
      <dgm:t>
        <a:bodyPr/>
        <a:lstStyle/>
        <a:p>
          <a:r>
            <a:rPr lang="en-US" altLang="zh-CN" dirty="0">
              <a:solidFill>
                <a:srgbClr val="7030A0"/>
              </a:solidFill>
            </a:rPr>
            <a:t>print</a:t>
          </a:r>
          <a:endParaRPr lang="zh-CN" altLang="en-US" dirty="0">
            <a:solidFill>
              <a:srgbClr val="7030A0"/>
            </a:solidFill>
          </a:endParaRPr>
        </a:p>
      </dgm:t>
    </dgm:pt>
    <dgm:pt modelId="{5D1AB03B-89D7-47D0-8025-DC580B7DE2C4}" type="parTrans" cxnId="{B3FBC4AA-75A6-4014-8349-6EDFCBAB843D}">
      <dgm:prSet/>
      <dgm:spPr/>
      <dgm:t>
        <a:bodyPr/>
        <a:lstStyle/>
        <a:p>
          <a:endParaRPr lang="zh-CN" altLang="en-US"/>
        </a:p>
      </dgm:t>
    </dgm:pt>
    <dgm:pt modelId="{B0571286-19E6-43C5-B5B2-3C6870E95499}" type="sibTrans" cxnId="{B3FBC4AA-75A6-4014-8349-6EDFCBAB843D}">
      <dgm:prSet/>
      <dgm:spPr/>
      <dgm:t>
        <a:bodyPr/>
        <a:lstStyle/>
        <a:p>
          <a:endParaRPr lang="zh-CN" altLang="en-US"/>
        </a:p>
      </dgm:t>
    </dgm:pt>
    <dgm:pt modelId="{1BC8D2B1-0E7D-4B3F-9A36-5D46BB3D4C75}" type="pres">
      <dgm:prSet presAssocID="{8CCCE542-61EE-41BE-807A-0BEE6A999BD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487B341-3B17-4CAE-A773-8DB43579D6ED}" type="pres">
      <dgm:prSet presAssocID="{E65CE118-850F-4302-BB75-6EE4A88C2762}" presName="root1" presStyleCnt="0"/>
      <dgm:spPr/>
    </dgm:pt>
    <dgm:pt modelId="{DAB8CDEF-A716-4D2A-A30D-17F5C576BD06}" type="pres">
      <dgm:prSet presAssocID="{E65CE118-850F-4302-BB75-6EE4A88C2762}" presName="LevelOneTextNode" presStyleLbl="node0" presStyleIdx="0" presStyleCnt="1">
        <dgm:presLayoutVars>
          <dgm:chPref val="3"/>
        </dgm:presLayoutVars>
      </dgm:prSet>
      <dgm:spPr/>
    </dgm:pt>
    <dgm:pt modelId="{01F6CBDD-2C29-4D74-8465-AF8616175616}" type="pres">
      <dgm:prSet presAssocID="{E65CE118-850F-4302-BB75-6EE4A88C2762}" presName="level2hierChild" presStyleCnt="0"/>
      <dgm:spPr/>
    </dgm:pt>
    <dgm:pt modelId="{37D5E8A7-5EE9-4972-AA0A-B2080E31E808}" type="pres">
      <dgm:prSet presAssocID="{CA4CACD6-54AF-4122-93DC-12CD3B48DCF1}" presName="conn2-1" presStyleLbl="parChTrans1D2" presStyleIdx="0" presStyleCnt="3"/>
      <dgm:spPr/>
    </dgm:pt>
    <dgm:pt modelId="{CD8A8A34-8D9C-4551-A51A-9C1CDF0288A7}" type="pres">
      <dgm:prSet presAssocID="{CA4CACD6-54AF-4122-93DC-12CD3B48DCF1}" presName="connTx" presStyleLbl="parChTrans1D2" presStyleIdx="0" presStyleCnt="3"/>
      <dgm:spPr/>
    </dgm:pt>
    <dgm:pt modelId="{16FDD755-F7AE-47F9-8FD0-246101C757E1}" type="pres">
      <dgm:prSet presAssocID="{24CF16C6-370E-474B-BBEE-F2AC48AE04EF}" presName="root2" presStyleCnt="0"/>
      <dgm:spPr/>
    </dgm:pt>
    <dgm:pt modelId="{70A7D5F0-4E21-4B72-B5E1-17C58B47F699}" type="pres">
      <dgm:prSet presAssocID="{24CF16C6-370E-474B-BBEE-F2AC48AE04EF}" presName="LevelTwoTextNode" presStyleLbl="node2" presStyleIdx="0" presStyleCnt="3">
        <dgm:presLayoutVars>
          <dgm:chPref val="3"/>
        </dgm:presLayoutVars>
      </dgm:prSet>
      <dgm:spPr/>
    </dgm:pt>
    <dgm:pt modelId="{A3B82700-911A-48C3-AD57-06CFB6FEC78B}" type="pres">
      <dgm:prSet presAssocID="{24CF16C6-370E-474B-BBEE-F2AC48AE04EF}" presName="level3hierChild" presStyleCnt="0"/>
      <dgm:spPr/>
    </dgm:pt>
    <dgm:pt modelId="{79795F05-9F58-49E9-9A4F-B1B96A4A0CD5}" type="pres">
      <dgm:prSet presAssocID="{747E25DA-51E1-4843-8332-98C56A419CC3}" presName="conn2-1" presStyleLbl="parChTrans1D3" presStyleIdx="0" presStyleCnt="2"/>
      <dgm:spPr/>
    </dgm:pt>
    <dgm:pt modelId="{C7EC9699-3143-4CD4-A60A-272334767B65}" type="pres">
      <dgm:prSet presAssocID="{747E25DA-51E1-4843-8332-98C56A419CC3}" presName="connTx" presStyleLbl="parChTrans1D3" presStyleIdx="0" presStyleCnt="2"/>
      <dgm:spPr/>
    </dgm:pt>
    <dgm:pt modelId="{2209A970-0577-427D-8102-A136131374F8}" type="pres">
      <dgm:prSet presAssocID="{72231AC7-CCD5-43E0-A3D8-F14377742098}" presName="root2" presStyleCnt="0"/>
      <dgm:spPr/>
    </dgm:pt>
    <dgm:pt modelId="{0F84456E-3048-4565-9F9F-5F1E0F075F48}" type="pres">
      <dgm:prSet presAssocID="{72231AC7-CCD5-43E0-A3D8-F14377742098}" presName="LevelTwoTextNode" presStyleLbl="node3" presStyleIdx="0" presStyleCnt="2">
        <dgm:presLayoutVars>
          <dgm:chPref val="3"/>
        </dgm:presLayoutVars>
      </dgm:prSet>
      <dgm:spPr/>
    </dgm:pt>
    <dgm:pt modelId="{AE2FE7EF-5A96-4E60-B0A2-21DB5C394B94}" type="pres">
      <dgm:prSet presAssocID="{72231AC7-CCD5-43E0-A3D8-F14377742098}" presName="level3hierChild" presStyleCnt="0"/>
      <dgm:spPr/>
    </dgm:pt>
    <dgm:pt modelId="{98DD37A2-DCC8-42CE-A76C-213EBA445C29}" type="pres">
      <dgm:prSet presAssocID="{0D6E60BC-06B7-42A2-A9D7-F27AC7D5C316}" presName="conn2-1" presStyleLbl="parChTrans1D2" presStyleIdx="1" presStyleCnt="3"/>
      <dgm:spPr/>
    </dgm:pt>
    <dgm:pt modelId="{E4970149-F3BE-4F5E-B71D-3D6057A3332D}" type="pres">
      <dgm:prSet presAssocID="{0D6E60BC-06B7-42A2-A9D7-F27AC7D5C316}" presName="connTx" presStyleLbl="parChTrans1D2" presStyleIdx="1" presStyleCnt="3"/>
      <dgm:spPr/>
    </dgm:pt>
    <dgm:pt modelId="{81B40526-494D-4C07-AD47-0266817D2AF3}" type="pres">
      <dgm:prSet presAssocID="{6A2E907F-88D2-4E1C-BBCA-8E4A18E417AA}" presName="root2" presStyleCnt="0"/>
      <dgm:spPr/>
    </dgm:pt>
    <dgm:pt modelId="{CE4A8124-0E9B-45C4-8A96-2B8BE6E1D49E}" type="pres">
      <dgm:prSet presAssocID="{6A2E907F-88D2-4E1C-BBCA-8E4A18E417AA}" presName="LevelTwoTextNode" presStyleLbl="node2" presStyleIdx="1" presStyleCnt="3" custLinFactNeighborX="2956" custLinFactNeighborY="1588">
        <dgm:presLayoutVars>
          <dgm:chPref val="3"/>
        </dgm:presLayoutVars>
      </dgm:prSet>
      <dgm:spPr/>
    </dgm:pt>
    <dgm:pt modelId="{05CA84B3-4125-421E-86C5-BAAC14BBDEFA}" type="pres">
      <dgm:prSet presAssocID="{6A2E907F-88D2-4E1C-BBCA-8E4A18E417AA}" presName="level3hierChild" presStyleCnt="0"/>
      <dgm:spPr/>
    </dgm:pt>
    <dgm:pt modelId="{1B5D6CF9-4CC2-40AF-B286-18AE57AA5841}" type="pres">
      <dgm:prSet presAssocID="{3AB08D99-1005-46A6-B7AE-50ED74815025}" presName="conn2-1" presStyleLbl="parChTrans1D2" presStyleIdx="2" presStyleCnt="3"/>
      <dgm:spPr/>
    </dgm:pt>
    <dgm:pt modelId="{CB3D9BBF-F793-4CAC-A988-58B5C0E90516}" type="pres">
      <dgm:prSet presAssocID="{3AB08D99-1005-46A6-B7AE-50ED74815025}" presName="connTx" presStyleLbl="parChTrans1D2" presStyleIdx="2" presStyleCnt="3"/>
      <dgm:spPr/>
    </dgm:pt>
    <dgm:pt modelId="{04A8BD58-73DB-47F6-A6D0-20E0B7066565}" type="pres">
      <dgm:prSet presAssocID="{DF60F9FA-9BFF-4F8A-8729-80F9C2FD37BA}" presName="root2" presStyleCnt="0"/>
      <dgm:spPr/>
    </dgm:pt>
    <dgm:pt modelId="{928AE848-3CA5-486A-B8B6-AB0F8993275F}" type="pres">
      <dgm:prSet presAssocID="{DF60F9FA-9BFF-4F8A-8729-80F9C2FD37BA}" presName="LevelTwoTextNode" presStyleLbl="node2" presStyleIdx="2" presStyleCnt="3">
        <dgm:presLayoutVars>
          <dgm:chPref val="3"/>
        </dgm:presLayoutVars>
      </dgm:prSet>
      <dgm:spPr/>
    </dgm:pt>
    <dgm:pt modelId="{D27289E6-8C40-4EA4-A577-1A63058FE96C}" type="pres">
      <dgm:prSet presAssocID="{DF60F9FA-9BFF-4F8A-8729-80F9C2FD37BA}" presName="level3hierChild" presStyleCnt="0"/>
      <dgm:spPr/>
    </dgm:pt>
    <dgm:pt modelId="{F8FA2934-9E56-432E-8577-BE5519D19134}" type="pres">
      <dgm:prSet presAssocID="{5D1AB03B-89D7-47D0-8025-DC580B7DE2C4}" presName="conn2-1" presStyleLbl="parChTrans1D3" presStyleIdx="1" presStyleCnt="2"/>
      <dgm:spPr/>
    </dgm:pt>
    <dgm:pt modelId="{46FCF5A2-FA22-401D-A96C-787FC758709C}" type="pres">
      <dgm:prSet presAssocID="{5D1AB03B-89D7-47D0-8025-DC580B7DE2C4}" presName="connTx" presStyleLbl="parChTrans1D3" presStyleIdx="1" presStyleCnt="2"/>
      <dgm:spPr/>
    </dgm:pt>
    <dgm:pt modelId="{320251E4-6C58-4190-A741-7AFBAAD4F897}" type="pres">
      <dgm:prSet presAssocID="{1EF5DC1E-9B29-4CF8-919F-CCD9636B37F2}" presName="root2" presStyleCnt="0"/>
      <dgm:spPr/>
    </dgm:pt>
    <dgm:pt modelId="{661CB3DD-B11F-444F-ABDD-9AD630EA6B3B}" type="pres">
      <dgm:prSet presAssocID="{1EF5DC1E-9B29-4CF8-919F-CCD9636B37F2}" presName="LevelTwoTextNode" presStyleLbl="node3" presStyleIdx="1" presStyleCnt="2">
        <dgm:presLayoutVars>
          <dgm:chPref val="3"/>
        </dgm:presLayoutVars>
      </dgm:prSet>
      <dgm:spPr/>
    </dgm:pt>
    <dgm:pt modelId="{F4BC1A99-B123-42FC-8FDE-E36ED6C47F7B}" type="pres">
      <dgm:prSet presAssocID="{1EF5DC1E-9B29-4CF8-919F-CCD9636B37F2}" presName="level3hierChild" presStyleCnt="0"/>
      <dgm:spPr/>
    </dgm:pt>
  </dgm:ptLst>
  <dgm:cxnLst>
    <dgm:cxn modelId="{0AA68706-A661-4C2E-935A-074D4BD6B6E1}" type="presOf" srcId="{DF60F9FA-9BFF-4F8A-8729-80F9C2FD37BA}" destId="{928AE848-3CA5-486A-B8B6-AB0F8993275F}" srcOrd="0" destOrd="0" presId="urn:microsoft.com/office/officeart/2005/8/layout/hierarchy2"/>
    <dgm:cxn modelId="{A0A0E20A-B7D0-4701-ABEE-13E2FB07F971}" srcId="{E65CE118-850F-4302-BB75-6EE4A88C2762}" destId="{6A2E907F-88D2-4E1C-BBCA-8E4A18E417AA}" srcOrd="1" destOrd="0" parTransId="{0D6E60BC-06B7-42A2-A9D7-F27AC7D5C316}" sibTransId="{A0738021-CE40-44BD-AB6F-B2093E9EBCCA}"/>
    <dgm:cxn modelId="{C3918711-BC07-4015-939C-F3EA5EB79BAA}" type="presOf" srcId="{5D1AB03B-89D7-47D0-8025-DC580B7DE2C4}" destId="{F8FA2934-9E56-432E-8577-BE5519D19134}" srcOrd="0" destOrd="0" presId="urn:microsoft.com/office/officeart/2005/8/layout/hierarchy2"/>
    <dgm:cxn modelId="{72B97116-3447-4261-8794-90BC09D04C9B}" type="presOf" srcId="{E65CE118-850F-4302-BB75-6EE4A88C2762}" destId="{DAB8CDEF-A716-4D2A-A30D-17F5C576BD06}" srcOrd="0" destOrd="0" presId="urn:microsoft.com/office/officeart/2005/8/layout/hierarchy2"/>
    <dgm:cxn modelId="{32707163-6B52-4A4C-B32A-3EF86E0329B3}" type="presOf" srcId="{0D6E60BC-06B7-42A2-A9D7-F27AC7D5C316}" destId="{E4970149-F3BE-4F5E-B71D-3D6057A3332D}" srcOrd="1" destOrd="0" presId="urn:microsoft.com/office/officeart/2005/8/layout/hierarchy2"/>
    <dgm:cxn modelId="{82313E64-C2BE-4C73-997B-74083553707E}" type="presOf" srcId="{CA4CACD6-54AF-4122-93DC-12CD3B48DCF1}" destId="{CD8A8A34-8D9C-4551-A51A-9C1CDF0288A7}" srcOrd="1" destOrd="0" presId="urn:microsoft.com/office/officeart/2005/8/layout/hierarchy2"/>
    <dgm:cxn modelId="{4C206269-1963-4A06-9318-4F57C207EF91}" type="presOf" srcId="{3AB08D99-1005-46A6-B7AE-50ED74815025}" destId="{CB3D9BBF-F793-4CAC-A988-58B5C0E90516}" srcOrd="1" destOrd="0" presId="urn:microsoft.com/office/officeart/2005/8/layout/hierarchy2"/>
    <dgm:cxn modelId="{3292714E-660A-4E89-A4F5-039EE9AABCCE}" type="presOf" srcId="{6A2E907F-88D2-4E1C-BBCA-8E4A18E417AA}" destId="{CE4A8124-0E9B-45C4-8A96-2B8BE6E1D49E}" srcOrd="0" destOrd="0" presId="urn:microsoft.com/office/officeart/2005/8/layout/hierarchy2"/>
    <dgm:cxn modelId="{4361F371-E857-41B3-BFC7-DB028475D3F2}" type="presOf" srcId="{3AB08D99-1005-46A6-B7AE-50ED74815025}" destId="{1B5D6CF9-4CC2-40AF-B286-18AE57AA5841}" srcOrd="0" destOrd="0" presId="urn:microsoft.com/office/officeart/2005/8/layout/hierarchy2"/>
    <dgm:cxn modelId="{64AA087F-D285-4637-8350-A1D836093323}" type="presOf" srcId="{5D1AB03B-89D7-47D0-8025-DC580B7DE2C4}" destId="{46FCF5A2-FA22-401D-A96C-787FC758709C}" srcOrd="1" destOrd="0" presId="urn:microsoft.com/office/officeart/2005/8/layout/hierarchy2"/>
    <dgm:cxn modelId="{7FA9DBA0-1D43-491A-871A-786A3C310813}" type="presOf" srcId="{8CCCE542-61EE-41BE-807A-0BEE6A999BDD}" destId="{1BC8D2B1-0E7D-4B3F-9A36-5D46BB3D4C75}" srcOrd="0" destOrd="0" presId="urn:microsoft.com/office/officeart/2005/8/layout/hierarchy2"/>
    <dgm:cxn modelId="{B3FBC4AA-75A6-4014-8349-6EDFCBAB843D}" srcId="{DF60F9FA-9BFF-4F8A-8729-80F9C2FD37BA}" destId="{1EF5DC1E-9B29-4CF8-919F-CCD9636B37F2}" srcOrd="0" destOrd="0" parTransId="{5D1AB03B-89D7-47D0-8025-DC580B7DE2C4}" sibTransId="{B0571286-19E6-43C5-B5B2-3C6870E95499}"/>
    <dgm:cxn modelId="{155839AD-77F9-4208-95D9-6EF12E00B085}" type="presOf" srcId="{CA4CACD6-54AF-4122-93DC-12CD3B48DCF1}" destId="{37D5E8A7-5EE9-4972-AA0A-B2080E31E808}" srcOrd="0" destOrd="0" presId="urn:microsoft.com/office/officeart/2005/8/layout/hierarchy2"/>
    <dgm:cxn modelId="{9D8422B1-6607-4327-8727-960B0452427C}" type="presOf" srcId="{72231AC7-CCD5-43E0-A3D8-F14377742098}" destId="{0F84456E-3048-4565-9F9F-5F1E0F075F48}" srcOrd="0" destOrd="0" presId="urn:microsoft.com/office/officeart/2005/8/layout/hierarchy2"/>
    <dgm:cxn modelId="{0137D7B4-45C1-4E44-8AEC-68B7F7407EE6}" srcId="{24CF16C6-370E-474B-BBEE-F2AC48AE04EF}" destId="{72231AC7-CCD5-43E0-A3D8-F14377742098}" srcOrd="0" destOrd="0" parTransId="{747E25DA-51E1-4843-8332-98C56A419CC3}" sibTransId="{66A83C3A-BF95-43FB-A10E-2B1CD9927F09}"/>
    <dgm:cxn modelId="{9556C4BD-29E9-4820-AFFD-0B2118E39587}" type="presOf" srcId="{24CF16C6-370E-474B-BBEE-F2AC48AE04EF}" destId="{70A7D5F0-4E21-4B72-B5E1-17C58B47F699}" srcOrd="0" destOrd="0" presId="urn:microsoft.com/office/officeart/2005/8/layout/hierarchy2"/>
    <dgm:cxn modelId="{E404F3CE-B2BF-4274-A745-2BDEF15A80A4}" srcId="{E65CE118-850F-4302-BB75-6EE4A88C2762}" destId="{DF60F9FA-9BFF-4F8A-8729-80F9C2FD37BA}" srcOrd="2" destOrd="0" parTransId="{3AB08D99-1005-46A6-B7AE-50ED74815025}" sibTransId="{3AFBF706-C16B-49AA-8C30-6A70A105EAE5}"/>
    <dgm:cxn modelId="{F93729D5-0053-4792-A368-17E544DBC60F}" type="presOf" srcId="{747E25DA-51E1-4843-8332-98C56A419CC3}" destId="{79795F05-9F58-49E9-9A4F-B1B96A4A0CD5}" srcOrd="0" destOrd="0" presId="urn:microsoft.com/office/officeart/2005/8/layout/hierarchy2"/>
    <dgm:cxn modelId="{04D0C9E2-A63D-4767-B52C-CB088368C680}" srcId="{8CCCE542-61EE-41BE-807A-0BEE6A999BDD}" destId="{E65CE118-850F-4302-BB75-6EE4A88C2762}" srcOrd="0" destOrd="0" parTransId="{96917103-5163-4698-935D-5C6BE3334A27}" sibTransId="{3CE3D5B1-950D-4700-8F36-B59FCD2B37F5}"/>
    <dgm:cxn modelId="{8EBFA0E4-C322-4A42-B0F2-2733F3B5FE89}" type="presOf" srcId="{1EF5DC1E-9B29-4CF8-919F-CCD9636B37F2}" destId="{661CB3DD-B11F-444F-ABDD-9AD630EA6B3B}" srcOrd="0" destOrd="0" presId="urn:microsoft.com/office/officeart/2005/8/layout/hierarchy2"/>
    <dgm:cxn modelId="{61F7F8EA-7863-4EF4-B590-22F433BB30FC}" srcId="{E65CE118-850F-4302-BB75-6EE4A88C2762}" destId="{24CF16C6-370E-474B-BBEE-F2AC48AE04EF}" srcOrd="0" destOrd="0" parTransId="{CA4CACD6-54AF-4122-93DC-12CD3B48DCF1}" sibTransId="{CF6442C0-6914-40DC-93D5-DBC4F2FF35A1}"/>
    <dgm:cxn modelId="{AE5FAAEB-E73A-4E2D-B90A-26A04D7D6A04}" type="presOf" srcId="{747E25DA-51E1-4843-8332-98C56A419CC3}" destId="{C7EC9699-3143-4CD4-A60A-272334767B65}" srcOrd="1" destOrd="0" presId="urn:microsoft.com/office/officeart/2005/8/layout/hierarchy2"/>
    <dgm:cxn modelId="{1D3BEEF2-EC80-4D46-AA5D-99AD13A99D2C}" type="presOf" srcId="{0D6E60BC-06B7-42A2-A9D7-F27AC7D5C316}" destId="{98DD37A2-DCC8-42CE-A76C-213EBA445C29}" srcOrd="0" destOrd="0" presId="urn:microsoft.com/office/officeart/2005/8/layout/hierarchy2"/>
    <dgm:cxn modelId="{E256D311-E718-4288-A04C-A446C6DE90A3}" type="presParOf" srcId="{1BC8D2B1-0E7D-4B3F-9A36-5D46BB3D4C75}" destId="{1487B341-3B17-4CAE-A773-8DB43579D6ED}" srcOrd="0" destOrd="0" presId="urn:microsoft.com/office/officeart/2005/8/layout/hierarchy2"/>
    <dgm:cxn modelId="{4443C355-6CB1-4016-8FF3-D1BF61EC6C83}" type="presParOf" srcId="{1487B341-3B17-4CAE-A773-8DB43579D6ED}" destId="{DAB8CDEF-A716-4D2A-A30D-17F5C576BD06}" srcOrd="0" destOrd="0" presId="urn:microsoft.com/office/officeart/2005/8/layout/hierarchy2"/>
    <dgm:cxn modelId="{30C79320-C0EF-46A1-809F-01663B535D31}" type="presParOf" srcId="{1487B341-3B17-4CAE-A773-8DB43579D6ED}" destId="{01F6CBDD-2C29-4D74-8465-AF8616175616}" srcOrd="1" destOrd="0" presId="urn:microsoft.com/office/officeart/2005/8/layout/hierarchy2"/>
    <dgm:cxn modelId="{9BCEA5F7-A8D0-4E31-9C7B-689AFFF24D9A}" type="presParOf" srcId="{01F6CBDD-2C29-4D74-8465-AF8616175616}" destId="{37D5E8A7-5EE9-4972-AA0A-B2080E31E808}" srcOrd="0" destOrd="0" presId="urn:microsoft.com/office/officeart/2005/8/layout/hierarchy2"/>
    <dgm:cxn modelId="{164C704C-FF11-4058-B626-46990781727A}" type="presParOf" srcId="{37D5E8A7-5EE9-4972-AA0A-B2080E31E808}" destId="{CD8A8A34-8D9C-4551-A51A-9C1CDF0288A7}" srcOrd="0" destOrd="0" presId="urn:microsoft.com/office/officeart/2005/8/layout/hierarchy2"/>
    <dgm:cxn modelId="{253652A6-3032-4510-880C-5738E5D5C297}" type="presParOf" srcId="{01F6CBDD-2C29-4D74-8465-AF8616175616}" destId="{16FDD755-F7AE-47F9-8FD0-246101C757E1}" srcOrd="1" destOrd="0" presId="urn:microsoft.com/office/officeart/2005/8/layout/hierarchy2"/>
    <dgm:cxn modelId="{2A83C7A2-71F2-4060-B83F-28244E23870C}" type="presParOf" srcId="{16FDD755-F7AE-47F9-8FD0-246101C757E1}" destId="{70A7D5F0-4E21-4B72-B5E1-17C58B47F699}" srcOrd="0" destOrd="0" presId="urn:microsoft.com/office/officeart/2005/8/layout/hierarchy2"/>
    <dgm:cxn modelId="{85B71A66-0A71-4EEC-91A3-1BE2738252A6}" type="presParOf" srcId="{16FDD755-F7AE-47F9-8FD0-246101C757E1}" destId="{A3B82700-911A-48C3-AD57-06CFB6FEC78B}" srcOrd="1" destOrd="0" presId="urn:microsoft.com/office/officeart/2005/8/layout/hierarchy2"/>
    <dgm:cxn modelId="{2824DC99-A9C1-4117-93CC-7E2A64165E49}" type="presParOf" srcId="{A3B82700-911A-48C3-AD57-06CFB6FEC78B}" destId="{79795F05-9F58-49E9-9A4F-B1B96A4A0CD5}" srcOrd="0" destOrd="0" presId="urn:microsoft.com/office/officeart/2005/8/layout/hierarchy2"/>
    <dgm:cxn modelId="{07170795-DAC7-4AFE-ABBD-D4575BA9095F}" type="presParOf" srcId="{79795F05-9F58-49E9-9A4F-B1B96A4A0CD5}" destId="{C7EC9699-3143-4CD4-A60A-272334767B65}" srcOrd="0" destOrd="0" presId="urn:microsoft.com/office/officeart/2005/8/layout/hierarchy2"/>
    <dgm:cxn modelId="{5DD1F28B-2FE9-4DCB-933F-0656EFD6CEA3}" type="presParOf" srcId="{A3B82700-911A-48C3-AD57-06CFB6FEC78B}" destId="{2209A970-0577-427D-8102-A136131374F8}" srcOrd="1" destOrd="0" presId="urn:microsoft.com/office/officeart/2005/8/layout/hierarchy2"/>
    <dgm:cxn modelId="{218CC5E9-D3F1-4341-BD80-3D847E90DA84}" type="presParOf" srcId="{2209A970-0577-427D-8102-A136131374F8}" destId="{0F84456E-3048-4565-9F9F-5F1E0F075F48}" srcOrd="0" destOrd="0" presId="urn:microsoft.com/office/officeart/2005/8/layout/hierarchy2"/>
    <dgm:cxn modelId="{78B43E23-98BC-48A1-A9CF-71AC633B5F33}" type="presParOf" srcId="{2209A970-0577-427D-8102-A136131374F8}" destId="{AE2FE7EF-5A96-4E60-B0A2-21DB5C394B94}" srcOrd="1" destOrd="0" presId="urn:microsoft.com/office/officeart/2005/8/layout/hierarchy2"/>
    <dgm:cxn modelId="{6F5A0FA2-8B8A-42F7-91A0-E137816D0490}" type="presParOf" srcId="{01F6CBDD-2C29-4D74-8465-AF8616175616}" destId="{98DD37A2-DCC8-42CE-A76C-213EBA445C29}" srcOrd="2" destOrd="0" presId="urn:microsoft.com/office/officeart/2005/8/layout/hierarchy2"/>
    <dgm:cxn modelId="{75011748-F153-44C6-8BAF-A83FAE40B356}" type="presParOf" srcId="{98DD37A2-DCC8-42CE-A76C-213EBA445C29}" destId="{E4970149-F3BE-4F5E-B71D-3D6057A3332D}" srcOrd="0" destOrd="0" presId="urn:microsoft.com/office/officeart/2005/8/layout/hierarchy2"/>
    <dgm:cxn modelId="{6D70641C-ACA6-4542-84F2-5A23D4F5D4EC}" type="presParOf" srcId="{01F6CBDD-2C29-4D74-8465-AF8616175616}" destId="{81B40526-494D-4C07-AD47-0266817D2AF3}" srcOrd="3" destOrd="0" presId="urn:microsoft.com/office/officeart/2005/8/layout/hierarchy2"/>
    <dgm:cxn modelId="{B28D2ED3-121E-4443-B59F-7447FFADCE45}" type="presParOf" srcId="{81B40526-494D-4C07-AD47-0266817D2AF3}" destId="{CE4A8124-0E9B-45C4-8A96-2B8BE6E1D49E}" srcOrd="0" destOrd="0" presId="urn:microsoft.com/office/officeart/2005/8/layout/hierarchy2"/>
    <dgm:cxn modelId="{F9EFCAAF-6C44-4C06-8854-AF24FF7DD9C0}" type="presParOf" srcId="{81B40526-494D-4C07-AD47-0266817D2AF3}" destId="{05CA84B3-4125-421E-86C5-BAAC14BBDEFA}" srcOrd="1" destOrd="0" presId="urn:microsoft.com/office/officeart/2005/8/layout/hierarchy2"/>
    <dgm:cxn modelId="{B02CD883-F4B5-4A3A-B5BC-CCD8DDBE35B8}" type="presParOf" srcId="{01F6CBDD-2C29-4D74-8465-AF8616175616}" destId="{1B5D6CF9-4CC2-40AF-B286-18AE57AA5841}" srcOrd="4" destOrd="0" presId="urn:microsoft.com/office/officeart/2005/8/layout/hierarchy2"/>
    <dgm:cxn modelId="{423A7F41-0AF6-4834-A82B-8F17E376E0CC}" type="presParOf" srcId="{1B5D6CF9-4CC2-40AF-B286-18AE57AA5841}" destId="{CB3D9BBF-F793-4CAC-A988-58B5C0E90516}" srcOrd="0" destOrd="0" presId="urn:microsoft.com/office/officeart/2005/8/layout/hierarchy2"/>
    <dgm:cxn modelId="{19444C16-E921-487D-8D82-FE965A06D5EA}" type="presParOf" srcId="{01F6CBDD-2C29-4D74-8465-AF8616175616}" destId="{04A8BD58-73DB-47F6-A6D0-20E0B7066565}" srcOrd="5" destOrd="0" presId="urn:microsoft.com/office/officeart/2005/8/layout/hierarchy2"/>
    <dgm:cxn modelId="{3DCEE9BB-B640-46AA-9014-3D8545D66E7F}" type="presParOf" srcId="{04A8BD58-73DB-47F6-A6D0-20E0B7066565}" destId="{928AE848-3CA5-486A-B8B6-AB0F8993275F}" srcOrd="0" destOrd="0" presId="urn:microsoft.com/office/officeart/2005/8/layout/hierarchy2"/>
    <dgm:cxn modelId="{EF861A9D-A7BA-40B8-A444-065B6EF8FEBA}" type="presParOf" srcId="{04A8BD58-73DB-47F6-A6D0-20E0B7066565}" destId="{D27289E6-8C40-4EA4-A577-1A63058FE96C}" srcOrd="1" destOrd="0" presId="urn:microsoft.com/office/officeart/2005/8/layout/hierarchy2"/>
    <dgm:cxn modelId="{475A41EB-B06B-43DB-BD81-7D2EC1D04346}" type="presParOf" srcId="{D27289E6-8C40-4EA4-A577-1A63058FE96C}" destId="{F8FA2934-9E56-432E-8577-BE5519D19134}" srcOrd="0" destOrd="0" presId="urn:microsoft.com/office/officeart/2005/8/layout/hierarchy2"/>
    <dgm:cxn modelId="{F2F8ED46-5AD2-47D4-BD1F-CEFE4F384A83}" type="presParOf" srcId="{F8FA2934-9E56-432E-8577-BE5519D19134}" destId="{46FCF5A2-FA22-401D-A96C-787FC758709C}" srcOrd="0" destOrd="0" presId="urn:microsoft.com/office/officeart/2005/8/layout/hierarchy2"/>
    <dgm:cxn modelId="{67B82EA9-1F48-48BC-9631-466BDB8BDA85}" type="presParOf" srcId="{D27289E6-8C40-4EA4-A577-1A63058FE96C}" destId="{320251E4-6C58-4190-A741-7AFBAAD4F897}" srcOrd="1" destOrd="0" presId="urn:microsoft.com/office/officeart/2005/8/layout/hierarchy2"/>
    <dgm:cxn modelId="{AF754BF2-AD63-44A5-9DAB-9D9172E85927}" type="presParOf" srcId="{320251E4-6C58-4190-A741-7AFBAAD4F897}" destId="{661CB3DD-B11F-444F-ABDD-9AD630EA6B3B}" srcOrd="0" destOrd="0" presId="urn:microsoft.com/office/officeart/2005/8/layout/hierarchy2"/>
    <dgm:cxn modelId="{7D333EAE-DD9C-4385-BC98-FDE1C271257D}" type="presParOf" srcId="{320251E4-6C58-4190-A741-7AFBAAD4F897}" destId="{F4BC1A99-B123-42FC-8FDE-E36ED6C47F7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CCCE542-61EE-41BE-807A-0BEE6A999BDD}" type="doc">
      <dgm:prSet loTypeId="urn:microsoft.com/office/officeart/2005/8/layout/hierarchy2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E65CE118-850F-4302-BB75-6EE4A88C2762}">
      <dgm:prSet phldrT="[文本]"/>
      <dgm:spPr/>
      <dgm:t>
        <a:bodyPr/>
        <a:lstStyle/>
        <a:p>
          <a:r>
            <a:rPr lang="en-US" altLang="zh-CN" dirty="0"/>
            <a:t>N=3</a:t>
          </a:r>
          <a:endParaRPr lang="zh-CN" altLang="en-US" dirty="0"/>
        </a:p>
      </dgm:t>
    </dgm:pt>
    <dgm:pt modelId="{96917103-5163-4698-935D-5C6BE3334A27}" type="parTrans" cxnId="{04D0C9E2-A63D-4767-B52C-CB088368C680}">
      <dgm:prSet/>
      <dgm:spPr/>
      <dgm:t>
        <a:bodyPr/>
        <a:lstStyle/>
        <a:p>
          <a:endParaRPr lang="zh-CN" altLang="en-US"/>
        </a:p>
      </dgm:t>
    </dgm:pt>
    <dgm:pt modelId="{3CE3D5B1-950D-4700-8F36-B59FCD2B37F5}" type="sibTrans" cxnId="{04D0C9E2-A63D-4767-B52C-CB088368C680}">
      <dgm:prSet/>
      <dgm:spPr/>
      <dgm:t>
        <a:bodyPr/>
        <a:lstStyle/>
        <a:p>
          <a:endParaRPr lang="zh-CN" altLang="en-US"/>
        </a:p>
      </dgm:t>
    </dgm:pt>
    <dgm:pt modelId="{24CF16C6-370E-474B-BBEE-F2AC48AE04EF}">
      <dgm:prSet phldrT="[文本]"/>
      <dgm:spPr/>
      <dgm:t>
        <a:bodyPr/>
        <a:lstStyle/>
        <a:p>
          <a:r>
            <a:rPr lang="en-US" altLang="zh-CN" dirty="0"/>
            <a:t>N=2</a:t>
          </a:r>
          <a:endParaRPr lang="zh-CN" altLang="en-US" dirty="0"/>
        </a:p>
      </dgm:t>
    </dgm:pt>
    <dgm:pt modelId="{CA4CACD6-54AF-4122-93DC-12CD3B48DCF1}" type="parTrans" cxnId="{61F7F8EA-7863-4EF4-B590-22F433BB30FC}">
      <dgm:prSet/>
      <dgm:spPr/>
      <dgm:t>
        <a:bodyPr/>
        <a:lstStyle/>
        <a:p>
          <a:endParaRPr lang="zh-CN" altLang="en-US"/>
        </a:p>
      </dgm:t>
    </dgm:pt>
    <dgm:pt modelId="{CF6442C0-6914-40DC-93D5-DBC4F2FF35A1}" type="sibTrans" cxnId="{61F7F8EA-7863-4EF4-B590-22F433BB30FC}">
      <dgm:prSet/>
      <dgm:spPr/>
      <dgm:t>
        <a:bodyPr/>
        <a:lstStyle/>
        <a:p>
          <a:endParaRPr lang="zh-CN" altLang="en-US"/>
        </a:p>
      </dgm:t>
    </dgm:pt>
    <dgm:pt modelId="{25665687-4CB0-4663-B4A2-30D46F9EBF58}">
      <dgm:prSet phldrT="[文本]"/>
      <dgm:spPr/>
      <dgm:t>
        <a:bodyPr/>
        <a:lstStyle/>
        <a:p>
          <a:r>
            <a:rPr lang="en-US" altLang="zh-CN" dirty="0"/>
            <a:t>N=1</a:t>
          </a:r>
          <a:endParaRPr lang="zh-CN" altLang="en-US" dirty="0"/>
        </a:p>
      </dgm:t>
    </dgm:pt>
    <dgm:pt modelId="{EE8462BC-C6B4-4F0B-B4B6-30852DFC09CC}" type="parTrans" cxnId="{B6503635-AA84-4F70-BD16-FB735FEF8F47}">
      <dgm:prSet/>
      <dgm:spPr/>
      <dgm:t>
        <a:bodyPr/>
        <a:lstStyle/>
        <a:p>
          <a:endParaRPr lang="zh-CN" altLang="en-US"/>
        </a:p>
      </dgm:t>
    </dgm:pt>
    <dgm:pt modelId="{AEA534DB-45F6-4DD2-B222-2F49287CB294}" type="sibTrans" cxnId="{B6503635-AA84-4F70-BD16-FB735FEF8F47}">
      <dgm:prSet/>
      <dgm:spPr/>
      <dgm:t>
        <a:bodyPr/>
        <a:lstStyle/>
        <a:p>
          <a:endParaRPr lang="zh-CN" altLang="en-US"/>
        </a:p>
      </dgm:t>
    </dgm:pt>
    <dgm:pt modelId="{FFC2C0AA-FD5F-4AC0-A815-22FB75115178}">
      <dgm:prSet phldrT="[文本]"/>
      <dgm:spPr/>
      <dgm:t>
        <a:bodyPr/>
        <a:lstStyle/>
        <a:p>
          <a:r>
            <a:rPr lang="en-US" altLang="zh-CN" dirty="0"/>
            <a:t>N=1</a:t>
          </a:r>
          <a:endParaRPr lang="zh-CN" altLang="en-US" dirty="0"/>
        </a:p>
      </dgm:t>
    </dgm:pt>
    <dgm:pt modelId="{80D56639-0F1D-4019-BFDF-A1993E0074E7}" type="parTrans" cxnId="{FE94317D-4392-40F8-A4C5-CD5AB68F22DA}">
      <dgm:prSet/>
      <dgm:spPr/>
      <dgm:t>
        <a:bodyPr/>
        <a:lstStyle/>
        <a:p>
          <a:endParaRPr lang="zh-CN" altLang="en-US"/>
        </a:p>
      </dgm:t>
    </dgm:pt>
    <dgm:pt modelId="{3FE6E357-F931-4072-B499-A75448A36CAD}" type="sibTrans" cxnId="{FE94317D-4392-40F8-A4C5-CD5AB68F22DA}">
      <dgm:prSet/>
      <dgm:spPr/>
      <dgm:t>
        <a:bodyPr/>
        <a:lstStyle/>
        <a:p>
          <a:endParaRPr lang="zh-CN" altLang="en-US"/>
        </a:p>
      </dgm:t>
    </dgm:pt>
    <dgm:pt modelId="{DF60F9FA-9BFF-4F8A-8729-80F9C2FD37BA}">
      <dgm:prSet phldrT="[文本]"/>
      <dgm:spPr/>
      <dgm:t>
        <a:bodyPr/>
        <a:lstStyle/>
        <a:p>
          <a:r>
            <a:rPr lang="en-US" altLang="zh-CN" dirty="0"/>
            <a:t>N=2</a:t>
          </a:r>
          <a:endParaRPr lang="zh-CN" altLang="en-US" dirty="0"/>
        </a:p>
      </dgm:t>
    </dgm:pt>
    <dgm:pt modelId="{3AB08D99-1005-46A6-B7AE-50ED74815025}" type="parTrans" cxnId="{E404F3CE-B2BF-4274-A745-2BDEF15A80A4}">
      <dgm:prSet/>
      <dgm:spPr/>
      <dgm:t>
        <a:bodyPr/>
        <a:lstStyle/>
        <a:p>
          <a:endParaRPr lang="zh-CN" altLang="en-US"/>
        </a:p>
      </dgm:t>
    </dgm:pt>
    <dgm:pt modelId="{3AFBF706-C16B-49AA-8C30-6A70A105EAE5}" type="sibTrans" cxnId="{E404F3CE-B2BF-4274-A745-2BDEF15A80A4}">
      <dgm:prSet/>
      <dgm:spPr/>
      <dgm:t>
        <a:bodyPr/>
        <a:lstStyle/>
        <a:p>
          <a:endParaRPr lang="zh-CN" altLang="en-US"/>
        </a:p>
      </dgm:t>
    </dgm:pt>
    <dgm:pt modelId="{BFAB53CD-BC29-4BFD-94AD-5165544860FE}">
      <dgm:prSet phldrT="[文本]"/>
      <dgm:spPr/>
      <dgm:t>
        <a:bodyPr/>
        <a:lstStyle/>
        <a:p>
          <a:r>
            <a:rPr lang="en-US" altLang="zh-CN" dirty="0"/>
            <a:t>N=1</a:t>
          </a:r>
          <a:endParaRPr lang="zh-CN" altLang="en-US" dirty="0"/>
        </a:p>
      </dgm:t>
    </dgm:pt>
    <dgm:pt modelId="{27E7DAA9-E632-466F-9BB0-86A95A80C54A}" type="parTrans" cxnId="{4B9885A2-E002-4CD1-9069-728DFA0823EE}">
      <dgm:prSet/>
      <dgm:spPr/>
      <dgm:t>
        <a:bodyPr/>
        <a:lstStyle/>
        <a:p>
          <a:endParaRPr lang="zh-CN" altLang="en-US"/>
        </a:p>
      </dgm:t>
    </dgm:pt>
    <dgm:pt modelId="{BBE81A42-EF89-4FE1-A7D1-4133CABABF66}" type="sibTrans" cxnId="{4B9885A2-E002-4CD1-9069-728DFA0823EE}">
      <dgm:prSet/>
      <dgm:spPr/>
      <dgm:t>
        <a:bodyPr/>
        <a:lstStyle/>
        <a:p>
          <a:endParaRPr lang="zh-CN" altLang="en-US"/>
        </a:p>
      </dgm:t>
    </dgm:pt>
    <dgm:pt modelId="{6A2E907F-88D2-4E1C-BBCA-8E4A18E417AA}">
      <dgm:prSet phldrT="[文本]"/>
      <dgm:spPr/>
      <dgm:t>
        <a:bodyPr/>
        <a:lstStyle/>
        <a:p>
          <a:r>
            <a:rPr lang="en-US" altLang="zh-CN" dirty="0">
              <a:solidFill>
                <a:srgbClr val="7030A0"/>
              </a:solidFill>
            </a:rPr>
            <a:t>print</a:t>
          </a:r>
          <a:endParaRPr lang="zh-CN" altLang="en-US" dirty="0">
            <a:solidFill>
              <a:srgbClr val="7030A0"/>
            </a:solidFill>
          </a:endParaRPr>
        </a:p>
      </dgm:t>
    </dgm:pt>
    <dgm:pt modelId="{0D6E60BC-06B7-42A2-A9D7-F27AC7D5C316}" type="parTrans" cxnId="{A0A0E20A-B7D0-4701-ABEE-13E2FB07F971}">
      <dgm:prSet/>
      <dgm:spPr/>
      <dgm:t>
        <a:bodyPr/>
        <a:lstStyle/>
        <a:p>
          <a:endParaRPr lang="zh-CN" altLang="en-US"/>
        </a:p>
      </dgm:t>
    </dgm:pt>
    <dgm:pt modelId="{A0738021-CE40-44BD-AB6F-B2093E9EBCCA}" type="sibTrans" cxnId="{A0A0E20A-B7D0-4701-ABEE-13E2FB07F971}">
      <dgm:prSet/>
      <dgm:spPr/>
      <dgm:t>
        <a:bodyPr/>
        <a:lstStyle/>
        <a:p>
          <a:endParaRPr lang="zh-CN" altLang="en-US"/>
        </a:p>
      </dgm:t>
    </dgm:pt>
    <dgm:pt modelId="{72231AC7-CCD5-43E0-A3D8-F14377742098}">
      <dgm:prSet phldrT="[文本]"/>
      <dgm:spPr/>
      <dgm:t>
        <a:bodyPr/>
        <a:lstStyle/>
        <a:p>
          <a:r>
            <a:rPr lang="en-US" altLang="zh-CN" dirty="0">
              <a:solidFill>
                <a:srgbClr val="7030A0"/>
              </a:solidFill>
            </a:rPr>
            <a:t>print</a:t>
          </a:r>
          <a:endParaRPr lang="zh-CN" altLang="en-US" dirty="0">
            <a:solidFill>
              <a:srgbClr val="7030A0"/>
            </a:solidFill>
          </a:endParaRPr>
        </a:p>
      </dgm:t>
    </dgm:pt>
    <dgm:pt modelId="{747E25DA-51E1-4843-8332-98C56A419CC3}" type="parTrans" cxnId="{0137D7B4-45C1-4E44-8AEC-68B7F7407EE6}">
      <dgm:prSet/>
      <dgm:spPr/>
      <dgm:t>
        <a:bodyPr/>
        <a:lstStyle/>
        <a:p>
          <a:endParaRPr lang="zh-CN" altLang="en-US"/>
        </a:p>
      </dgm:t>
    </dgm:pt>
    <dgm:pt modelId="{66A83C3A-BF95-43FB-A10E-2B1CD9927F09}" type="sibTrans" cxnId="{0137D7B4-45C1-4E44-8AEC-68B7F7407EE6}">
      <dgm:prSet/>
      <dgm:spPr/>
      <dgm:t>
        <a:bodyPr/>
        <a:lstStyle/>
        <a:p>
          <a:endParaRPr lang="zh-CN" altLang="en-US"/>
        </a:p>
      </dgm:t>
    </dgm:pt>
    <dgm:pt modelId="{1EF5DC1E-9B29-4CF8-919F-CCD9636B37F2}">
      <dgm:prSet phldrT="[文本]"/>
      <dgm:spPr/>
      <dgm:t>
        <a:bodyPr/>
        <a:lstStyle/>
        <a:p>
          <a:r>
            <a:rPr lang="en-US" altLang="zh-CN" dirty="0">
              <a:solidFill>
                <a:srgbClr val="7030A0"/>
              </a:solidFill>
            </a:rPr>
            <a:t>print</a:t>
          </a:r>
          <a:endParaRPr lang="zh-CN" altLang="en-US" dirty="0">
            <a:solidFill>
              <a:srgbClr val="7030A0"/>
            </a:solidFill>
          </a:endParaRPr>
        </a:p>
      </dgm:t>
    </dgm:pt>
    <dgm:pt modelId="{5D1AB03B-89D7-47D0-8025-DC580B7DE2C4}" type="parTrans" cxnId="{B3FBC4AA-75A6-4014-8349-6EDFCBAB843D}">
      <dgm:prSet/>
      <dgm:spPr/>
      <dgm:t>
        <a:bodyPr/>
        <a:lstStyle/>
        <a:p>
          <a:endParaRPr lang="zh-CN" altLang="en-US"/>
        </a:p>
      </dgm:t>
    </dgm:pt>
    <dgm:pt modelId="{B0571286-19E6-43C5-B5B2-3C6870E95499}" type="sibTrans" cxnId="{B3FBC4AA-75A6-4014-8349-6EDFCBAB843D}">
      <dgm:prSet/>
      <dgm:spPr/>
      <dgm:t>
        <a:bodyPr/>
        <a:lstStyle/>
        <a:p>
          <a:endParaRPr lang="zh-CN" altLang="en-US"/>
        </a:p>
      </dgm:t>
    </dgm:pt>
    <dgm:pt modelId="{74CD3A29-705F-42D7-83C9-25539DEEF687}">
      <dgm:prSet phldrT="[文本]"/>
      <dgm:spPr/>
      <dgm:t>
        <a:bodyPr/>
        <a:lstStyle/>
        <a:p>
          <a:r>
            <a:rPr lang="en-US" altLang="zh-CN" dirty="0"/>
            <a:t>N=1</a:t>
          </a:r>
          <a:endParaRPr lang="zh-CN" altLang="en-US" dirty="0"/>
        </a:p>
      </dgm:t>
    </dgm:pt>
    <dgm:pt modelId="{A0F54C74-2D51-478A-838C-3C8C6FE32530}" type="parTrans" cxnId="{C47DA4DB-C4D1-4A83-AA27-0AD9E47E2ABE}">
      <dgm:prSet/>
      <dgm:spPr/>
      <dgm:t>
        <a:bodyPr/>
        <a:lstStyle/>
        <a:p>
          <a:endParaRPr lang="zh-CN" altLang="en-US"/>
        </a:p>
      </dgm:t>
    </dgm:pt>
    <dgm:pt modelId="{9BBB88B9-4D79-4666-A797-16DF0B29C549}" type="sibTrans" cxnId="{C47DA4DB-C4D1-4A83-AA27-0AD9E47E2ABE}">
      <dgm:prSet/>
      <dgm:spPr/>
      <dgm:t>
        <a:bodyPr/>
        <a:lstStyle/>
        <a:p>
          <a:endParaRPr lang="zh-CN" altLang="en-US"/>
        </a:p>
      </dgm:t>
    </dgm:pt>
    <dgm:pt modelId="{0FDD6015-7BD5-4C3E-8B51-332AF1CC55CB}">
      <dgm:prSet phldrT="[文本]"/>
      <dgm:spPr/>
      <dgm:t>
        <a:bodyPr/>
        <a:lstStyle/>
        <a:p>
          <a:r>
            <a:rPr lang="en-US" altLang="zh-CN" dirty="0">
              <a:solidFill>
                <a:srgbClr val="7030A0"/>
              </a:solidFill>
            </a:rPr>
            <a:t>print</a:t>
          </a:r>
          <a:endParaRPr lang="zh-CN" altLang="en-US" dirty="0">
            <a:solidFill>
              <a:srgbClr val="7030A0"/>
            </a:solidFill>
          </a:endParaRPr>
        </a:p>
      </dgm:t>
    </dgm:pt>
    <dgm:pt modelId="{F725EE9A-F544-453E-A6CA-D893D4379A98}" type="parTrans" cxnId="{7A778B0F-C71C-4691-B83E-DC37BC8F5B06}">
      <dgm:prSet/>
      <dgm:spPr/>
      <dgm:t>
        <a:bodyPr/>
        <a:lstStyle/>
        <a:p>
          <a:endParaRPr lang="zh-CN" altLang="en-US"/>
        </a:p>
      </dgm:t>
    </dgm:pt>
    <dgm:pt modelId="{5AB5FD37-B129-41ED-9895-A61424558412}" type="sibTrans" cxnId="{7A778B0F-C71C-4691-B83E-DC37BC8F5B06}">
      <dgm:prSet/>
      <dgm:spPr/>
      <dgm:t>
        <a:bodyPr/>
        <a:lstStyle/>
        <a:p>
          <a:endParaRPr lang="zh-CN" altLang="en-US"/>
        </a:p>
      </dgm:t>
    </dgm:pt>
    <dgm:pt modelId="{7A3B1214-64D9-4DCC-ADAC-39F573E72E18}">
      <dgm:prSet phldrT="[文本]"/>
      <dgm:spPr/>
      <dgm:t>
        <a:bodyPr/>
        <a:lstStyle/>
        <a:p>
          <a:r>
            <a:rPr lang="en-US" altLang="zh-CN" dirty="0">
              <a:solidFill>
                <a:srgbClr val="7030A0"/>
              </a:solidFill>
            </a:rPr>
            <a:t>print</a:t>
          </a:r>
          <a:endParaRPr lang="zh-CN" altLang="en-US" dirty="0">
            <a:solidFill>
              <a:srgbClr val="7030A0"/>
            </a:solidFill>
          </a:endParaRPr>
        </a:p>
      </dgm:t>
    </dgm:pt>
    <dgm:pt modelId="{225FD20E-70AB-4069-92B4-9AAFE00A3DF1}" type="parTrans" cxnId="{5D16B0B3-0A2F-4F18-8A15-96FFAACB2F0C}">
      <dgm:prSet/>
      <dgm:spPr/>
      <dgm:t>
        <a:bodyPr/>
        <a:lstStyle/>
        <a:p>
          <a:endParaRPr lang="zh-CN" altLang="en-US"/>
        </a:p>
      </dgm:t>
    </dgm:pt>
    <dgm:pt modelId="{582CDBAA-8FD8-49F6-9DDA-CC423A771F2F}" type="sibTrans" cxnId="{5D16B0B3-0A2F-4F18-8A15-96FFAACB2F0C}">
      <dgm:prSet/>
      <dgm:spPr/>
      <dgm:t>
        <a:bodyPr/>
        <a:lstStyle/>
        <a:p>
          <a:endParaRPr lang="zh-CN" altLang="en-US"/>
        </a:p>
      </dgm:t>
    </dgm:pt>
    <dgm:pt modelId="{2F936566-A5D4-4818-914E-73848F4C7C1B}">
      <dgm:prSet phldrT="[文本]"/>
      <dgm:spPr/>
      <dgm:t>
        <a:bodyPr/>
        <a:lstStyle/>
        <a:p>
          <a:r>
            <a:rPr lang="en-US" altLang="zh-CN" dirty="0">
              <a:solidFill>
                <a:srgbClr val="7030A0"/>
              </a:solidFill>
            </a:rPr>
            <a:t>print</a:t>
          </a:r>
          <a:endParaRPr lang="zh-CN" altLang="en-US" dirty="0">
            <a:solidFill>
              <a:srgbClr val="7030A0"/>
            </a:solidFill>
          </a:endParaRPr>
        </a:p>
      </dgm:t>
    </dgm:pt>
    <dgm:pt modelId="{9F3F87D6-D256-414A-8644-07D9E2D4F396}" type="parTrans" cxnId="{C613E122-D7E5-44F9-96C3-2B098D9E6E50}">
      <dgm:prSet/>
      <dgm:spPr/>
      <dgm:t>
        <a:bodyPr/>
        <a:lstStyle/>
        <a:p>
          <a:endParaRPr lang="zh-CN" altLang="en-US"/>
        </a:p>
      </dgm:t>
    </dgm:pt>
    <dgm:pt modelId="{6E9E8DC9-684F-4EE3-B5CA-4520EB474D91}" type="sibTrans" cxnId="{C613E122-D7E5-44F9-96C3-2B098D9E6E50}">
      <dgm:prSet/>
      <dgm:spPr/>
      <dgm:t>
        <a:bodyPr/>
        <a:lstStyle/>
        <a:p>
          <a:endParaRPr lang="zh-CN" altLang="en-US"/>
        </a:p>
      </dgm:t>
    </dgm:pt>
    <dgm:pt modelId="{92476398-1076-4646-8D23-D189685BC725}">
      <dgm:prSet phldrT="[文本]"/>
      <dgm:spPr/>
      <dgm:t>
        <a:bodyPr/>
        <a:lstStyle/>
        <a:p>
          <a:r>
            <a:rPr lang="en-US" altLang="zh-CN" dirty="0">
              <a:solidFill>
                <a:srgbClr val="7030A0"/>
              </a:solidFill>
            </a:rPr>
            <a:t>print</a:t>
          </a:r>
          <a:endParaRPr lang="zh-CN" altLang="en-US" dirty="0">
            <a:solidFill>
              <a:srgbClr val="7030A0"/>
            </a:solidFill>
          </a:endParaRPr>
        </a:p>
      </dgm:t>
    </dgm:pt>
    <dgm:pt modelId="{9BFAEEA6-2334-4745-A4AF-4A7C72199503}" type="parTrans" cxnId="{06619DFB-0717-4282-9C2E-E1C3047E0141}">
      <dgm:prSet/>
      <dgm:spPr/>
      <dgm:t>
        <a:bodyPr/>
        <a:lstStyle/>
        <a:p>
          <a:endParaRPr lang="zh-CN" altLang="en-US"/>
        </a:p>
      </dgm:t>
    </dgm:pt>
    <dgm:pt modelId="{54DB1EC2-86EE-42C8-84E2-BB44499AB222}" type="sibTrans" cxnId="{06619DFB-0717-4282-9C2E-E1C3047E0141}">
      <dgm:prSet/>
      <dgm:spPr/>
      <dgm:t>
        <a:bodyPr/>
        <a:lstStyle/>
        <a:p>
          <a:endParaRPr lang="zh-CN" altLang="en-US"/>
        </a:p>
      </dgm:t>
    </dgm:pt>
    <dgm:pt modelId="{1BC8D2B1-0E7D-4B3F-9A36-5D46BB3D4C75}" type="pres">
      <dgm:prSet presAssocID="{8CCCE542-61EE-41BE-807A-0BEE6A999BD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487B341-3B17-4CAE-A773-8DB43579D6ED}" type="pres">
      <dgm:prSet presAssocID="{E65CE118-850F-4302-BB75-6EE4A88C2762}" presName="root1" presStyleCnt="0"/>
      <dgm:spPr/>
    </dgm:pt>
    <dgm:pt modelId="{DAB8CDEF-A716-4D2A-A30D-17F5C576BD06}" type="pres">
      <dgm:prSet presAssocID="{E65CE118-850F-4302-BB75-6EE4A88C2762}" presName="LevelOneTextNode" presStyleLbl="node0" presStyleIdx="0" presStyleCnt="1">
        <dgm:presLayoutVars>
          <dgm:chPref val="3"/>
        </dgm:presLayoutVars>
      </dgm:prSet>
      <dgm:spPr/>
    </dgm:pt>
    <dgm:pt modelId="{01F6CBDD-2C29-4D74-8465-AF8616175616}" type="pres">
      <dgm:prSet presAssocID="{E65CE118-850F-4302-BB75-6EE4A88C2762}" presName="level2hierChild" presStyleCnt="0"/>
      <dgm:spPr/>
    </dgm:pt>
    <dgm:pt modelId="{37D5E8A7-5EE9-4972-AA0A-B2080E31E808}" type="pres">
      <dgm:prSet presAssocID="{CA4CACD6-54AF-4122-93DC-12CD3B48DCF1}" presName="conn2-1" presStyleLbl="parChTrans1D2" presStyleIdx="0" presStyleCnt="3"/>
      <dgm:spPr/>
    </dgm:pt>
    <dgm:pt modelId="{CD8A8A34-8D9C-4551-A51A-9C1CDF0288A7}" type="pres">
      <dgm:prSet presAssocID="{CA4CACD6-54AF-4122-93DC-12CD3B48DCF1}" presName="connTx" presStyleLbl="parChTrans1D2" presStyleIdx="0" presStyleCnt="3"/>
      <dgm:spPr/>
    </dgm:pt>
    <dgm:pt modelId="{16FDD755-F7AE-47F9-8FD0-246101C757E1}" type="pres">
      <dgm:prSet presAssocID="{24CF16C6-370E-474B-BBEE-F2AC48AE04EF}" presName="root2" presStyleCnt="0"/>
      <dgm:spPr/>
    </dgm:pt>
    <dgm:pt modelId="{70A7D5F0-4E21-4B72-B5E1-17C58B47F699}" type="pres">
      <dgm:prSet presAssocID="{24CF16C6-370E-474B-BBEE-F2AC48AE04EF}" presName="LevelTwoTextNode" presStyleLbl="node2" presStyleIdx="0" presStyleCnt="3">
        <dgm:presLayoutVars>
          <dgm:chPref val="3"/>
        </dgm:presLayoutVars>
      </dgm:prSet>
      <dgm:spPr/>
    </dgm:pt>
    <dgm:pt modelId="{A3B82700-911A-48C3-AD57-06CFB6FEC78B}" type="pres">
      <dgm:prSet presAssocID="{24CF16C6-370E-474B-BBEE-F2AC48AE04EF}" presName="level3hierChild" presStyleCnt="0"/>
      <dgm:spPr/>
    </dgm:pt>
    <dgm:pt modelId="{99AFD6BD-35A2-47E8-9513-A5AE09DFB2C1}" type="pres">
      <dgm:prSet presAssocID="{EE8462BC-C6B4-4F0B-B4B6-30852DFC09CC}" presName="conn2-1" presStyleLbl="parChTrans1D3" presStyleIdx="0" presStyleCnt="6"/>
      <dgm:spPr/>
    </dgm:pt>
    <dgm:pt modelId="{0B861495-411A-4266-81A3-DA8E40FBB5C6}" type="pres">
      <dgm:prSet presAssocID="{EE8462BC-C6B4-4F0B-B4B6-30852DFC09CC}" presName="connTx" presStyleLbl="parChTrans1D3" presStyleIdx="0" presStyleCnt="6"/>
      <dgm:spPr/>
    </dgm:pt>
    <dgm:pt modelId="{3F736D09-5643-47F3-B622-EBBB06CCE5AA}" type="pres">
      <dgm:prSet presAssocID="{25665687-4CB0-4663-B4A2-30D46F9EBF58}" presName="root2" presStyleCnt="0"/>
      <dgm:spPr/>
    </dgm:pt>
    <dgm:pt modelId="{EA3DA4E4-9F77-4E05-8B92-A23B01A2EEDD}" type="pres">
      <dgm:prSet presAssocID="{25665687-4CB0-4663-B4A2-30D46F9EBF58}" presName="LevelTwoTextNode" presStyleLbl="node3" presStyleIdx="0" presStyleCnt="6">
        <dgm:presLayoutVars>
          <dgm:chPref val="3"/>
        </dgm:presLayoutVars>
      </dgm:prSet>
      <dgm:spPr/>
    </dgm:pt>
    <dgm:pt modelId="{F66287B7-359B-425A-87C0-800D1BB19ECF}" type="pres">
      <dgm:prSet presAssocID="{25665687-4CB0-4663-B4A2-30D46F9EBF58}" presName="level3hierChild" presStyleCnt="0"/>
      <dgm:spPr/>
    </dgm:pt>
    <dgm:pt modelId="{0D4882C8-85C6-4C0F-ACCB-87F788E46A00}" type="pres">
      <dgm:prSet presAssocID="{F725EE9A-F544-453E-A6CA-D893D4379A98}" presName="conn2-1" presStyleLbl="parChTrans1D4" presStyleIdx="0" presStyleCnt="4"/>
      <dgm:spPr/>
    </dgm:pt>
    <dgm:pt modelId="{5485D33B-384E-4D6D-B2D9-91E8C82D9E5D}" type="pres">
      <dgm:prSet presAssocID="{F725EE9A-F544-453E-A6CA-D893D4379A98}" presName="connTx" presStyleLbl="parChTrans1D4" presStyleIdx="0" presStyleCnt="4"/>
      <dgm:spPr/>
    </dgm:pt>
    <dgm:pt modelId="{60A9F838-8673-4237-B5CD-217CF67C38DC}" type="pres">
      <dgm:prSet presAssocID="{0FDD6015-7BD5-4C3E-8B51-332AF1CC55CB}" presName="root2" presStyleCnt="0"/>
      <dgm:spPr/>
    </dgm:pt>
    <dgm:pt modelId="{AA92F0F2-8DA9-4170-84E1-0F703E3A9EB7}" type="pres">
      <dgm:prSet presAssocID="{0FDD6015-7BD5-4C3E-8B51-332AF1CC55CB}" presName="LevelTwoTextNode" presStyleLbl="node4" presStyleIdx="0" presStyleCnt="4">
        <dgm:presLayoutVars>
          <dgm:chPref val="3"/>
        </dgm:presLayoutVars>
      </dgm:prSet>
      <dgm:spPr/>
    </dgm:pt>
    <dgm:pt modelId="{1D5FEB8C-A17B-42C0-9B92-60380CE94212}" type="pres">
      <dgm:prSet presAssocID="{0FDD6015-7BD5-4C3E-8B51-332AF1CC55CB}" presName="level3hierChild" presStyleCnt="0"/>
      <dgm:spPr/>
    </dgm:pt>
    <dgm:pt modelId="{79795F05-9F58-49E9-9A4F-B1B96A4A0CD5}" type="pres">
      <dgm:prSet presAssocID="{747E25DA-51E1-4843-8332-98C56A419CC3}" presName="conn2-1" presStyleLbl="parChTrans1D3" presStyleIdx="1" presStyleCnt="6"/>
      <dgm:spPr/>
    </dgm:pt>
    <dgm:pt modelId="{C7EC9699-3143-4CD4-A60A-272334767B65}" type="pres">
      <dgm:prSet presAssocID="{747E25DA-51E1-4843-8332-98C56A419CC3}" presName="connTx" presStyleLbl="parChTrans1D3" presStyleIdx="1" presStyleCnt="6"/>
      <dgm:spPr/>
    </dgm:pt>
    <dgm:pt modelId="{2209A970-0577-427D-8102-A136131374F8}" type="pres">
      <dgm:prSet presAssocID="{72231AC7-CCD5-43E0-A3D8-F14377742098}" presName="root2" presStyleCnt="0"/>
      <dgm:spPr/>
    </dgm:pt>
    <dgm:pt modelId="{0F84456E-3048-4565-9F9F-5F1E0F075F48}" type="pres">
      <dgm:prSet presAssocID="{72231AC7-CCD5-43E0-A3D8-F14377742098}" presName="LevelTwoTextNode" presStyleLbl="node3" presStyleIdx="1" presStyleCnt="6">
        <dgm:presLayoutVars>
          <dgm:chPref val="3"/>
        </dgm:presLayoutVars>
      </dgm:prSet>
      <dgm:spPr/>
    </dgm:pt>
    <dgm:pt modelId="{AE2FE7EF-5A96-4E60-B0A2-21DB5C394B94}" type="pres">
      <dgm:prSet presAssocID="{72231AC7-CCD5-43E0-A3D8-F14377742098}" presName="level3hierChild" presStyleCnt="0"/>
      <dgm:spPr/>
    </dgm:pt>
    <dgm:pt modelId="{FE7FE94A-C5C9-4929-891E-DAADC7E97967}" type="pres">
      <dgm:prSet presAssocID="{80D56639-0F1D-4019-BFDF-A1993E0074E7}" presName="conn2-1" presStyleLbl="parChTrans1D3" presStyleIdx="2" presStyleCnt="6"/>
      <dgm:spPr/>
    </dgm:pt>
    <dgm:pt modelId="{8653425B-4D82-4007-BF23-C456188214A5}" type="pres">
      <dgm:prSet presAssocID="{80D56639-0F1D-4019-BFDF-A1993E0074E7}" presName="connTx" presStyleLbl="parChTrans1D3" presStyleIdx="2" presStyleCnt="6"/>
      <dgm:spPr/>
    </dgm:pt>
    <dgm:pt modelId="{8309408B-32F1-4914-9B59-91ED00DEEF7E}" type="pres">
      <dgm:prSet presAssocID="{FFC2C0AA-FD5F-4AC0-A815-22FB75115178}" presName="root2" presStyleCnt="0"/>
      <dgm:spPr/>
    </dgm:pt>
    <dgm:pt modelId="{D818AF75-8733-4F4F-BD1B-58CB68144581}" type="pres">
      <dgm:prSet presAssocID="{FFC2C0AA-FD5F-4AC0-A815-22FB75115178}" presName="LevelTwoTextNode" presStyleLbl="node3" presStyleIdx="2" presStyleCnt="6">
        <dgm:presLayoutVars>
          <dgm:chPref val="3"/>
        </dgm:presLayoutVars>
      </dgm:prSet>
      <dgm:spPr/>
    </dgm:pt>
    <dgm:pt modelId="{29B3DCE5-11B9-4C37-ABD7-41FCAF73974C}" type="pres">
      <dgm:prSet presAssocID="{FFC2C0AA-FD5F-4AC0-A815-22FB75115178}" presName="level3hierChild" presStyleCnt="0"/>
      <dgm:spPr/>
    </dgm:pt>
    <dgm:pt modelId="{BEC5184D-5355-46CC-84EE-8DC7EC37C2FB}" type="pres">
      <dgm:prSet presAssocID="{225FD20E-70AB-4069-92B4-9AAFE00A3DF1}" presName="conn2-1" presStyleLbl="parChTrans1D4" presStyleIdx="1" presStyleCnt="4"/>
      <dgm:spPr/>
    </dgm:pt>
    <dgm:pt modelId="{162A7519-9682-4A97-9129-35C5AE8BA9C0}" type="pres">
      <dgm:prSet presAssocID="{225FD20E-70AB-4069-92B4-9AAFE00A3DF1}" presName="connTx" presStyleLbl="parChTrans1D4" presStyleIdx="1" presStyleCnt="4"/>
      <dgm:spPr/>
    </dgm:pt>
    <dgm:pt modelId="{AA6DDEEB-88FE-4C05-BA99-10990A25FEC6}" type="pres">
      <dgm:prSet presAssocID="{7A3B1214-64D9-4DCC-ADAC-39F573E72E18}" presName="root2" presStyleCnt="0"/>
      <dgm:spPr/>
    </dgm:pt>
    <dgm:pt modelId="{B9764141-0130-4DE6-B00F-306E0076503B}" type="pres">
      <dgm:prSet presAssocID="{7A3B1214-64D9-4DCC-ADAC-39F573E72E18}" presName="LevelTwoTextNode" presStyleLbl="node4" presStyleIdx="1" presStyleCnt="4">
        <dgm:presLayoutVars>
          <dgm:chPref val="3"/>
        </dgm:presLayoutVars>
      </dgm:prSet>
      <dgm:spPr/>
    </dgm:pt>
    <dgm:pt modelId="{F227F5E2-C1ED-4487-BEFD-11D70D37A7DF}" type="pres">
      <dgm:prSet presAssocID="{7A3B1214-64D9-4DCC-ADAC-39F573E72E18}" presName="level3hierChild" presStyleCnt="0"/>
      <dgm:spPr/>
    </dgm:pt>
    <dgm:pt modelId="{98DD37A2-DCC8-42CE-A76C-213EBA445C29}" type="pres">
      <dgm:prSet presAssocID="{0D6E60BC-06B7-42A2-A9D7-F27AC7D5C316}" presName="conn2-1" presStyleLbl="parChTrans1D2" presStyleIdx="1" presStyleCnt="3"/>
      <dgm:spPr/>
    </dgm:pt>
    <dgm:pt modelId="{E4970149-F3BE-4F5E-B71D-3D6057A3332D}" type="pres">
      <dgm:prSet presAssocID="{0D6E60BC-06B7-42A2-A9D7-F27AC7D5C316}" presName="connTx" presStyleLbl="parChTrans1D2" presStyleIdx="1" presStyleCnt="3"/>
      <dgm:spPr/>
    </dgm:pt>
    <dgm:pt modelId="{81B40526-494D-4C07-AD47-0266817D2AF3}" type="pres">
      <dgm:prSet presAssocID="{6A2E907F-88D2-4E1C-BBCA-8E4A18E417AA}" presName="root2" presStyleCnt="0"/>
      <dgm:spPr/>
    </dgm:pt>
    <dgm:pt modelId="{CE4A8124-0E9B-45C4-8A96-2B8BE6E1D49E}" type="pres">
      <dgm:prSet presAssocID="{6A2E907F-88D2-4E1C-BBCA-8E4A18E417AA}" presName="LevelTwoTextNode" presStyleLbl="node2" presStyleIdx="1" presStyleCnt="3" custLinFactNeighborX="4441" custLinFactNeighborY="58618">
        <dgm:presLayoutVars>
          <dgm:chPref val="3"/>
        </dgm:presLayoutVars>
      </dgm:prSet>
      <dgm:spPr/>
    </dgm:pt>
    <dgm:pt modelId="{05CA84B3-4125-421E-86C5-BAAC14BBDEFA}" type="pres">
      <dgm:prSet presAssocID="{6A2E907F-88D2-4E1C-BBCA-8E4A18E417AA}" presName="level3hierChild" presStyleCnt="0"/>
      <dgm:spPr/>
    </dgm:pt>
    <dgm:pt modelId="{1B5D6CF9-4CC2-40AF-B286-18AE57AA5841}" type="pres">
      <dgm:prSet presAssocID="{3AB08D99-1005-46A6-B7AE-50ED74815025}" presName="conn2-1" presStyleLbl="parChTrans1D2" presStyleIdx="2" presStyleCnt="3"/>
      <dgm:spPr/>
    </dgm:pt>
    <dgm:pt modelId="{CB3D9BBF-F793-4CAC-A988-58B5C0E90516}" type="pres">
      <dgm:prSet presAssocID="{3AB08D99-1005-46A6-B7AE-50ED74815025}" presName="connTx" presStyleLbl="parChTrans1D2" presStyleIdx="2" presStyleCnt="3"/>
      <dgm:spPr/>
    </dgm:pt>
    <dgm:pt modelId="{04A8BD58-73DB-47F6-A6D0-20E0B7066565}" type="pres">
      <dgm:prSet presAssocID="{DF60F9FA-9BFF-4F8A-8729-80F9C2FD37BA}" presName="root2" presStyleCnt="0"/>
      <dgm:spPr/>
    </dgm:pt>
    <dgm:pt modelId="{928AE848-3CA5-486A-B8B6-AB0F8993275F}" type="pres">
      <dgm:prSet presAssocID="{DF60F9FA-9BFF-4F8A-8729-80F9C2FD37BA}" presName="LevelTwoTextNode" presStyleLbl="node2" presStyleIdx="2" presStyleCnt="3">
        <dgm:presLayoutVars>
          <dgm:chPref val="3"/>
        </dgm:presLayoutVars>
      </dgm:prSet>
      <dgm:spPr/>
    </dgm:pt>
    <dgm:pt modelId="{D27289E6-8C40-4EA4-A577-1A63058FE96C}" type="pres">
      <dgm:prSet presAssocID="{DF60F9FA-9BFF-4F8A-8729-80F9C2FD37BA}" presName="level3hierChild" presStyleCnt="0"/>
      <dgm:spPr/>
    </dgm:pt>
    <dgm:pt modelId="{C1F00D64-D380-45D3-84F2-A07A53AE34A8}" type="pres">
      <dgm:prSet presAssocID="{27E7DAA9-E632-466F-9BB0-86A95A80C54A}" presName="conn2-1" presStyleLbl="parChTrans1D3" presStyleIdx="3" presStyleCnt="6"/>
      <dgm:spPr/>
    </dgm:pt>
    <dgm:pt modelId="{BDCF0DC2-96B9-4D8F-ACE9-83FACE82F1EB}" type="pres">
      <dgm:prSet presAssocID="{27E7DAA9-E632-466F-9BB0-86A95A80C54A}" presName="connTx" presStyleLbl="parChTrans1D3" presStyleIdx="3" presStyleCnt="6"/>
      <dgm:spPr/>
    </dgm:pt>
    <dgm:pt modelId="{4608BF80-CADC-493A-AED8-E6D7A25745B0}" type="pres">
      <dgm:prSet presAssocID="{BFAB53CD-BC29-4BFD-94AD-5165544860FE}" presName="root2" presStyleCnt="0"/>
      <dgm:spPr/>
    </dgm:pt>
    <dgm:pt modelId="{2ADC5B38-5D3B-4643-81DF-AC898DE6BE58}" type="pres">
      <dgm:prSet presAssocID="{BFAB53CD-BC29-4BFD-94AD-5165544860FE}" presName="LevelTwoTextNode" presStyleLbl="node3" presStyleIdx="3" presStyleCnt="6">
        <dgm:presLayoutVars>
          <dgm:chPref val="3"/>
        </dgm:presLayoutVars>
      </dgm:prSet>
      <dgm:spPr/>
    </dgm:pt>
    <dgm:pt modelId="{E5763877-650A-470F-9AB9-DDF13AB2643A}" type="pres">
      <dgm:prSet presAssocID="{BFAB53CD-BC29-4BFD-94AD-5165544860FE}" presName="level3hierChild" presStyleCnt="0"/>
      <dgm:spPr/>
    </dgm:pt>
    <dgm:pt modelId="{F4857802-046F-4A8C-B792-27A41B353428}" type="pres">
      <dgm:prSet presAssocID="{9F3F87D6-D256-414A-8644-07D9E2D4F396}" presName="conn2-1" presStyleLbl="parChTrans1D4" presStyleIdx="2" presStyleCnt="4"/>
      <dgm:spPr/>
    </dgm:pt>
    <dgm:pt modelId="{9C941A46-05C5-4FA8-AA9A-9BD616CAA365}" type="pres">
      <dgm:prSet presAssocID="{9F3F87D6-D256-414A-8644-07D9E2D4F396}" presName="connTx" presStyleLbl="parChTrans1D4" presStyleIdx="2" presStyleCnt="4"/>
      <dgm:spPr/>
    </dgm:pt>
    <dgm:pt modelId="{A25E5325-5D94-4FDD-8864-390E01B46D67}" type="pres">
      <dgm:prSet presAssocID="{2F936566-A5D4-4818-914E-73848F4C7C1B}" presName="root2" presStyleCnt="0"/>
      <dgm:spPr/>
    </dgm:pt>
    <dgm:pt modelId="{171D2625-58E7-4DA1-8E5F-15FA566A02A6}" type="pres">
      <dgm:prSet presAssocID="{2F936566-A5D4-4818-914E-73848F4C7C1B}" presName="LevelTwoTextNode" presStyleLbl="node4" presStyleIdx="2" presStyleCnt="4">
        <dgm:presLayoutVars>
          <dgm:chPref val="3"/>
        </dgm:presLayoutVars>
      </dgm:prSet>
      <dgm:spPr/>
    </dgm:pt>
    <dgm:pt modelId="{2ADB61C4-3A1E-469C-8664-8D2EC2B71B2A}" type="pres">
      <dgm:prSet presAssocID="{2F936566-A5D4-4818-914E-73848F4C7C1B}" presName="level3hierChild" presStyleCnt="0"/>
      <dgm:spPr/>
    </dgm:pt>
    <dgm:pt modelId="{F8FA2934-9E56-432E-8577-BE5519D19134}" type="pres">
      <dgm:prSet presAssocID="{5D1AB03B-89D7-47D0-8025-DC580B7DE2C4}" presName="conn2-1" presStyleLbl="parChTrans1D3" presStyleIdx="4" presStyleCnt="6"/>
      <dgm:spPr/>
    </dgm:pt>
    <dgm:pt modelId="{46FCF5A2-FA22-401D-A96C-787FC758709C}" type="pres">
      <dgm:prSet presAssocID="{5D1AB03B-89D7-47D0-8025-DC580B7DE2C4}" presName="connTx" presStyleLbl="parChTrans1D3" presStyleIdx="4" presStyleCnt="6"/>
      <dgm:spPr/>
    </dgm:pt>
    <dgm:pt modelId="{320251E4-6C58-4190-A741-7AFBAAD4F897}" type="pres">
      <dgm:prSet presAssocID="{1EF5DC1E-9B29-4CF8-919F-CCD9636B37F2}" presName="root2" presStyleCnt="0"/>
      <dgm:spPr/>
    </dgm:pt>
    <dgm:pt modelId="{661CB3DD-B11F-444F-ABDD-9AD630EA6B3B}" type="pres">
      <dgm:prSet presAssocID="{1EF5DC1E-9B29-4CF8-919F-CCD9636B37F2}" presName="LevelTwoTextNode" presStyleLbl="node3" presStyleIdx="4" presStyleCnt="6">
        <dgm:presLayoutVars>
          <dgm:chPref val="3"/>
        </dgm:presLayoutVars>
      </dgm:prSet>
      <dgm:spPr/>
    </dgm:pt>
    <dgm:pt modelId="{F4BC1A99-B123-42FC-8FDE-E36ED6C47F7B}" type="pres">
      <dgm:prSet presAssocID="{1EF5DC1E-9B29-4CF8-919F-CCD9636B37F2}" presName="level3hierChild" presStyleCnt="0"/>
      <dgm:spPr/>
    </dgm:pt>
    <dgm:pt modelId="{31AC6149-99A1-4833-B6A9-920E3513ED86}" type="pres">
      <dgm:prSet presAssocID="{A0F54C74-2D51-478A-838C-3C8C6FE32530}" presName="conn2-1" presStyleLbl="parChTrans1D3" presStyleIdx="5" presStyleCnt="6"/>
      <dgm:spPr/>
    </dgm:pt>
    <dgm:pt modelId="{8C8A76E1-2C90-4E8C-8819-27E8B8FE1548}" type="pres">
      <dgm:prSet presAssocID="{A0F54C74-2D51-478A-838C-3C8C6FE32530}" presName="connTx" presStyleLbl="parChTrans1D3" presStyleIdx="5" presStyleCnt="6"/>
      <dgm:spPr/>
    </dgm:pt>
    <dgm:pt modelId="{BB93737B-73E5-45EE-BB08-4F7045E0D85F}" type="pres">
      <dgm:prSet presAssocID="{74CD3A29-705F-42D7-83C9-25539DEEF687}" presName="root2" presStyleCnt="0"/>
      <dgm:spPr/>
    </dgm:pt>
    <dgm:pt modelId="{541F53FB-85C2-4C11-AEAF-05EA73FDEFE3}" type="pres">
      <dgm:prSet presAssocID="{74CD3A29-705F-42D7-83C9-25539DEEF687}" presName="LevelTwoTextNode" presStyleLbl="node3" presStyleIdx="5" presStyleCnt="6">
        <dgm:presLayoutVars>
          <dgm:chPref val="3"/>
        </dgm:presLayoutVars>
      </dgm:prSet>
      <dgm:spPr/>
    </dgm:pt>
    <dgm:pt modelId="{9AF36861-0747-40FA-B05F-5FA170FB60BC}" type="pres">
      <dgm:prSet presAssocID="{74CD3A29-705F-42D7-83C9-25539DEEF687}" presName="level3hierChild" presStyleCnt="0"/>
      <dgm:spPr/>
    </dgm:pt>
    <dgm:pt modelId="{F7559AFF-4134-4786-ADFB-F03D1982B3A4}" type="pres">
      <dgm:prSet presAssocID="{9BFAEEA6-2334-4745-A4AF-4A7C72199503}" presName="conn2-1" presStyleLbl="parChTrans1D4" presStyleIdx="3" presStyleCnt="4"/>
      <dgm:spPr/>
    </dgm:pt>
    <dgm:pt modelId="{A2B83AC6-C564-4500-AAF7-84A4561DD4A1}" type="pres">
      <dgm:prSet presAssocID="{9BFAEEA6-2334-4745-A4AF-4A7C72199503}" presName="connTx" presStyleLbl="parChTrans1D4" presStyleIdx="3" presStyleCnt="4"/>
      <dgm:spPr/>
    </dgm:pt>
    <dgm:pt modelId="{836BEE4B-394B-49CE-A50E-376BF0662026}" type="pres">
      <dgm:prSet presAssocID="{92476398-1076-4646-8D23-D189685BC725}" presName="root2" presStyleCnt="0"/>
      <dgm:spPr/>
    </dgm:pt>
    <dgm:pt modelId="{59333CAB-0402-4B56-956E-FB90E36E2B52}" type="pres">
      <dgm:prSet presAssocID="{92476398-1076-4646-8D23-D189685BC725}" presName="LevelTwoTextNode" presStyleLbl="node4" presStyleIdx="3" presStyleCnt="4">
        <dgm:presLayoutVars>
          <dgm:chPref val="3"/>
        </dgm:presLayoutVars>
      </dgm:prSet>
      <dgm:spPr/>
    </dgm:pt>
    <dgm:pt modelId="{0747D058-CCE7-458F-BF71-97CD8D122D66}" type="pres">
      <dgm:prSet presAssocID="{92476398-1076-4646-8D23-D189685BC725}" presName="level3hierChild" presStyleCnt="0"/>
      <dgm:spPr/>
    </dgm:pt>
  </dgm:ptLst>
  <dgm:cxnLst>
    <dgm:cxn modelId="{0AA68706-A661-4C2E-935A-074D4BD6B6E1}" type="presOf" srcId="{DF60F9FA-9BFF-4F8A-8729-80F9C2FD37BA}" destId="{928AE848-3CA5-486A-B8B6-AB0F8993275F}" srcOrd="0" destOrd="0" presId="urn:microsoft.com/office/officeart/2005/8/layout/hierarchy2"/>
    <dgm:cxn modelId="{A0A0E20A-B7D0-4701-ABEE-13E2FB07F971}" srcId="{E65CE118-850F-4302-BB75-6EE4A88C2762}" destId="{6A2E907F-88D2-4E1C-BBCA-8E4A18E417AA}" srcOrd="1" destOrd="0" parTransId="{0D6E60BC-06B7-42A2-A9D7-F27AC7D5C316}" sibTransId="{A0738021-CE40-44BD-AB6F-B2093E9EBCCA}"/>
    <dgm:cxn modelId="{7A778B0F-C71C-4691-B83E-DC37BC8F5B06}" srcId="{25665687-4CB0-4663-B4A2-30D46F9EBF58}" destId="{0FDD6015-7BD5-4C3E-8B51-332AF1CC55CB}" srcOrd="0" destOrd="0" parTransId="{F725EE9A-F544-453E-A6CA-D893D4379A98}" sibTransId="{5AB5FD37-B129-41ED-9895-A61424558412}"/>
    <dgm:cxn modelId="{C3918711-BC07-4015-939C-F3EA5EB79BAA}" type="presOf" srcId="{5D1AB03B-89D7-47D0-8025-DC580B7DE2C4}" destId="{F8FA2934-9E56-432E-8577-BE5519D19134}" srcOrd="0" destOrd="0" presId="urn:microsoft.com/office/officeart/2005/8/layout/hierarchy2"/>
    <dgm:cxn modelId="{72B97116-3447-4261-8794-90BC09D04C9B}" type="presOf" srcId="{E65CE118-850F-4302-BB75-6EE4A88C2762}" destId="{DAB8CDEF-A716-4D2A-A30D-17F5C576BD06}" srcOrd="0" destOrd="0" presId="urn:microsoft.com/office/officeart/2005/8/layout/hierarchy2"/>
    <dgm:cxn modelId="{C613E122-D7E5-44F9-96C3-2B098D9E6E50}" srcId="{BFAB53CD-BC29-4BFD-94AD-5165544860FE}" destId="{2F936566-A5D4-4818-914E-73848F4C7C1B}" srcOrd="0" destOrd="0" parTransId="{9F3F87D6-D256-414A-8644-07D9E2D4F396}" sibTransId="{6E9E8DC9-684F-4EE3-B5CA-4520EB474D91}"/>
    <dgm:cxn modelId="{CCEB482A-E078-453C-9ED7-E95705C3EB33}" type="presOf" srcId="{7A3B1214-64D9-4DCC-ADAC-39F573E72E18}" destId="{B9764141-0130-4DE6-B00F-306E0076503B}" srcOrd="0" destOrd="0" presId="urn:microsoft.com/office/officeart/2005/8/layout/hierarchy2"/>
    <dgm:cxn modelId="{DE9E812D-EF61-489F-854D-79F8E99E44B9}" type="presOf" srcId="{EE8462BC-C6B4-4F0B-B4B6-30852DFC09CC}" destId="{0B861495-411A-4266-81A3-DA8E40FBB5C6}" srcOrd="1" destOrd="0" presId="urn:microsoft.com/office/officeart/2005/8/layout/hierarchy2"/>
    <dgm:cxn modelId="{B6503635-AA84-4F70-BD16-FB735FEF8F47}" srcId="{24CF16C6-370E-474B-BBEE-F2AC48AE04EF}" destId="{25665687-4CB0-4663-B4A2-30D46F9EBF58}" srcOrd="0" destOrd="0" parTransId="{EE8462BC-C6B4-4F0B-B4B6-30852DFC09CC}" sibTransId="{AEA534DB-45F6-4DD2-B222-2F49287CB294}"/>
    <dgm:cxn modelId="{6E4FA03B-827A-4E67-B8D7-94DA35A254BD}" type="presOf" srcId="{A0F54C74-2D51-478A-838C-3C8C6FE32530}" destId="{31AC6149-99A1-4833-B6A9-920E3513ED86}" srcOrd="0" destOrd="0" presId="urn:microsoft.com/office/officeart/2005/8/layout/hierarchy2"/>
    <dgm:cxn modelId="{05D2123E-0E0C-4F2B-90FB-F6BEBA8D6A92}" type="presOf" srcId="{F725EE9A-F544-453E-A6CA-D893D4379A98}" destId="{5485D33B-384E-4D6D-B2D9-91E8C82D9E5D}" srcOrd="1" destOrd="0" presId="urn:microsoft.com/office/officeart/2005/8/layout/hierarchy2"/>
    <dgm:cxn modelId="{F5C3CE3E-8E38-4DAD-B039-A90195001EB9}" type="presOf" srcId="{25665687-4CB0-4663-B4A2-30D46F9EBF58}" destId="{EA3DA4E4-9F77-4E05-8B92-A23B01A2EEDD}" srcOrd="0" destOrd="0" presId="urn:microsoft.com/office/officeart/2005/8/layout/hierarchy2"/>
    <dgm:cxn modelId="{670A2540-87E2-4DB9-9705-0F7C342B19B7}" type="presOf" srcId="{27E7DAA9-E632-466F-9BB0-86A95A80C54A}" destId="{BDCF0DC2-96B9-4D8F-ACE9-83FACE82F1EB}" srcOrd="1" destOrd="0" presId="urn:microsoft.com/office/officeart/2005/8/layout/hierarchy2"/>
    <dgm:cxn modelId="{1419575C-8F80-4314-BBD0-D470CFC164ED}" type="presOf" srcId="{80D56639-0F1D-4019-BFDF-A1993E0074E7}" destId="{FE7FE94A-C5C9-4929-891E-DAADC7E97967}" srcOrd="0" destOrd="0" presId="urn:microsoft.com/office/officeart/2005/8/layout/hierarchy2"/>
    <dgm:cxn modelId="{E5E7B45E-1D8C-408B-A36F-99C2EAA98ECC}" type="presOf" srcId="{225FD20E-70AB-4069-92B4-9AAFE00A3DF1}" destId="{BEC5184D-5355-46CC-84EE-8DC7EC37C2FB}" srcOrd="0" destOrd="0" presId="urn:microsoft.com/office/officeart/2005/8/layout/hierarchy2"/>
    <dgm:cxn modelId="{32707163-6B52-4A4C-B32A-3EF86E0329B3}" type="presOf" srcId="{0D6E60BC-06B7-42A2-A9D7-F27AC7D5C316}" destId="{E4970149-F3BE-4F5E-B71D-3D6057A3332D}" srcOrd="1" destOrd="0" presId="urn:microsoft.com/office/officeart/2005/8/layout/hierarchy2"/>
    <dgm:cxn modelId="{82313E64-C2BE-4C73-997B-74083553707E}" type="presOf" srcId="{CA4CACD6-54AF-4122-93DC-12CD3B48DCF1}" destId="{CD8A8A34-8D9C-4551-A51A-9C1CDF0288A7}" srcOrd="1" destOrd="0" presId="urn:microsoft.com/office/officeart/2005/8/layout/hierarchy2"/>
    <dgm:cxn modelId="{44D5AA68-A3A1-4DB8-BAFB-27DDA566A719}" type="presOf" srcId="{BFAB53CD-BC29-4BFD-94AD-5165544860FE}" destId="{2ADC5B38-5D3B-4643-81DF-AC898DE6BE58}" srcOrd="0" destOrd="0" presId="urn:microsoft.com/office/officeart/2005/8/layout/hierarchy2"/>
    <dgm:cxn modelId="{4C206269-1963-4A06-9318-4F57C207EF91}" type="presOf" srcId="{3AB08D99-1005-46A6-B7AE-50ED74815025}" destId="{CB3D9BBF-F793-4CAC-A988-58B5C0E90516}" srcOrd="1" destOrd="0" presId="urn:microsoft.com/office/officeart/2005/8/layout/hierarchy2"/>
    <dgm:cxn modelId="{3292714E-660A-4E89-A4F5-039EE9AABCCE}" type="presOf" srcId="{6A2E907F-88D2-4E1C-BBCA-8E4A18E417AA}" destId="{CE4A8124-0E9B-45C4-8A96-2B8BE6E1D49E}" srcOrd="0" destOrd="0" presId="urn:microsoft.com/office/officeart/2005/8/layout/hierarchy2"/>
    <dgm:cxn modelId="{06F6B86F-29FA-4E73-A6CC-7590FB04F468}" type="presOf" srcId="{9BFAEEA6-2334-4745-A4AF-4A7C72199503}" destId="{A2B83AC6-C564-4500-AAF7-84A4561DD4A1}" srcOrd="1" destOrd="0" presId="urn:microsoft.com/office/officeart/2005/8/layout/hierarchy2"/>
    <dgm:cxn modelId="{4361F371-E857-41B3-BFC7-DB028475D3F2}" type="presOf" srcId="{3AB08D99-1005-46A6-B7AE-50ED74815025}" destId="{1B5D6CF9-4CC2-40AF-B286-18AE57AA5841}" srcOrd="0" destOrd="0" presId="urn:microsoft.com/office/officeart/2005/8/layout/hierarchy2"/>
    <dgm:cxn modelId="{957B3053-78FB-4F18-B51C-75B71DC50409}" type="presOf" srcId="{9BFAEEA6-2334-4745-A4AF-4A7C72199503}" destId="{F7559AFF-4134-4786-ADFB-F03D1982B3A4}" srcOrd="0" destOrd="0" presId="urn:microsoft.com/office/officeart/2005/8/layout/hierarchy2"/>
    <dgm:cxn modelId="{C6294B73-AEE7-4716-AD0D-861D0D401E04}" type="presOf" srcId="{F725EE9A-F544-453E-A6CA-D893D4379A98}" destId="{0D4882C8-85C6-4C0F-ACCB-87F788E46A00}" srcOrd="0" destOrd="0" presId="urn:microsoft.com/office/officeart/2005/8/layout/hierarchy2"/>
    <dgm:cxn modelId="{9978A554-E711-43DD-9C07-A2131FCD3DC0}" type="presOf" srcId="{0FDD6015-7BD5-4C3E-8B51-332AF1CC55CB}" destId="{AA92F0F2-8DA9-4170-84E1-0F703E3A9EB7}" srcOrd="0" destOrd="0" presId="urn:microsoft.com/office/officeart/2005/8/layout/hierarchy2"/>
    <dgm:cxn modelId="{D657B877-12BE-406F-A3AE-C78A5B472739}" type="presOf" srcId="{9F3F87D6-D256-414A-8644-07D9E2D4F396}" destId="{9C941A46-05C5-4FA8-AA9A-9BD616CAA365}" srcOrd="1" destOrd="0" presId="urn:microsoft.com/office/officeart/2005/8/layout/hierarchy2"/>
    <dgm:cxn modelId="{FE94317D-4392-40F8-A4C5-CD5AB68F22DA}" srcId="{24CF16C6-370E-474B-BBEE-F2AC48AE04EF}" destId="{FFC2C0AA-FD5F-4AC0-A815-22FB75115178}" srcOrd="2" destOrd="0" parTransId="{80D56639-0F1D-4019-BFDF-A1993E0074E7}" sibTransId="{3FE6E357-F931-4072-B499-A75448A36CAD}"/>
    <dgm:cxn modelId="{64AA087F-D285-4637-8350-A1D836093323}" type="presOf" srcId="{5D1AB03B-89D7-47D0-8025-DC580B7DE2C4}" destId="{46FCF5A2-FA22-401D-A96C-787FC758709C}" srcOrd="1" destOrd="0" presId="urn:microsoft.com/office/officeart/2005/8/layout/hierarchy2"/>
    <dgm:cxn modelId="{189FFD7F-D4FD-431F-9DFB-C5F695014F00}" type="presOf" srcId="{27E7DAA9-E632-466F-9BB0-86A95A80C54A}" destId="{C1F00D64-D380-45D3-84F2-A07A53AE34A8}" srcOrd="0" destOrd="0" presId="urn:microsoft.com/office/officeart/2005/8/layout/hierarchy2"/>
    <dgm:cxn modelId="{7B6CD190-0BE2-4213-982E-7CBA661CEE04}" type="presOf" srcId="{EE8462BC-C6B4-4F0B-B4B6-30852DFC09CC}" destId="{99AFD6BD-35A2-47E8-9513-A5AE09DFB2C1}" srcOrd="0" destOrd="0" presId="urn:microsoft.com/office/officeart/2005/8/layout/hierarchy2"/>
    <dgm:cxn modelId="{7FA9DBA0-1D43-491A-871A-786A3C310813}" type="presOf" srcId="{8CCCE542-61EE-41BE-807A-0BEE6A999BDD}" destId="{1BC8D2B1-0E7D-4B3F-9A36-5D46BB3D4C75}" srcOrd="0" destOrd="0" presId="urn:microsoft.com/office/officeart/2005/8/layout/hierarchy2"/>
    <dgm:cxn modelId="{4B9885A2-E002-4CD1-9069-728DFA0823EE}" srcId="{DF60F9FA-9BFF-4F8A-8729-80F9C2FD37BA}" destId="{BFAB53CD-BC29-4BFD-94AD-5165544860FE}" srcOrd="0" destOrd="0" parTransId="{27E7DAA9-E632-466F-9BB0-86A95A80C54A}" sibTransId="{BBE81A42-EF89-4FE1-A7D1-4133CABABF66}"/>
    <dgm:cxn modelId="{B3FBC4AA-75A6-4014-8349-6EDFCBAB843D}" srcId="{DF60F9FA-9BFF-4F8A-8729-80F9C2FD37BA}" destId="{1EF5DC1E-9B29-4CF8-919F-CCD9636B37F2}" srcOrd="1" destOrd="0" parTransId="{5D1AB03B-89D7-47D0-8025-DC580B7DE2C4}" sibTransId="{B0571286-19E6-43C5-B5B2-3C6870E95499}"/>
    <dgm:cxn modelId="{155839AD-77F9-4208-95D9-6EF12E00B085}" type="presOf" srcId="{CA4CACD6-54AF-4122-93DC-12CD3B48DCF1}" destId="{37D5E8A7-5EE9-4972-AA0A-B2080E31E808}" srcOrd="0" destOrd="0" presId="urn:microsoft.com/office/officeart/2005/8/layout/hierarchy2"/>
    <dgm:cxn modelId="{9D8422B1-6607-4327-8727-960B0452427C}" type="presOf" srcId="{72231AC7-CCD5-43E0-A3D8-F14377742098}" destId="{0F84456E-3048-4565-9F9F-5F1E0F075F48}" srcOrd="0" destOrd="0" presId="urn:microsoft.com/office/officeart/2005/8/layout/hierarchy2"/>
    <dgm:cxn modelId="{5D16B0B3-0A2F-4F18-8A15-96FFAACB2F0C}" srcId="{FFC2C0AA-FD5F-4AC0-A815-22FB75115178}" destId="{7A3B1214-64D9-4DCC-ADAC-39F573E72E18}" srcOrd="0" destOrd="0" parTransId="{225FD20E-70AB-4069-92B4-9AAFE00A3DF1}" sibTransId="{582CDBAA-8FD8-49F6-9DDA-CC423A771F2F}"/>
    <dgm:cxn modelId="{0137D7B4-45C1-4E44-8AEC-68B7F7407EE6}" srcId="{24CF16C6-370E-474B-BBEE-F2AC48AE04EF}" destId="{72231AC7-CCD5-43E0-A3D8-F14377742098}" srcOrd="1" destOrd="0" parTransId="{747E25DA-51E1-4843-8332-98C56A419CC3}" sibTransId="{66A83C3A-BF95-43FB-A10E-2B1CD9927F09}"/>
    <dgm:cxn modelId="{897DC0B7-1CC6-4974-B6B8-10E2A1979E3A}" type="presOf" srcId="{92476398-1076-4646-8D23-D189685BC725}" destId="{59333CAB-0402-4B56-956E-FB90E36E2B52}" srcOrd="0" destOrd="0" presId="urn:microsoft.com/office/officeart/2005/8/layout/hierarchy2"/>
    <dgm:cxn modelId="{CABBC1BA-8AF1-4701-824C-FF21825007D3}" type="presOf" srcId="{9F3F87D6-D256-414A-8644-07D9E2D4F396}" destId="{F4857802-046F-4A8C-B792-27A41B353428}" srcOrd="0" destOrd="0" presId="urn:microsoft.com/office/officeart/2005/8/layout/hierarchy2"/>
    <dgm:cxn modelId="{9556C4BD-29E9-4820-AFFD-0B2118E39587}" type="presOf" srcId="{24CF16C6-370E-474B-BBEE-F2AC48AE04EF}" destId="{70A7D5F0-4E21-4B72-B5E1-17C58B47F699}" srcOrd="0" destOrd="0" presId="urn:microsoft.com/office/officeart/2005/8/layout/hierarchy2"/>
    <dgm:cxn modelId="{F0B265CC-9D13-4962-897A-20CAB522E9CF}" type="presOf" srcId="{A0F54C74-2D51-478A-838C-3C8C6FE32530}" destId="{8C8A76E1-2C90-4E8C-8819-27E8B8FE1548}" srcOrd="1" destOrd="0" presId="urn:microsoft.com/office/officeart/2005/8/layout/hierarchy2"/>
    <dgm:cxn modelId="{E404F3CE-B2BF-4274-A745-2BDEF15A80A4}" srcId="{E65CE118-850F-4302-BB75-6EE4A88C2762}" destId="{DF60F9FA-9BFF-4F8A-8729-80F9C2FD37BA}" srcOrd="2" destOrd="0" parTransId="{3AB08D99-1005-46A6-B7AE-50ED74815025}" sibTransId="{3AFBF706-C16B-49AA-8C30-6A70A105EAE5}"/>
    <dgm:cxn modelId="{DD0DE5CF-F84D-4C7F-BA22-C7290117092B}" type="presOf" srcId="{80D56639-0F1D-4019-BFDF-A1993E0074E7}" destId="{8653425B-4D82-4007-BF23-C456188214A5}" srcOrd="1" destOrd="0" presId="urn:microsoft.com/office/officeart/2005/8/layout/hierarchy2"/>
    <dgm:cxn modelId="{F93729D5-0053-4792-A368-17E544DBC60F}" type="presOf" srcId="{747E25DA-51E1-4843-8332-98C56A419CC3}" destId="{79795F05-9F58-49E9-9A4F-B1B96A4A0CD5}" srcOrd="0" destOrd="0" presId="urn:microsoft.com/office/officeart/2005/8/layout/hierarchy2"/>
    <dgm:cxn modelId="{C47DA4DB-C4D1-4A83-AA27-0AD9E47E2ABE}" srcId="{DF60F9FA-9BFF-4F8A-8729-80F9C2FD37BA}" destId="{74CD3A29-705F-42D7-83C9-25539DEEF687}" srcOrd="2" destOrd="0" parTransId="{A0F54C74-2D51-478A-838C-3C8C6FE32530}" sibTransId="{9BBB88B9-4D79-4666-A797-16DF0B29C549}"/>
    <dgm:cxn modelId="{04D0C9E2-A63D-4767-B52C-CB088368C680}" srcId="{8CCCE542-61EE-41BE-807A-0BEE6A999BDD}" destId="{E65CE118-850F-4302-BB75-6EE4A88C2762}" srcOrd="0" destOrd="0" parTransId="{96917103-5163-4698-935D-5C6BE3334A27}" sibTransId="{3CE3D5B1-950D-4700-8F36-B59FCD2B37F5}"/>
    <dgm:cxn modelId="{8EBFA0E4-C322-4A42-B0F2-2733F3B5FE89}" type="presOf" srcId="{1EF5DC1E-9B29-4CF8-919F-CCD9636B37F2}" destId="{661CB3DD-B11F-444F-ABDD-9AD630EA6B3B}" srcOrd="0" destOrd="0" presId="urn:microsoft.com/office/officeart/2005/8/layout/hierarchy2"/>
    <dgm:cxn modelId="{DFA7F0E5-ADEF-4821-9F81-77D6C1BBF0CC}" type="presOf" srcId="{2F936566-A5D4-4818-914E-73848F4C7C1B}" destId="{171D2625-58E7-4DA1-8E5F-15FA566A02A6}" srcOrd="0" destOrd="0" presId="urn:microsoft.com/office/officeart/2005/8/layout/hierarchy2"/>
    <dgm:cxn modelId="{D614CFE9-8357-4BB0-942E-C46F2E7953D5}" type="presOf" srcId="{FFC2C0AA-FD5F-4AC0-A815-22FB75115178}" destId="{D818AF75-8733-4F4F-BD1B-58CB68144581}" srcOrd="0" destOrd="0" presId="urn:microsoft.com/office/officeart/2005/8/layout/hierarchy2"/>
    <dgm:cxn modelId="{61F7F8EA-7863-4EF4-B590-22F433BB30FC}" srcId="{E65CE118-850F-4302-BB75-6EE4A88C2762}" destId="{24CF16C6-370E-474B-BBEE-F2AC48AE04EF}" srcOrd="0" destOrd="0" parTransId="{CA4CACD6-54AF-4122-93DC-12CD3B48DCF1}" sibTransId="{CF6442C0-6914-40DC-93D5-DBC4F2FF35A1}"/>
    <dgm:cxn modelId="{AE5FAAEB-E73A-4E2D-B90A-26A04D7D6A04}" type="presOf" srcId="{747E25DA-51E1-4843-8332-98C56A419CC3}" destId="{C7EC9699-3143-4CD4-A60A-272334767B65}" srcOrd="1" destOrd="0" presId="urn:microsoft.com/office/officeart/2005/8/layout/hierarchy2"/>
    <dgm:cxn modelId="{1D3BEEF2-EC80-4D46-AA5D-99AD13A99D2C}" type="presOf" srcId="{0D6E60BC-06B7-42A2-A9D7-F27AC7D5C316}" destId="{98DD37A2-DCC8-42CE-A76C-213EBA445C29}" srcOrd="0" destOrd="0" presId="urn:microsoft.com/office/officeart/2005/8/layout/hierarchy2"/>
    <dgm:cxn modelId="{B91EC1F5-E0F7-47E7-A5A3-2672B0BC2BA1}" type="presOf" srcId="{225FD20E-70AB-4069-92B4-9AAFE00A3DF1}" destId="{162A7519-9682-4A97-9129-35C5AE8BA9C0}" srcOrd="1" destOrd="0" presId="urn:microsoft.com/office/officeart/2005/8/layout/hierarchy2"/>
    <dgm:cxn modelId="{AB27AAF9-ECD7-4587-ACF6-E05418168707}" type="presOf" srcId="{74CD3A29-705F-42D7-83C9-25539DEEF687}" destId="{541F53FB-85C2-4C11-AEAF-05EA73FDEFE3}" srcOrd="0" destOrd="0" presId="urn:microsoft.com/office/officeart/2005/8/layout/hierarchy2"/>
    <dgm:cxn modelId="{06619DFB-0717-4282-9C2E-E1C3047E0141}" srcId="{74CD3A29-705F-42D7-83C9-25539DEEF687}" destId="{92476398-1076-4646-8D23-D189685BC725}" srcOrd="0" destOrd="0" parTransId="{9BFAEEA6-2334-4745-A4AF-4A7C72199503}" sibTransId="{54DB1EC2-86EE-42C8-84E2-BB44499AB222}"/>
    <dgm:cxn modelId="{E256D311-E718-4288-A04C-A446C6DE90A3}" type="presParOf" srcId="{1BC8D2B1-0E7D-4B3F-9A36-5D46BB3D4C75}" destId="{1487B341-3B17-4CAE-A773-8DB43579D6ED}" srcOrd="0" destOrd="0" presId="urn:microsoft.com/office/officeart/2005/8/layout/hierarchy2"/>
    <dgm:cxn modelId="{4443C355-6CB1-4016-8FF3-D1BF61EC6C83}" type="presParOf" srcId="{1487B341-3B17-4CAE-A773-8DB43579D6ED}" destId="{DAB8CDEF-A716-4D2A-A30D-17F5C576BD06}" srcOrd="0" destOrd="0" presId="urn:microsoft.com/office/officeart/2005/8/layout/hierarchy2"/>
    <dgm:cxn modelId="{30C79320-C0EF-46A1-809F-01663B535D31}" type="presParOf" srcId="{1487B341-3B17-4CAE-A773-8DB43579D6ED}" destId="{01F6CBDD-2C29-4D74-8465-AF8616175616}" srcOrd="1" destOrd="0" presId="urn:microsoft.com/office/officeart/2005/8/layout/hierarchy2"/>
    <dgm:cxn modelId="{9BCEA5F7-A8D0-4E31-9C7B-689AFFF24D9A}" type="presParOf" srcId="{01F6CBDD-2C29-4D74-8465-AF8616175616}" destId="{37D5E8A7-5EE9-4972-AA0A-B2080E31E808}" srcOrd="0" destOrd="0" presId="urn:microsoft.com/office/officeart/2005/8/layout/hierarchy2"/>
    <dgm:cxn modelId="{164C704C-FF11-4058-B626-46990781727A}" type="presParOf" srcId="{37D5E8A7-5EE9-4972-AA0A-B2080E31E808}" destId="{CD8A8A34-8D9C-4551-A51A-9C1CDF0288A7}" srcOrd="0" destOrd="0" presId="urn:microsoft.com/office/officeart/2005/8/layout/hierarchy2"/>
    <dgm:cxn modelId="{253652A6-3032-4510-880C-5738E5D5C297}" type="presParOf" srcId="{01F6CBDD-2C29-4D74-8465-AF8616175616}" destId="{16FDD755-F7AE-47F9-8FD0-246101C757E1}" srcOrd="1" destOrd="0" presId="urn:microsoft.com/office/officeart/2005/8/layout/hierarchy2"/>
    <dgm:cxn modelId="{2A83C7A2-71F2-4060-B83F-28244E23870C}" type="presParOf" srcId="{16FDD755-F7AE-47F9-8FD0-246101C757E1}" destId="{70A7D5F0-4E21-4B72-B5E1-17C58B47F699}" srcOrd="0" destOrd="0" presId="urn:microsoft.com/office/officeart/2005/8/layout/hierarchy2"/>
    <dgm:cxn modelId="{85B71A66-0A71-4EEC-91A3-1BE2738252A6}" type="presParOf" srcId="{16FDD755-F7AE-47F9-8FD0-246101C757E1}" destId="{A3B82700-911A-48C3-AD57-06CFB6FEC78B}" srcOrd="1" destOrd="0" presId="urn:microsoft.com/office/officeart/2005/8/layout/hierarchy2"/>
    <dgm:cxn modelId="{987BF333-1F96-455C-B680-C8EBE2A1BE50}" type="presParOf" srcId="{A3B82700-911A-48C3-AD57-06CFB6FEC78B}" destId="{99AFD6BD-35A2-47E8-9513-A5AE09DFB2C1}" srcOrd="0" destOrd="0" presId="urn:microsoft.com/office/officeart/2005/8/layout/hierarchy2"/>
    <dgm:cxn modelId="{B43F8FDB-4ACD-4314-9F53-ACB415A10966}" type="presParOf" srcId="{99AFD6BD-35A2-47E8-9513-A5AE09DFB2C1}" destId="{0B861495-411A-4266-81A3-DA8E40FBB5C6}" srcOrd="0" destOrd="0" presId="urn:microsoft.com/office/officeart/2005/8/layout/hierarchy2"/>
    <dgm:cxn modelId="{D689611F-DA95-4CBC-AC9F-DEC0DE5A2F2B}" type="presParOf" srcId="{A3B82700-911A-48C3-AD57-06CFB6FEC78B}" destId="{3F736D09-5643-47F3-B622-EBBB06CCE5AA}" srcOrd="1" destOrd="0" presId="urn:microsoft.com/office/officeart/2005/8/layout/hierarchy2"/>
    <dgm:cxn modelId="{CAB8DBA6-61B6-4690-9871-DFB78D300CB8}" type="presParOf" srcId="{3F736D09-5643-47F3-B622-EBBB06CCE5AA}" destId="{EA3DA4E4-9F77-4E05-8B92-A23B01A2EEDD}" srcOrd="0" destOrd="0" presId="urn:microsoft.com/office/officeart/2005/8/layout/hierarchy2"/>
    <dgm:cxn modelId="{7BA44852-A848-46D7-970F-64919AC8F4E5}" type="presParOf" srcId="{3F736D09-5643-47F3-B622-EBBB06CCE5AA}" destId="{F66287B7-359B-425A-87C0-800D1BB19ECF}" srcOrd="1" destOrd="0" presId="urn:microsoft.com/office/officeart/2005/8/layout/hierarchy2"/>
    <dgm:cxn modelId="{811C221D-377D-417B-B055-ACD80545E9A1}" type="presParOf" srcId="{F66287B7-359B-425A-87C0-800D1BB19ECF}" destId="{0D4882C8-85C6-4C0F-ACCB-87F788E46A00}" srcOrd="0" destOrd="0" presId="urn:microsoft.com/office/officeart/2005/8/layout/hierarchy2"/>
    <dgm:cxn modelId="{F39C85FC-2980-430D-ABC9-96DC1885B993}" type="presParOf" srcId="{0D4882C8-85C6-4C0F-ACCB-87F788E46A00}" destId="{5485D33B-384E-4D6D-B2D9-91E8C82D9E5D}" srcOrd="0" destOrd="0" presId="urn:microsoft.com/office/officeart/2005/8/layout/hierarchy2"/>
    <dgm:cxn modelId="{FB817BAF-5875-4F0F-8E3B-81488E14D5B4}" type="presParOf" srcId="{F66287B7-359B-425A-87C0-800D1BB19ECF}" destId="{60A9F838-8673-4237-B5CD-217CF67C38DC}" srcOrd="1" destOrd="0" presId="urn:microsoft.com/office/officeart/2005/8/layout/hierarchy2"/>
    <dgm:cxn modelId="{6D081075-406C-410B-811C-5591C92A4694}" type="presParOf" srcId="{60A9F838-8673-4237-B5CD-217CF67C38DC}" destId="{AA92F0F2-8DA9-4170-84E1-0F703E3A9EB7}" srcOrd="0" destOrd="0" presId="urn:microsoft.com/office/officeart/2005/8/layout/hierarchy2"/>
    <dgm:cxn modelId="{B61C50A6-9BE0-4D23-8D78-6A55FA3DCD77}" type="presParOf" srcId="{60A9F838-8673-4237-B5CD-217CF67C38DC}" destId="{1D5FEB8C-A17B-42C0-9B92-60380CE94212}" srcOrd="1" destOrd="0" presId="urn:microsoft.com/office/officeart/2005/8/layout/hierarchy2"/>
    <dgm:cxn modelId="{2824DC99-A9C1-4117-93CC-7E2A64165E49}" type="presParOf" srcId="{A3B82700-911A-48C3-AD57-06CFB6FEC78B}" destId="{79795F05-9F58-49E9-9A4F-B1B96A4A0CD5}" srcOrd="2" destOrd="0" presId="urn:microsoft.com/office/officeart/2005/8/layout/hierarchy2"/>
    <dgm:cxn modelId="{07170795-DAC7-4AFE-ABBD-D4575BA9095F}" type="presParOf" srcId="{79795F05-9F58-49E9-9A4F-B1B96A4A0CD5}" destId="{C7EC9699-3143-4CD4-A60A-272334767B65}" srcOrd="0" destOrd="0" presId="urn:microsoft.com/office/officeart/2005/8/layout/hierarchy2"/>
    <dgm:cxn modelId="{5DD1F28B-2FE9-4DCB-933F-0656EFD6CEA3}" type="presParOf" srcId="{A3B82700-911A-48C3-AD57-06CFB6FEC78B}" destId="{2209A970-0577-427D-8102-A136131374F8}" srcOrd="3" destOrd="0" presId="urn:microsoft.com/office/officeart/2005/8/layout/hierarchy2"/>
    <dgm:cxn modelId="{218CC5E9-D3F1-4341-BD80-3D847E90DA84}" type="presParOf" srcId="{2209A970-0577-427D-8102-A136131374F8}" destId="{0F84456E-3048-4565-9F9F-5F1E0F075F48}" srcOrd="0" destOrd="0" presId="urn:microsoft.com/office/officeart/2005/8/layout/hierarchy2"/>
    <dgm:cxn modelId="{78B43E23-98BC-48A1-A9CF-71AC633B5F33}" type="presParOf" srcId="{2209A970-0577-427D-8102-A136131374F8}" destId="{AE2FE7EF-5A96-4E60-B0A2-21DB5C394B94}" srcOrd="1" destOrd="0" presId="urn:microsoft.com/office/officeart/2005/8/layout/hierarchy2"/>
    <dgm:cxn modelId="{A67B30D9-B3DC-4910-B34D-F02A8A7B26AC}" type="presParOf" srcId="{A3B82700-911A-48C3-AD57-06CFB6FEC78B}" destId="{FE7FE94A-C5C9-4929-891E-DAADC7E97967}" srcOrd="4" destOrd="0" presId="urn:microsoft.com/office/officeart/2005/8/layout/hierarchy2"/>
    <dgm:cxn modelId="{D9A1A74D-C9C7-4A5E-AD02-57DEAA8C18C8}" type="presParOf" srcId="{FE7FE94A-C5C9-4929-891E-DAADC7E97967}" destId="{8653425B-4D82-4007-BF23-C456188214A5}" srcOrd="0" destOrd="0" presId="urn:microsoft.com/office/officeart/2005/8/layout/hierarchy2"/>
    <dgm:cxn modelId="{3CCFCCCB-05BC-4012-BBFB-1BB54A94F662}" type="presParOf" srcId="{A3B82700-911A-48C3-AD57-06CFB6FEC78B}" destId="{8309408B-32F1-4914-9B59-91ED00DEEF7E}" srcOrd="5" destOrd="0" presId="urn:microsoft.com/office/officeart/2005/8/layout/hierarchy2"/>
    <dgm:cxn modelId="{D82CE40C-3268-4CBC-A538-DCD2CA359590}" type="presParOf" srcId="{8309408B-32F1-4914-9B59-91ED00DEEF7E}" destId="{D818AF75-8733-4F4F-BD1B-58CB68144581}" srcOrd="0" destOrd="0" presId="urn:microsoft.com/office/officeart/2005/8/layout/hierarchy2"/>
    <dgm:cxn modelId="{E065D20E-5599-4A14-B05D-C0216E6ADEF3}" type="presParOf" srcId="{8309408B-32F1-4914-9B59-91ED00DEEF7E}" destId="{29B3DCE5-11B9-4C37-ABD7-41FCAF73974C}" srcOrd="1" destOrd="0" presId="urn:microsoft.com/office/officeart/2005/8/layout/hierarchy2"/>
    <dgm:cxn modelId="{DE89ADBC-5790-49A3-A6D2-EE38B52D2D95}" type="presParOf" srcId="{29B3DCE5-11B9-4C37-ABD7-41FCAF73974C}" destId="{BEC5184D-5355-46CC-84EE-8DC7EC37C2FB}" srcOrd="0" destOrd="0" presId="urn:microsoft.com/office/officeart/2005/8/layout/hierarchy2"/>
    <dgm:cxn modelId="{E84C8997-4E99-4544-8300-9AFAA97FABF6}" type="presParOf" srcId="{BEC5184D-5355-46CC-84EE-8DC7EC37C2FB}" destId="{162A7519-9682-4A97-9129-35C5AE8BA9C0}" srcOrd="0" destOrd="0" presId="urn:microsoft.com/office/officeart/2005/8/layout/hierarchy2"/>
    <dgm:cxn modelId="{B1CBBFC4-32AE-4743-8421-99FEE8AF3D51}" type="presParOf" srcId="{29B3DCE5-11B9-4C37-ABD7-41FCAF73974C}" destId="{AA6DDEEB-88FE-4C05-BA99-10990A25FEC6}" srcOrd="1" destOrd="0" presId="urn:microsoft.com/office/officeart/2005/8/layout/hierarchy2"/>
    <dgm:cxn modelId="{AAFD8C46-E58D-4E1A-8ACC-79C1CF425A40}" type="presParOf" srcId="{AA6DDEEB-88FE-4C05-BA99-10990A25FEC6}" destId="{B9764141-0130-4DE6-B00F-306E0076503B}" srcOrd="0" destOrd="0" presId="urn:microsoft.com/office/officeart/2005/8/layout/hierarchy2"/>
    <dgm:cxn modelId="{43F5F221-F635-44D7-B446-C3CA859EA470}" type="presParOf" srcId="{AA6DDEEB-88FE-4C05-BA99-10990A25FEC6}" destId="{F227F5E2-C1ED-4487-BEFD-11D70D37A7DF}" srcOrd="1" destOrd="0" presId="urn:microsoft.com/office/officeart/2005/8/layout/hierarchy2"/>
    <dgm:cxn modelId="{6F5A0FA2-8B8A-42F7-91A0-E137816D0490}" type="presParOf" srcId="{01F6CBDD-2C29-4D74-8465-AF8616175616}" destId="{98DD37A2-DCC8-42CE-A76C-213EBA445C29}" srcOrd="2" destOrd="0" presId="urn:microsoft.com/office/officeart/2005/8/layout/hierarchy2"/>
    <dgm:cxn modelId="{75011748-F153-44C6-8BAF-A83FAE40B356}" type="presParOf" srcId="{98DD37A2-DCC8-42CE-A76C-213EBA445C29}" destId="{E4970149-F3BE-4F5E-B71D-3D6057A3332D}" srcOrd="0" destOrd="0" presId="urn:microsoft.com/office/officeart/2005/8/layout/hierarchy2"/>
    <dgm:cxn modelId="{6D70641C-ACA6-4542-84F2-5A23D4F5D4EC}" type="presParOf" srcId="{01F6CBDD-2C29-4D74-8465-AF8616175616}" destId="{81B40526-494D-4C07-AD47-0266817D2AF3}" srcOrd="3" destOrd="0" presId="urn:microsoft.com/office/officeart/2005/8/layout/hierarchy2"/>
    <dgm:cxn modelId="{B28D2ED3-121E-4443-B59F-7447FFADCE45}" type="presParOf" srcId="{81B40526-494D-4C07-AD47-0266817D2AF3}" destId="{CE4A8124-0E9B-45C4-8A96-2B8BE6E1D49E}" srcOrd="0" destOrd="0" presId="urn:microsoft.com/office/officeart/2005/8/layout/hierarchy2"/>
    <dgm:cxn modelId="{F9EFCAAF-6C44-4C06-8854-AF24FF7DD9C0}" type="presParOf" srcId="{81B40526-494D-4C07-AD47-0266817D2AF3}" destId="{05CA84B3-4125-421E-86C5-BAAC14BBDEFA}" srcOrd="1" destOrd="0" presId="urn:microsoft.com/office/officeart/2005/8/layout/hierarchy2"/>
    <dgm:cxn modelId="{B02CD883-F4B5-4A3A-B5BC-CCD8DDBE35B8}" type="presParOf" srcId="{01F6CBDD-2C29-4D74-8465-AF8616175616}" destId="{1B5D6CF9-4CC2-40AF-B286-18AE57AA5841}" srcOrd="4" destOrd="0" presId="urn:microsoft.com/office/officeart/2005/8/layout/hierarchy2"/>
    <dgm:cxn modelId="{423A7F41-0AF6-4834-A82B-8F17E376E0CC}" type="presParOf" srcId="{1B5D6CF9-4CC2-40AF-B286-18AE57AA5841}" destId="{CB3D9BBF-F793-4CAC-A988-58B5C0E90516}" srcOrd="0" destOrd="0" presId="urn:microsoft.com/office/officeart/2005/8/layout/hierarchy2"/>
    <dgm:cxn modelId="{19444C16-E921-487D-8D82-FE965A06D5EA}" type="presParOf" srcId="{01F6CBDD-2C29-4D74-8465-AF8616175616}" destId="{04A8BD58-73DB-47F6-A6D0-20E0B7066565}" srcOrd="5" destOrd="0" presId="urn:microsoft.com/office/officeart/2005/8/layout/hierarchy2"/>
    <dgm:cxn modelId="{3DCEE9BB-B640-46AA-9014-3D8545D66E7F}" type="presParOf" srcId="{04A8BD58-73DB-47F6-A6D0-20E0B7066565}" destId="{928AE848-3CA5-486A-B8B6-AB0F8993275F}" srcOrd="0" destOrd="0" presId="urn:microsoft.com/office/officeart/2005/8/layout/hierarchy2"/>
    <dgm:cxn modelId="{EF861A9D-A7BA-40B8-A444-065B6EF8FEBA}" type="presParOf" srcId="{04A8BD58-73DB-47F6-A6D0-20E0B7066565}" destId="{D27289E6-8C40-4EA4-A577-1A63058FE96C}" srcOrd="1" destOrd="0" presId="urn:microsoft.com/office/officeart/2005/8/layout/hierarchy2"/>
    <dgm:cxn modelId="{31E37DC0-407E-487A-B95A-C8F0D265A11E}" type="presParOf" srcId="{D27289E6-8C40-4EA4-A577-1A63058FE96C}" destId="{C1F00D64-D380-45D3-84F2-A07A53AE34A8}" srcOrd="0" destOrd="0" presId="urn:microsoft.com/office/officeart/2005/8/layout/hierarchy2"/>
    <dgm:cxn modelId="{7A9FD276-B933-48C1-945E-F6DE210876E8}" type="presParOf" srcId="{C1F00D64-D380-45D3-84F2-A07A53AE34A8}" destId="{BDCF0DC2-96B9-4D8F-ACE9-83FACE82F1EB}" srcOrd="0" destOrd="0" presId="urn:microsoft.com/office/officeart/2005/8/layout/hierarchy2"/>
    <dgm:cxn modelId="{95B4BDFB-9378-4F9C-8FD4-81E32A476F1A}" type="presParOf" srcId="{D27289E6-8C40-4EA4-A577-1A63058FE96C}" destId="{4608BF80-CADC-493A-AED8-E6D7A25745B0}" srcOrd="1" destOrd="0" presId="urn:microsoft.com/office/officeart/2005/8/layout/hierarchy2"/>
    <dgm:cxn modelId="{76776063-A648-461E-B77E-1F0171B36702}" type="presParOf" srcId="{4608BF80-CADC-493A-AED8-E6D7A25745B0}" destId="{2ADC5B38-5D3B-4643-81DF-AC898DE6BE58}" srcOrd="0" destOrd="0" presId="urn:microsoft.com/office/officeart/2005/8/layout/hierarchy2"/>
    <dgm:cxn modelId="{A268FA2D-70DA-471D-B0E3-28A5599F033B}" type="presParOf" srcId="{4608BF80-CADC-493A-AED8-E6D7A25745B0}" destId="{E5763877-650A-470F-9AB9-DDF13AB2643A}" srcOrd="1" destOrd="0" presId="urn:microsoft.com/office/officeart/2005/8/layout/hierarchy2"/>
    <dgm:cxn modelId="{D5938C29-04E0-4A9D-BF6C-72D8CE07B2CF}" type="presParOf" srcId="{E5763877-650A-470F-9AB9-DDF13AB2643A}" destId="{F4857802-046F-4A8C-B792-27A41B353428}" srcOrd="0" destOrd="0" presId="urn:microsoft.com/office/officeart/2005/8/layout/hierarchy2"/>
    <dgm:cxn modelId="{7C598A6B-714B-4E51-80E2-41AAEE805819}" type="presParOf" srcId="{F4857802-046F-4A8C-B792-27A41B353428}" destId="{9C941A46-05C5-4FA8-AA9A-9BD616CAA365}" srcOrd="0" destOrd="0" presId="urn:microsoft.com/office/officeart/2005/8/layout/hierarchy2"/>
    <dgm:cxn modelId="{3C348764-C41C-4833-947D-16F48B023FF8}" type="presParOf" srcId="{E5763877-650A-470F-9AB9-DDF13AB2643A}" destId="{A25E5325-5D94-4FDD-8864-390E01B46D67}" srcOrd="1" destOrd="0" presId="urn:microsoft.com/office/officeart/2005/8/layout/hierarchy2"/>
    <dgm:cxn modelId="{0BF97FC3-15D6-4185-A4A3-58C4F6E066EC}" type="presParOf" srcId="{A25E5325-5D94-4FDD-8864-390E01B46D67}" destId="{171D2625-58E7-4DA1-8E5F-15FA566A02A6}" srcOrd="0" destOrd="0" presId="urn:microsoft.com/office/officeart/2005/8/layout/hierarchy2"/>
    <dgm:cxn modelId="{F2FD2E51-83D0-432F-B49F-D8C940A59F48}" type="presParOf" srcId="{A25E5325-5D94-4FDD-8864-390E01B46D67}" destId="{2ADB61C4-3A1E-469C-8664-8D2EC2B71B2A}" srcOrd="1" destOrd="0" presId="urn:microsoft.com/office/officeart/2005/8/layout/hierarchy2"/>
    <dgm:cxn modelId="{475A41EB-B06B-43DB-BD81-7D2EC1D04346}" type="presParOf" srcId="{D27289E6-8C40-4EA4-A577-1A63058FE96C}" destId="{F8FA2934-9E56-432E-8577-BE5519D19134}" srcOrd="2" destOrd="0" presId="urn:microsoft.com/office/officeart/2005/8/layout/hierarchy2"/>
    <dgm:cxn modelId="{F2F8ED46-5AD2-47D4-BD1F-CEFE4F384A83}" type="presParOf" srcId="{F8FA2934-9E56-432E-8577-BE5519D19134}" destId="{46FCF5A2-FA22-401D-A96C-787FC758709C}" srcOrd="0" destOrd="0" presId="urn:microsoft.com/office/officeart/2005/8/layout/hierarchy2"/>
    <dgm:cxn modelId="{67B82EA9-1F48-48BC-9631-466BDB8BDA85}" type="presParOf" srcId="{D27289E6-8C40-4EA4-A577-1A63058FE96C}" destId="{320251E4-6C58-4190-A741-7AFBAAD4F897}" srcOrd="3" destOrd="0" presId="urn:microsoft.com/office/officeart/2005/8/layout/hierarchy2"/>
    <dgm:cxn modelId="{AF754BF2-AD63-44A5-9DAB-9D9172E85927}" type="presParOf" srcId="{320251E4-6C58-4190-A741-7AFBAAD4F897}" destId="{661CB3DD-B11F-444F-ABDD-9AD630EA6B3B}" srcOrd="0" destOrd="0" presId="urn:microsoft.com/office/officeart/2005/8/layout/hierarchy2"/>
    <dgm:cxn modelId="{7D333EAE-DD9C-4385-BC98-FDE1C271257D}" type="presParOf" srcId="{320251E4-6C58-4190-A741-7AFBAAD4F897}" destId="{F4BC1A99-B123-42FC-8FDE-E36ED6C47F7B}" srcOrd="1" destOrd="0" presId="urn:microsoft.com/office/officeart/2005/8/layout/hierarchy2"/>
    <dgm:cxn modelId="{F8F4F721-41D7-41A6-AC76-A43AF0D4EF2E}" type="presParOf" srcId="{D27289E6-8C40-4EA4-A577-1A63058FE96C}" destId="{31AC6149-99A1-4833-B6A9-920E3513ED86}" srcOrd="4" destOrd="0" presId="urn:microsoft.com/office/officeart/2005/8/layout/hierarchy2"/>
    <dgm:cxn modelId="{4ABF680E-4BE8-40E3-A691-D06F6ECDC8AD}" type="presParOf" srcId="{31AC6149-99A1-4833-B6A9-920E3513ED86}" destId="{8C8A76E1-2C90-4E8C-8819-27E8B8FE1548}" srcOrd="0" destOrd="0" presId="urn:microsoft.com/office/officeart/2005/8/layout/hierarchy2"/>
    <dgm:cxn modelId="{B37D88C6-93CA-4EAC-A6F9-FC61C6C5C9D7}" type="presParOf" srcId="{D27289E6-8C40-4EA4-A577-1A63058FE96C}" destId="{BB93737B-73E5-45EE-BB08-4F7045E0D85F}" srcOrd="5" destOrd="0" presId="urn:microsoft.com/office/officeart/2005/8/layout/hierarchy2"/>
    <dgm:cxn modelId="{079B9E4A-26E1-430C-9D01-E30D6CE6F053}" type="presParOf" srcId="{BB93737B-73E5-45EE-BB08-4F7045E0D85F}" destId="{541F53FB-85C2-4C11-AEAF-05EA73FDEFE3}" srcOrd="0" destOrd="0" presId="urn:microsoft.com/office/officeart/2005/8/layout/hierarchy2"/>
    <dgm:cxn modelId="{6454190E-D330-4895-8F45-4F0329A47EB9}" type="presParOf" srcId="{BB93737B-73E5-45EE-BB08-4F7045E0D85F}" destId="{9AF36861-0747-40FA-B05F-5FA170FB60BC}" srcOrd="1" destOrd="0" presId="urn:microsoft.com/office/officeart/2005/8/layout/hierarchy2"/>
    <dgm:cxn modelId="{78E23406-BA63-4EB2-B271-AB9737EA4443}" type="presParOf" srcId="{9AF36861-0747-40FA-B05F-5FA170FB60BC}" destId="{F7559AFF-4134-4786-ADFB-F03D1982B3A4}" srcOrd="0" destOrd="0" presId="urn:microsoft.com/office/officeart/2005/8/layout/hierarchy2"/>
    <dgm:cxn modelId="{524606DE-86F2-4834-AA24-C6E34D45D58E}" type="presParOf" srcId="{F7559AFF-4134-4786-ADFB-F03D1982B3A4}" destId="{A2B83AC6-C564-4500-AAF7-84A4561DD4A1}" srcOrd="0" destOrd="0" presId="urn:microsoft.com/office/officeart/2005/8/layout/hierarchy2"/>
    <dgm:cxn modelId="{394CCD26-CA44-4559-9CFD-FD0EB0F328E0}" type="presParOf" srcId="{9AF36861-0747-40FA-B05F-5FA170FB60BC}" destId="{836BEE4B-394B-49CE-A50E-376BF0662026}" srcOrd="1" destOrd="0" presId="urn:microsoft.com/office/officeart/2005/8/layout/hierarchy2"/>
    <dgm:cxn modelId="{45EEB55B-2A67-42BD-87D1-B91526833954}" type="presParOf" srcId="{836BEE4B-394B-49CE-A50E-376BF0662026}" destId="{59333CAB-0402-4B56-956E-FB90E36E2B52}" srcOrd="0" destOrd="0" presId="urn:microsoft.com/office/officeart/2005/8/layout/hierarchy2"/>
    <dgm:cxn modelId="{471FCC15-6939-423C-9436-5017F8EAE271}" type="presParOf" srcId="{836BEE4B-394B-49CE-A50E-376BF0662026}" destId="{0747D058-CCE7-458F-BF71-97CD8D122D6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5193131-90A3-2647-9A4C-9F05D39C8F83}" type="doc">
      <dgm:prSet loTypeId="urn:microsoft.com/office/officeart/2005/8/layout/cycle2" loCatId="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9500DE4-BABD-8640-AD54-F2DAC08C840A}">
      <dgm:prSet phldrT="[Text]"/>
      <dgm:spPr/>
      <dgm:t>
        <a:bodyPr/>
        <a:lstStyle/>
        <a:p>
          <a:r>
            <a:rPr lang="en-US" dirty="0" err="1"/>
            <a:t>判断状态条件</a:t>
          </a:r>
          <a:endParaRPr lang="en-US" dirty="0"/>
        </a:p>
      </dgm:t>
    </dgm:pt>
    <dgm:pt modelId="{520A36F9-CA7D-F245-AE5F-C024B271E4B0}" type="parTrans" cxnId="{BD07CFDA-7915-D742-AAB3-7184E7C41DDE}">
      <dgm:prSet/>
      <dgm:spPr/>
      <dgm:t>
        <a:bodyPr/>
        <a:lstStyle/>
        <a:p>
          <a:endParaRPr lang="en-US"/>
        </a:p>
      </dgm:t>
    </dgm:pt>
    <dgm:pt modelId="{AE625D04-F51C-704F-945C-4CF2ED4B16ED}" type="sibTrans" cxnId="{BD07CFDA-7915-D742-AAB3-7184E7C41DDE}">
      <dgm:prSet/>
      <dgm:spPr/>
      <dgm:t>
        <a:bodyPr/>
        <a:lstStyle/>
        <a:p>
          <a:endParaRPr lang="en-US"/>
        </a:p>
      </dgm:t>
    </dgm:pt>
    <dgm:pt modelId="{195BA8B9-D045-194B-BE2C-F9DA438B250A}">
      <dgm:prSet phldrT="[Text]"/>
      <dgm:spPr/>
      <dgm:t>
        <a:bodyPr/>
        <a:lstStyle/>
        <a:p>
          <a:r>
            <a:rPr lang="en-US" dirty="0" err="1"/>
            <a:t>进行操作</a:t>
          </a:r>
          <a:endParaRPr lang="en-US" dirty="0"/>
        </a:p>
      </dgm:t>
    </dgm:pt>
    <dgm:pt modelId="{AA53C426-A3E9-314D-954B-1DE4C3BFAFB9}" type="parTrans" cxnId="{0FD59B99-578B-AE43-A15D-34A63237074A}">
      <dgm:prSet/>
      <dgm:spPr/>
      <dgm:t>
        <a:bodyPr/>
        <a:lstStyle/>
        <a:p>
          <a:endParaRPr lang="en-US"/>
        </a:p>
      </dgm:t>
    </dgm:pt>
    <dgm:pt modelId="{D3D031CA-30A4-6E44-831F-107AC34970E6}" type="sibTrans" cxnId="{0FD59B99-578B-AE43-A15D-34A63237074A}">
      <dgm:prSet/>
      <dgm:spPr/>
      <dgm:t>
        <a:bodyPr/>
        <a:lstStyle/>
        <a:p>
          <a:endParaRPr lang="en-US"/>
        </a:p>
      </dgm:t>
    </dgm:pt>
    <dgm:pt modelId="{86BEC15D-788C-A449-BE46-6A67F26F52C9}">
      <dgm:prSet phldrT="[Text]"/>
      <dgm:spPr/>
      <dgm:t>
        <a:bodyPr/>
        <a:lstStyle/>
        <a:p>
          <a:r>
            <a:rPr lang="en-US" dirty="0" err="1"/>
            <a:t>修改状态</a:t>
          </a:r>
          <a:endParaRPr lang="en-US" dirty="0"/>
        </a:p>
      </dgm:t>
    </dgm:pt>
    <dgm:pt modelId="{21685299-F1EF-1546-9257-4895C58EFB18}" type="parTrans" cxnId="{E56CFFB3-624F-BD42-A2C7-8F4E4961E841}">
      <dgm:prSet/>
      <dgm:spPr/>
      <dgm:t>
        <a:bodyPr/>
        <a:lstStyle/>
        <a:p>
          <a:endParaRPr lang="en-US"/>
        </a:p>
      </dgm:t>
    </dgm:pt>
    <dgm:pt modelId="{E81331B3-BFF4-3A48-AB93-FC323212AF1D}" type="sibTrans" cxnId="{E56CFFB3-624F-BD42-A2C7-8F4E4961E841}">
      <dgm:prSet/>
      <dgm:spPr/>
      <dgm:t>
        <a:bodyPr/>
        <a:lstStyle/>
        <a:p>
          <a:endParaRPr lang="en-US"/>
        </a:p>
      </dgm:t>
    </dgm:pt>
    <dgm:pt modelId="{349847B8-D9F4-6D4C-9737-3ADAF78F2630}" type="pres">
      <dgm:prSet presAssocID="{35193131-90A3-2647-9A4C-9F05D39C8F83}" presName="cycle" presStyleCnt="0">
        <dgm:presLayoutVars>
          <dgm:dir/>
          <dgm:resizeHandles val="exact"/>
        </dgm:presLayoutVars>
      </dgm:prSet>
      <dgm:spPr/>
    </dgm:pt>
    <dgm:pt modelId="{2C61132C-55C7-F741-89BA-E8830C74C61D}" type="pres">
      <dgm:prSet presAssocID="{59500DE4-BABD-8640-AD54-F2DAC08C840A}" presName="node" presStyleLbl="node1" presStyleIdx="0" presStyleCnt="3">
        <dgm:presLayoutVars>
          <dgm:bulletEnabled val="1"/>
        </dgm:presLayoutVars>
      </dgm:prSet>
      <dgm:spPr/>
    </dgm:pt>
    <dgm:pt modelId="{FC9A7832-30B4-5847-AE18-CACB3A45CC6F}" type="pres">
      <dgm:prSet presAssocID="{AE625D04-F51C-704F-945C-4CF2ED4B16ED}" presName="sibTrans" presStyleLbl="sibTrans2D1" presStyleIdx="0" presStyleCnt="3"/>
      <dgm:spPr/>
    </dgm:pt>
    <dgm:pt modelId="{59AD84D9-B17A-5045-A724-EDBB6444E198}" type="pres">
      <dgm:prSet presAssocID="{AE625D04-F51C-704F-945C-4CF2ED4B16ED}" presName="connectorText" presStyleLbl="sibTrans2D1" presStyleIdx="0" presStyleCnt="3"/>
      <dgm:spPr/>
    </dgm:pt>
    <dgm:pt modelId="{678C7E88-BCC0-794C-AB08-6AFA684DFECC}" type="pres">
      <dgm:prSet presAssocID="{195BA8B9-D045-194B-BE2C-F9DA438B250A}" presName="node" presStyleLbl="node1" presStyleIdx="1" presStyleCnt="3">
        <dgm:presLayoutVars>
          <dgm:bulletEnabled val="1"/>
        </dgm:presLayoutVars>
      </dgm:prSet>
      <dgm:spPr/>
    </dgm:pt>
    <dgm:pt modelId="{08C925FB-EE4B-9742-BA75-BF7F13E78129}" type="pres">
      <dgm:prSet presAssocID="{D3D031CA-30A4-6E44-831F-107AC34970E6}" presName="sibTrans" presStyleLbl="sibTrans2D1" presStyleIdx="1" presStyleCnt="3"/>
      <dgm:spPr/>
    </dgm:pt>
    <dgm:pt modelId="{6EBEC8E1-55F0-484D-8862-9E82EBAD21C5}" type="pres">
      <dgm:prSet presAssocID="{D3D031CA-30A4-6E44-831F-107AC34970E6}" presName="connectorText" presStyleLbl="sibTrans2D1" presStyleIdx="1" presStyleCnt="3"/>
      <dgm:spPr/>
    </dgm:pt>
    <dgm:pt modelId="{C72FCFC2-6D23-E346-8B25-CEFAA6B515F5}" type="pres">
      <dgm:prSet presAssocID="{86BEC15D-788C-A449-BE46-6A67F26F52C9}" presName="node" presStyleLbl="node1" presStyleIdx="2" presStyleCnt="3">
        <dgm:presLayoutVars>
          <dgm:bulletEnabled val="1"/>
        </dgm:presLayoutVars>
      </dgm:prSet>
      <dgm:spPr/>
    </dgm:pt>
    <dgm:pt modelId="{1954CE59-F326-E14E-BB99-A4B85FDEF158}" type="pres">
      <dgm:prSet presAssocID="{E81331B3-BFF4-3A48-AB93-FC323212AF1D}" presName="sibTrans" presStyleLbl="sibTrans2D1" presStyleIdx="2" presStyleCnt="3"/>
      <dgm:spPr/>
    </dgm:pt>
    <dgm:pt modelId="{324DFE07-CDC3-BD4F-8FA0-E0EA7F55F464}" type="pres">
      <dgm:prSet presAssocID="{E81331B3-BFF4-3A48-AB93-FC323212AF1D}" presName="connectorText" presStyleLbl="sibTrans2D1" presStyleIdx="2" presStyleCnt="3"/>
      <dgm:spPr/>
    </dgm:pt>
  </dgm:ptLst>
  <dgm:cxnLst>
    <dgm:cxn modelId="{A6AE7C2A-9493-344B-967E-87EC8954F20E}" type="presOf" srcId="{AE625D04-F51C-704F-945C-4CF2ED4B16ED}" destId="{59AD84D9-B17A-5045-A724-EDBB6444E198}" srcOrd="1" destOrd="0" presId="urn:microsoft.com/office/officeart/2005/8/layout/cycle2"/>
    <dgm:cxn modelId="{1B07784E-DFBD-3748-BC6B-561CAED2422F}" type="presOf" srcId="{35193131-90A3-2647-9A4C-9F05D39C8F83}" destId="{349847B8-D9F4-6D4C-9737-3ADAF78F2630}" srcOrd="0" destOrd="0" presId="urn:microsoft.com/office/officeart/2005/8/layout/cycle2"/>
    <dgm:cxn modelId="{59092E5A-3CF9-5942-8438-6139A6D03705}" type="presOf" srcId="{195BA8B9-D045-194B-BE2C-F9DA438B250A}" destId="{678C7E88-BCC0-794C-AB08-6AFA684DFECC}" srcOrd="0" destOrd="0" presId="urn:microsoft.com/office/officeart/2005/8/layout/cycle2"/>
    <dgm:cxn modelId="{0FD59B99-578B-AE43-A15D-34A63237074A}" srcId="{35193131-90A3-2647-9A4C-9F05D39C8F83}" destId="{195BA8B9-D045-194B-BE2C-F9DA438B250A}" srcOrd="1" destOrd="0" parTransId="{AA53C426-A3E9-314D-954B-1DE4C3BFAFB9}" sibTransId="{D3D031CA-30A4-6E44-831F-107AC34970E6}"/>
    <dgm:cxn modelId="{30F6209F-49E0-6E4D-BBB0-0E8675D779F4}" type="presOf" srcId="{D3D031CA-30A4-6E44-831F-107AC34970E6}" destId="{6EBEC8E1-55F0-484D-8862-9E82EBAD21C5}" srcOrd="1" destOrd="0" presId="urn:microsoft.com/office/officeart/2005/8/layout/cycle2"/>
    <dgm:cxn modelId="{E56CFFB3-624F-BD42-A2C7-8F4E4961E841}" srcId="{35193131-90A3-2647-9A4C-9F05D39C8F83}" destId="{86BEC15D-788C-A449-BE46-6A67F26F52C9}" srcOrd="2" destOrd="0" parTransId="{21685299-F1EF-1546-9257-4895C58EFB18}" sibTransId="{E81331B3-BFF4-3A48-AB93-FC323212AF1D}"/>
    <dgm:cxn modelId="{FC6BE8B5-9292-384D-A561-D7FAF0F3529F}" type="presOf" srcId="{E81331B3-BFF4-3A48-AB93-FC323212AF1D}" destId="{324DFE07-CDC3-BD4F-8FA0-E0EA7F55F464}" srcOrd="1" destOrd="0" presId="urn:microsoft.com/office/officeart/2005/8/layout/cycle2"/>
    <dgm:cxn modelId="{88F63ABB-1D3A-7F4C-8793-BE308036614E}" type="presOf" srcId="{E81331B3-BFF4-3A48-AB93-FC323212AF1D}" destId="{1954CE59-F326-E14E-BB99-A4B85FDEF158}" srcOrd="0" destOrd="0" presId="urn:microsoft.com/office/officeart/2005/8/layout/cycle2"/>
    <dgm:cxn modelId="{60BAE7C3-2DE7-5F4E-B5C2-3B9B0F87D254}" type="presOf" srcId="{86BEC15D-788C-A449-BE46-6A67F26F52C9}" destId="{C72FCFC2-6D23-E346-8B25-CEFAA6B515F5}" srcOrd="0" destOrd="0" presId="urn:microsoft.com/office/officeart/2005/8/layout/cycle2"/>
    <dgm:cxn modelId="{F71F7BC9-83EB-AD4F-8239-185475A2257A}" type="presOf" srcId="{D3D031CA-30A4-6E44-831F-107AC34970E6}" destId="{08C925FB-EE4B-9742-BA75-BF7F13E78129}" srcOrd="0" destOrd="0" presId="urn:microsoft.com/office/officeart/2005/8/layout/cycle2"/>
    <dgm:cxn modelId="{FD8D3CD8-960E-964A-8C34-658478AF6FE6}" type="presOf" srcId="{AE625D04-F51C-704F-945C-4CF2ED4B16ED}" destId="{FC9A7832-30B4-5847-AE18-CACB3A45CC6F}" srcOrd="0" destOrd="0" presId="urn:microsoft.com/office/officeart/2005/8/layout/cycle2"/>
    <dgm:cxn modelId="{4D718DDA-6FFC-F14A-8589-E388C1EC83B3}" type="presOf" srcId="{59500DE4-BABD-8640-AD54-F2DAC08C840A}" destId="{2C61132C-55C7-F741-89BA-E8830C74C61D}" srcOrd="0" destOrd="0" presId="urn:microsoft.com/office/officeart/2005/8/layout/cycle2"/>
    <dgm:cxn modelId="{BD07CFDA-7915-D742-AAB3-7184E7C41DDE}" srcId="{35193131-90A3-2647-9A4C-9F05D39C8F83}" destId="{59500DE4-BABD-8640-AD54-F2DAC08C840A}" srcOrd="0" destOrd="0" parTransId="{520A36F9-CA7D-F245-AE5F-C024B271E4B0}" sibTransId="{AE625D04-F51C-704F-945C-4CF2ED4B16ED}"/>
    <dgm:cxn modelId="{A3431722-6952-7A4D-988E-E3EA418CA86D}" type="presParOf" srcId="{349847B8-D9F4-6D4C-9737-3ADAF78F2630}" destId="{2C61132C-55C7-F741-89BA-E8830C74C61D}" srcOrd="0" destOrd="0" presId="urn:microsoft.com/office/officeart/2005/8/layout/cycle2"/>
    <dgm:cxn modelId="{E39B0E25-1F17-4A4B-905E-979250CC3B42}" type="presParOf" srcId="{349847B8-D9F4-6D4C-9737-3ADAF78F2630}" destId="{FC9A7832-30B4-5847-AE18-CACB3A45CC6F}" srcOrd="1" destOrd="0" presId="urn:microsoft.com/office/officeart/2005/8/layout/cycle2"/>
    <dgm:cxn modelId="{C441D6C0-27A6-3A44-8B06-08B9EFC123B4}" type="presParOf" srcId="{FC9A7832-30B4-5847-AE18-CACB3A45CC6F}" destId="{59AD84D9-B17A-5045-A724-EDBB6444E198}" srcOrd="0" destOrd="0" presId="urn:microsoft.com/office/officeart/2005/8/layout/cycle2"/>
    <dgm:cxn modelId="{375C8FB7-E460-A448-9BA4-26D86383DE33}" type="presParOf" srcId="{349847B8-D9F4-6D4C-9737-3ADAF78F2630}" destId="{678C7E88-BCC0-794C-AB08-6AFA684DFECC}" srcOrd="2" destOrd="0" presId="urn:microsoft.com/office/officeart/2005/8/layout/cycle2"/>
    <dgm:cxn modelId="{D5713ABE-0C4B-1948-A5D2-DC98FD334220}" type="presParOf" srcId="{349847B8-D9F4-6D4C-9737-3ADAF78F2630}" destId="{08C925FB-EE4B-9742-BA75-BF7F13E78129}" srcOrd="3" destOrd="0" presId="urn:microsoft.com/office/officeart/2005/8/layout/cycle2"/>
    <dgm:cxn modelId="{750FE4FF-CE0D-9543-A4AB-1A067489EE8E}" type="presParOf" srcId="{08C925FB-EE4B-9742-BA75-BF7F13E78129}" destId="{6EBEC8E1-55F0-484D-8862-9E82EBAD21C5}" srcOrd="0" destOrd="0" presId="urn:microsoft.com/office/officeart/2005/8/layout/cycle2"/>
    <dgm:cxn modelId="{A4B0B13D-1803-784B-866A-BDFF90AA1302}" type="presParOf" srcId="{349847B8-D9F4-6D4C-9737-3ADAF78F2630}" destId="{C72FCFC2-6D23-E346-8B25-CEFAA6B515F5}" srcOrd="4" destOrd="0" presId="urn:microsoft.com/office/officeart/2005/8/layout/cycle2"/>
    <dgm:cxn modelId="{F514AEF7-A651-BD4E-821C-DB917979ACE5}" type="presParOf" srcId="{349847B8-D9F4-6D4C-9737-3ADAF78F2630}" destId="{1954CE59-F326-E14E-BB99-A4B85FDEF158}" srcOrd="5" destOrd="0" presId="urn:microsoft.com/office/officeart/2005/8/layout/cycle2"/>
    <dgm:cxn modelId="{7B7DCD10-C706-C543-85B3-96D985264BE1}" type="presParOf" srcId="{1954CE59-F326-E14E-BB99-A4B85FDEF158}" destId="{324DFE07-CDC3-BD4F-8FA0-E0EA7F55F46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5193131-90A3-2647-9A4C-9F05D39C8F83}" type="doc">
      <dgm:prSet loTypeId="urn:microsoft.com/office/officeart/2005/8/layout/cycle2" loCatId="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9500DE4-BABD-8640-AD54-F2DAC08C840A}">
      <dgm:prSet phldrT="[Text]"/>
      <dgm:spPr/>
      <dgm:t>
        <a:bodyPr/>
        <a:lstStyle/>
        <a:p>
          <a:r>
            <a:rPr lang="en-US" dirty="0" err="1"/>
            <a:t>判断状态条件</a:t>
          </a:r>
          <a:endParaRPr lang="en-US" dirty="0"/>
        </a:p>
      </dgm:t>
    </dgm:pt>
    <dgm:pt modelId="{520A36F9-CA7D-F245-AE5F-C024B271E4B0}" type="parTrans" cxnId="{BD07CFDA-7915-D742-AAB3-7184E7C41DDE}">
      <dgm:prSet/>
      <dgm:spPr/>
      <dgm:t>
        <a:bodyPr/>
        <a:lstStyle/>
        <a:p>
          <a:endParaRPr lang="en-US"/>
        </a:p>
      </dgm:t>
    </dgm:pt>
    <dgm:pt modelId="{AE625D04-F51C-704F-945C-4CF2ED4B16ED}" type="sibTrans" cxnId="{BD07CFDA-7915-D742-AAB3-7184E7C41DDE}">
      <dgm:prSet/>
      <dgm:spPr/>
      <dgm:t>
        <a:bodyPr/>
        <a:lstStyle/>
        <a:p>
          <a:endParaRPr lang="en-US"/>
        </a:p>
      </dgm:t>
    </dgm:pt>
    <dgm:pt modelId="{195BA8B9-D045-194B-BE2C-F9DA438B250A}">
      <dgm:prSet phldrT="[Text]"/>
      <dgm:spPr/>
      <dgm:t>
        <a:bodyPr/>
        <a:lstStyle/>
        <a:p>
          <a:r>
            <a:rPr lang="en-US" dirty="0" err="1"/>
            <a:t>进行操作</a:t>
          </a:r>
          <a:endParaRPr lang="en-US" dirty="0"/>
        </a:p>
      </dgm:t>
    </dgm:pt>
    <dgm:pt modelId="{AA53C426-A3E9-314D-954B-1DE4C3BFAFB9}" type="parTrans" cxnId="{0FD59B99-578B-AE43-A15D-34A63237074A}">
      <dgm:prSet/>
      <dgm:spPr/>
      <dgm:t>
        <a:bodyPr/>
        <a:lstStyle/>
        <a:p>
          <a:endParaRPr lang="en-US"/>
        </a:p>
      </dgm:t>
    </dgm:pt>
    <dgm:pt modelId="{D3D031CA-30A4-6E44-831F-107AC34970E6}" type="sibTrans" cxnId="{0FD59B99-578B-AE43-A15D-34A63237074A}">
      <dgm:prSet/>
      <dgm:spPr/>
      <dgm:t>
        <a:bodyPr/>
        <a:lstStyle/>
        <a:p>
          <a:endParaRPr lang="en-US"/>
        </a:p>
      </dgm:t>
    </dgm:pt>
    <dgm:pt modelId="{86BEC15D-788C-A449-BE46-6A67F26F52C9}">
      <dgm:prSet phldrT="[Text]"/>
      <dgm:spPr/>
      <dgm:t>
        <a:bodyPr/>
        <a:lstStyle/>
        <a:p>
          <a:r>
            <a:rPr lang="en-US" dirty="0" err="1"/>
            <a:t>修改状态</a:t>
          </a:r>
          <a:endParaRPr lang="en-US" dirty="0"/>
        </a:p>
      </dgm:t>
    </dgm:pt>
    <dgm:pt modelId="{21685299-F1EF-1546-9257-4895C58EFB18}" type="parTrans" cxnId="{E56CFFB3-624F-BD42-A2C7-8F4E4961E841}">
      <dgm:prSet/>
      <dgm:spPr/>
      <dgm:t>
        <a:bodyPr/>
        <a:lstStyle/>
        <a:p>
          <a:endParaRPr lang="en-US"/>
        </a:p>
      </dgm:t>
    </dgm:pt>
    <dgm:pt modelId="{E81331B3-BFF4-3A48-AB93-FC323212AF1D}" type="sibTrans" cxnId="{E56CFFB3-624F-BD42-A2C7-8F4E4961E841}">
      <dgm:prSet/>
      <dgm:spPr/>
      <dgm:t>
        <a:bodyPr/>
        <a:lstStyle/>
        <a:p>
          <a:endParaRPr lang="en-US"/>
        </a:p>
      </dgm:t>
    </dgm:pt>
    <dgm:pt modelId="{349847B8-D9F4-6D4C-9737-3ADAF78F2630}" type="pres">
      <dgm:prSet presAssocID="{35193131-90A3-2647-9A4C-9F05D39C8F83}" presName="cycle" presStyleCnt="0">
        <dgm:presLayoutVars>
          <dgm:dir/>
          <dgm:resizeHandles val="exact"/>
        </dgm:presLayoutVars>
      </dgm:prSet>
      <dgm:spPr/>
    </dgm:pt>
    <dgm:pt modelId="{2C61132C-55C7-F741-89BA-E8830C74C61D}" type="pres">
      <dgm:prSet presAssocID="{59500DE4-BABD-8640-AD54-F2DAC08C840A}" presName="node" presStyleLbl="node1" presStyleIdx="0" presStyleCnt="3">
        <dgm:presLayoutVars>
          <dgm:bulletEnabled val="1"/>
        </dgm:presLayoutVars>
      </dgm:prSet>
      <dgm:spPr/>
    </dgm:pt>
    <dgm:pt modelId="{FC9A7832-30B4-5847-AE18-CACB3A45CC6F}" type="pres">
      <dgm:prSet presAssocID="{AE625D04-F51C-704F-945C-4CF2ED4B16ED}" presName="sibTrans" presStyleLbl="sibTrans2D1" presStyleIdx="0" presStyleCnt="3"/>
      <dgm:spPr/>
    </dgm:pt>
    <dgm:pt modelId="{59AD84D9-B17A-5045-A724-EDBB6444E198}" type="pres">
      <dgm:prSet presAssocID="{AE625D04-F51C-704F-945C-4CF2ED4B16ED}" presName="connectorText" presStyleLbl="sibTrans2D1" presStyleIdx="0" presStyleCnt="3"/>
      <dgm:spPr/>
    </dgm:pt>
    <dgm:pt modelId="{678C7E88-BCC0-794C-AB08-6AFA684DFECC}" type="pres">
      <dgm:prSet presAssocID="{195BA8B9-D045-194B-BE2C-F9DA438B250A}" presName="node" presStyleLbl="node1" presStyleIdx="1" presStyleCnt="3">
        <dgm:presLayoutVars>
          <dgm:bulletEnabled val="1"/>
        </dgm:presLayoutVars>
      </dgm:prSet>
      <dgm:spPr/>
    </dgm:pt>
    <dgm:pt modelId="{08C925FB-EE4B-9742-BA75-BF7F13E78129}" type="pres">
      <dgm:prSet presAssocID="{D3D031CA-30A4-6E44-831F-107AC34970E6}" presName="sibTrans" presStyleLbl="sibTrans2D1" presStyleIdx="1" presStyleCnt="3"/>
      <dgm:spPr/>
    </dgm:pt>
    <dgm:pt modelId="{6EBEC8E1-55F0-484D-8862-9E82EBAD21C5}" type="pres">
      <dgm:prSet presAssocID="{D3D031CA-30A4-6E44-831F-107AC34970E6}" presName="connectorText" presStyleLbl="sibTrans2D1" presStyleIdx="1" presStyleCnt="3"/>
      <dgm:spPr/>
    </dgm:pt>
    <dgm:pt modelId="{C72FCFC2-6D23-E346-8B25-CEFAA6B515F5}" type="pres">
      <dgm:prSet presAssocID="{86BEC15D-788C-A449-BE46-6A67F26F52C9}" presName="node" presStyleLbl="node1" presStyleIdx="2" presStyleCnt="3">
        <dgm:presLayoutVars>
          <dgm:bulletEnabled val="1"/>
        </dgm:presLayoutVars>
      </dgm:prSet>
      <dgm:spPr/>
    </dgm:pt>
    <dgm:pt modelId="{1954CE59-F326-E14E-BB99-A4B85FDEF158}" type="pres">
      <dgm:prSet presAssocID="{E81331B3-BFF4-3A48-AB93-FC323212AF1D}" presName="sibTrans" presStyleLbl="sibTrans2D1" presStyleIdx="2" presStyleCnt="3"/>
      <dgm:spPr/>
    </dgm:pt>
    <dgm:pt modelId="{324DFE07-CDC3-BD4F-8FA0-E0EA7F55F464}" type="pres">
      <dgm:prSet presAssocID="{E81331B3-BFF4-3A48-AB93-FC323212AF1D}" presName="connectorText" presStyleLbl="sibTrans2D1" presStyleIdx="2" presStyleCnt="3"/>
      <dgm:spPr/>
    </dgm:pt>
  </dgm:ptLst>
  <dgm:cxnLst>
    <dgm:cxn modelId="{A6AE7C2A-9493-344B-967E-87EC8954F20E}" type="presOf" srcId="{AE625D04-F51C-704F-945C-4CF2ED4B16ED}" destId="{59AD84D9-B17A-5045-A724-EDBB6444E198}" srcOrd="1" destOrd="0" presId="urn:microsoft.com/office/officeart/2005/8/layout/cycle2"/>
    <dgm:cxn modelId="{1B07784E-DFBD-3748-BC6B-561CAED2422F}" type="presOf" srcId="{35193131-90A3-2647-9A4C-9F05D39C8F83}" destId="{349847B8-D9F4-6D4C-9737-3ADAF78F2630}" srcOrd="0" destOrd="0" presId="urn:microsoft.com/office/officeart/2005/8/layout/cycle2"/>
    <dgm:cxn modelId="{59092E5A-3CF9-5942-8438-6139A6D03705}" type="presOf" srcId="{195BA8B9-D045-194B-BE2C-F9DA438B250A}" destId="{678C7E88-BCC0-794C-AB08-6AFA684DFECC}" srcOrd="0" destOrd="0" presId="urn:microsoft.com/office/officeart/2005/8/layout/cycle2"/>
    <dgm:cxn modelId="{0FD59B99-578B-AE43-A15D-34A63237074A}" srcId="{35193131-90A3-2647-9A4C-9F05D39C8F83}" destId="{195BA8B9-D045-194B-BE2C-F9DA438B250A}" srcOrd="1" destOrd="0" parTransId="{AA53C426-A3E9-314D-954B-1DE4C3BFAFB9}" sibTransId="{D3D031CA-30A4-6E44-831F-107AC34970E6}"/>
    <dgm:cxn modelId="{30F6209F-49E0-6E4D-BBB0-0E8675D779F4}" type="presOf" srcId="{D3D031CA-30A4-6E44-831F-107AC34970E6}" destId="{6EBEC8E1-55F0-484D-8862-9E82EBAD21C5}" srcOrd="1" destOrd="0" presId="urn:microsoft.com/office/officeart/2005/8/layout/cycle2"/>
    <dgm:cxn modelId="{E56CFFB3-624F-BD42-A2C7-8F4E4961E841}" srcId="{35193131-90A3-2647-9A4C-9F05D39C8F83}" destId="{86BEC15D-788C-A449-BE46-6A67F26F52C9}" srcOrd="2" destOrd="0" parTransId="{21685299-F1EF-1546-9257-4895C58EFB18}" sibTransId="{E81331B3-BFF4-3A48-AB93-FC323212AF1D}"/>
    <dgm:cxn modelId="{FC6BE8B5-9292-384D-A561-D7FAF0F3529F}" type="presOf" srcId="{E81331B3-BFF4-3A48-AB93-FC323212AF1D}" destId="{324DFE07-CDC3-BD4F-8FA0-E0EA7F55F464}" srcOrd="1" destOrd="0" presId="urn:microsoft.com/office/officeart/2005/8/layout/cycle2"/>
    <dgm:cxn modelId="{88F63ABB-1D3A-7F4C-8793-BE308036614E}" type="presOf" srcId="{E81331B3-BFF4-3A48-AB93-FC323212AF1D}" destId="{1954CE59-F326-E14E-BB99-A4B85FDEF158}" srcOrd="0" destOrd="0" presId="urn:microsoft.com/office/officeart/2005/8/layout/cycle2"/>
    <dgm:cxn modelId="{60BAE7C3-2DE7-5F4E-B5C2-3B9B0F87D254}" type="presOf" srcId="{86BEC15D-788C-A449-BE46-6A67F26F52C9}" destId="{C72FCFC2-6D23-E346-8B25-CEFAA6B515F5}" srcOrd="0" destOrd="0" presId="urn:microsoft.com/office/officeart/2005/8/layout/cycle2"/>
    <dgm:cxn modelId="{F71F7BC9-83EB-AD4F-8239-185475A2257A}" type="presOf" srcId="{D3D031CA-30A4-6E44-831F-107AC34970E6}" destId="{08C925FB-EE4B-9742-BA75-BF7F13E78129}" srcOrd="0" destOrd="0" presId="urn:microsoft.com/office/officeart/2005/8/layout/cycle2"/>
    <dgm:cxn modelId="{FD8D3CD8-960E-964A-8C34-658478AF6FE6}" type="presOf" srcId="{AE625D04-F51C-704F-945C-4CF2ED4B16ED}" destId="{FC9A7832-30B4-5847-AE18-CACB3A45CC6F}" srcOrd="0" destOrd="0" presId="urn:microsoft.com/office/officeart/2005/8/layout/cycle2"/>
    <dgm:cxn modelId="{4D718DDA-6FFC-F14A-8589-E388C1EC83B3}" type="presOf" srcId="{59500DE4-BABD-8640-AD54-F2DAC08C840A}" destId="{2C61132C-55C7-F741-89BA-E8830C74C61D}" srcOrd="0" destOrd="0" presId="urn:microsoft.com/office/officeart/2005/8/layout/cycle2"/>
    <dgm:cxn modelId="{BD07CFDA-7915-D742-AAB3-7184E7C41DDE}" srcId="{35193131-90A3-2647-9A4C-9F05D39C8F83}" destId="{59500DE4-BABD-8640-AD54-F2DAC08C840A}" srcOrd="0" destOrd="0" parTransId="{520A36F9-CA7D-F245-AE5F-C024B271E4B0}" sibTransId="{AE625D04-F51C-704F-945C-4CF2ED4B16ED}"/>
    <dgm:cxn modelId="{A3431722-6952-7A4D-988E-E3EA418CA86D}" type="presParOf" srcId="{349847B8-D9F4-6D4C-9737-3ADAF78F2630}" destId="{2C61132C-55C7-F741-89BA-E8830C74C61D}" srcOrd="0" destOrd="0" presId="urn:microsoft.com/office/officeart/2005/8/layout/cycle2"/>
    <dgm:cxn modelId="{E39B0E25-1F17-4A4B-905E-979250CC3B42}" type="presParOf" srcId="{349847B8-D9F4-6D4C-9737-3ADAF78F2630}" destId="{FC9A7832-30B4-5847-AE18-CACB3A45CC6F}" srcOrd="1" destOrd="0" presId="urn:microsoft.com/office/officeart/2005/8/layout/cycle2"/>
    <dgm:cxn modelId="{C441D6C0-27A6-3A44-8B06-08B9EFC123B4}" type="presParOf" srcId="{FC9A7832-30B4-5847-AE18-CACB3A45CC6F}" destId="{59AD84D9-B17A-5045-A724-EDBB6444E198}" srcOrd="0" destOrd="0" presId="urn:microsoft.com/office/officeart/2005/8/layout/cycle2"/>
    <dgm:cxn modelId="{375C8FB7-E460-A448-9BA4-26D86383DE33}" type="presParOf" srcId="{349847B8-D9F4-6D4C-9737-3ADAF78F2630}" destId="{678C7E88-BCC0-794C-AB08-6AFA684DFECC}" srcOrd="2" destOrd="0" presId="urn:microsoft.com/office/officeart/2005/8/layout/cycle2"/>
    <dgm:cxn modelId="{D5713ABE-0C4B-1948-A5D2-DC98FD334220}" type="presParOf" srcId="{349847B8-D9F4-6D4C-9737-3ADAF78F2630}" destId="{08C925FB-EE4B-9742-BA75-BF7F13E78129}" srcOrd="3" destOrd="0" presId="urn:microsoft.com/office/officeart/2005/8/layout/cycle2"/>
    <dgm:cxn modelId="{750FE4FF-CE0D-9543-A4AB-1A067489EE8E}" type="presParOf" srcId="{08C925FB-EE4B-9742-BA75-BF7F13E78129}" destId="{6EBEC8E1-55F0-484D-8862-9E82EBAD21C5}" srcOrd="0" destOrd="0" presId="urn:microsoft.com/office/officeart/2005/8/layout/cycle2"/>
    <dgm:cxn modelId="{A4B0B13D-1803-784B-866A-BDFF90AA1302}" type="presParOf" srcId="{349847B8-D9F4-6D4C-9737-3ADAF78F2630}" destId="{C72FCFC2-6D23-E346-8B25-CEFAA6B515F5}" srcOrd="4" destOrd="0" presId="urn:microsoft.com/office/officeart/2005/8/layout/cycle2"/>
    <dgm:cxn modelId="{F514AEF7-A651-BD4E-821C-DB917979ACE5}" type="presParOf" srcId="{349847B8-D9F4-6D4C-9737-3ADAF78F2630}" destId="{1954CE59-F326-E14E-BB99-A4B85FDEF158}" srcOrd="5" destOrd="0" presId="urn:microsoft.com/office/officeart/2005/8/layout/cycle2"/>
    <dgm:cxn modelId="{7B7DCD10-C706-C543-85B3-96D985264BE1}" type="presParOf" srcId="{1954CE59-F326-E14E-BB99-A4B85FDEF158}" destId="{324DFE07-CDC3-BD4F-8FA0-E0EA7F55F46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5193131-90A3-2647-9A4C-9F05D39C8F83}" type="doc">
      <dgm:prSet loTypeId="urn:microsoft.com/office/officeart/2005/8/layout/cycle2" loCatId="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9500DE4-BABD-8640-AD54-F2DAC08C840A}">
      <dgm:prSet phldrT="[Text]"/>
      <dgm:spPr/>
      <dgm:t>
        <a:bodyPr/>
        <a:lstStyle/>
        <a:p>
          <a:r>
            <a:rPr lang="en-US" dirty="0" err="1"/>
            <a:t>判断状态条件</a:t>
          </a:r>
          <a:endParaRPr lang="en-US" dirty="0"/>
        </a:p>
      </dgm:t>
    </dgm:pt>
    <dgm:pt modelId="{520A36F9-CA7D-F245-AE5F-C024B271E4B0}" type="parTrans" cxnId="{BD07CFDA-7915-D742-AAB3-7184E7C41DDE}">
      <dgm:prSet/>
      <dgm:spPr/>
      <dgm:t>
        <a:bodyPr/>
        <a:lstStyle/>
        <a:p>
          <a:endParaRPr lang="en-US"/>
        </a:p>
      </dgm:t>
    </dgm:pt>
    <dgm:pt modelId="{AE625D04-F51C-704F-945C-4CF2ED4B16ED}" type="sibTrans" cxnId="{BD07CFDA-7915-D742-AAB3-7184E7C41DDE}">
      <dgm:prSet/>
      <dgm:spPr/>
      <dgm:t>
        <a:bodyPr/>
        <a:lstStyle/>
        <a:p>
          <a:endParaRPr lang="en-US"/>
        </a:p>
      </dgm:t>
    </dgm:pt>
    <dgm:pt modelId="{195BA8B9-D045-194B-BE2C-F9DA438B250A}">
      <dgm:prSet phldrT="[Text]"/>
      <dgm:spPr/>
      <dgm:t>
        <a:bodyPr/>
        <a:lstStyle/>
        <a:p>
          <a:r>
            <a:rPr lang="en-US" dirty="0" err="1"/>
            <a:t>进行操作</a:t>
          </a:r>
          <a:endParaRPr lang="en-US" dirty="0"/>
        </a:p>
      </dgm:t>
    </dgm:pt>
    <dgm:pt modelId="{AA53C426-A3E9-314D-954B-1DE4C3BFAFB9}" type="parTrans" cxnId="{0FD59B99-578B-AE43-A15D-34A63237074A}">
      <dgm:prSet/>
      <dgm:spPr/>
      <dgm:t>
        <a:bodyPr/>
        <a:lstStyle/>
        <a:p>
          <a:endParaRPr lang="en-US"/>
        </a:p>
      </dgm:t>
    </dgm:pt>
    <dgm:pt modelId="{D3D031CA-30A4-6E44-831F-107AC34970E6}" type="sibTrans" cxnId="{0FD59B99-578B-AE43-A15D-34A63237074A}">
      <dgm:prSet/>
      <dgm:spPr/>
      <dgm:t>
        <a:bodyPr/>
        <a:lstStyle/>
        <a:p>
          <a:endParaRPr lang="en-US"/>
        </a:p>
      </dgm:t>
    </dgm:pt>
    <dgm:pt modelId="{86BEC15D-788C-A449-BE46-6A67F26F52C9}">
      <dgm:prSet phldrT="[Text]"/>
      <dgm:spPr/>
      <dgm:t>
        <a:bodyPr/>
        <a:lstStyle/>
        <a:p>
          <a:r>
            <a:rPr lang="en-US" dirty="0" err="1"/>
            <a:t>修改状态</a:t>
          </a:r>
          <a:endParaRPr lang="en-US" dirty="0"/>
        </a:p>
      </dgm:t>
    </dgm:pt>
    <dgm:pt modelId="{21685299-F1EF-1546-9257-4895C58EFB18}" type="parTrans" cxnId="{E56CFFB3-624F-BD42-A2C7-8F4E4961E841}">
      <dgm:prSet/>
      <dgm:spPr/>
      <dgm:t>
        <a:bodyPr/>
        <a:lstStyle/>
        <a:p>
          <a:endParaRPr lang="en-US"/>
        </a:p>
      </dgm:t>
    </dgm:pt>
    <dgm:pt modelId="{E81331B3-BFF4-3A48-AB93-FC323212AF1D}" type="sibTrans" cxnId="{E56CFFB3-624F-BD42-A2C7-8F4E4961E841}">
      <dgm:prSet/>
      <dgm:spPr/>
      <dgm:t>
        <a:bodyPr/>
        <a:lstStyle/>
        <a:p>
          <a:endParaRPr lang="en-US"/>
        </a:p>
      </dgm:t>
    </dgm:pt>
    <dgm:pt modelId="{349847B8-D9F4-6D4C-9737-3ADAF78F2630}" type="pres">
      <dgm:prSet presAssocID="{35193131-90A3-2647-9A4C-9F05D39C8F83}" presName="cycle" presStyleCnt="0">
        <dgm:presLayoutVars>
          <dgm:dir/>
          <dgm:resizeHandles val="exact"/>
        </dgm:presLayoutVars>
      </dgm:prSet>
      <dgm:spPr/>
    </dgm:pt>
    <dgm:pt modelId="{2C61132C-55C7-F741-89BA-E8830C74C61D}" type="pres">
      <dgm:prSet presAssocID="{59500DE4-BABD-8640-AD54-F2DAC08C840A}" presName="node" presStyleLbl="node1" presStyleIdx="0" presStyleCnt="3">
        <dgm:presLayoutVars>
          <dgm:bulletEnabled val="1"/>
        </dgm:presLayoutVars>
      </dgm:prSet>
      <dgm:spPr/>
    </dgm:pt>
    <dgm:pt modelId="{FC9A7832-30B4-5847-AE18-CACB3A45CC6F}" type="pres">
      <dgm:prSet presAssocID="{AE625D04-F51C-704F-945C-4CF2ED4B16ED}" presName="sibTrans" presStyleLbl="sibTrans2D1" presStyleIdx="0" presStyleCnt="3"/>
      <dgm:spPr/>
    </dgm:pt>
    <dgm:pt modelId="{59AD84D9-B17A-5045-A724-EDBB6444E198}" type="pres">
      <dgm:prSet presAssocID="{AE625D04-F51C-704F-945C-4CF2ED4B16ED}" presName="connectorText" presStyleLbl="sibTrans2D1" presStyleIdx="0" presStyleCnt="3"/>
      <dgm:spPr/>
    </dgm:pt>
    <dgm:pt modelId="{678C7E88-BCC0-794C-AB08-6AFA684DFECC}" type="pres">
      <dgm:prSet presAssocID="{195BA8B9-D045-194B-BE2C-F9DA438B250A}" presName="node" presStyleLbl="node1" presStyleIdx="1" presStyleCnt="3">
        <dgm:presLayoutVars>
          <dgm:bulletEnabled val="1"/>
        </dgm:presLayoutVars>
      </dgm:prSet>
      <dgm:spPr/>
    </dgm:pt>
    <dgm:pt modelId="{08C925FB-EE4B-9742-BA75-BF7F13E78129}" type="pres">
      <dgm:prSet presAssocID="{D3D031CA-30A4-6E44-831F-107AC34970E6}" presName="sibTrans" presStyleLbl="sibTrans2D1" presStyleIdx="1" presStyleCnt="3"/>
      <dgm:spPr/>
    </dgm:pt>
    <dgm:pt modelId="{6EBEC8E1-55F0-484D-8862-9E82EBAD21C5}" type="pres">
      <dgm:prSet presAssocID="{D3D031CA-30A4-6E44-831F-107AC34970E6}" presName="connectorText" presStyleLbl="sibTrans2D1" presStyleIdx="1" presStyleCnt="3"/>
      <dgm:spPr/>
    </dgm:pt>
    <dgm:pt modelId="{C72FCFC2-6D23-E346-8B25-CEFAA6B515F5}" type="pres">
      <dgm:prSet presAssocID="{86BEC15D-788C-A449-BE46-6A67F26F52C9}" presName="node" presStyleLbl="node1" presStyleIdx="2" presStyleCnt="3">
        <dgm:presLayoutVars>
          <dgm:bulletEnabled val="1"/>
        </dgm:presLayoutVars>
      </dgm:prSet>
      <dgm:spPr/>
    </dgm:pt>
    <dgm:pt modelId="{1954CE59-F326-E14E-BB99-A4B85FDEF158}" type="pres">
      <dgm:prSet presAssocID="{E81331B3-BFF4-3A48-AB93-FC323212AF1D}" presName="sibTrans" presStyleLbl="sibTrans2D1" presStyleIdx="2" presStyleCnt="3"/>
      <dgm:spPr/>
    </dgm:pt>
    <dgm:pt modelId="{324DFE07-CDC3-BD4F-8FA0-E0EA7F55F464}" type="pres">
      <dgm:prSet presAssocID="{E81331B3-BFF4-3A48-AB93-FC323212AF1D}" presName="connectorText" presStyleLbl="sibTrans2D1" presStyleIdx="2" presStyleCnt="3"/>
      <dgm:spPr/>
    </dgm:pt>
  </dgm:ptLst>
  <dgm:cxnLst>
    <dgm:cxn modelId="{A6AE7C2A-9493-344B-967E-87EC8954F20E}" type="presOf" srcId="{AE625D04-F51C-704F-945C-4CF2ED4B16ED}" destId="{59AD84D9-B17A-5045-A724-EDBB6444E198}" srcOrd="1" destOrd="0" presId="urn:microsoft.com/office/officeart/2005/8/layout/cycle2"/>
    <dgm:cxn modelId="{1B07784E-DFBD-3748-BC6B-561CAED2422F}" type="presOf" srcId="{35193131-90A3-2647-9A4C-9F05D39C8F83}" destId="{349847B8-D9F4-6D4C-9737-3ADAF78F2630}" srcOrd="0" destOrd="0" presId="urn:microsoft.com/office/officeart/2005/8/layout/cycle2"/>
    <dgm:cxn modelId="{59092E5A-3CF9-5942-8438-6139A6D03705}" type="presOf" srcId="{195BA8B9-D045-194B-BE2C-F9DA438B250A}" destId="{678C7E88-BCC0-794C-AB08-6AFA684DFECC}" srcOrd="0" destOrd="0" presId="urn:microsoft.com/office/officeart/2005/8/layout/cycle2"/>
    <dgm:cxn modelId="{0FD59B99-578B-AE43-A15D-34A63237074A}" srcId="{35193131-90A3-2647-9A4C-9F05D39C8F83}" destId="{195BA8B9-D045-194B-BE2C-F9DA438B250A}" srcOrd="1" destOrd="0" parTransId="{AA53C426-A3E9-314D-954B-1DE4C3BFAFB9}" sibTransId="{D3D031CA-30A4-6E44-831F-107AC34970E6}"/>
    <dgm:cxn modelId="{30F6209F-49E0-6E4D-BBB0-0E8675D779F4}" type="presOf" srcId="{D3D031CA-30A4-6E44-831F-107AC34970E6}" destId="{6EBEC8E1-55F0-484D-8862-9E82EBAD21C5}" srcOrd="1" destOrd="0" presId="urn:microsoft.com/office/officeart/2005/8/layout/cycle2"/>
    <dgm:cxn modelId="{E56CFFB3-624F-BD42-A2C7-8F4E4961E841}" srcId="{35193131-90A3-2647-9A4C-9F05D39C8F83}" destId="{86BEC15D-788C-A449-BE46-6A67F26F52C9}" srcOrd="2" destOrd="0" parTransId="{21685299-F1EF-1546-9257-4895C58EFB18}" sibTransId="{E81331B3-BFF4-3A48-AB93-FC323212AF1D}"/>
    <dgm:cxn modelId="{FC6BE8B5-9292-384D-A561-D7FAF0F3529F}" type="presOf" srcId="{E81331B3-BFF4-3A48-AB93-FC323212AF1D}" destId="{324DFE07-CDC3-BD4F-8FA0-E0EA7F55F464}" srcOrd="1" destOrd="0" presId="urn:microsoft.com/office/officeart/2005/8/layout/cycle2"/>
    <dgm:cxn modelId="{88F63ABB-1D3A-7F4C-8793-BE308036614E}" type="presOf" srcId="{E81331B3-BFF4-3A48-AB93-FC323212AF1D}" destId="{1954CE59-F326-E14E-BB99-A4B85FDEF158}" srcOrd="0" destOrd="0" presId="urn:microsoft.com/office/officeart/2005/8/layout/cycle2"/>
    <dgm:cxn modelId="{60BAE7C3-2DE7-5F4E-B5C2-3B9B0F87D254}" type="presOf" srcId="{86BEC15D-788C-A449-BE46-6A67F26F52C9}" destId="{C72FCFC2-6D23-E346-8B25-CEFAA6B515F5}" srcOrd="0" destOrd="0" presId="urn:microsoft.com/office/officeart/2005/8/layout/cycle2"/>
    <dgm:cxn modelId="{F71F7BC9-83EB-AD4F-8239-185475A2257A}" type="presOf" srcId="{D3D031CA-30A4-6E44-831F-107AC34970E6}" destId="{08C925FB-EE4B-9742-BA75-BF7F13E78129}" srcOrd="0" destOrd="0" presId="urn:microsoft.com/office/officeart/2005/8/layout/cycle2"/>
    <dgm:cxn modelId="{FD8D3CD8-960E-964A-8C34-658478AF6FE6}" type="presOf" srcId="{AE625D04-F51C-704F-945C-4CF2ED4B16ED}" destId="{FC9A7832-30B4-5847-AE18-CACB3A45CC6F}" srcOrd="0" destOrd="0" presId="urn:microsoft.com/office/officeart/2005/8/layout/cycle2"/>
    <dgm:cxn modelId="{4D718DDA-6FFC-F14A-8589-E388C1EC83B3}" type="presOf" srcId="{59500DE4-BABD-8640-AD54-F2DAC08C840A}" destId="{2C61132C-55C7-F741-89BA-E8830C74C61D}" srcOrd="0" destOrd="0" presId="urn:microsoft.com/office/officeart/2005/8/layout/cycle2"/>
    <dgm:cxn modelId="{BD07CFDA-7915-D742-AAB3-7184E7C41DDE}" srcId="{35193131-90A3-2647-9A4C-9F05D39C8F83}" destId="{59500DE4-BABD-8640-AD54-F2DAC08C840A}" srcOrd="0" destOrd="0" parTransId="{520A36F9-CA7D-F245-AE5F-C024B271E4B0}" sibTransId="{AE625D04-F51C-704F-945C-4CF2ED4B16ED}"/>
    <dgm:cxn modelId="{A3431722-6952-7A4D-988E-E3EA418CA86D}" type="presParOf" srcId="{349847B8-D9F4-6D4C-9737-3ADAF78F2630}" destId="{2C61132C-55C7-F741-89BA-E8830C74C61D}" srcOrd="0" destOrd="0" presId="urn:microsoft.com/office/officeart/2005/8/layout/cycle2"/>
    <dgm:cxn modelId="{E39B0E25-1F17-4A4B-905E-979250CC3B42}" type="presParOf" srcId="{349847B8-D9F4-6D4C-9737-3ADAF78F2630}" destId="{FC9A7832-30B4-5847-AE18-CACB3A45CC6F}" srcOrd="1" destOrd="0" presId="urn:microsoft.com/office/officeart/2005/8/layout/cycle2"/>
    <dgm:cxn modelId="{C441D6C0-27A6-3A44-8B06-08B9EFC123B4}" type="presParOf" srcId="{FC9A7832-30B4-5847-AE18-CACB3A45CC6F}" destId="{59AD84D9-B17A-5045-A724-EDBB6444E198}" srcOrd="0" destOrd="0" presId="urn:microsoft.com/office/officeart/2005/8/layout/cycle2"/>
    <dgm:cxn modelId="{375C8FB7-E460-A448-9BA4-26D86383DE33}" type="presParOf" srcId="{349847B8-D9F4-6D4C-9737-3ADAF78F2630}" destId="{678C7E88-BCC0-794C-AB08-6AFA684DFECC}" srcOrd="2" destOrd="0" presId="urn:microsoft.com/office/officeart/2005/8/layout/cycle2"/>
    <dgm:cxn modelId="{D5713ABE-0C4B-1948-A5D2-DC98FD334220}" type="presParOf" srcId="{349847B8-D9F4-6D4C-9737-3ADAF78F2630}" destId="{08C925FB-EE4B-9742-BA75-BF7F13E78129}" srcOrd="3" destOrd="0" presId="urn:microsoft.com/office/officeart/2005/8/layout/cycle2"/>
    <dgm:cxn modelId="{750FE4FF-CE0D-9543-A4AB-1A067489EE8E}" type="presParOf" srcId="{08C925FB-EE4B-9742-BA75-BF7F13E78129}" destId="{6EBEC8E1-55F0-484D-8862-9E82EBAD21C5}" srcOrd="0" destOrd="0" presId="urn:microsoft.com/office/officeart/2005/8/layout/cycle2"/>
    <dgm:cxn modelId="{A4B0B13D-1803-784B-866A-BDFF90AA1302}" type="presParOf" srcId="{349847B8-D9F4-6D4C-9737-3ADAF78F2630}" destId="{C72FCFC2-6D23-E346-8B25-CEFAA6B515F5}" srcOrd="4" destOrd="0" presId="urn:microsoft.com/office/officeart/2005/8/layout/cycle2"/>
    <dgm:cxn modelId="{F514AEF7-A651-BD4E-821C-DB917979ACE5}" type="presParOf" srcId="{349847B8-D9F4-6D4C-9737-3ADAF78F2630}" destId="{1954CE59-F326-E14E-BB99-A4B85FDEF158}" srcOrd="5" destOrd="0" presId="urn:microsoft.com/office/officeart/2005/8/layout/cycle2"/>
    <dgm:cxn modelId="{7B7DCD10-C706-C543-85B3-96D985264BE1}" type="presParOf" srcId="{1954CE59-F326-E14E-BB99-A4B85FDEF158}" destId="{324DFE07-CDC3-BD4F-8FA0-E0EA7F55F46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CCE542-61EE-41BE-807A-0BEE6A999BDD}" type="doc">
      <dgm:prSet loTypeId="urn:microsoft.com/office/officeart/2005/8/layout/hierarchy2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E65CE118-850F-4302-BB75-6EE4A88C2762}">
      <dgm:prSet phldrT="[文本]"/>
      <dgm:spPr/>
      <dgm:t>
        <a:bodyPr/>
        <a:lstStyle/>
        <a:p>
          <a:r>
            <a:rPr lang="en-US" altLang="zh-CN" dirty="0"/>
            <a:t>N=1</a:t>
          </a:r>
          <a:endParaRPr lang="zh-CN" altLang="en-US" dirty="0"/>
        </a:p>
      </dgm:t>
    </dgm:pt>
    <dgm:pt modelId="{96917103-5163-4698-935D-5C6BE3334A27}" type="parTrans" cxnId="{04D0C9E2-A63D-4767-B52C-CB088368C680}">
      <dgm:prSet/>
      <dgm:spPr/>
      <dgm:t>
        <a:bodyPr/>
        <a:lstStyle/>
        <a:p>
          <a:endParaRPr lang="zh-CN" altLang="en-US"/>
        </a:p>
      </dgm:t>
    </dgm:pt>
    <dgm:pt modelId="{3CE3D5B1-950D-4700-8F36-B59FCD2B37F5}" type="sibTrans" cxnId="{04D0C9E2-A63D-4767-B52C-CB088368C680}">
      <dgm:prSet/>
      <dgm:spPr/>
      <dgm:t>
        <a:bodyPr/>
        <a:lstStyle/>
        <a:p>
          <a:endParaRPr lang="zh-CN" altLang="en-US"/>
        </a:p>
      </dgm:t>
    </dgm:pt>
    <dgm:pt modelId="{0CD981B9-9321-472B-9C39-0FE62E78790A}">
      <dgm:prSet phldrT="[文本]"/>
      <dgm:spPr/>
      <dgm:t>
        <a:bodyPr/>
        <a:lstStyle/>
        <a:p>
          <a:r>
            <a:rPr lang="en-US" altLang="zh-CN" dirty="0">
              <a:solidFill>
                <a:srgbClr val="7030A0"/>
              </a:solidFill>
            </a:rPr>
            <a:t>N=0</a:t>
          </a:r>
          <a:endParaRPr lang="zh-CN" altLang="en-US" dirty="0">
            <a:solidFill>
              <a:srgbClr val="7030A0"/>
            </a:solidFill>
          </a:endParaRPr>
        </a:p>
      </dgm:t>
    </dgm:pt>
    <dgm:pt modelId="{4C7BFC7A-3772-4970-BEE1-D60B2EA596C3}" type="parTrans" cxnId="{9842C51D-6B89-4789-B453-B94881997272}">
      <dgm:prSet/>
      <dgm:spPr/>
      <dgm:t>
        <a:bodyPr/>
        <a:lstStyle/>
        <a:p>
          <a:endParaRPr lang="zh-CN" altLang="en-US"/>
        </a:p>
      </dgm:t>
    </dgm:pt>
    <dgm:pt modelId="{CBD197AA-9FD1-4E96-B101-E54C4C226035}" type="sibTrans" cxnId="{9842C51D-6B89-4789-B453-B94881997272}">
      <dgm:prSet/>
      <dgm:spPr/>
      <dgm:t>
        <a:bodyPr/>
        <a:lstStyle/>
        <a:p>
          <a:endParaRPr lang="zh-CN" altLang="en-US"/>
        </a:p>
      </dgm:t>
    </dgm:pt>
    <dgm:pt modelId="{516ED8FB-E059-437F-B35C-6087AC1C98DC}">
      <dgm:prSet phldrT="[文本]"/>
      <dgm:spPr/>
      <dgm:t>
        <a:bodyPr/>
        <a:lstStyle/>
        <a:p>
          <a:r>
            <a:rPr lang="en-US" altLang="zh-CN" dirty="0">
              <a:solidFill>
                <a:srgbClr val="7030A0"/>
              </a:solidFill>
            </a:rPr>
            <a:t>1</a:t>
          </a:r>
          <a:endParaRPr lang="zh-CN" altLang="en-US" dirty="0">
            <a:solidFill>
              <a:srgbClr val="7030A0"/>
            </a:solidFill>
          </a:endParaRPr>
        </a:p>
      </dgm:t>
    </dgm:pt>
    <dgm:pt modelId="{AB1E103D-5CE3-4D3E-BAC1-D36A84C35F79}" type="parTrans" cxnId="{31EEBE06-8D86-44E3-88A8-6F49D79014D1}">
      <dgm:prSet/>
      <dgm:spPr/>
      <dgm:t>
        <a:bodyPr/>
        <a:lstStyle/>
        <a:p>
          <a:endParaRPr lang="zh-CN" altLang="en-US"/>
        </a:p>
      </dgm:t>
    </dgm:pt>
    <dgm:pt modelId="{A8E91F4B-9759-4403-B22F-545ECE1DF63F}" type="sibTrans" cxnId="{31EEBE06-8D86-44E3-88A8-6F49D79014D1}">
      <dgm:prSet/>
      <dgm:spPr/>
      <dgm:t>
        <a:bodyPr/>
        <a:lstStyle/>
        <a:p>
          <a:endParaRPr lang="zh-CN" altLang="en-US"/>
        </a:p>
      </dgm:t>
    </dgm:pt>
    <dgm:pt modelId="{B680F13B-EEAA-4206-8062-7AD002C332A7}">
      <dgm:prSet phldrT="[文本]"/>
      <dgm:spPr/>
      <dgm:t>
        <a:bodyPr/>
        <a:lstStyle/>
        <a:p>
          <a:r>
            <a:rPr lang="en-US" altLang="zh-CN" dirty="0">
              <a:solidFill>
                <a:srgbClr val="7030A0"/>
              </a:solidFill>
            </a:rPr>
            <a:t>1</a:t>
          </a:r>
          <a:endParaRPr lang="zh-CN" altLang="en-US" dirty="0">
            <a:solidFill>
              <a:srgbClr val="7030A0"/>
            </a:solidFill>
          </a:endParaRPr>
        </a:p>
      </dgm:t>
    </dgm:pt>
    <dgm:pt modelId="{42707191-AE05-4951-BE65-0204D9C55FA5}" type="parTrans" cxnId="{56AFC21A-5022-40E5-B130-F5616C25BD5A}">
      <dgm:prSet/>
      <dgm:spPr/>
      <dgm:t>
        <a:bodyPr/>
        <a:lstStyle/>
        <a:p>
          <a:endParaRPr lang="zh-CN" altLang="en-US"/>
        </a:p>
      </dgm:t>
    </dgm:pt>
    <dgm:pt modelId="{4C0946CA-D700-4BE2-95C7-40E2A2436723}" type="sibTrans" cxnId="{56AFC21A-5022-40E5-B130-F5616C25BD5A}">
      <dgm:prSet/>
      <dgm:spPr/>
      <dgm:t>
        <a:bodyPr/>
        <a:lstStyle/>
        <a:p>
          <a:endParaRPr lang="zh-CN" altLang="en-US"/>
        </a:p>
      </dgm:t>
    </dgm:pt>
    <dgm:pt modelId="{1BC8D2B1-0E7D-4B3F-9A36-5D46BB3D4C75}" type="pres">
      <dgm:prSet presAssocID="{8CCCE542-61EE-41BE-807A-0BEE6A999BD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487B341-3B17-4CAE-A773-8DB43579D6ED}" type="pres">
      <dgm:prSet presAssocID="{E65CE118-850F-4302-BB75-6EE4A88C2762}" presName="root1" presStyleCnt="0"/>
      <dgm:spPr/>
    </dgm:pt>
    <dgm:pt modelId="{DAB8CDEF-A716-4D2A-A30D-17F5C576BD06}" type="pres">
      <dgm:prSet presAssocID="{E65CE118-850F-4302-BB75-6EE4A88C2762}" presName="LevelOneTextNode" presStyleLbl="node0" presStyleIdx="0" presStyleCnt="1">
        <dgm:presLayoutVars>
          <dgm:chPref val="3"/>
        </dgm:presLayoutVars>
      </dgm:prSet>
      <dgm:spPr/>
    </dgm:pt>
    <dgm:pt modelId="{01F6CBDD-2C29-4D74-8465-AF8616175616}" type="pres">
      <dgm:prSet presAssocID="{E65CE118-850F-4302-BB75-6EE4A88C2762}" presName="level2hierChild" presStyleCnt="0"/>
      <dgm:spPr/>
    </dgm:pt>
    <dgm:pt modelId="{B7148AE4-55D2-4EF2-913F-C5E1B1073479}" type="pres">
      <dgm:prSet presAssocID="{4C7BFC7A-3772-4970-BEE1-D60B2EA596C3}" presName="conn2-1" presStyleLbl="parChTrans1D2" presStyleIdx="0" presStyleCnt="2"/>
      <dgm:spPr/>
    </dgm:pt>
    <dgm:pt modelId="{F1251D74-7802-4EDE-A500-C9F945FDA597}" type="pres">
      <dgm:prSet presAssocID="{4C7BFC7A-3772-4970-BEE1-D60B2EA596C3}" presName="connTx" presStyleLbl="parChTrans1D2" presStyleIdx="0" presStyleCnt="2"/>
      <dgm:spPr/>
    </dgm:pt>
    <dgm:pt modelId="{8B6C9C03-A90D-4DFB-84F4-D1349F2DB805}" type="pres">
      <dgm:prSet presAssocID="{0CD981B9-9321-472B-9C39-0FE62E78790A}" presName="root2" presStyleCnt="0"/>
      <dgm:spPr/>
    </dgm:pt>
    <dgm:pt modelId="{E2BE0E33-15E8-44E1-B630-87A5E65C5B0B}" type="pres">
      <dgm:prSet presAssocID="{0CD981B9-9321-472B-9C39-0FE62E78790A}" presName="LevelTwoTextNode" presStyleLbl="node2" presStyleIdx="0" presStyleCnt="2">
        <dgm:presLayoutVars>
          <dgm:chPref val="3"/>
        </dgm:presLayoutVars>
      </dgm:prSet>
      <dgm:spPr/>
    </dgm:pt>
    <dgm:pt modelId="{9705D2A6-F65A-4B3B-B128-8D75DB3EEAC0}" type="pres">
      <dgm:prSet presAssocID="{0CD981B9-9321-472B-9C39-0FE62E78790A}" presName="level3hierChild" presStyleCnt="0"/>
      <dgm:spPr/>
    </dgm:pt>
    <dgm:pt modelId="{585B1473-2CF8-4907-A53E-DAFA435129B1}" type="pres">
      <dgm:prSet presAssocID="{AB1E103D-5CE3-4D3E-BAC1-D36A84C35F79}" presName="conn2-1" presStyleLbl="parChTrans1D3" presStyleIdx="0" presStyleCnt="1"/>
      <dgm:spPr/>
    </dgm:pt>
    <dgm:pt modelId="{E1BC8F62-D7A6-4463-AD61-6C66BDBA2F77}" type="pres">
      <dgm:prSet presAssocID="{AB1E103D-5CE3-4D3E-BAC1-D36A84C35F79}" presName="connTx" presStyleLbl="parChTrans1D3" presStyleIdx="0" presStyleCnt="1"/>
      <dgm:spPr/>
    </dgm:pt>
    <dgm:pt modelId="{C2505D35-3D07-4053-A9AD-61C492D584AA}" type="pres">
      <dgm:prSet presAssocID="{516ED8FB-E059-437F-B35C-6087AC1C98DC}" presName="root2" presStyleCnt="0"/>
      <dgm:spPr/>
    </dgm:pt>
    <dgm:pt modelId="{823DD146-CC57-4D4E-89DC-510493FBF2D6}" type="pres">
      <dgm:prSet presAssocID="{516ED8FB-E059-437F-B35C-6087AC1C98DC}" presName="LevelTwoTextNode" presStyleLbl="node3" presStyleIdx="0" presStyleCnt="1">
        <dgm:presLayoutVars>
          <dgm:chPref val="3"/>
        </dgm:presLayoutVars>
      </dgm:prSet>
      <dgm:spPr/>
    </dgm:pt>
    <dgm:pt modelId="{F3E17B7F-FACE-42ED-9A51-2D86451E3F47}" type="pres">
      <dgm:prSet presAssocID="{516ED8FB-E059-437F-B35C-6087AC1C98DC}" presName="level3hierChild" presStyleCnt="0"/>
      <dgm:spPr/>
    </dgm:pt>
    <dgm:pt modelId="{D3F7F129-9E90-4F2B-B3B3-5993C10A21B1}" type="pres">
      <dgm:prSet presAssocID="{42707191-AE05-4951-BE65-0204D9C55FA5}" presName="conn2-1" presStyleLbl="parChTrans1D2" presStyleIdx="1" presStyleCnt="2"/>
      <dgm:spPr/>
    </dgm:pt>
    <dgm:pt modelId="{858E65E8-B11A-4D82-BC84-D4FB033BFBFC}" type="pres">
      <dgm:prSet presAssocID="{42707191-AE05-4951-BE65-0204D9C55FA5}" presName="connTx" presStyleLbl="parChTrans1D2" presStyleIdx="1" presStyleCnt="2"/>
      <dgm:spPr/>
    </dgm:pt>
    <dgm:pt modelId="{358683AC-DFEF-48E0-B18C-58F12B3F604A}" type="pres">
      <dgm:prSet presAssocID="{B680F13B-EEAA-4206-8062-7AD002C332A7}" presName="root2" presStyleCnt="0"/>
      <dgm:spPr/>
    </dgm:pt>
    <dgm:pt modelId="{335BA637-78EE-49E6-831A-8BAF6BD91F27}" type="pres">
      <dgm:prSet presAssocID="{B680F13B-EEAA-4206-8062-7AD002C332A7}" presName="LevelTwoTextNode" presStyleLbl="node2" presStyleIdx="1" presStyleCnt="2" custLinFactNeighborX="-662" custLinFactNeighborY="67">
        <dgm:presLayoutVars>
          <dgm:chPref val="3"/>
        </dgm:presLayoutVars>
      </dgm:prSet>
      <dgm:spPr/>
    </dgm:pt>
    <dgm:pt modelId="{E8FF7EB1-E67D-4F72-B3EA-C62D4989DC90}" type="pres">
      <dgm:prSet presAssocID="{B680F13B-EEAA-4206-8062-7AD002C332A7}" presName="level3hierChild" presStyleCnt="0"/>
      <dgm:spPr/>
    </dgm:pt>
  </dgm:ptLst>
  <dgm:cxnLst>
    <dgm:cxn modelId="{44C22904-0607-4939-BC32-0F63D003E726}" type="presOf" srcId="{42707191-AE05-4951-BE65-0204D9C55FA5}" destId="{D3F7F129-9E90-4F2B-B3B3-5993C10A21B1}" srcOrd="0" destOrd="0" presId="urn:microsoft.com/office/officeart/2005/8/layout/hierarchy2"/>
    <dgm:cxn modelId="{31EEBE06-8D86-44E3-88A8-6F49D79014D1}" srcId="{0CD981B9-9321-472B-9C39-0FE62E78790A}" destId="{516ED8FB-E059-437F-B35C-6087AC1C98DC}" srcOrd="0" destOrd="0" parTransId="{AB1E103D-5CE3-4D3E-BAC1-D36A84C35F79}" sibTransId="{A8E91F4B-9759-4403-B22F-545ECE1DF63F}"/>
    <dgm:cxn modelId="{72B97116-3447-4261-8794-90BC09D04C9B}" type="presOf" srcId="{E65CE118-850F-4302-BB75-6EE4A88C2762}" destId="{DAB8CDEF-A716-4D2A-A30D-17F5C576BD06}" srcOrd="0" destOrd="0" presId="urn:microsoft.com/office/officeart/2005/8/layout/hierarchy2"/>
    <dgm:cxn modelId="{56AFC21A-5022-40E5-B130-F5616C25BD5A}" srcId="{E65CE118-850F-4302-BB75-6EE4A88C2762}" destId="{B680F13B-EEAA-4206-8062-7AD002C332A7}" srcOrd="1" destOrd="0" parTransId="{42707191-AE05-4951-BE65-0204D9C55FA5}" sibTransId="{4C0946CA-D700-4BE2-95C7-40E2A2436723}"/>
    <dgm:cxn modelId="{9842C51D-6B89-4789-B453-B94881997272}" srcId="{E65CE118-850F-4302-BB75-6EE4A88C2762}" destId="{0CD981B9-9321-472B-9C39-0FE62E78790A}" srcOrd="0" destOrd="0" parTransId="{4C7BFC7A-3772-4970-BEE1-D60B2EA596C3}" sibTransId="{CBD197AA-9FD1-4E96-B101-E54C4C226035}"/>
    <dgm:cxn modelId="{6A667778-5A48-4CB3-9D98-0EB9B6B43749}" type="presOf" srcId="{B680F13B-EEAA-4206-8062-7AD002C332A7}" destId="{335BA637-78EE-49E6-831A-8BAF6BD91F27}" srcOrd="0" destOrd="0" presId="urn:microsoft.com/office/officeart/2005/8/layout/hierarchy2"/>
    <dgm:cxn modelId="{82E1437F-A555-4B34-BF1A-68197E296457}" type="presOf" srcId="{42707191-AE05-4951-BE65-0204D9C55FA5}" destId="{858E65E8-B11A-4D82-BC84-D4FB033BFBFC}" srcOrd="1" destOrd="0" presId="urn:microsoft.com/office/officeart/2005/8/layout/hierarchy2"/>
    <dgm:cxn modelId="{A9581889-CEFC-43DD-9568-76E0C39F83A0}" type="presOf" srcId="{0CD981B9-9321-472B-9C39-0FE62E78790A}" destId="{E2BE0E33-15E8-44E1-B630-87A5E65C5B0B}" srcOrd="0" destOrd="0" presId="urn:microsoft.com/office/officeart/2005/8/layout/hierarchy2"/>
    <dgm:cxn modelId="{E4146989-B1B4-4D9B-8AE3-B0F9E7B9AD78}" type="presOf" srcId="{AB1E103D-5CE3-4D3E-BAC1-D36A84C35F79}" destId="{E1BC8F62-D7A6-4463-AD61-6C66BDBA2F77}" srcOrd="1" destOrd="0" presId="urn:microsoft.com/office/officeart/2005/8/layout/hierarchy2"/>
    <dgm:cxn modelId="{7FA9DBA0-1D43-491A-871A-786A3C310813}" type="presOf" srcId="{8CCCE542-61EE-41BE-807A-0BEE6A999BDD}" destId="{1BC8D2B1-0E7D-4B3F-9A36-5D46BB3D4C75}" srcOrd="0" destOrd="0" presId="urn:microsoft.com/office/officeart/2005/8/layout/hierarchy2"/>
    <dgm:cxn modelId="{0273B5A8-18D6-425A-861F-5CD09D0EEE3F}" type="presOf" srcId="{AB1E103D-5CE3-4D3E-BAC1-D36A84C35F79}" destId="{585B1473-2CF8-4907-A53E-DAFA435129B1}" srcOrd="0" destOrd="0" presId="urn:microsoft.com/office/officeart/2005/8/layout/hierarchy2"/>
    <dgm:cxn modelId="{F5D80FD9-DF2E-4F6E-B952-08A8FDCDEBFC}" type="presOf" srcId="{4C7BFC7A-3772-4970-BEE1-D60B2EA596C3}" destId="{B7148AE4-55D2-4EF2-913F-C5E1B1073479}" srcOrd="0" destOrd="0" presId="urn:microsoft.com/office/officeart/2005/8/layout/hierarchy2"/>
    <dgm:cxn modelId="{04D0C9E2-A63D-4767-B52C-CB088368C680}" srcId="{8CCCE542-61EE-41BE-807A-0BEE6A999BDD}" destId="{E65CE118-850F-4302-BB75-6EE4A88C2762}" srcOrd="0" destOrd="0" parTransId="{96917103-5163-4698-935D-5C6BE3334A27}" sibTransId="{3CE3D5B1-950D-4700-8F36-B59FCD2B37F5}"/>
    <dgm:cxn modelId="{73D0E9F8-CC4F-4FA5-A6D3-CB3F79CEE093}" type="presOf" srcId="{4C7BFC7A-3772-4970-BEE1-D60B2EA596C3}" destId="{F1251D74-7802-4EDE-A500-C9F945FDA597}" srcOrd="1" destOrd="0" presId="urn:microsoft.com/office/officeart/2005/8/layout/hierarchy2"/>
    <dgm:cxn modelId="{53F3CDF9-EFE1-4710-8967-CDF77A180E08}" type="presOf" srcId="{516ED8FB-E059-437F-B35C-6087AC1C98DC}" destId="{823DD146-CC57-4D4E-89DC-510493FBF2D6}" srcOrd="0" destOrd="0" presId="urn:microsoft.com/office/officeart/2005/8/layout/hierarchy2"/>
    <dgm:cxn modelId="{E256D311-E718-4288-A04C-A446C6DE90A3}" type="presParOf" srcId="{1BC8D2B1-0E7D-4B3F-9A36-5D46BB3D4C75}" destId="{1487B341-3B17-4CAE-A773-8DB43579D6ED}" srcOrd="0" destOrd="0" presId="urn:microsoft.com/office/officeart/2005/8/layout/hierarchy2"/>
    <dgm:cxn modelId="{4443C355-6CB1-4016-8FF3-D1BF61EC6C83}" type="presParOf" srcId="{1487B341-3B17-4CAE-A773-8DB43579D6ED}" destId="{DAB8CDEF-A716-4D2A-A30D-17F5C576BD06}" srcOrd="0" destOrd="0" presId="urn:microsoft.com/office/officeart/2005/8/layout/hierarchy2"/>
    <dgm:cxn modelId="{30C79320-C0EF-46A1-809F-01663B535D31}" type="presParOf" srcId="{1487B341-3B17-4CAE-A773-8DB43579D6ED}" destId="{01F6CBDD-2C29-4D74-8465-AF8616175616}" srcOrd="1" destOrd="0" presId="urn:microsoft.com/office/officeart/2005/8/layout/hierarchy2"/>
    <dgm:cxn modelId="{433727EA-6DD5-4CB5-A368-4E18F697E30F}" type="presParOf" srcId="{01F6CBDD-2C29-4D74-8465-AF8616175616}" destId="{B7148AE4-55D2-4EF2-913F-C5E1B1073479}" srcOrd="0" destOrd="0" presId="urn:microsoft.com/office/officeart/2005/8/layout/hierarchy2"/>
    <dgm:cxn modelId="{BC4FDD91-4E38-4F61-A540-751855F3168E}" type="presParOf" srcId="{B7148AE4-55D2-4EF2-913F-C5E1B1073479}" destId="{F1251D74-7802-4EDE-A500-C9F945FDA597}" srcOrd="0" destOrd="0" presId="urn:microsoft.com/office/officeart/2005/8/layout/hierarchy2"/>
    <dgm:cxn modelId="{C2588780-4550-4A7C-BB38-FE2B75A46B88}" type="presParOf" srcId="{01F6CBDD-2C29-4D74-8465-AF8616175616}" destId="{8B6C9C03-A90D-4DFB-84F4-D1349F2DB805}" srcOrd="1" destOrd="0" presId="urn:microsoft.com/office/officeart/2005/8/layout/hierarchy2"/>
    <dgm:cxn modelId="{94FBD8FE-872A-437D-A7BD-599214D127C1}" type="presParOf" srcId="{8B6C9C03-A90D-4DFB-84F4-D1349F2DB805}" destId="{E2BE0E33-15E8-44E1-B630-87A5E65C5B0B}" srcOrd="0" destOrd="0" presId="urn:microsoft.com/office/officeart/2005/8/layout/hierarchy2"/>
    <dgm:cxn modelId="{9D6E5DFA-6742-4588-AFB2-1936072E0FE1}" type="presParOf" srcId="{8B6C9C03-A90D-4DFB-84F4-D1349F2DB805}" destId="{9705D2A6-F65A-4B3B-B128-8D75DB3EEAC0}" srcOrd="1" destOrd="0" presId="urn:microsoft.com/office/officeart/2005/8/layout/hierarchy2"/>
    <dgm:cxn modelId="{53A993B9-0982-44F0-A4DF-4AD7E7794BE2}" type="presParOf" srcId="{9705D2A6-F65A-4B3B-B128-8D75DB3EEAC0}" destId="{585B1473-2CF8-4907-A53E-DAFA435129B1}" srcOrd="0" destOrd="0" presId="urn:microsoft.com/office/officeart/2005/8/layout/hierarchy2"/>
    <dgm:cxn modelId="{0E2D4316-D1CC-48E1-97E0-560A5DAF4D57}" type="presParOf" srcId="{585B1473-2CF8-4907-A53E-DAFA435129B1}" destId="{E1BC8F62-D7A6-4463-AD61-6C66BDBA2F77}" srcOrd="0" destOrd="0" presId="urn:microsoft.com/office/officeart/2005/8/layout/hierarchy2"/>
    <dgm:cxn modelId="{3605D991-3353-46AF-BCC6-C4FAE4E9EC25}" type="presParOf" srcId="{9705D2A6-F65A-4B3B-B128-8D75DB3EEAC0}" destId="{C2505D35-3D07-4053-A9AD-61C492D584AA}" srcOrd="1" destOrd="0" presId="urn:microsoft.com/office/officeart/2005/8/layout/hierarchy2"/>
    <dgm:cxn modelId="{BD2D6F6B-7B7B-45E6-90A6-17AB025BE853}" type="presParOf" srcId="{C2505D35-3D07-4053-A9AD-61C492D584AA}" destId="{823DD146-CC57-4D4E-89DC-510493FBF2D6}" srcOrd="0" destOrd="0" presId="urn:microsoft.com/office/officeart/2005/8/layout/hierarchy2"/>
    <dgm:cxn modelId="{259CB72C-1AD2-4645-94BF-4D1AF9856B87}" type="presParOf" srcId="{C2505D35-3D07-4053-A9AD-61C492D584AA}" destId="{F3E17B7F-FACE-42ED-9A51-2D86451E3F47}" srcOrd="1" destOrd="0" presId="urn:microsoft.com/office/officeart/2005/8/layout/hierarchy2"/>
    <dgm:cxn modelId="{31B37DA8-F2B4-46B7-BA99-D048154D1D6B}" type="presParOf" srcId="{01F6CBDD-2C29-4D74-8465-AF8616175616}" destId="{D3F7F129-9E90-4F2B-B3B3-5993C10A21B1}" srcOrd="2" destOrd="0" presId="urn:microsoft.com/office/officeart/2005/8/layout/hierarchy2"/>
    <dgm:cxn modelId="{E0A9380D-A0AF-4D04-B6EC-9D61833F630D}" type="presParOf" srcId="{D3F7F129-9E90-4F2B-B3B3-5993C10A21B1}" destId="{858E65E8-B11A-4D82-BC84-D4FB033BFBFC}" srcOrd="0" destOrd="0" presId="urn:microsoft.com/office/officeart/2005/8/layout/hierarchy2"/>
    <dgm:cxn modelId="{370812BA-CAD8-4B2C-9B2C-2BC679F4EB94}" type="presParOf" srcId="{01F6CBDD-2C29-4D74-8465-AF8616175616}" destId="{358683AC-DFEF-48E0-B18C-58F12B3F604A}" srcOrd="3" destOrd="0" presId="urn:microsoft.com/office/officeart/2005/8/layout/hierarchy2"/>
    <dgm:cxn modelId="{47241E56-3275-4F58-910F-27A9A46DA0C5}" type="presParOf" srcId="{358683AC-DFEF-48E0-B18C-58F12B3F604A}" destId="{335BA637-78EE-49E6-831A-8BAF6BD91F27}" srcOrd="0" destOrd="0" presId="urn:microsoft.com/office/officeart/2005/8/layout/hierarchy2"/>
    <dgm:cxn modelId="{13DBBFDE-D4A1-40A1-A1F2-FE04C83287CE}" type="presParOf" srcId="{358683AC-DFEF-48E0-B18C-58F12B3F604A}" destId="{E8FF7EB1-E67D-4F72-B3EA-C62D4989DC9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CCE542-61EE-41BE-807A-0BEE6A999BDD}" type="doc">
      <dgm:prSet loTypeId="urn:microsoft.com/office/officeart/2005/8/layout/hierarchy2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E65CE118-850F-4302-BB75-6EE4A88C2762}">
      <dgm:prSet phldrT="[文本]"/>
      <dgm:spPr/>
      <dgm:t>
        <a:bodyPr/>
        <a:lstStyle/>
        <a:p>
          <a:r>
            <a:rPr lang="en-US" altLang="zh-CN" dirty="0"/>
            <a:t>N=2</a:t>
          </a:r>
          <a:endParaRPr lang="zh-CN" altLang="en-US" dirty="0"/>
        </a:p>
      </dgm:t>
    </dgm:pt>
    <dgm:pt modelId="{96917103-5163-4698-935D-5C6BE3334A27}" type="parTrans" cxnId="{04D0C9E2-A63D-4767-B52C-CB088368C680}">
      <dgm:prSet/>
      <dgm:spPr/>
      <dgm:t>
        <a:bodyPr/>
        <a:lstStyle/>
        <a:p>
          <a:endParaRPr lang="zh-CN" altLang="en-US"/>
        </a:p>
      </dgm:t>
    </dgm:pt>
    <dgm:pt modelId="{3CE3D5B1-950D-4700-8F36-B59FCD2B37F5}" type="sibTrans" cxnId="{04D0C9E2-A63D-4767-B52C-CB088368C680}">
      <dgm:prSet/>
      <dgm:spPr/>
      <dgm:t>
        <a:bodyPr/>
        <a:lstStyle/>
        <a:p>
          <a:endParaRPr lang="zh-CN" altLang="en-US"/>
        </a:p>
      </dgm:t>
    </dgm:pt>
    <dgm:pt modelId="{0CD981B9-9321-472B-9C39-0FE62E78790A}">
      <dgm:prSet phldrT="[文本]"/>
      <dgm:spPr/>
      <dgm:t>
        <a:bodyPr/>
        <a:lstStyle/>
        <a:p>
          <a:r>
            <a:rPr lang="en-US" altLang="zh-CN" dirty="0">
              <a:solidFill>
                <a:srgbClr val="7030A0"/>
              </a:solidFill>
            </a:rPr>
            <a:t>N=1</a:t>
          </a:r>
          <a:endParaRPr lang="zh-CN" altLang="en-US" dirty="0">
            <a:solidFill>
              <a:srgbClr val="7030A0"/>
            </a:solidFill>
          </a:endParaRPr>
        </a:p>
      </dgm:t>
    </dgm:pt>
    <dgm:pt modelId="{4C7BFC7A-3772-4970-BEE1-D60B2EA596C3}" type="parTrans" cxnId="{9842C51D-6B89-4789-B453-B94881997272}">
      <dgm:prSet/>
      <dgm:spPr/>
      <dgm:t>
        <a:bodyPr/>
        <a:lstStyle/>
        <a:p>
          <a:endParaRPr lang="zh-CN" altLang="en-US"/>
        </a:p>
      </dgm:t>
    </dgm:pt>
    <dgm:pt modelId="{CBD197AA-9FD1-4E96-B101-E54C4C226035}" type="sibTrans" cxnId="{9842C51D-6B89-4789-B453-B94881997272}">
      <dgm:prSet/>
      <dgm:spPr/>
      <dgm:t>
        <a:bodyPr/>
        <a:lstStyle/>
        <a:p>
          <a:endParaRPr lang="zh-CN" altLang="en-US"/>
        </a:p>
      </dgm:t>
    </dgm:pt>
    <dgm:pt modelId="{516ED8FB-E059-437F-B35C-6087AC1C98DC}">
      <dgm:prSet phldrT="[文本]"/>
      <dgm:spPr/>
      <dgm:t>
        <a:bodyPr/>
        <a:lstStyle/>
        <a:p>
          <a:r>
            <a:rPr lang="en-US" altLang="zh-CN" dirty="0">
              <a:solidFill>
                <a:srgbClr val="7030A0"/>
              </a:solidFill>
            </a:rPr>
            <a:t>1</a:t>
          </a:r>
          <a:endParaRPr lang="zh-CN" altLang="en-US" dirty="0">
            <a:solidFill>
              <a:srgbClr val="7030A0"/>
            </a:solidFill>
          </a:endParaRPr>
        </a:p>
      </dgm:t>
    </dgm:pt>
    <dgm:pt modelId="{AB1E103D-5CE3-4D3E-BAC1-D36A84C35F79}" type="parTrans" cxnId="{31EEBE06-8D86-44E3-88A8-6F49D79014D1}">
      <dgm:prSet/>
      <dgm:spPr/>
      <dgm:t>
        <a:bodyPr/>
        <a:lstStyle/>
        <a:p>
          <a:endParaRPr lang="zh-CN" altLang="en-US"/>
        </a:p>
      </dgm:t>
    </dgm:pt>
    <dgm:pt modelId="{A8E91F4B-9759-4403-B22F-545ECE1DF63F}" type="sibTrans" cxnId="{31EEBE06-8D86-44E3-88A8-6F49D79014D1}">
      <dgm:prSet/>
      <dgm:spPr/>
      <dgm:t>
        <a:bodyPr/>
        <a:lstStyle/>
        <a:p>
          <a:endParaRPr lang="zh-CN" altLang="en-US"/>
        </a:p>
      </dgm:t>
    </dgm:pt>
    <dgm:pt modelId="{B680F13B-EEAA-4206-8062-7AD002C332A7}">
      <dgm:prSet phldrT="[文本]"/>
      <dgm:spPr/>
      <dgm:t>
        <a:bodyPr/>
        <a:lstStyle/>
        <a:p>
          <a:r>
            <a:rPr lang="en-US" altLang="zh-CN" dirty="0">
              <a:solidFill>
                <a:srgbClr val="7030A0"/>
              </a:solidFill>
            </a:rPr>
            <a:t>1</a:t>
          </a:r>
          <a:endParaRPr lang="zh-CN" altLang="en-US" dirty="0">
            <a:solidFill>
              <a:srgbClr val="7030A0"/>
            </a:solidFill>
          </a:endParaRPr>
        </a:p>
      </dgm:t>
    </dgm:pt>
    <dgm:pt modelId="{42707191-AE05-4951-BE65-0204D9C55FA5}" type="parTrans" cxnId="{56AFC21A-5022-40E5-B130-F5616C25BD5A}">
      <dgm:prSet/>
      <dgm:spPr/>
      <dgm:t>
        <a:bodyPr/>
        <a:lstStyle/>
        <a:p>
          <a:endParaRPr lang="zh-CN" altLang="en-US"/>
        </a:p>
      </dgm:t>
    </dgm:pt>
    <dgm:pt modelId="{4C0946CA-D700-4BE2-95C7-40E2A2436723}" type="sibTrans" cxnId="{56AFC21A-5022-40E5-B130-F5616C25BD5A}">
      <dgm:prSet/>
      <dgm:spPr/>
      <dgm:t>
        <a:bodyPr/>
        <a:lstStyle/>
        <a:p>
          <a:endParaRPr lang="zh-CN" altLang="en-US"/>
        </a:p>
      </dgm:t>
    </dgm:pt>
    <dgm:pt modelId="{ADB02FE6-1900-46BB-97F3-65994D61B891}">
      <dgm:prSet phldrT="[文本]"/>
      <dgm:spPr/>
      <dgm:t>
        <a:bodyPr/>
        <a:lstStyle/>
        <a:p>
          <a:r>
            <a:rPr lang="en-US" altLang="zh-CN" dirty="0">
              <a:solidFill>
                <a:srgbClr val="7030A0"/>
              </a:solidFill>
            </a:rPr>
            <a:t>N=0</a:t>
          </a:r>
          <a:endParaRPr lang="zh-CN" altLang="en-US" dirty="0">
            <a:solidFill>
              <a:srgbClr val="7030A0"/>
            </a:solidFill>
          </a:endParaRPr>
        </a:p>
      </dgm:t>
    </dgm:pt>
    <dgm:pt modelId="{5620F480-D2EA-4A07-A8CB-A89A953FB5F9}" type="parTrans" cxnId="{4488F34B-7843-4AEF-80E9-998939369102}">
      <dgm:prSet/>
      <dgm:spPr/>
      <dgm:t>
        <a:bodyPr/>
        <a:lstStyle/>
        <a:p>
          <a:endParaRPr lang="zh-CN" altLang="en-US"/>
        </a:p>
      </dgm:t>
    </dgm:pt>
    <dgm:pt modelId="{48A1C683-CF71-4A61-896D-DAA31CFA1E3B}" type="sibTrans" cxnId="{4488F34B-7843-4AEF-80E9-998939369102}">
      <dgm:prSet/>
      <dgm:spPr/>
      <dgm:t>
        <a:bodyPr/>
        <a:lstStyle/>
        <a:p>
          <a:endParaRPr lang="zh-CN" altLang="en-US"/>
        </a:p>
      </dgm:t>
    </dgm:pt>
    <dgm:pt modelId="{1BC8D2B1-0E7D-4B3F-9A36-5D46BB3D4C75}" type="pres">
      <dgm:prSet presAssocID="{8CCCE542-61EE-41BE-807A-0BEE6A999BD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487B341-3B17-4CAE-A773-8DB43579D6ED}" type="pres">
      <dgm:prSet presAssocID="{E65CE118-850F-4302-BB75-6EE4A88C2762}" presName="root1" presStyleCnt="0"/>
      <dgm:spPr/>
    </dgm:pt>
    <dgm:pt modelId="{DAB8CDEF-A716-4D2A-A30D-17F5C576BD06}" type="pres">
      <dgm:prSet presAssocID="{E65CE118-850F-4302-BB75-6EE4A88C2762}" presName="LevelOneTextNode" presStyleLbl="node0" presStyleIdx="0" presStyleCnt="1">
        <dgm:presLayoutVars>
          <dgm:chPref val="3"/>
        </dgm:presLayoutVars>
      </dgm:prSet>
      <dgm:spPr/>
    </dgm:pt>
    <dgm:pt modelId="{01F6CBDD-2C29-4D74-8465-AF8616175616}" type="pres">
      <dgm:prSet presAssocID="{E65CE118-850F-4302-BB75-6EE4A88C2762}" presName="level2hierChild" presStyleCnt="0"/>
      <dgm:spPr/>
    </dgm:pt>
    <dgm:pt modelId="{B7148AE4-55D2-4EF2-913F-C5E1B1073479}" type="pres">
      <dgm:prSet presAssocID="{4C7BFC7A-3772-4970-BEE1-D60B2EA596C3}" presName="conn2-1" presStyleLbl="parChTrans1D2" presStyleIdx="0" presStyleCnt="2"/>
      <dgm:spPr/>
    </dgm:pt>
    <dgm:pt modelId="{F1251D74-7802-4EDE-A500-C9F945FDA597}" type="pres">
      <dgm:prSet presAssocID="{4C7BFC7A-3772-4970-BEE1-D60B2EA596C3}" presName="connTx" presStyleLbl="parChTrans1D2" presStyleIdx="0" presStyleCnt="2"/>
      <dgm:spPr/>
    </dgm:pt>
    <dgm:pt modelId="{8B6C9C03-A90D-4DFB-84F4-D1349F2DB805}" type="pres">
      <dgm:prSet presAssocID="{0CD981B9-9321-472B-9C39-0FE62E78790A}" presName="root2" presStyleCnt="0"/>
      <dgm:spPr/>
    </dgm:pt>
    <dgm:pt modelId="{E2BE0E33-15E8-44E1-B630-87A5E65C5B0B}" type="pres">
      <dgm:prSet presAssocID="{0CD981B9-9321-472B-9C39-0FE62E78790A}" presName="LevelTwoTextNode" presStyleLbl="node2" presStyleIdx="0" presStyleCnt="2">
        <dgm:presLayoutVars>
          <dgm:chPref val="3"/>
        </dgm:presLayoutVars>
      </dgm:prSet>
      <dgm:spPr/>
    </dgm:pt>
    <dgm:pt modelId="{9705D2A6-F65A-4B3B-B128-8D75DB3EEAC0}" type="pres">
      <dgm:prSet presAssocID="{0CD981B9-9321-472B-9C39-0FE62E78790A}" presName="level3hierChild" presStyleCnt="0"/>
      <dgm:spPr/>
    </dgm:pt>
    <dgm:pt modelId="{69AD38CB-AE2C-47E5-AFF6-8A9223A84CC7}" type="pres">
      <dgm:prSet presAssocID="{5620F480-D2EA-4A07-A8CB-A89A953FB5F9}" presName="conn2-1" presStyleLbl="parChTrans1D3" presStyleIdx="0" presStyleCnt="2"/>
      <dgm:spPr/>
    </dgm:pt>
    <dgm:pt modelId="{61893FFC-2EA7-411B-BC26-58FBD6A023BF}" type="pres">
      <dgm:prSet presAssocID="{5620F480-D2EA-4A07-A8CB-A89A953FB5F9}" presName="connTx" presStyleLbl="parChTrans1D3" presStyleIdx="0" presStyleCnt="2"/>
      <dgm:spPr/>
    </dgm:pt>
    <dgm:pt modelId="{193E3F9F-865E-48D8-ADEE-6AF925F1D45A}" type="pres">
      <dgm:prSet presAssocID="{ADB02FE6-1900-46BB-97F3-65994D61B891}" presName="root2" presStyleCnt="0"/>
      <dgm:spPr/>
    </dgm:pt>
    <dgm:pt modelId="{B27D5AC5-B560-4631-ABE0-5ACABC0BEC0F}" type="pres">
      <dgm:prSet presAssocID="{ADB02FE6-1900-46BB-97F3-65994D61B891}" presName="LevelTwoTextNode" presStyleLbl="node3" presStyleIdx="0" presStyleCnt="2">
        <dgm:presLayoutVars>
          <dgm:chPref val="3"/>
        </dgm:presLayoutVars>
      </dgm:prSet>
      <dgm:spPr/>
    </dgm:pt>
    <dgm:pt modelId="{DBFC6B69-EBC0-4D72-9661-175B8B23BCE4}" type="pres">
      <dgm:prSet presAssocID="{ADB02FE6-1900-46BB-97F3-65994D61B891}" presName="level3hierChild" presStyleCnt="0"/>
      <dgm:spPr/>
    </dgm:pt>
    <dgm:pt modelId="{585B1473-2CF8-4907-A53E-DAFA435129B1}" type="pres">
      <dgm:prSet presAssocID="{AB1E103D-5CE3-4D3E-BAC1-D36A84C35F79}" presName="conn2-1" presStyleLbl="parChTrans1D3" presStyleIdx="1" presStyleCnt="2"/>
      <dgm:spPr/>
    </dgm:pt>
    <dgm:pt modelId="{E1BC8F62-D7A6-4463-AD61-6C66BDBA2F77}" type="pres">
      <dgm:prSet presAssocID="{AB1E103D-5CE3-4D3E-BAC1-D36A84C35F79}" presName="connTx" presStyleLbl="parChTrans1D3" presStyleIdx="1" presStyleCnt="2"/>
      <dgm:spPr/>
    </dgm:pt>
    <dgm:pt modelId="{C2505D35-3D07-4053-A9AD-61C492D584AA}" type="pres">
      <dgm:prSet presAssocID="{516ED8FB-E059-437F-B35C-6087AC1C98DC}" presName="root2" presStyleCnt="0"/>
      <dgm:spPr/>
    </dgm:pt>
    <dgm:pt modelId="{823DD146-CC57-4D4E-89DC-510493FBF2D6}" type="pres">
      <dgm:prSet presAssocID="{516ED8FB-E059-437F-B35C-6087AC1C98DC}" presName="LevelTwoTextNode" presStyleLbl="node3" presStyleIdx="1" presStyleCnt="2">
        <dgm:presLayoutVars>
          <dgm:chPref val="3"/>
        </dgm:presLayoutVars>
      </dgm:prSet>
      <dgm:spPr/>
    </dgm:pt>
    <dgm:pt modelId="{F3E17B7F-FACE-42ED-9A51-2D86451E3F47}" type="pres">
      <dgm:prSet presAssocID="{516ED8FB-E059-437F-B35C-6087AC1C98DC}" presName="level3hierChild" presStyleCnt="0"/>
      <dgm:spPr/>
    </dgm:pt>
    <dgm:pt modelId="{D3F7F129-9E90-4F2B-B3B3-5993C10A21B1}" type="pres">
      <dgm:prSet presAssocID="{42707191-AE05-4951-BE65-0204D9C55FA5}" presName="conn2-1" presStyleLbl="parChTrans1D2" presStyleIdx="1" presStyleCnt="2"/>
      <dgm:spPr/>
    </dgm:pt>
    <dgm:pt modelId="{858E65E8-B11A-4D82-BC84-D4FB033BFBFC}" type="pres">
      <dgm:prSet presAssocID="{42707191-AE05-4951-BE65-0204D9C55FA5}" presName="connTx" presStyleLbl="parChTrans1D2" presStyleIdx="1" presStyleCnt="2"/>
      <dgm:spPr/>
    </dgm:pt>
    <dgm:pt modelId="{358683AC-DFEF-48E0-B18C-58F12B3F604A}" type="pres">
      <dgm:prSet presAssocID="{B680F13B-EEAA-4206-8062-7AD002C332A7}" presName="root2" presStyleCnt="0"/>
      <dgm:spPr/>
    </dgm:pt>
    <dgm:pt modelId="{335BA637-78EE-49E6-831A-8BAF6BD91F27}" type="pres">
      <dgm:prSet presAssocID="{B680F13B-EEAA-4206-8062-7AD002C332A7}" presName="LevelTwoTextNode" presStyleLbl="node2" presStyleIdx="1" presStyleCnt="2" custLinFactNeighborX="-662" custLinFactNeighborY="67">
        <dgm:presLayoutVars>
          <dgm:chPref val="3"/>
        </dgm:presLayoutVars>
      </dgm:prSet>
      <dgm:spPr/>
    </dgm:pt>
    <dgm:pt modelId="{E8FF7EB1-E67D-4F72-B3EA-C62D4989DC90}" type="pres">
      <dgm:prSet presAssocID="{B680F13B-EEAA-4206-8062-7AD002C332A7}" presName="level3hierChild" presStyleCnt="0"/>
      <dgm:spPr/>
    </dgm:pt>
  </dgm:ptLst>
  <dgm:cxnLst>
    <dgm:cxn modelId="{44C22904-0607-4939-BC32-0F63D003E726}" type="presOf" srcId="{42707191-AE05-4951-BE65-0204D9C55FA5}" destId="{D3F7F129-9E90-4F2B-B3B3-5993C10A21B1}" srcOrd="0" destOrd="0" presId="urn:microsoft.com/office/officeart/2005/8/layout/hierarchy2"/>
    <dgm:cxn modelId="{31EEBE06-8D86-44E3-88A8-6F49D79014D1}" srcId="{0CD981B9-9321-472B-9C39-0FE62E78790A}" destId="{516ED8FB-E059-437F-B35C-6087AC1C98DC}" srcOrd="1" destOrd="0" parTransId="{AB1E103D-5CE3-4D3E-BAC1-D36A84C35F79}" sibTransId="{A8E91F4B-9759-4403-B22F-545ECE1DF63F}"/>
    <dgm:cxn modelId="{72B97116-3447-4261-8794-90BC09D04C9B}" type="presOf" srcId="{E65CE118-850F-4302-BB75-6EE4A88C2762}" destId="{DAB8CDEF-A716-4D2A-A30D-17F5C576BD06}" srcOrd="0" destOrd="0" presId="urn:microsoft.com/office/officeart/2005/8/layout/hierarchy2"/>
    <dgm:cxn modelId="{56AFC21A-5022-40E5-B130-F5616C25BD5A}" srcId="{E65CE118-850F-4302-BB75-6EE4A88C2762}" destId="{B680F13B-EEAA-4206-8062-7AD002C332A7}" srcOrd="1" destOrd="0" parTransId="{42707191-AE05-4951-BE65-0204D9C55FA5}" sibTransId="{4C0946CA-D700-4BE2-95C7-40E2A2436723}"/>
    <dgm:cxn modelId="{9842C51D-6B89-4789-B453-B94881997272}" srcId="{E65CE118-850F-4302-BB75-6EE4A88C2762}" destId="{0CD981B9-9321-472B-9C39-0FE62E78790A}" srcOrd="0" destOrd="0" parTransId="{4C7BFC7A-3772-4970-BEE1-D60B2EA596C3}" sibTransId="{CBD197AA-9FD1-4E96-B101-E54C4C226035}"/>
    <dgm:cxn modelId="{E5315729-6F66-4BEF-9574-1D832CDAF0E9}" type="presOf" srcId="{5620F480-D2EA-4A07-A8CB-A89A953FB5F9}" destId="{69AD38CB-AE2C-47E5-AFF6-8A9223A84CC7}" srcOrd="0" destOrd="0" presId="urn:microsoft.com/office/officeart/2005/8/layout/hierarchy2"/>
    <dgm:cxn modelId="{4488F34B-7843-4AEF-80E9-998939369102}" srcId="{0CD981B9-9321-472B-9C39-0FE62E78790A}" destId="{ADB02FE6-1900-46BB-97F3-65994D61B891}" srcOrd="0" destOrd="0" parTransId="{5620F480-D2EA-4A07-A8CB-A89A953FB5F9}" sibTransId="{48A1C683-CF71-4A61-896D-DAA31CFA1E3B}"/>
    <dgm:cxn modelId="{5A50C36D-AE45-49A8-B98B-2CA4F7D51432}" type="presOf" srcId="{AB1E103D-5CE3-4D3E-BAC1-D36A84C35F79}" destId="{E1BC8F62-D7A6-4463-AD61-6C66BDBA2F77}" srcOrd="1" destOrd="0" presId="urn:microsoft.com/office/officeart/2005/8/layout/hierarchy2"/>
    <dgm:cxn modelId="{C49ACF72-7B49-4271-82BA-C251D540B40B}" type="presOf" srcId="{5620F480-D2EA-4A07-A8CB-A89A953FB5F9}" destId="{61893FFC-2EA7-411B-BC26-58FBD6A023BF}" srcOrd="1" destOrd="0" presId="urn:microsoft.com/office/officeart/2005/8/layout/hierarchy2"/>
    <dgm:cxn modelId="{6A667778-5A48-4CB3-9D98-0EB9B6B43749}" type="presOf" srcId="{B680F13B-EEAA-4206-8062-7AD002C332A7}" destId="{335BA637-78EE-49E6-831A-8BAF6BD91F27}" srcOrd="0" destOrd="0" presId="urn:microsoft.com/office/officeart/2005/8/layout/hierarchy2"/>
    <dgm:cxn modelId="{82E1437F-A555-4B34-BF1A-68197E296457}" type="presOf" srcId="{42707191-AE05-4951-BE65-0204D9C55FA5}" destId="{858E65E8-B11A-4D82-BC84-D4FB033BFBFC}" srcOrd="1" destOrd="0" presId="urn:microsoft.com/office/officeart/2005/8/layout/hierarchy2"/>
    <dgm:cxn modelId="{A9581889-CEFC-43DD-9568-76E0C39F83A0}" type="presOf" srcId="{0CD981B9-9321-472B-9C39-0FE62E78790A}" destId="{E2BE0E33-15E8-44E1-B630-87A5E65C5B0B}" srcOrd="0" destOrd="0" presId="urn:microsoft.com/office/officeart/2005/8/layout/hierarchy2"/>
    <dgm:cxn modelId="{7FA9DBA0-1D43-491A-871A-786A3C310813}" type="presOf" srcId="{8CCCE542-61EE-41BE-807A-0BEE6A999BDD}" destId="{1BC8D2B1-0E7D-4B3F-9A36-5D46BB3D4C75}" srcOrd="0" destOrd="0" presId="urn:microsoft.com/office/officeart/2005/8/layout/hierarchy2"/>
    <dgm:cxn modelId="{EDD8ADC0-279B-4563-AE73-029E6DF52D10}" type="presOf" srcId="{ADB02FE6-1900-46BB-97F3-65994D61B891}" destId="{B27D5AC5-B560-4631-ABE0-5ACABC0BEC0F}" srcOrd="0" destOrd="0" presId="urn:microsoft.com/office/officeart/2005/8/layout/hierarchy2"/>
    <dgm:cxn modelId="{F5D80FD9-DF2E-4F6E-B952-08A8FDCDEBFC}" type="presOf" srcId="{4C7BFC7A-3772-4970-BEE1-D60B2EA596C3}" destId="{B7148AE4-55D2-4EF2-913F-C5E1B1073479}" srcOrd="0" destOrd="0" presId="urn:microsoft.com/office/officeart/2005/8/layout/hierarchy2"/>
    <dgm:cxn modelId="{04D0C9E2-A63D-4767-B52C-CB088368C680}" srcId="{8CCCE542-61EE-41BE-807A-0BEE6A999BDD}" destId="{E65CE118-850F-4302-BB75-6EE4A88C2762}" srcOrd="0" destOrd="0" parTransId="{96917103-5163-4698-935D-5C6BE3334A27}" sibTransId="{3CE3D5B1-950D-4700-8F36-B59FCD2B37F5}"/>
    <dgm:cxn modelId="{20B65DE9-DE30-40B7-8CDC-E750F8B77151}" type="presOf" srcId="{516ED8FB-E059-437F-B35C-6087AC1C98DC}" destId="{823DD146-CC57-4D4E-89DC-510493FBF2D6}" srcOrd="0" destOrd="0" presId="urn:microsoft.com/office/officeart/2005/8/layout/hierarchy2"/>
    <dgm:cxn modelId="{73D0E9F8-CC4F-4FA5-A6D3-CB3F79CEE093}" type="presOf" srcId="{4C7BFC7A-3772-4970-BEE1-D60B2EA596C3}" destId="{F1251D74-7802-4EDE-A500-C9F945FDA597}" srcOrd="1" destOrd="0" presId="urn:microsoft.com/office/officeart/2005/8/layout/hierarchy2"/>
    <dgm:cxn modelId="{73CFE7FA-D6E3-483D-B49C-B9E94B67201F}" type="presOf" srcId="{AB1E103D-5CE3-4D3E-BAC1-D36A84C35F79}" destId="{585B1473-2CF8-4907-A53E-DAFA435129B1}" srcOrd="0" destOrd="0" presId="urn:microsoft.com/office/officeart/2005/8/layout/hierarchy2"/>
    <dgm:cxn modelId="{E256D311-E718-4288-A04C-A446C6DE90A3}" type="presParOf" srcId="{1BC8D2B1-0E7D-4B3F-9A36-5D46BB3D4C75}" destId="{1487B341-3B17-4CAE-A773-8DB43579D6ED}" srcOrd="0" destOrd="0" presId="urn:microsoft.com/office/officeart/2005/8/layout/hierarchy2"/>
    <dgm:cxn modelId="{4443C355-6CB1-4016-8FF3-D1BF61EC6C83}" type="presParOf" srcId="{1487B341-3B17-4CAE-A773-8DB43579D6ED}" destId="{DAB8CDEF-A716-4D2A-A30D-17F5C576BD06}" srcOrd="0" destOrd="0" presId="urn:microsoft.com/office/officeart/2005/8/layout/hierarchy2"/>
    <dgm:cxn modelId="{30C79320-C0EF-46A1-809F-01663B535D31}" type="presParOf" srcId="{1487B341-3B17-4CAE-A773-8DB43579D6ED}" destId="{01F6CBDD-2C29-4D74-8465-AF8616175616}" srcOrd="1" destOrd="0" presId="urn:microsoft.com/office/officeart/2005/8/layout/hierarchy2"/>
    <dgm:cxn modelId="{433727EA-6DD5-4CB5-A368-4E18F697E30F}" type="presParOf" srcId="{01F6CBDD-2C29-4D74-8465-AF8616175616}" destId="{B7148AE4-55D2-4EF2-913F-C5E1B1073479}" srcOrd="0" destOrd="0" presId="urn:microsoft.com/office/officeart/2005/8/layout/hierarchy2"/>
    <dgm:cxn modelId="{BC4FDD91-4E38-4F61-A540-751855F3168E}" type="presParOf" srcId="{B7148AE4-55D2-4EF2-913F-C5E1B1073479}" destId="{F1251D74-7802-4EDE-A500-C9F945FDA597}" srcOrd="0" destOrd="0" presId="urn:microsoft.com/office/officeart/2005/8/layout/hierarchy2"/>
    <dgm:cxn modelId="{C2588780-4550-4A7C-BB38-FE2B75A46B88}" type="presParOf" srcId="{01F6CBDD-2C29-4D74-8465-AF8616175616}" destId="{8B6C9C03-A90D-4DFB-84F4-D1349F2DB805}" srcOrd="1" destOrd="0" presId="urn:microsoft.com/office/officeart/2005/8/layout/hierarchy2"/>
    <dgm:cxn modelId="{94FBD8FE-872A-437D-A7BD-599214D127C1}" type="presParOf" srcId="{8B6C9C03-A90D-4DFB-84F4-D1349F2DB805}" destId="{E2BE0E33-15E8-44E1-B630-87A5E65C5B0B}" srcOrd="0" destOrd="0" presId="urn:microsoft.com/office/officeart/2005/8/layout/hierarchy2"/>
    <dgm:cxn modelId="{9D6E5DFA-6742-4588-AFB2-1936072E0FE1}" type="presParOf" srcId="{8B6C9C03-A90D-4DFB-84F4-D1349F2DB805}" destId="{9705D2A6-F65A-4B3B-B128-8D75DB3EEAC0}" srcOrd="1" destOrd="0" presId="urn:microsoft.com/office/officeart/2005/8/layout/hierarchy2"/>
    <dgm:cxn modelId="{9A59C8B7-4310-4650-85F7-77ACEB71FC3D}" type="presParOf" srcId="{9705D2A6-F65A-4B3B-B128-8D75DB3EEAC0}" destId="{69AD38CB-AE2C-47E5-AFF6-8A9223A84CC7}" srcOrd="0" destOrd="0" presId="urn:microsoft.com/office/officeart/2005/8/layout/hierarchy2"/>
    <dgm:cxn modelId="{0623DE53-5792-4A79-A5C7-F19DDBC39993}" type="presParOf" srcId="{69AD38CB-AE2C-47E5-AFF6-8A9223A84CC7}" destId="{61893FFC-2EA7-411B-BC26-58FBD6A023BF}" srcOrd="0" destOrd="0" presId="urn:microsoft.com/office/officeart/2005/8/layout/hierarchy2"/>
    <dgm:cxn modelId="{1326F4AA-DE68-42A1-8CF4-C656F64EEF0B}" type="presParOf" srcId="{9705D2A6-F65A-4B3B-B128-8D75DB3EEAC0}" destId="{193E3F9F-865E-48D8-ADEE-6AF925F1D45A}" srcOrd="1" destOrd="0" presId="urn:microsoft.com/office/officeart/2005/8/layout/hierarchy2"/>
    <dgm:cxn modelId="{8834FF28-1404-4EE8-B2CE-A76E5A9C40DF}" type="presParOf" srcId="{193E3F9F-865E-48D8-ADEE-6AF925F1D45A}" destId="{B27D5AC5-B560-4631-ABE0-5ACABC0BEC0F}" srcOrd="0" destOrd="0" presId="urn:microsoft.com/office/officeart/2005/8/layout/hierarchy2"/>
    <dgm:cxn modelId="{DB2F8001-0D2D-4BEC-87B6-8775CAF8D9EC}" type="presParOf" srcId="{193E3F9F-865E-48D8-ADEE-6AF925F1D45A}" destId="{DBFC6B69-EBC0-4D72-9661-175B8B23BCE4}" srcOrd="1" destOrd="0" presId="urn:microsoft.com/office/officeart/2005/8/layout/hierarchy2"/>
    <dgm:cxn modelId="{85416151-5F4B-471E-9DA3-1B9D162D0320}" type="presParOf" srcId="{9705D2A6-F65A-4B3B-B128-8D75DB3EEAC0}" destId="{585B1473-2CF8-4907-A53E-DAFA435129B1}" srcOrd="2" destOrd="0" presId="urn:microsoft.com/office/officeart/2005/8/layout/hierarchy2"/>
    <dgm:cxn modelId="{A177E761-44DD-4CF6-9C8F-4ED322FE2626}" type="presParOf" srcId="{585B1473-2CF8-4907-A53E-DAFA435129B1}" destId="{E1BC8F62-D7A6-4463-AD61-6C66BDBA2F77}" srcOrd="0" destOrd="0" presId="urn:microsoft.com/office/officeart/2005/8/layout/hierarchy2"/>
    <dgm:cxn modelId="{98E24C88-ECD1-4D36-ABE9-9F9A70DBB99D}" type="presParOf" srcId="{9705D2A6-F65A-4B3B-B128-8D75DB3EEAC0}" destId="{C2505D35-3D07-4053-A9AD-61C492D584AA}" srcOrd="3" destOrd="0" presId="urn:microsoft.com/office/officeart/2005/8/layout/hierarchy2"/>
    <dgm:cxn modelId="{6FA689DC-AC60-4FFB-A378-787BBE39CE58}" type="presParOf" srcId="{C2505D35-3D07-4053-A9AD-61C492D584AA}" destId="{823DD146-CC57-4D4E-89DC-510493FBF2D6}" srcOrd="0" destOrd="0" presId="urn:microsoft.com/office/officeart/2005/8/layout/hierarchy2"/>
    <dgm:cxn modelId="{305D8288-09CD-4353-906A-1DBC86576165}" type="presParOf" srcId="{C2505D35-3D07-4053-A9AD-61C492D584AA}" destId="{F3E17B7F-FACE-42ED-9A51-2D86451E3F47}" srcOrd="1" destOrd="0" presId="urn:microsoft.com/office/officeart/2005/8/layout/hierarchy2"/>
    <dgm:cxn modelId="{31B37DA8-F2B4-46B7-BA99-D048154D1D6B}" type="presParOf" srcId="{01F6CBDD-2C29-4D74-8465-AF8616175616}" destId="{D3F7F129-9E90-4F2B-B3B3-5993C10A21B1}" srcOrd="2" destOrd="0" presId="urn:microsoft.com/office/officeart/2005/8/layout/hierarchy2"/>
    <dgm:cxn modelId="{E0A9380D-A0AF-4D04-B6EC-9D61833F630D}" type="presParOf" srcId="{D3F7F129-9E90-4F2B-B3B3-5993C10A21B1}" destId="{858E65E8-B11A-4D82-BC84-D4FB033BFBFC}" srcOrd="0" destOrd="0" presId="urn:microsoft.com/office/officeart/2005/8/layout/hierarchy2"/>
    <dgm:cxn modelId="{370812BA-CAD8-4B2C-9B2C-2BC679F4EB94}" type="presParOf" srcId="{01F6CBDD-2C29-4D74-8465-AF8616175616}" destId="{358683AC-DFEF-48E0-B18C-58F12B3F604A}" srcOrd="3" destOrd="0" presId="urn:microsoft.com/office/officeart/2005/8/layout/hierarchy2"/>
    <dgm:cxn modelId="{47241E56-3275-4F58-910F-27A9A46DA0C5}" type="presParOf" srcId="{358683AC-DFEF-48E0-B18C-58F12B3F604A}" destId="{335BA637-78EE-49E6-831A-8BAF6BD91F27}" srcOrd="0" destOrd="0" presId="urn:microsoft.com/office/officeart/2005/8/layout/hierarchy2"/>
    <dgm:cxn modelId="{13DBBFDE-D4A1-40A1-A1F2-FE04C83287CE}" type="presParOf" srcId="{358683AC-DFEF-48E0-B18C-58F12B3F604A}" destId="{E8FF7EB1-E67D-4F72-B3EA-C62D4989DC9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CCE542-61EE-41BE-807A-0BEE6A999BDD}" type="doc">
      <dgm:prSet loTypeId="urn:microsoft.com/office/officeart/2005/8/layout/hierarchy2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E65CE118-850F-4302-BB75-6EE4A88C2762}">
      <dgm:prSet phldrT="[文本]"/>
      <dgm:spPr/>
      <dgm:t>
        <a:bodyPr/>
        <a:lstStyle/>
        <a:p>
          <a:r>
            <a:rPr lang="en-US" altLang="zh-CN" dirty="0" err="1"/>
            <a:t>gcd</a:t>
          </a:r>
          <a:r>
            <a:rPr lang="en-US" altLang="zh-CN" dirty="0"/>
            <a:t>(a, b)</a:t>
          </a:r>
          <a:endParaRPr lang="zh-CN" altLang="en-US" dirty="0"/>
        </a:p>
      </dgm:t>
    </dgm:pt>
    <dgm:pt modelId="{96917103-5163-4698-935D-5C6BE3334A27}" type="parTrans" cxnId="{04D0C9E2-A63D-4767-B52C-CB088368C680}">
      <dgm:prSet/>
      <dgm:spPr/>
      <dgm:t>
        <a:bodyPr/>
        <a:lstStyle/>
        <a:p>
          <a:endParaRPr lang="zh-CN" altLang="en-US"/>
        </a:p>
      </dgm:t>
    </dgm:pt>
    <dgm:pt modelId="{3CE3D5B1-950D-4700-8F36-B59FCD2B37F5}" type="sibTrans" cxnId="{04D0C9E2-A63D-4767-B52C-CB088368C680}">
      <dgm:prSet/>
      <dgm:spPr/>
      <dgm:t>
        <a:bodyPr/>
        <a:lstStyle/>
        <a:p>
          <a:endParaRPr lang="zh-CN" altLang="en-US"/>
        </a:p>
      </dgm:t>
    </dgm:pt>
    <dgm:pt modelId="{6A2E907F-88D2-4E1C-BBCA-8E4A18E417AA}">
      <dgm:prSet phldrT="[文本]"/>
      <dgm:spPr/>
      <dgm:t>
        <a:bodyPr/>
        <a:lstStyle/>
        <a:p>
          <a:r>
            <a:rPr lang="en-US" altLang="zh-CN" dirty="0">
              <a:solidFill>
                <a:srgbClr val="7030A0"/>
              </a:solidFill>
            </a:rPr>
            <a:t>0 (b=0)</a:t>
          </a:r>
          <a:endParaRPr lang="zh-CN" altLang="en-US" dirty="0">
            <a:solidFill>
              <a:srgbClr val="7030A0"/>
            </a:solidFill>
          </a:endParaRPr>
        </a:p>
      </dgm:t>
    </dgm:pt>
    <dgm:pt modelId="{0D6E60BC-06B7-42A2-A9D7-F27AC7D5C316}" type="parTrans" cxnId="{A0A0E20A-B7D0-4701-ABEE-13E2FB07F971}">
      <dgm:prSet/>
      <dgm:spPr/>
      <dgm:t>
        <a:bodyPr/>
        <a:lstStyle/>
        <a:p>
          <a:endParaRPr lang="zh-CN" altLang="en-US"/>
        </a:p>
      </dgm:t>
    </dgm:pt>
    <dgm:pt modelId="{A0738021-CE40-44BD-AB6F-B2093E9EBCCA}" type="sibTrans" cxnId="{A0A0E20A-B7D0-4701-ABEE-13E2FB07F971}">
      <dgm:prSet/>
      <dgm:spPr/>
      <dgm:t>
        <a:bodyPr/>
        <a:lstStyle/>
        <a:p>
          <a:endParaRPr lang="zh-CN" altLang="en-US"/>
        </a:p>
      </dgm:t>
    </dgm:pt>
    <dgm:pt modelId="{1BC8D2B1-0E7D-4B3F-9A36-5D46BB3D4C75}" type="pres">
      <dgm:prSet presAssocID="{8CCCE542-61EE-41BE-807A-0BEE6A999BD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487B341-3B17-4CAE-A773-8DB43579D6ED}" type="pres">
      <dgm:prSet presAssocID="{E65CE118-850F-4302-BB75-6EE4A88C2762}" presName="root1" presStyleCnt="0"/>
      <dgm:spPr/>
    </dgm:pt>
    <dgm:pt modelId="{DAB8CDEF-A716-4D2A-A30D-17F5C576BD06}" type="pres">
      <dgm:prSet presAssocID="{E65CE118-850F-4302-BB75-6EE4A88C2762}" presName="LevelOneTextNode" presStyleLbl="node0" presStyleIdx="0" presStyleCnt="1" custLinFactNeighborX="563" custLinFactNeighborY="375">
        <dgm:presLayoutVars>
          <dgm:chPref val="3"/>
        </dgm:presLayoutVars>
      </dgm:prSet>
      <dgm:spPr/>
    </dgm:pt>
    <dgm:pt modelId="{01F6CBDD-2C29-4D74-8465-AF8616175616}" type="pres">
      <dgm:prSet presAssocID="{E65CE118-850F-4302-BB75-6EE4A88C2762}" presName="level2hierChild" presStyleCnt="0"/>
      <dgm:spPr/>
    </dgm:pt>
    <dgm:pt modelId="{98DD37A2-DCC8-42CE-A76C-213EBA445C29}" type="pres">
      <dgm:prSet presAssocID="{0D6E60BC-06B7-42A2-A9D7-F27AC7D5C316}" presName="conn2-1" presStyleLbl="parChTrans1D2" presStyleIdx="0" presStyleCnt="1"/>
      <dgm:spPr/>
    </dgm:pt>
    <dgm:pt modelId="{E4970149-F3BE-4F5E-B71D-3D6057A3332D}" type="pres">
      <dgm:prSet presAssocID="{0D6E60BC-06B7-42A2-A9D7-F27AC7D5C316}" presName="connTx" presStyleLbl="parChTrans1D2" presStyleIdx="0" presStyleCnt="1"/>
      <dgm:spPr/>
    </dgm:pt>
    <dgm:pt modelId="{81B40526-494D-4C07-AD47-0266817D2AF3}" type="pres">
      <dgm:prSet presAssocID="{6A2E907F-88D2-4E1C-BBCA-8E4A18E417AA}" presName="root2" presStyleCnt="0"/>
      <dgm:spPr/>
    </dgm:pt>
    <dgm:pt modelId="{CE4A8124-0E9B-45C4-8A96-2B8BE6E1D49E}" type="pres">
      <dgm:prSet presAssocID="{6A2E907F-88D2-4E1C-BBCA-8E4A18E417AA}" presName="LevelTwoTextNode" presStyleLbl="node2" presStyleIdx="0" presStyleCnt="1" custLinFactNeighborX="-662" custLinFactNeighborY="67">
        <dgm:presLayoutVars>
          <dgm:chPref val="3"/>
        </dgm:presLayoutVars>
      </dgm:prSet>
      <dgm:spPr/>
    </dgm:pt>
    <dgm:pt modelId="{05CA84B3-4125-421E-86C5-BAAC14BBDEFA}" type="pres">
      <dgm:prSet presAssocID="{6A2E907F-88D2-4E1C-BBCA-8E4A18E417AA}" presName="level3hierChild" presStyleCnt="0"/>
      <dgm:spPr/>
    </dgm:pt>
  </dgm:ptLst>
  <dgm:cxnLst>
    <dgm:cxn modelId="{A0A0E20A-B7D0-4701-ABEE-13E2FB07F971}" srcId="{E65CE118-850F-4302-BB75-6EE4A88C2762}" destId="{6A2E907F-88D2-4E1C-BBCA-8E4A18E417AA}" srcOrd="0" destOrd="0" parTransId="{0D6E60BC-06B7-42A2-A9D7-F27AC7D5C316}" sibTransId="{A0738021-CE40-44BD-AB6F-B2093E9EBCCA}"/>
    <dgm:cxn modelId="{72B97116-3447-4261-8794-90BC09D04C9B}" type="presOf" srcId="{E65CE118-850F-4302-BB75-6EE4A88C2762}" destId="{DAB8CDEF-A716-4D2A-A30D-17F5C576BD06}" srcOrd="0" destOrd="0" presId="urn:microsoft.com/office/officeart/2005/8/layout/hierarchy2"/>
    <dgm:cxn modelId="{32707163-6B52-4A4C-B32A-3EF86E0329B3}" type="presOf" srcId="{0D6E60BC-06B7-42A2-A9D7-F27AC7D5C316}" destId="{E4970149-F3BE-4F5E-B71D-3D6057A3332D}" srcOrd="1" destOrd="0" presId="urn:microsoft.com/office/officeart/2005/8/layout/hierarchy2"/>
    <dgm:cxn modelId="{3292714E-660A-4E89-A4F5-039EE9AABCCE}" type="presOf" srcId="{6A2E907F-88D2-4E1C-BBCA-8E4A18E417AA}" destId="{CE4A8124-0E9B-45C4-8A96-2B8BE6E1D49E}" srcOrd="0" destOrd="0" presId="urn:microsoft.com/office/officeart/2005/8/layout/hierarchy2"/>
    <dgm:cxn modelId="{7FA9DBA0-1D43-491A-871A-786A3C310813}" type="presOf" srcId="{8CCCE542-61EE-41BE-807A-0BEE6A999BDD}" destId="{1BC8D2B1-0E7D-4B3F-9A36-5D46BB3D4C75}" srcOrd="0" destOrd="0" presId="urn:microsoft.com/office/officeart/2005/8/layout/hierarchy2"/>
    <dgm:cxn modelId="{04D0C9E2-A63D-4767-B52C-CB088368C680}" srcId="{8CCCE542-61EE-41BE-807A-0BEE6A999BDD}" destId="{E65CE118-850F-4302-BB75-6EE4A88C2762}" srcOrd="0" destOrd="0" parTransId="{96917103-5163-4698-935D-5C6BE3334A27}" sibTransId="{3CE3D5B1-950D-4700-8F36-B59FCD2B37F5}"/>
    <dgm:cxn modelId="{1D3BEEF2-EC80-4D46-AA5D-99AD13A99D2C}" type="presOf" srcId="{0D6E60BC-06B7-42A2-A9D7-F27AC7D5C316}" destId="{98DD37A2-DCC8-42CE-A76C-213EBA445C29}" srcOrd="0" destOrd="0" presId="urn:microsoft.com/office/officeart/2005/8/layout/hierarchy2"/>
    <dgm:cxn modelId="{E256D311-E718-4288-A04C-A446C6DE90A3}" type="presParOf" srcId="{1BC8D2B1-0E7D-4B3F-9A36-5D46BB3D4C75}" destId="{1487B341-3B17-4CAE-A773-8DB43579D6ED}" srcOrd="0" destOrd="0" presId="urn:microsoft.com/office/officeart/2005/8/layout/hierarchy2"/>
    <dgm:cxn modelId="{4443C355-6CB1-4016-8FF3-D1BF61EC6C83}" type="presParOf" srcId="{1487B341-3B17-4CAE-A773-8DB43579D6ED}" destId="{DAB8CDEF-A716-4D2A-A30D-17F5C576BD06}" srcOrd="0" destOrd="0" presId="urn:microsoft.com/office/officeart/2005/8/layout/hierarchy2"/>
    <dgm:cxn modelId="{30C79320-C0EF-46A1-809F-01663B535D31}" type="presParOf" srcId="{1487B341-3B17-4CAE-A773-8DB43579D6ED}" destId="{01F6CBDD-2C29-4D74-8465-AF8616175616}" srcOrd="1" destOrd="0" presId="urn:microsoft.com/office/officeart/2005/8/layout/hierarchy2"/>
    <dgm:cxn modelId="{6F5A0FA2-8B8A-42F7-91A0-E137816D0490}" type="presParOf" srcId="{01F6CBDD-2C29-4D74-8465-AF8616175616}" destId="{98DD37A2-DCC8-42CE-A76C-213EBA445C29}" srcOrd="0" destOrd="0" presId="urn:microsoft.com/office/officeart/2005/8/layout/hierarchy2"/>
    <dgm:cxn modelId="{75011748-F153-44C6-8BAF-A83FAE40B356}" type="presParOf" srcId="{98DD37A2-DCC8-42CE-A76C-213EBA445C29}" destId="{E4970149-F3BE-4F5E-B71D-3D6057A3332D}" srcOrd="0" destOrd="0" presId="urn:microsoft.com/office/officeart/2005/8/layout/hierarchy2"/>
    <dgm:cxn modelId="{6D70641C-ACA6-4542-84F2-5A23D4F5D4EC}" type="presParOf" srcId="{01F6CBDD-2C29-4D74-8465-AF8616175616}" destId="{81B40526-494D-4C07-AD47-0266817D2AF3}" srcOrd="1" destOrd="0" presId="urn:microsoft.com/office/officeart/2005/8/layout/hierarchy2"/>
    <dgm:cxn modelId="{B28D2ED3-121E-4443-B59F-7447FFADCE45}" type="presParOf" srcId="{81B40526-494D-4C07-AD47-0266817D2AF3}" destId="{CE4A8124-0E9B-45C4-8A96-2B8BE6E1D49E}" srcOrd="0" destOrd="0" presId="urn:microsoft.com/office/officeart/2005/8/layout/hierarchy2"/>
    <dgm:cxn modelId="{F9EFCAAF-6C44-4C06-8854-AF24FF7DD9C0}" type="presParOf" srcId="{81B40526-494D-4C07-AD47-0266817D2AF3}" destId="{05CA84B3-4125-421E-86C5-BAAC14BBDEF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CCE542-61EE-41BE-807A-0BEE6A999BDD}" type="doc">
      <dgm:prSet loTypeId="urn:microsoft.com/office/officeart/2005/8/layout/hierarchy2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E65CE118-850F-4302-BB75-6EE4A88C2762}">
      <dgm:prSet phldrT="[文本]"/>
      <dgm:spPr/>
      <dgm:t>
        <a:bodyPr/>
        <a:lstStyle/>
        <a:p>
          <a:r>
            <a:rPr lang="en-US" altLang="zh-CN" dirty="0" err="1"/>
            <a:t>gcd</a:t>
          </a:r>
          <a:r>
            <a:rPr lang="en-US" altLang="zh-CN" dirty="0"/>
            <a:t>(a, b)</a:t>
          </a:r>
          <a:endParaRPr lang="zh-CN" altLang="en-US" dirty="0"/>
        </a:p>
      </dgm:t>
    </dgm:pt>
    <dgm:pt modelId="{96917103-5163-4698-935D-5C6BE3334A27}" type="parTrans" cxnId="{04D0C9E2-A63D-4767-B52C-CB088368C680}">
      <dgm:prSet/>
      <dgm:spPr/>
      <dgm:t>
        <a:bodyPr/>
        <a:lstStyle/>
        <a:p>
          <a:endParaRPr lang="zh-CN" altLang="en-US"/>
        </a:p>
      </dgm:t>
    </dgm:pt>
    <dgm:pt modelId="{3CE3D5B1-950D-4700-8F36-B59FCD2B37F5}" type="sibTrans" cxnId="{04D0C9E2-A63D-4767-B52C-CB088368C680}">
      <dgm:prSet/>
      <dgm:spPr/>
      <dgm:t>
        <a:bodyPr/>
        <a:lstStyle/>
        <a:p>
          <a:endParaRPr lang="zh-CN" altLang="en-US"/>
        </a:p>
      </dgm:t>
    </dgm:pt>
    <dgm:pt modelId="{6A2E907F-88D2-4E1C-BBCA-8E4A18E417AA}">
      <dgm:prSet phldrT="[文本]"/>
      <dgm:spPr/>
      <dgm:t>
        <a:bodyPr/>
        <a:lstStyle/>
        <a:p>
          <a:r>
            <a:rPr lang="en-US" altLang="zh-CN" dirty="0" err="1">
              <a:solidFill>
                <a:srgbClr val="7030A0"/>
              </a:solidFill>
            </a:rPr>
            <a:t>gcd</a:t>
          </a:r>
          <a:r>
            <a:rPr lang="en-US" altLang="zh-CN" dirty="0">
              <a:solidFill>
                <a:srgbClr val="7030A0"/>
              </a:solidFill>
            </a:rPr>
            <a:t>(b, </a:t>
          </a:r>
          <a:r>
            <a:rPr lang="en-US" altLang="zh-CN" dirty="0" err="1">
              <a:solidFill>
                <a:srgbClr val="7030A0"/>
              </a:solidFill>
            </a:rPr>
            <a:t>a%b</a:t>
          </a:r>
          <a:r>
            <a:rPr lang="en-US" altLang="zh-CN" dirty="0">
              <a:solidFill>
                <a:srgbClr val="7030A0"/>
              </a:solidFill>
            </a:rPr>
            <a:t>)</a:t>
          </a:r>
          <a:endParaRPr lang="zh-CN" altLang="en-US" dirty="0">
            <a:solidFill>
              <a:srgbClr val="7030A0"/>
            </a:solidFill>
          </a:endParaRPr>
        </a:p>
      </dgm:t>
    </dgm:pt>
    <dgm:pt modelId="{0D6E60BC-06B7-42A2-A9D7-F27AC7D5C316}" type="parTrans" cxnId="{A0A0E20A-B7D0-4701-ABEE-13E2FB07F971}">
      <dgm:prSet/>
      <dgm:spPr/>
      <dgm:t>
        <a:bodyPr/>
        <a:lstStyle/>
        <a:p>
          <a:endParaRPr lang="zh-CN" altLang="en-US"/>
        </a:p>
      </dgm:t>
    </dgm:pt>
    <dgm:pt modelId="{A0738021-CE40-44BD-AB6F-B2093E9EBCCA}" type="sibTrans" cxnId="{A0A0E20A-B7D0-4701-ABEE-13E2FB07F971}">
      <dgm:prSet/>
      <dgm:spPr/>
      <dgm:t>
        <a:bodyPr/>
        <a:lstStyle/>
        <a:p>
          <a:endParaRPr lang="zh-CN" altLang="en-US"/>
        </a:p>
      </dgm:t>
    </dgm:pt>
    <dgm:pt modelId="{1BC8D2B1-0E7D-4B3F-9A36-5D46BB3D4C75}" type="pres">
      <dgm:prSet presAssocID="{8CCCE542-61EE-41BE-807A-0BEE6A999BD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487B341-3B17-4CAE-A773-8DB43579D6ED}" type="pres">
      <dgm:prSet presAssocID="{E65CE118-850F-4302-BB75-6EE4A88C2762}" presName="root1" presStyleCnt="0"/>
      <dgm:spPr/>
    </dgm:pt>
    <dgm:pt modelId="{DAB8CDEF-A716-4D2A-A30D-17F5C576BD06}" type="pres">
      <dgm:prSet presAssocID="{E65CE118-850F-4302-BB75-6EE4A88C2762}" presName="LevelOneTextNode" presStyleLbl="node0" presStyleIdx="0" presStyleCnt="1">
        <dgm:presLayoutVars>
          <dgm:chPref val="3"/>
        </dgm:presLayoutVars>
      </dgm:prSet>
      <dgm:spPr/>
    </dgm:pt>
    <dgm:pt modelId="{01F6CBDD-2C29-4D74-8465-AF8616175616}" type="pres">
      <dgm:prSet presAssocID="{E65CE118-850F-4302-BB75-6EE4A88C2762}" presName="level2hierChild" presStyleCnt="0"/>
      <dgm:spPr/>
    </dgm:pt>
    <dgm:pt modelId="{98DD37A2-DCC8-42CE-A76C-213EBA445C29}" type="pres">
      <dgm:prSet presAssocID="{0D6E60BC-06B7-42A2-A9D7-F27AC7D5C316}" presName="conn2-1" presStyleLbl="parChTrans1D2" presStyleIdx="0" presStyleCnt="1"/>
      <dgm:spPr/>
    </dgm:pt>
    <dgm:pt modelId="{E4970149-F3BE-4F5E-B71D-3D6057A3332D}" type="pres">
      <dgm:prSet presAssocID="{0D6E60BC-06B7-42A2-A9D7-F27AC7D5C316}" presName="connTx" presStyleLbl="parChTrans1D2" presStyleIdx="0" presStyleCnt="1"/>
      <dgm:spPr/>
    </dgm:pt>
    <dgm:pt modelId="{81B40526-494D-4C07-AD47-0266817D2AF3}" type="pres">
      <dgm:prSet presAssocID="{6A2E907F-88D2-4E1C-BBCA-8E4A18E417AA}" presName="root2" presStyleCnt="0"/>
      <dgm:spPr/>
    </dgm:pt>
    <dgm:pt modelId="{CE4A8124-0E9B-45C4-8A96-2B8BE6E1D49E}" type="pres">
      <dgm:prSet presAssocID="{6A2E907F-88D2-4E1C-BBCA-8E4A18E417AA}" presName="LevelTwoTextNode" presStyleLbl="node2" presStyleIdx="0" presStyleCnt="1" custLinFactNeighborX="-662" custLinFactNeighborY="67">
        <dgm:presLayoutVars>
          <dgm:chPref val="3"/>
        </dgm:presLayoutVars>
      </dgm:prSet>
      <dgm:spPr/>
    </dgm:pt>
    <dgm:pt modelId="{05CA84B3-4125-421E-86C5-BAAC14BBDEFA}" type="pres">
      <dgm:prSet presAssocID="{6A2E907F-88D2-4E1C-BBCA-8E4A18E417AA}" presName="level3hierChild" presStyleCnt="0"/>
      <dgm:spPr/>
    </dgm:pt>
  </dgm:ptLst>
  <dgm:cxnLst>
    <dgm:cxn modelId="{A0A0E20A-B7D0-4701-ABEE-13E2FB07F971}" srcId="{E65CE118-850F-4302-BB75-6EE4A88C2762}" destId="{6A2E907F-88D2-4E1C-BBCA-8E4A18E417AA}" srcOrd="0" destOrd="0" parTransId="{0D6E60BC-06B7-42A2-A9D7-F27AC7D5C316}" sibTransId="{A0738021-CE40-44BD-AB6F-B2093E9EBCCA}"/>
    <dgm:cxn modelId="{72B97116-3447-4261-8794-90BC09D04C9B}" type="presOf" srcId="{E65CE118-850F-4302-BB75-6EE4A88C2762}" destId="{DAB8CDEF-A716-4D2A-A30D-17F5C576BD06}" srcOrd="0" destOrd="0" presId="urn:microsoft.com/office/officeart/2005/8/layout/hierarchy2"/>
    <dgm:cxn modelId="{32707163-6B52-4A4C-B32A-3EF86E0329B3}" type="presOf" srcId="{0D6E60BC-06B7-42A2-A9D7-F27AC7D5C316}" destId="{E4970149-F3BE-4F5E-B71D-3D6057A3332D}" srcOrd="1" destOrd="0" presId="urn:microsoft.com/office/officeart/2005/8/layout/hierarchy2"/>
    <dgm:cxn modelId="{3292714E-660A-4E89-A4F5-039EE9AABCCE}" type="presOf" srcId="{6A2E907F-88D2-4E1C-BBCA-8E4A18E417AA}" destId="{CE4A8124-0E9B-45C4-8A96-2B8BE6E1D49E}" srcOrd="0" destOrd="0" presId="urn:microsoft.com/office/officeart/2005/8/layout/hierarchy2"/>
    <dgm:cxn modelId="{7FA9DBA0-1D43-491A-871A-786A3C310813}" type="presOf" srcId="{8CCCE542-61EE-41BE-807A-0BEE6A999BDD}" destId="{1BC8D2B1-0E7D-4B3F-9A36-5D46BB3D4C75}" srcOrd="0" destOrd="0" presId="urn:microsoft.com/office/officeart/2005/8/layout/hierarchy2"/>
    <dgm:cxn modelId="{04D0C9E2-A63D-4767-B52C-CB088368C680}" srcId="{8CCCE542-61EE-41BE-807A-0BEE6A999BDD}" destId="{E65CE118-850F-4302-BB75-6EE4A88C2762}" srcOrd="0" destOrd="0" parTransId="{96917103-5163-4698-935D-5C6BE3334A27}" sibTransId="{3CE3D5B1-950D-4700-8F36-B59FCD2B37F5}"/>
    <dgm:cxn modelId="{1D3BEEF2-EC80-4D46-AA5D-99AD13A99D2C}" type="presOf" srcId="{0D6E60BC-06B7-42A2-A9D7-F27AC7D5C316}" destId="{98DD37A2-DCC8-42CE-A76C-213EBA445C29}" srcOrd="0" destOrd="0" presId="urn:microsoft.com/office/officeart/2005/8/layout/hierarchy2"/>
    <dgm:cxn modelId="{E256D311-E718-4288-A04C-A446C6DE90A3}" type="presParOf" srcId="{1BC8D2B1-0E7D-4B3F-9A36-5D46BB3D4C75}" destId="{1487B341-3B17-4CAE-A773-8DB43579D6ED}" srcOrd="0" destOrd="0" presId="urn:microsoft.com/office/officeart/2005/8/layout/hierarchy2"/>
    <dgm:cxn modelId="{4443C355-6CB1-4016-8FF3-D1BF61EC6C83}" type="presParOf" srcId="{1487B341-3B17-4CAE-A773-8DB43579D6ED}" destId="{DAB8CDEF-A716-4D2A-A30D-17F5C576BD06}" srcOrd="0" destOrd="0" presId="urn:microsoft.com/office/officeart/2005/8/layout/hierarchy2"/>
    <dgm:cxn modelId="{30C79320-C0EF-46A1-809F-01663B535D31}" type="presParOf" srcId="{1487B341-3B17-4CAE-A773-8DB43579D6ED}" destId="{01F6CBDD-2C29-4D74-8465-AF8616175616}" srcOrd="1" destOrd="0" presId="urn:microsoft.com/office/officeart/2005/8/layout/hierarchy2"/>
    <dgm:cxn modelId="{6F5A0FA2-8B8A-42F7-91A0-E137816D0490}" type="presParOf" srcId="{01F6CBDD-2C29-4D74-8465-AF8616175616}" destId="{98DD37A2-DCC8-42CE-A76C-213EBA445C29}" srcOrd="0" destOrd="0" presId="urn:microsoft.com/office/officeart/2005/8/layout/hierarchy2"/>
    <dgm:cxn modelId="{75011748-F153-44C6-8BAF-A83FAE40B356}" type="presParOf" srcId="{98DD37A2-DCC8-42CE-A76C-213EBA445C29}" destId="{E4970149-F3BE-4F5E-B71D-3D6057A3332D}" srcOrd="0" destOrd="0" presId="urn:microsoft.com/office/officeart/2005/8/layout/hierarchy2"/>
    <dgm:cxn modelId="{6D70641C-ACA6-4542-84F2-5A23D4F5D4EC}" type="presParOf" srcId="{01F6CBDD-2C29-4D74-8465-AF8616175616}" destId="{81B40526-494D-4C07-AD47-0266817D2AF3}" srcOrd="1" destOrd="0" presId="urn:microsoft.com/office/officeart/2005/8/layout/hierarchy2"/>
    <dgm:cxn modelId="{B28D2ED3-121E-4443-B59F-7447FFADCE45}" type="presParOf" srcId="{81B40526-494D-4C07-AD47-0266817D2AF3}" destId="{CE4A8124-0E9B-45C4-8A96-2B8BE6E1D49E}" srcOrd="0" destOrd="0" presId="urn:microsoft.com/office/officeart/2005/8/layout/hierarchy2"/>
    <dgm:cxn modelId="{F9EFCAAF-6C44-4C06-8854-AF24FF7DD9C0}" type="presParOf" srcId="{81B40526-494D-4C07-AD47-0266817D2AF3}" destId="{05CA84B3-4125-421E-86C5-BAAC14BBDEF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CCE542-61EE-41BE-807A-0BEE6A999BDD}" type="doc">
      <dgm:prSet loTypeId="urn:microsoft.com/office/officeart/2005/8/layout/hierarchy2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E65CE118-850F-4302-BB75-6EE4A88C2762}">
      <dgm:prSet phldrT="[文本]"/>
      <dgm:spPr/>
      <dgm:t>
        <a:bodyPr/>
        <a:lstStyle/>
        <a:p>
          <a:r>
            <a:rPr lang="en-US" altLang="zh-CN" dirty="0"/>
            <a:t>N=0</a:t>
          </a:r>
          <a:endParaRPr lang="zh-CN" altLang="en-US" dirty="0"/>
        </a:p>
      </dgm:t>
    </dgm:pt>
    <dgm:pt modelId="{96917103-5163-4698-935D-5C6BE3334A27}" type="parTrans" cxnId="{04D0C9E2-A63D-4767-B52C-CB088368C680}">
      <dgm:prSet/>
      <dgm:spPr/>
      <dgm:t>
        <a:bodyPr/>
        <a:lstStyle/>
        <a:p>
          <a:endParaRPr lang="zh-CN" altLang="en-US"/>
        </a:p>
      </dgm:t>
    </dgm:pt>
    <dgm:pt modelId="{3CE3D5B1-950D-4700-8F36-B59FCD2B37F5}" type="sibTrans" cxnId="{04D0C9E2-A63D-4767-B52C-CB088368C680}">
      <dgm:prSet/>
      <dgm:spPr/>
      <dgm:t>
        <a:bodyPr/>
        <a:lstStyle/>
        <a:p>
          <a:endParaRPr lang="zh-CN" altLang="en-US"/>
        </a:p>
      </dgm:t>
    </dgm:pt>
    <dgm:pt modelId="{6A2E907F-88D2-4E1C-BBCA-8E4A18E417AA}">
      <dgm:prSet phldrT="[文本]"/>
      <dgm:spPr/>
      <dgm:t>
        <a:bodyPr/>
        <a:lstStyle/>
        <a:p>
          <a:r>
            <a:rPr lang="en-US" altLang="zh-CN" dirty="0">
              <a:solidFill>
                <a:srgbClr val="7030A0"/>
              </a:solidFill>
            </a:rPr>
            <a:t>0</a:t>
          </a:r>
          <a:endParaRPr lang="zh-CN" altLang="en-US" dirty="0">
            <a:solidFill>
              <a:srgbClr val="7030A0"/>
            </a:solidFill>
          </a:endParaRPr>
        </a:p>
      </dgm:t>
    </dgm:pt>
    <dgm:pt modelId="{0D6E60BC-06B7-42A2-A9D7-F27AC7D5C316}" type="parTrans" cxnId="{A0A0E20A-B7D0-4701-ABEE-13E2FB07F971}">
      <dgm:prSet/>
      <dgm:spPr/>
      <dgm:t>
        <a:bodyPr/>
        <a:lstStyle/>
        <a:p>
          <a:endParaRPr lang="zh-CN" altLang="en-US"/>
        </a:p>
      </dgm:t>
    </dgm:pt>
    <dgm:pt modelId="{A0738021-CE40-44BD-AB6F-B2093E9EBCCA}" type="sibTrans" cxnId="{A0A0E20A-B7D0-4701-ABEE-13E2FB07F971}">
      <dgm:prSet/>
      <dgm:spPr/>
      <dgm:t>
        <a:bodyPr/>
        <a:lstStyle/>
        <a:p>
          <a:endParaRPr lang="zh-CN" altLang="en-US"/>
        </a:p>
      </dgm:t>
    </dgm:pt>
    <dgm:pt modelId="{1BC8D2B1-0E7D-4B3F-9A36-5D46BB3D4C75}" type="pres">
      <dgm:prSet presAssocID="{8CCCE542-61EE-41BE-807A-0BEE6A999BD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487B341-3B17-4CAE-A773-8DB43579D6ED}" type="pres">
      <dgm:prSet presAssocID="{E65CE118-850F-4302-BB75-6EE4A88C2762}" presName="root1" presStyleCnt="0"/>
      <dgm:spPr/>
    </dgm:pt>
    <dgm:pt modelId="{DAB8CDEF-A716-4D2A-A30D-17F5C576BD06}" type="pres">
      <dgm:prSet presAssocID="{E65CE118-850F-4302-BB75-6EE4A88C2762}" presName="LevelOneTextNode" presStyleLbl="node0" presStyleIdx="0" presStyleCnt="1">
        <dgm:presLayoutVars>
          <dgm:chPref val="3"/>
        </dgm:presLayoutVars>
      </dgm:prSet>
      <dgm:spPr/>
    </dgm:pt>
    <dgm:pt modelId="{01F6CBDD-2C29-4D74-8465-AF8616175616}" type="pres">
      <dgm:prSet presAssocID="{E65CE118-850F-4302-BB75-6EE4A88C2762}" presName="level2hierChild" presStyleCnt="0"/>
      <dgm:spPr/>
    </dgm:pt>
    <dgm:pt modelId="{98DD37A2-DCC8-42CE-A76C-213EBA445C29}" type="pres">
      <dgm:prSet presAssocID="{0D6E60BC-06B7-42A2-A9D7-F27AC7D5C316}" presName="conn2-1" presStyleLbl="parChTrans1D2" presStyleIdx="0" presStyleCnt="1"/>
      <dgm:spPr/>
    </dgm:pt>
    <dgm:pt modelId="{E4970149-F3BE-4F5E-B71D-3D6057A3332D}" type="pres">
      <dgm:prSet presAssocID="{0D6E60BC-06B7-42A2-A9D7-F27AC7D5C316}" presName="connTx" presStyleLbl="parChTrans1D2" presStyleIdx="0" presStyleCnt="1"/>
      <dgm:spPr/>
    </dgm:pt>
    <dgm:pt modelId="{81B40526-494D-4C07-AD47-0266817D2AF3}" type="pres">
      <dgm:prSet presAssocID="{6A2E907F-88D2-4E1C-BBCA-8E4A18E417AA}" presName="root2" presStyleCnt="0"/>
      <dgm:spPr/>
    </dgm:pt>
    <dgm:pt modelId="{CE4A8124-0E9B-45C4-8A96-2B8BE6E1D49E}" type="pres">
      <dgm:prSet presAssocID="{6A2E907F-88D2-4E1C-BBCA-8E4A18E417AA}" presName="LevelTwoTextNode" presStyleLbl="node2" presStyleIdx="0" presStyleCnt="1" custLinFactNeighborX="-662" custLinFactNeighborY="67">
        <dgm:presLayoutVars>
          <dgm:chPref val="3"/>
        </dgm:presLayoutVars>
      </dgm:prSet>
      <dgm:spPr/>
    </dgm:pt>
    <dgm:pt modelId="{05CA84B3-4125-421E-86C5-BAAC14BBDEFA}" type="pres">
      <dgm:prSet presAssocID="{6A2E907F-88D2-4E1C-BBCA-8E4A18E417AA}" presName="level3hierChild" presStyleCnt="0"/>
      <dgm:spPr/>
    </dgm:pt>
  </dgm:ptLst>
  <dgm:cxnLst>
    <dgm:cxn modelId="{A0A0E20A-B7D0-4701-ABEE-13E2FB07F971}" srcId="{E65CE118-850F-4302-BB75-6EE4A88C2762}" destId="{6A2E907F-88D2-4E1C-BBCA-8E4A18E417AA}" srcOrd="0" destOrd="0" parTransId="{0D6E60BC-06B7-42A2-A9D7-F27AC7D5C316}" sibTransId="{A0738021-CE40-44BD-AB6F-B2093E9EBCCA}"/>
    <dgm:cxn modelId="{72B97116-3447-4261-8794-90BC09D04C9B}" type="presOf" srcId="{E65CE118-850F-4302-BB75-6EE4A88C2762}" destId="{DAB8CDEF-A716-4D2A-A30D-17F5C576BD06}" srcOrd="0" destOrd="0" presId="urn:microsoft.com/office/officeart/2005/8/layout/hierarchy2"/>
    <dgm:cxn modelId="{32707163-6B52-4A4C-B32A-3EF86E0329B3}" type="presOf" srcId="{0D6E60BC-06B7-42A2-A9D7-F27AC7D5C316}" destId="{E4970149-F3BE-4F5E-B71D-3D6057A3332D}" srcOrd="1" destOrd="0" presId="urn:microsoft.com/office/officeart/2005/8/layout/hierarchy2"/>
    <dgm:cxn modelId="{3292714E-660A-4E89-A4F5-039EE9AABCCE}" type="presOf" srcId="{6A2E907F-88D2-4E1C-BBCA-8E4A18E417AA}" destId="{CE4A8124-0E9B-45C4-8A96-2B8BE6E1D49E}" srcOrd="0" destOrd="0" presId="urn:microsoft.com/office/officeart/2005/8/layout/hierarchy2"/>
    <dgm:cxn modelId="{7FA9DBA0-1D43-491A-871A-786A3C310813}" type="presOf" srcId="{8CCCE542-61EE-41BE-807A-0BEE6A999BDD}" destId="{1BC8D2B1-0E7D-4B3F-9A36-5D46BB3D4C75}" srcOrd="0" destOrd="0" presId="urn:microsoft.com/office/officeart/2005/8/layout/hierarchy2"/>
    <dgm:cxn modelId="{04D0C9E2-A63D-4767-B52C-CB088368C680}" srcId="{8CCCE542-61EE-41BE-807A-0BEE6A999BDD}" destId="{E65CE118-850F-4302-BB75-6EE4A88C2762}" srcOrd="0" destOrd="0" parTransId="{96917103-5163-4698-935D-5C6BE3334A27}" sibTransId="{3CE3D5B1-950D-4700-8F36-B59FCD2B37F5}"/>
    <dgm:cxn modelId="{1D3BEEF2-EC80-4D46-AA5D-99AD13A99D2C}" type="presOf" srcId="{0D6E60BC-06B7-42A2-A9D7-F27AC7D5C316}" destId="{98DD37A2-DCC8-42CE-A76C-213EBA445C29}" srcOrd="0" destOrd="0" presId="urn:microsoft.com/office/officeart/2005/8/layout/hierarchy2"/>
    <dgm:cxn modelId="{E256D311-E718-4288-A04C-A446C6DE90A3}" type="presParOf" srcId="{1BC8D2B1-0E7D-4B3F-9A36-5D46BB3D4C75}" destId="{1487B341-3B17-4CAE-A773-8DB43579D6ED}" srcOrd="0" destOrd="0" presId="urn:microsoft.com/office/officeart/2005/8/layout/hierarchy2"/>
    <dgm:cxn modelId="{4443C355-6CB1-4016-8FF3-D1BF61EC6C83}" type="presParOf" srcId="{1487B341-3B17-4CAE-A773-8DB43579D6ED}" destId="{DAB8CDEF-A716-4D2A-A30D-17F5C576BD06}" srcOrd="0" destOrd="0" presId="urn:microsoft.com/office/officeart/2005/8/layout/hierarchy2"/>
    <dgm:cxn modelId="{30C79320-C0EF-46A1-809F-01663B535D31}" type="presParOf" srcId="{1487B341-3B17-4CAE-A773-8DB43579D6ED}" destId="{01F6CBDD-2C29-4D74-8465-AF8616175616}" srcOrd="1" destOrd="0" presId="urn:microsoft.com/office/officeart/2005/8/layout/hierarchy2"/>
    <dgm:cxn modelId="{6F5A0FA2-8B8A-42F7-91A0-E137816D0490}" type="presParOf" srcId="{01F6CBDD-2C29-4D74-8465-AF8616175616}" destId="{98DD37A2-DCC8-42CE-A76C-213EBA445C29}" srcOrd="0" destOrd="0" presId="urn:microsoft.com/office/officeart/2005/8/layout/hierarchy2"/>
    <dgm:cxn modelId="{75011748-F153-44C6-8BAF-A83FAE40B356}" type="presParOf" srcId="{98DD37A2-DCC8-42CE-A76C-213EBA445C29}" destId="{E4970149-F3BE-4F5E-B71D-3D6057A3332D}" srcOrd="0" destOrd="0" presId="urn:microsoft.com/office/officeart/2005/8/layout/hierarchy2"/>
    <dgm:cxn modelId="{6D70641C-ACA6-4542-84F2-5A23D4F5D4EC}" type="presParOf" srcId="{01F6CBDD-2C29-4D74-8465-AF8616175616}" destId="{81B40526-494D-4C07-AD47-0266817D2AF3}" srcOrd="1" destOrd="0" presId="urn:microsoft.com/office/officeart/2005/8/layout/hierarchy2"/>
    <dgm:cxn modelId="{B28D2ED3-121E-4443-B59F-7447FFADCE45}" type="presParOf" srcId="{81B40526-494D-4C07-AD47-0266817D2AF3}" destId="{CE4A8124-0E9B-45C4-8A96-2B8BE6E1D49E}" srcOrd="0" destOrd="0" presId="urn:microsoft.com/office/officeart/2005/8/layout/hierarchy2"/>
    <dgm:cxn modelId="{F9EFCAAF-6C44-4C06-8854-AF24FF7DD9C0}" type="presParOf" srcId="{81B40526-494D-4C07-AD47-0266817D2AF3}" destId="{05CA84B3-4125-421E-86C5-BAAC14BBDEF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CCCE542-61EE-41BE-807A-0BEE6A999BDD}" type="doc">
      <dgm:prSet loTypeId="urn:microsoft.com/office/officeart/2005/8/layout/hierarchy2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E65CE118-850F-4302-BB75-6EE4A88C2762}">
      <dgm:prSet phldrT="[文本]"/>
      <dgm:spPr/>
      <dgm:t>
        <a:bodyPr/>
        <a:lstStyle/>
        <a:p>
          <a:r>
            <a:rPr lang="en-US" altLang="zh-CN" dirty="0"/>
            <a:t>N=1</a:t>
          </a:r>
          <a:endParaRPr lang="zh-CN" altLang="en-US" dirty="0"/>
        </a:p>
      </dgm:t>
    </dgm:pt>
    <dgm:pt modelId="{96917103-5163-4698-935D-5C6BE3334A27}" type="parTrans" cxnId="{04D0C9E2-A63D-4767-B52C-CB088368C680}">
      <dgm:prSet/>
      <dgm:spPr/>
      <dgm:t>
        <a:bodyPr/>
        <a:lstStyle/>
        <a:p>
          <a:endParaRPr lang="zh-CN" altLang="en-US"/>
        </a:p>
      </dgm:t>
    </dgm:pt>
    <dgm:pt modelId="{3CE3D5B1-950D-4700-8F36-B59FCD2B37F5}" type="sibTrans" cxnId="{04D0C9E2-A63D-4767-B52C-CB088368C680}">
      <dgm:prSet/>
      <dgm:spPr/>
      <dgm:t>
        <a:bodyPr/>
        <a:lstStyle/>
        <a:p>
          <a:endParaRPr lang="zh-CN" altLang="en-US"/>
        </a:p>
      </dgm:t>
    </dgm:pt>
    <dgm:pt modelId="{6A2E907F-88D2-4E1C-BBCA-8E4A18E417AA}">
      <dgm:prSet phldrT="[文本]"/>
      <dgm:spPr/>
      <dgm:t>
        <a:bodyPr/>
        <a:lstStyle/>
        <a:p>
          <a:r>
            <a:rPr lang="en-US" altLang="zh-CN" dirty="0">
              <a:solidFill>
                <a:srgbClr val="7030A0"/>
              </a:solidFill>
            </a:rPr>
            <a:t>1</a:t>
          </a:r>
          <a:endParaRPr lang="zh-CN" altLang="en-US" dirty="0">
            <a:solidFill>
              <a:srgbClr val="7030A0"/>
            </a:solidFill>
          </a:endParaRPr>
        </a:p>
      </dgm:t>
    </dgm:pt>
    <dgm:pt modelId="{0D6E60BC-06B7-42A2-A9D7-F27AC7D5C316}" type="parTrans" cxnId="{A0A0E20A-B7D0-4701-ABEE-13E2FB07F971}">
      <dgm:prSet/>
      <dgm:spPr/>
      <dgm:t>
        <a:bodyPr/>
        <a:lstStyle/>
        <a:p>
          <a:endParaRPr lang="zh-CN" altLang="en-US"/>
        </a:p>
      </dgm:t>
    </dgm:pt>
    <dgm:pt modelId="{A0738021-CE40-44BD-AB6F-B2093E9EBCCA}" type="sibTrans" cxnId="{A0A0E20A-B7D0-4701-ABEE-13E2FB07F971}">
      <dgm:prSet/>
      <dgm:spPr/>
      <dgm:t>
        <a:bodyPr/>
        <a:lstStyle/>
        <a:p>
          <a:endParaRPr lang="zh-CN" altLang="en-US"/>
        </a:p>
      </dgm:t>
    </dgm:pt>
    <dgm:pt modelId="{1BC8D2B1-0E7D-4B3F-9A36-5D46BB3D4C75}" type="pres">
      <dgm:prSet presAssocID="{8CCCE542-61EE-41BE-807A-0BEE6A999BD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487B341-3B17-4CAE-A773-8DB43579D6ED}" type="pres">
      <dgm:prSet presAssocID="{E65CE118-850F-4302-BB75-6EE4A88C2762}" presName="root1" presStyleCnt="0"/>
      <dgm:spPr/>
    </dgm:pt>
    <dgm:pt modelId="{DAB8CDEF-A716-4D2A-A30D-17F5C576BD06}" type="pres">
      <dgm:prSet presAssocID="{E65CE118-850F-4302-BB75-6EE4A88C2762}" presName="LevelOneTextNode" presStyleLbl="node0" presStyleIdx="0" presStyleCnt="1">
        <dgm:presLayoutVars>
          <dgm:chPref val="3"/>
        </dgm:presLayoutVars>
      </dgm:prSet>
      <dgm:spPr/>
    </dgm:pt>
    <dgm:pt modelId="{01F6CBDD-2C29-4D74-8465-AF8616175616}" type="pres">
      <dgm:prSet presAssocID="{E65CE118-850F-4302-BB75-6EE4A88C2762}" presName="level2hierChild" presStyleCnt="0"/>
      <dgm:spPr/>
    </dgm:pt>
    <dgm:pt modelId="{98DD37A2-DCC8-42CE-A76C-213EBA445C29}" type="pres">
      <dgm:prSet presAssocID="{0D6E60BC-06B7-42A2-A9D7-F27AC7D5C316}" presName="conn2-1" presStyleLbl="parChTrans1D2" presStyleIdx="0" presStyleCnt="1"/>
      <dgm:spPr/>
    </dgm:pt>
    <dgm:pt modelId="{E4970149-F3BE-4F5E-B71D-3D6057A3332D}" type="pres">
      <dgm:prSet presAssocID="{0D6E60BC-06B7-42A2-A9D7-F27AC7D5C316}" presName="connTx" presStyleLbl="parChTrans1D2" presStyleIdx="0" presStyleCnt="1"/>
      <dgm:spPr/>
    </dgm:pt>
    <dgm:pt modelId="{81B40526-494D-4C07-AD47-0266817D2AF3}" type="pres">
      <dgm:prSet presAssocID="{6A2E907F-88D2-4E1C-BBCA-8E4A18E417AA}" presName="root2" presStyleCnt="0"/>
      <dgm:spPr/>
    </dgm:pt>
    <dgm:pt modelId="{CE4A8124-0E9B-45C4-8A96-2B8BE6E1D49E}" type="pres">
      <dgm:prSet presAssocID="{6A2E907F-88D2-4E1C-BBCA-8E4A18E417AA}" presName="LevelTwoTextNode" presStyleLbl="node2" presStyleIdx="0" presStyleCnt="1" custLinFactNeighborX="-662" custLinFactNeighborY="67">
        <dgm:presLayoutVars>
          <dgm:chPref val="3"/>
        </dgm:presLayoutVars>
      </dgm:prSet>
      <dgm:spPr/>
    </dgm:pt>
    <dgm:pt modelId="{05CA84B3-4125-421E-86C5-BAAC14BBDEFA}" type="pres">
      <dgm:prSet presAssocID="{6A2E907F-88D2-4E1C-BBCA-8E4A18E417AA}" presName="level3hierChild" presStyleCnt="0"/>
      <dgm:spPr/>
    </dgm:pt>
  </dgm:ptLst>
  <dgm:cxnLst>
    <dgm:cxn modelId="{A0A0E20A-B7D0-4701-ABEE-13E2FB07F971}" srcId="{E65CE118-850F-4302-BB75-6EE4A88C2762}" destId="{6A2E907F-88D2-4E1C-BBCA-8E4A18E417AA}" srcOrd="0" destOrd="0" parTransId="{0D6E60BC-06B7-42A2-A9D7-F27AC7D5C316}" sibTransId="{A0738021-CE40-44BD-AB6F-B2093E9EBCCA}"/>
    <dgm:cxn modelId="{72B97116-3447-4261-8794-90BC09D04C9B}" type="presOf" srcId="{E65CE118-850F-4302-BB75-6EE4A88C2762}" destId="{DAB8CDEF-A716-4D2A-A30D-17F5C576BD06}" srcOrd="0" destOrd="0" presId="urn:microsoft.com/office/officeart/2005/8/layout/hierarchy2"/>
    <dgm:cxn modelId="{32707163-6B52-4A4C-B32A-3EF86E0329B3}" type="presOf" srcId="{0D6E60BC-06B7-42A2-A9D7-F27AC7D5C316}" destId="{E4970149-F3BE-4F5E-B71D-3D6057A3332D}" srcOrd="1" destOrd="0" presId="urn:microsoft.com/office/officeart/2005/8/layout/hierarchy2"/>
    <dgm:cxn modelId="{3292714E-660A-4E89-A4F5-039EE9AABCCE}" type="presOf" srcId="{6A2E907F-88D2-4E1C-BBCA-8E4A18E417AA}" destId="{CE4A8124-0E9B-45C4-8A96-2B8BE6E1D49E}" srcOrd="0" destOrd="0" presId="urn:microsoft.com/office/officeart/2005/8/layout/hierarchy2"/>
    <dgm:cxn modelId="{7FA9DBA0-1D43-491A-871A-786A3C310813}" type="presOf" srcId="{8CCCE542-61EE-41BE-807A-0BEE6A999BDD}" destId="{1BC8D2B1-0E7D-4B3F-9A36-5D46BB3D4C75}" srcOrd="0" destOrd="0" presId="urn:microsoft.com/office/officeart/2005/8/layout/hierarchy2"/>
    <dgm:cxn modelId="{04D0C9E2-A63D-4767-B52C-CB088368C680}" srcId="{8CCCE542-61EE-41BE-807A-0BEE6A999BDD}" destId="{E65CE118-850F-4302-BB75-6EE4A88C2762}" srcOrd="0" destOrd="0" parTransId="{96917103-5163-4698-935D-5C6BE3334A27}" sibTransId="{3CE3D5B1-950D-4700-8F36-B59FCD2B37F5}"/>
    <dgm:cxn modelId="{1D3BEEF2-EC80-4D46-AA5D-99AD13A99D2C}" type="presOf" srcId="{0D6E60BC-06B7-42A2-A9D7-F27AC7D5C316}" destId="{98DD37A2-DCC8-42CE-A76C-213EBA445C29}" srcOrd="0" destOrd="0" presId="urn:microsoft.com/office/officeart/2005/8/layout/hierarchy2"/>
    <dgm:cxn modelId="{E256D311-E718-4288-A04C-A446C6DE90A3}" type="presParOf" srcId="{1BC8D2B1-0E7D-4B3F-9A36-5D46BB3D4C75}" destId="{1487B341-3B17-4CAE-A773-8DB43579D6ED}" srcOrd="0" destOrd="0" presId="urn:microsoft.com/office/officeart/2005/8/layout/hierarchy2"/>
    <dgm:cxn modelId="{4443C355-6CB1-4016-8FF3-D1BF61EC6C83}" type="presParOf" srcId="{1487B341-3B17-4CAE-A773-8DB43579D6ED}" destId="{DAB8CDEF-A716-4D2A-A30D-17F5C576BD06}" srcOrd="0" destOrd="0" presId="urn:microsoft.com/office/officeart/2005/8/layout/hierarchy2"/>
    <dgm:cxn modelId="{30C79320-C0EF-46A1-809F-01663B535D31}" type="presParOf" srcId="{1487B341-3B17-4CAE-A773-8DB43579D6ED}" destId="{01F6CBDD-2C29-4D74-8465-AF8616175616}" srcOrd="1" destOrd="0" presId="urn:microsoft.com/office/officeart/2005/8/layout/hierarchy2"/>
    <dgm:cxn modelId="{6F5A0FA2-8B8A-42F7-91A0-E137816D0490}" type="presParOf" srcId="{01F6CBDD-2C29-4D74-8465-AF8616175616}" destId="{98DD37A2-DCC8-42CE-A76C-213EBA445C29}" srcOrd="0" destOrd="0" presId="urn:microsoft.com/office/officeart/2005/8/layout/hierarchy2"/>
    <dgm:cxn modelId="{75011748-F153-44C6-8BAF-A83FAE40B356}" type="presParOf" srcId="{98DD37A2-DCC8-42CE-A76C-213EBA445C29}" destId="{E4970149-F3BE-4F5E-B71D-3D6057A3332D}" srcOrd="0" destOrd="0" presId="urn:microsoft.com/office/officeart/2005/8/layout/hierarchy2"/>
    <dgm:cxn modelId="{6D70641C-ACA6-4542-84F2-5A23D4F5D4EC}" type="presParOf" srcId="{01F6CBDD-2C29-4D74-8465-AF8616175616}" destId="{81B40526-494D-4C07-AD47-0266817D2AF3}" srcOrd="1" destOrd="0" presId="urn:microsoft.com/office/officeart/2005/8/layout/hierarchy2"/>
    <dgm:cxn modelId="{B28D2ED3-121E-4443-B59F-7447FFADCE45}" type="presParOf" srcId="{81B40526-494D-4C07-AD47-0266817D2AF3}" destId="{CE4A8124-0E9B-45C4-8A96-2B8BE6E1D49E}" srcOrd="0" destOrd="0" presId="urn:microsoft.com/office/officeart/2005/8/layout/hierarchy2"/>
    <dgm:cxn modelId="{F9EFCAAF-6C44-4C06-8854-AF24FF7DD9C0}" type="presParOf" srcId="{81B40526-494D-4C07-AD47-0266817D2AF3}" destId="{05CA84B3-4125-421E-86C5-BAAC14BBDEF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CCCE542-61EE-41BE-807A-0BEE6A999BDD}" type="doc">
      <dgm:prSet loTypeId="urn:microsoft.com/office/officeart/2005/8/layout/hierarchy2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E65CE118-850F-4302-BB75-6EE4A88C2762}">
      <dgm:prSet phldrT="[文本]"/>
      <dgm:spPr/>
      <dgm:t>
        <a:bodyPr/>
        <a:lstStyle/>
        <a:p>
          <a:r>
            <a:rPr lang="en-US" altLang="zh-CN" dirty="0"/>
            <a:t>N=2</a:t>
          </a:r>
          <a:endParaRPr lang="zh-CN" altLang="en-US" dirty="0"/>
        </a:p>
      </dgm:t>
    </dgm:pt>
    <dgm:pt modelId="{96917103-5163-4698-935D-5C6BE3334A27}" type="parTrans" cxnId="{04D0C9E2-A63D-4767-B52C-CB088368C680}">
      <dgm:prSet/>
      <dgm:spPr/>
      <dgm:t>
        <a:bodyPr/>
        <a:lstStyle/>
        <a:p>
          <a:endParaRPr lang="zh-CN" altLang="en-US"/>
        </a:p>
      </dgm:t>
    </dgm:pt>
    <dgm:pt modelId="{3CE3D5B1-950D-4700-8F36-B59FCD2B37F5}" type="sibTrans" cxnId="{04D0C9E2-A63D-4767-B52C-CB088368C680}">
      <dgm:prSet/>
      <dgm:spPr/>
      <dgm:t>
        <a:bodyPr/>
        <a:lstStyle/>
        <a:p>
          <a:endParaRPr lang="zh-CN" altLang="en-US"/>
        </a:p>
      </dgm:t>
    </dgm:pt>
    <dgm:pt modelId="{0CD981B9-9321-472B-9C39-0FE62E78790A}">
      <dgm:prSet phldrT="[文本]"/>
      <dgm:spPr/>
      <dgm:t>
        <a:bodyPr/>
        <a:lstStyle/>
        <a:p>
          <a:r>
            <a:rPr lang="en-US" altLang="zh-CN" dirty="0">
              <a:solidFill>
                <a:srgbClr val="7030A0"/>
              </a:solidFill>
            </a:rPr>
            <a:t>N=1</a:t>
          </a:r>
          <a:endParaRPr lang="zh-CN" altLang="en-US" dirty="0">
            <a:solidFill>
              <a:srgbClr val="7030A0"/>
            </a:solidFill>
          </a:endParaRPr>
        </a:p>
      </dgm:t>
    </dgm:pt>
    <dgm:pt modelId="{4C7BFC7A-3772-4970-BEE1-D60B2EA596C3}" type="parTrans" cxnId="{9842C51D-6B89-4789-B453-B94881997272}">
      <dgm:prSet/>
      <dgm:spPr/>
      <dgm:t>
        <a:bodyPr/>
        <a:lstStyle/>
        <a:p>
          <a:endParaRPr lang="zh-CN" altLang="en-US"/>
        </a:p>
      </dgm:t>
    </dgm:pt>
    <dgm:pt modelId="{CBD197AA-9FD1-4E96-B101-E54C4C226035}" type="sibTrans" cxnId="{9842C51D-6B89-4789-B453-B94881997272}">
      <dgm:prSet/>
      <dgm:spPr/>
      <dgm:t>
        <a:bodyPr/>
        <a:lstStyle/>
        <a:p>
          <a:endParaRPr lang="zh-CN" altLang="en-US"/>
        </a:p>
      </dgm:t>
    </dgm:pt>
    <dgm:pt modelId="{516ED8FB-E059-437F-B35C-6087AC1C98DC}">
      <dgm:prSet phldrT="[文本]"/>
      <dgm:spPr/>
      <dgm:t>
        <a:bodyPr/>
        <a:lstStyle/>
        <a:p>
          <a:r>
            <a:rPr lang="en-US" altLang="zh-CN" dirty="0">
              <a:solidFill>
                <a:srgbClr val="7030A0"/>
              </a:solidFill>
            </a:rPr>
            <a:t>1</a:t>
          </a:r>
          <a:endParaRPr lang="zh-CN" altLang="en-US" dirty="0">
            <a:solidFill>
              <a:srgbClr val="7030A0"/>
            </a:solidFill>
          </a:endParaRPr>
        </a:p>
      </dgm:t>
    </dgm:pt>
    <dgm:pt modelId="{AB1E103D-5CE3-4D3E-BAC1-D36A84C35F79}" type="parTrans" cxnId="{31EEBE06-8D86-44E3-88A8-6F49D79014D1}">
      <dgm:prSet/>
      <dgm:spPr/>
      <dgm:t>
        <a:bodyPr/>
        <a:lstStyle/>
        <a:p>
          <a:endParaRPr lang="zh-CN" altLang="en-US"/>
        </a:p>
      </dgm:t>
    </dgm:pt>
    <dgm:pt modelId="{A8E91F4B-9759-4403-B22F-545ECE1DF63F}" type="sibTrans" cxnId="{31EEBE06-8D86-44E3-88A8-6F49D79014D1}">
      <dgm:prSet/>
      <dgm:spPr/>
      <dgm:t>
        <a:bodyPr/>
        <a:lstStyle/>
        <a:p>
          <a:endParaRPr lang="zh-CN" altLang="en-US"/>
        </a:p>
      </dgm:t>
    </dgm:pt>
    <dgm:pt modelId="{B680F13B-EEAA-4206-8062-7AD002C332A7}">
      <dgm:prSet phldrT="[文本]"/>
      <dgm:spPr/>
      <dgm:t>
        <a:bodyPr/>
        <a:lstStyle/>
        <a:p>
          <a:r>
            <a:rPr lang="en-US" altLang="zh-CN" dirty="0">
              <a:solidFill>
                <a:srgbClr val="7030A0"/>
              </a:solidFill>
            </a:rPr>
            <a:t>N=0</a:t>
          </a:r>
          <a:endParaRPr lang="zh-CN" altLang="en-US" dirty="0">
            <a:solidFill>
              <a:srgbClr val="7030A0"/>
            </a:solidFill>
          </a:endParaRPr>
        </a:p>
      </dgm:t>
    </dgm:pt>
    <dgm:pt modelId="{42707191-AE05-4951-BE65-0204D9C55FA5}" type="parTrans" cxnId="{56AFC21A-5022-40E5-B130-F5616C25BD5A}">
      <dgm:prSet/>
      <dgm:spPr/>
      <dgm:t>
        <a:bodyPr/>
        <a:lstStyle/>
        <a:p>
          <a:endParaRPr lang="zh-CN" altLang="en-US"/>
        </a:p>
      </dgm:t>
    </dgm:pt>
    <dgm:pt modelId="{4C0946CA-D700-4BE2-95C7-40E2A2436723}" type="sibTrans" cxnId="{56AFC21A-5022-40E5-B130-F5616C25BD5A}">
      <dgm:prSet/>
      <dgm:spPr/>
      <dgm:t>
        <a:bodyPr/>
        <a:lstStyle/>
        <a:p>
          <a:endParaRPr lang="zh-CN" altLang="en-US"/>
        </a:p>
      </dgm:t>
    </dgm:pt>
    <dgm:pt modelId="{21ABDCEF-9DA8-49CB-8A36-F9510CEB50CA}">
      <dgm:prSet phldrT="[文本]"/>
      <dgm:spPr/>
      <dgm:t>
        <a:bodyPr/>
        <a:lstStyle/>
        <a:p>
          <a:r>
            <a:rPr lang="en-US" altLang="zh-CN" dirty="0">
              <a:solidFill>
                <a:srgbClr val="7030A0"/>
              </a:solidFill>
            </a:rPr>
            <a:t>0</a:t>
          </a:r>
          <a:endParaRPr lang="zh-CN" altLang="en-US" dirty="0">
            <a:solidFill>
              <a:srgbClr val="7030A0"/>
            </a:solidFill>
          </a:endParaRPr>
        </a:p>
      </dgm:t>
    </dgm:pt>
    <dgm:pt modelId="{2BA4F6C0-87AF-4288-97EA-EDB121A9A608}" type="parTrans" cxnId="{5E6AD441-4284-4B6F-8C67-FCCDD1D6287B}">
      <dgm:prSet/>
      <dgm:spPr/>
      <dgm:t>
        <a:bodyPr/>
        <a:lstStyle/>
        <a:p>
          <a:endParaRPr lang="zh-CN" altLang="en-US"/>
        </a:p>
      </dgm:t>
    </dgm:pt>
    <dgm:pt modelId="{5786A2AA-9234-497A-9C4C-E77E2623A84E}" type="sibTrans" cxnId="{5E6AD441-4284-4B6F-8C67-FCCDD1D6287B}">
      <dgm:prSet/>
      <dgm:spPr/>
      <dgm:t>
        <a:bodyPr/>
        <a:lstStyle/>
        <a:p>
          <a:endParaRPr lang="zh-CN" altLang="en-US"/>
        </a:p>
      </dgm:t>
    </dgm:pt>
    <dgm:pt modelId="{1BC8D2B1-0E7D-4B3F-9A36-5D46BB3D4C75}" type="pres">
      <dgm:prSet presAssocID="{8CCCE542-61EE-41BE-807A-0BEE6A999BD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487B341-3B17-4CAE-A773-8DB43579D6ED}" type="pres">
      <dgm:prSet presAssocID="{E65CE118-850F-4302-BB75-6EE4A88C2762}" presName="root1" presStyleCnt="0"/>
      <dgm:spPr/>
    </dgm:pt>
    <dgm:pt modelId="{DAB8CDEF-A716-4D2A-A30D-17F5C576BD06}" type="pres">
      <dgm:prSet presAssocID="{E65CE118-850F-4302-BB75-6EE4A88C2762}" presName="LevelOneTextNode" presStyleLbl="node0" presStyleIdx="0" presStyleCnt="1">
        <dgm:presLayoutVars>
          <dgm:chPref val="3"/>
        </dgm:presLayoutVars>
      </dgm:prSet>
      <dgm:spPr/>
    </dgm:pt>
    <dgm:pt modelId="{01F6CBDD-2C29-4D74-8465-AF8616175616}" type="pres">
      <dgm:prSet presAssocID="{E65CE118-850F-4302-BB75-6EE4A88C2762}" presName="level2hierChild" presStyleCnt="0"/>
      <dgm:spPr/>
    </dgm:pt>
    <dgm:pt modelId="{B7148AE4-55D2-4EF2-913F-C5E1B1073479}" type="pres">
      <dgm:prSet presAssocID="{4C7BFC7A-3772-4970-BEE1-D60B2EA596C3}" presName="conn2-1" presStyleLbl="parChTrans1D2" presStyleIdx="0" presStyleCnt="2"/>
      <dgm:spPr/>
    </dgm:pt>
    <dgm:pt modelId="{F1251D74-7802-4EDE-A500-C9F945FDA597}" type="pres">
      <dgm:prSet presAssocID="{4C7BFC7A-3772-4970-BEE1-D60B2EA596C3}" presName="connTx" presStyleLbl="parChTrans1D2" presStyleIdx="0" presStyleCnt="2"/>
      <dgm:spPr/>
    </dgm:pt>
    <dgm:pt modelId="{8B6C9C03-A90D-4DFB-84F4-D1349F2DB805}" type="pres">
      <dgm:prSet presAssocID="{0CD981B9-9321-472B-9C39-0FE62E78790A}" presName="root2" presStyleCnt="0"/>
      <dgm:spPr/>
    </dgm:pt>
    <dgm:pt modelId="{E2BE0E33-15E8-44E1-B630-87A5E65C5B0B}" type="pres">
      <dgm:prSet presAssocID="{0CD981B9-9321-472B-9C39-0FE62E78790A}" presName="LevelTwoTextNode" presStyleLbl="node2" presStyleIdx="0" presStyleCnt="2">
        <dgm:presLayoutVars>
          <dgm:chPref val="3"/>
        </dgm:presLayoutVars>
      </dgm:prSet>
      <dgm:spPr/>
    </dgm:pt>
    <dgm:pt modelId="{9705D2A6-F65A-4B3B-B128-8D75DB3EEAC0}" type="pres">
      <dgm:prSet presAssocID="{0CD981B9-9321-472B-9C39-0FE62E78790A}" presName="level3hierChild" presStyleCnt="0"/>
      <dgm:spPr/>
    </dgm:pt>
    <dgm:pt modelId="{585B1473-2CF8-4907-A53E-DAFA435129B1}" type="pres">
      <dgm:prSet presAssocID="{AB1E103D-5CE3-4D3E-BAC1-D36A84C35F79}" presName="conn2-1" presStyleLbl="parChTrans1D3" presStyleIdx="0" presStyleCnt="2"/>
      <dgm:spPr/>
    </dgm:pt>
    <dgm:pt modelId="{E1BC8F62-D7A6-4463-AD61-6C66BDBA2F77}" type="pres">
      <dgm:prSet presAssocID="{AB1E103D-5CE3-4D3E-BAC1-D36A84C35F79}" presName="connTx" presStyleLbl="parChTrans1D3" presStyleIdx="0" presStyleCnt="2"/>
      <dgm:spPr/>
    </dgm:pt>
    <dgm:pt modelId="{C2505D35-3D07-4053-A9AD-61C492D584AA}" type="pres">
      <dgm:prSet presAssocID="{516ED8FB-E059-437F-B35C-6087AC1C98DC}" presName="root2" presStyleCnt="0"/>
      <dgm:spPr/>
    </dgm:pt>
    <dgm:pt modelId="{823DD146-CC57-4D4E-89DC-510493FBF2D6}" type="pres">
      <dgm:prSet presAssocID="{516ED8FB-E059-437F-B35C-6087AC1C98DC}" presName="LevelTwoTextNode" presStyleLbl="node3" presStyleIdx="0" presStyleCnt="2">
        <dgm:presLayoutVars>
          <dgm:chPref val="3"/>
        </dgm:presLayoutVars>
      </dgm:prSet>
      <dgm:spPr/>
    </dgm:pt>
    <dgm:pt modelId="{F3E17B7F-FACE-42ED-9A51-2D86451E3F47}" type="pres">
      <dgm:prSet presAssocID="{516ED8FB-E059-437F-B35C-6087AC1C98DC}" presName="level3hierChild" presStyleCnt="0"/>
      <dgm:spPr/>
    </dgm:pt>
    <dgm:pt modelId="{D3F7F129-9E90-4F2B-B3B3-5993C10A21B1}" type="pres">
      <dgm:prSet presAssocID="{42707191-AE05-4951-BE65-0204D9C55FA5}" presName="conn2-1" presStyleLbl="parChTrans1D2" presStyleIdx="1" presStyleCnt="2"/>
      <dgm:spPr/>
    </dgm:pt>
    <dgm:pt modelId="{858E65E8-B11A-4D82-BC84-D4FB033BFBFC}" type="pres">
      <dgm:prSet presAssocID="{42707191-AE05-4951-BE65-0204D9C55FA5}" presName="connTx" presStyleLbl="parChTrans1D2" presStyleIdx="1" presStyleCnt="2"/>
      <dgm:spPr/>
    </dgm:pt>
    <dgm:pt modelId="{358683AC-DFEF-48E0-B18C-58F12B3F604A}" type="pres">
      <dgm:prSet presAssocID="{B680F13B-EEAA-4206-8062-7AD002C332A7}" presName="root2" presStyleCnt="0"/>
      <dgm:spPr/>
    </dgm:pt>
    <dgm:pt modelId="{335BA637-78EE-49E6-831A-8BAF6BD91F27}" type="pres">
      <dgm:prSet presAssocID="{B680F13B-EEAA-4206-8062-7AD002C332A7}" presName="LevelTwoTextNode" presStyleLbl="node2" presStyleIdx="1" presStyleCnt="2" custLinFactNeighborX="-662" custLinFactNeighborY="67">
        <dgm:presLayoutVars>
          <dgm:chPref val="3"/>
        </dgm:presLayoutVars>
      </dgm:prSet>
      <dgm:spPr/>
    </dgm:pt>
    <dgm:pt modelId="{E8FF7EB1-E67D-4F72-B3EA-C62D4989DC90}" type="pres">
      <dgm:prSet presAssocID="{B680F13B-EEAA-4206-8062-7AD002C332A7}" presName="level3hierChild" presStyleCnt="0"/>
      <dgm:spPr/>
    </dgm:pt>
    <dgm:pt modelId="{8C165386-0C57-42B0-8BD9-D7FB47522C3C}" type="pres">
      <dgm:prSet presAssocID="{2BA4F6C0-87AF-4288-97EA-EDB121A9A608}" presName="conn2-1" presStyleLbl="parChTrans1D3" presStyleIdx="1" presStyleCnt="2"/>
      <dgm:spPr/>
    </dgm:pt>
    <dgm:pt modelId="{003583D3-E1C3-4321-A236-05A62B6E50E1}" type="pres">
      <dgm:prSet presAssocID="{2BA4F6C0-87AF-4288-97EA-EDB121A9A608}" presName="connTx" presStyleLbl="parChTrans1D3" presStyleIdx="1" presStyleCnt="2"/>
      <dgm:spPr/>
    </dgm:pt>
    <dgm:pt modelId="{7DA6A537-CAFF-40AE-BA73-7652423DD00A}" type="pres">
      <dgm:prSet presAssocID="{21ABDCEF-9DA8-49CB-8A36-F9510CEB50CA}" presName="root2" presStyleCnt="0"/>
      <dgm:spPr/>
    </dgm:pt>
    <dgm:pt modelId="{2A6A03D7-F184-4B2F-A24A-7B7254C08597}" type="pres">
      <dgm:prSet presAssocID="{21ABDCEF-9DA8-49CB-8A36-F9510CEB50CA}" presName="LevelTwoTextNode" presStyleLbl="node3" presStyleIdx="1" presStyleCnt="2">
        <dgm:presLayoutVars>
          <dgm:chPref val="3"/>
        </dgm:presLayoutVars>
      </dgm:prSet>
      <dgm:spPr/>
    </dgm:pt>
    <dgm:pt modelId="{1B85D6F2-EA46-4799-AE87-7BF17124A44A}" type="pres">
      <dgm:prSet presAssocID="{21ABDCEF-9DA8-49CB-8A36-F9510CEB50CA}" presName="level3hierChild" presStyleCnt="0"/>
      <dgm:spPr/>
    </dgm:pt>
  </dgm:ptLst>
  <dgm:cxnLst>
    <dgm:cxn modelId="{44C22904-0607-4939-BC32-0F63D003E726}" type="presOf" srcId="{42707191-AE05-4951-BE65-0204D9C55FA5}" destId="{D3F7F129-9E90-4F2B-B3B3-5993C10A21B1}" srcOrd="0" destOrd="0" presId="urn:microsoft.com/office/officeart/2005/8/layout/hierarchy2"/>
    <dgm:cxn modelId="{31EEBE06-8D86-44E3-88A8-6F49D79014D1}" srcId="{0CD981B9-9321-472B-9C39-0FE62E78790A}" destId="{516ED8FB-E059-437F-B35C-6087AC1C98DC}" srcOrd="0" destOrd="0" parTransId="{AB1E103D-5CE3-4D3E-BAC1-D36A84C35F79}" sibTransId="{A8E91F4B-9759-4403-B22F-545ECE1DF63F}"/>
    <dgm:cxn modelId="{72B97116-3447-4261-8794-90BC09D04C9B}" type="presOf" srcId="{E65CE118-850F-4302-BB75-6EE4A88C2762}" destId="{DAB8CDEF-A716-4D2A-A30D-17F5C576BD06}" srcOrd="0" destOrd="0" presId="urn:microsoft.com/office/officeart/2005/8/layout/hierarchy2"/>
    <dgm:cxn modelId="{56AFC21A-5022-40E5-B130-F5616C25BD5A}" srcId="{E65CE118-850F-4302-BB75-6EE4A88C2762}" destId="{B680F13B-EEAA-4206-8062-7AD002C332A7}" srcOrd="1" destOrd="0" parTransId="{42707191-AE05-4951-BE65-0204D9C55FA5}" sibTransId="{4C0946CA-D700-4BE2-95C7-40E2A2436723}"/>
    <dgm:cxn modelId="{9842C51D-6B89-4789-B453-B94881997272}" srcId="{E65CE118-850F-4302-BB75-6EE4A88C2762}" destId="{0CD981B9-9321-472B-9C39-0FE62E78790A}" srcOrd="0" destOrd="0" parTransId="{4C7BFC7A-3772-4970-BEE1-D60B2EA596C3}" sibTransId="{CBD197AA-9FD1-4E96-B101-E54C4C226035}"/>
    <dgm:cxn modelId="{265C4326-9CB9-4BA3-A28D-966B06CBF64C}" type="presOf" srcId="{2BA4F6C0-87AF-4288-97EA-EDB121A9A608}" destId="{8C165386-0C57-42B0-8BD9-D7FB47522C3C}" srcOrd="0" destOrd="0" presId="urn:microsoft.com/office/officeart/2005/8/layout/hierarchy2"/>
    <dgm:cxn modelId="{7F3A4040-A688-46EF-85A2-B035E2D911C2}" type="presOf" srcId="{21ABDCEF-9DA8-49CB-8A36-F9510CEB50CA}" destId="{2A6A03D7-F184-4B2F-A24A-7B7254C08597}" srcOrd="0" destOrd="0" presId="urn:microsoft.com/office/officeart/2005/8/layout/hierarchy2"/>
    <dgm:cxn modelId="{5E6AD441-4284-4B6F-8C67-FCCDD1D6287B}" srcId="{B680F13B-EEAA-4206-8062-7AD002C332A7}" destId="{21ABDCEF-9DA8-49CB-8A36-F9510CEB50CA}" srcOrd="0" destOrd="0" parTransId="{2BA4F6C0-87AF-4288-97EA-EDB121A9A608}" sibTransId="{5786A2AA-9234-497A-9C4C-E77E2623A84E}"/>
    <dgm:cxn modelId="{D64ECF6D-50EF-4978-A61B-2B8D845C468D}" type="presOf" srcId="{2BA4F6C0-87AF-4288-97EA-EDB121A9A608}" destId="{003583D3-E1C3-4321-A236-05A62B6E50E1}" srcOrd="1" destOrd="0" presId="urn:microsoft.com/office/officeart/2005/8/layout/hierarchy2"/>
    <dgm:cxn modelId="{6A667778-5A48-4CB3-9D98-0EB9B6B43749}" type="presOf" srcId="{B680F13B-EEAA-4206-8062-7AD002C332A7}" destId="{335BA637-78EE-49E6-831A-8BAF6BD91F27}" srcOrd="0" destOrd="0" presId="urn:microsoft.com/office/officeart/2005/8/layout/hierarchy2"/>
    <dgm:cxn modelId="{82E1437F-A555-4B34-BF1A-68197E296457}" type="presOf" srcId="{42707191-AE05-4951-BE65-0204D9C55FA5}" destId="{858E65E8-B11A-4D82-BC84-D4FB033BFBFC}" srcOrd="1" destOrd="0" presId="urn:microsoft.com/office/officeart/2005/8/layout/hierarchy2"/>
    <dgm:cxn modelId="{A9581889-CEFC-43DD-9568-76E0C39F83A0}" type="presOf" srcId="{0CD981B9-9321-472B-9C39-0FE62E78790A}" destId="{E2BE0E33-15E8-44E1-B630-87A5E65C5B0B}" srcOrd="0" destOrd="0" presId="urn:microsoft.com/office/officeart/2005/8/layout/hierarchy2"/>
    <dgm:cxn modelId="{E4146989-B1B4-4D9B-8AE3-B0F9E7B9AD78}" type="presOf" srcId="{AB1E103D-5CE3-4D3E-BAC1-D36A84C35F79}" destId="{E1BC8F62-D7A6-4463-AD61-6C66BDBA2F77}" srcOrd="1" destOrd="0" presId="urn:microsoft.com/office/officeart/2005/8/layout/hierarchy2"/>
    <dgm:cxn modelId="{7FA9DBA0-1D43-491A-871A-786A3C310813}" type="presOf" srcId="{8CCCE542-61EE-41BE-807A-0BEE6A999BDD}" destId="{1BC8D2B1-0E7D-4B3F-9A36-5D46BB3D4C75}" srcOrd="0" destOrd="0" presId="urn:microsoft.com/office/officeart/2005/8/layout/hierarchy2"/>
    <dgm:cxn modelId="{0273B5A8-18D6-425A-861F-5CD09D0EEE3F}" type="presOf" srcId="{AB1E103D-5CE3-4D3E-BAC1-D36A84C35F79}" destId="{585B1473-2CF8-4907-A53E-DAFA435129B1}" srcOrd="0" destOrd="0" presId="urn:microsoft.com/office/officeart/2005/8/layout/hierarchy2"/>
    <dgm:cxn modelId="{F5D80FD9-DF2E-4F6E-B952-08A8FDCDEBFC}" type="presOf" srcId="{4C7BFC7A-3772-4970-BEE1-D60B2EA596C3}" destId="{B7148AE4-55D2-4EF2-913F-C5E1B1073479}" srcOrd="0" destOrd="0" presId="urn:microsoft.com/office/officeart/2005/8/layout/hierarchy2"/>
    <dgm:cxn modelId="{04D0C9E2-A63D-4767-B52C-CB088368C680}" srcId="{8CCCE542-61EE-41BE-807A-0BEE6A999BDD}" destId="{E65CE118-850F-4302-BB75-6EE4A88C2762}" srcOrd="0" destOrd="0" parTransId="{96917103-5163-4698-935D-5C6BE3334A27}" sibTransId="{3CE3D5B1-950D-4700-8F36-B59FCD2B37F5}"/>
    <dgm:cxn modelId="{73D0E9F8-CC4F-4FA5-A6D3-CB3F79CEE093}" type="presOf" srcId="{4C7BFC7A-3772-4970-BEE1-D60B2EA596C3}" destId="{F1251D74-7802-4EDE-A500-C9F945FDA597}" srcOrd="1" destOrd="0" presId="urn:microsoft.com/office/officeart/2005/8/layout/hierarchy2"/>
    <dgm:cxn modelId="{53F3CDF9-EFE1-4710-8967-CDF77A180E08}" type="presOf" srcId="{516ED8FB-E059-437F-B35C-6087AC1C98DC}" destId="{823DD146-CC57-4D4E-89DC-510493FBF2D6}" srcOrd="0" destOrd="0" presId="urn:microsoft.com/office/officeart/2005/8/layout/hierarchy2"/>
    <dgm:cxn modelId="{E256D311-E718-4288-A04C-A446C6DE90A3}" type="presParOf" srcId="{1BC8D2B1-0E7D-4B3F-9A36-5D46BB3D4C75}" destId="{1487B341-3B17-4CAE-A773-8DB43579D6ED}" srcOrd="0" destOrd="0" presId="urn:microsoft.com/office/officeart/2005/8/layout/hierarchy2"/>
    <dgm:cxn modelId="{4443C355-6CB1-4016-8FF3-D1BF61EC6C83}" type="presParOf" srcId="{1487B341-3B17-4CAE-A773-8DB43579D6ED}" destId="{DAB8CDEF-A716-4D2A-A30D-17F5C576BD06}" srcOrd="0" destOrd="0" presId="urn:microsoft.com/office/officeart/2005/8/layout/hierarchy2"/>
    <dgm:cxn modelId="{30C79320-C0EF-46A1-809F-01663B535D31}" type="presParOf" srcId="{1487B341-3B17-4CAE-A773-8DB43579D6ED}" destId="{01F6CBDD-2C29-4D74-8465-AF8616175616}" srcOrd="1" destOrd="0" presId="urn:microsoft.com/office/officeart/2005/8/layout/hierarchy2"/>
    <dgm:cxn modelId="{433727EA-6DD5-4CB5-A368-4E18F697E30F}" type="presParOf" srcId="{01F6CBDD-2C29-4D74-8465-AF8616175616}" destId="{B7148AE4-55D2-4EF2-913F-C5E1B1073479}" srcOrd="0" destOrd="0" presId="urn:microsoft.com/office/officeart/2005/8/layout/hierarchy2"/>
    <dgm:cxn modelId="{BC4FDD91-4E38-4F61-A540-751855F3168E}" type="presParOf" srcId="{B7148AE4-55D2-4EF2-913F-C5E1B1073479}" destId="{F1251D74-7802-4EDE-A500-C9F945FDA597}" srcOrd="0" destOrd="0" presId="urn:microsoft.com/office/officeart/2005/8/layout/hierarchy2"/>
    <dgm:cxn modelId="{C2588780-4550-4A7C-BB38-FE2B75A46B88}" type="presParOf" srcId="{01F6CBDD-2C29-4D74-8465-AF8616175616}" destId="{8B6C9C03-A90D-4DFB-84F4-D1349F2DB805}" srcOrd="1" destOrd="0" presId="urn:microsoft.com/office/officeart/2005/8/layout/hierarchy2"/>
    <dgm:cxn modelId="{94FBD8FE-872A-437D-A7BD-599214D127C1}" type="presParOf" srcId="{8B6C9C03-A90D-4DFB-84F4-D1349F2DB805}" destId="{E2BE0E33-15E8-44E1-B630-87A5E65C5B0B}" srcOrd="0" destOrd="0" presId="urn:microsoft.com/office/officeart/2005/8/layout/hierarchy2"/>
    <dgm:cxn modelId="{9D6E5DFA-6742-4588-AFB2-1936072E0FE1}" type="presParOf" srcId="{8B6C9C03-A90D-4DFB-84F4-D1349F2DB805}" destId="{9705D2A6-F65A-4B3B-B128-8D75DB3EEAC0}" srcOrd="1" destOrd="0" presId="urn:microsoft.com/office/officeart/2005/8/layout/hierarchy2"/>
    <dgm:cxn modelId="{53A993B9-0982-44F0-A4DF-4AD7E7794BE2}" type="presParOf" srcId="{9705D2A6-F65A-4B3B-B128-8D75DB3EEAC0}" destId="{585B1473-2CF8-4907-A53E-DAFA435129B1}" srcOrd="0" destOrd="0" presId="urn:microsoft.com/office/officeart/2005/8/layout/hierarchy2"/>
    <dgm:cxn modelId="{0E2D4316-D1CC-48E1-97E0-560A5DAF4D57}" type="presParOf" srcId="{585B1473-2CF8-4907-A53E-DAFA435129B1}" destId="{E1BC8F62-D7A6-4463-AD61-6C66BDBA2F77}" srcOrd="0" destOrd="0" presId="urn:microsoft.com/office/officeart/2005/8/layout/hierarchy2"/>
    <dgm:cxn modelId="{3605D991-3353-46AF-BCC6-C4FAE4E9EC25}" type="presParOf" srcId="{9705D2A6-F65A-4B3B-B128-8D75DB3EEAC0}" destId="{C2505D35-3D07-4053-A9AD-61C492D584AA}" srcOrd="1" destOrd="0" presId="urn:microsoft.com/office/officeart/2005/8/layout/hierarchy2"/>
    <dgm:cxn modelId="{BD2D6F6B-7B7B-45E6-90A6-17AB025BE853}" type="presParOf" srcId="{C2505D35-3D07-4053-A9AD-61C492D584AA}" destId="{823DD146-CC57-4D4E-89DC-510493FBF2D6}" srcOrd="0" destOrd="0" presId="urn:microsoft.com/office/officeart/2005/8/layout/hierarchy2"/>
    <dgm:cxn modelId="{259CB72C-1AD2-4645-94BF-4D1AF9856B87}" type="presParOf" srcId="{C2505D35-3D07-4053-A9AD-61C492D584AA}" destId="{F3E17B7F-FACE-42ED-9A51-2D86451E3F47}" srcOrd="1" destOrd="0" presId="urn:microsoft.com/office/officeart/2005/8/layout/hierarchy2"/>
    <dgm:cxn modelId="{31B37DA8-F2B4-46B7-BA99-D048154D1D6B}" type="presParOf" srcId="{01F6CBDD-2C29-4D74-8465-AF8616175616}" destId="{D3F7F129-9E90-4F2B-B3B3-5993C10A21B1}" srcOrd="2" destOrd="0" presId="urn:microsoft.com/office/officeart/2005/8/layout/hierarchy2"/>
    <dgm:cxn modelId="{E0A9380D-A0AF-4D04-B6EC-9D61833F630D}" type="presParOf" srcId="{D3F7F129-9E90-4F2B-B3B3-5993C10A21B1}" destId="{858E65E8-B11A-4D82-BC84-D4FB033BFBFC}" srcOrd="0" destOrd="0" presId="urn:microsoft.com/office/officeart/2005/8/layout/hierarchy2"/>
    <dgm:cxn modelId="{370812BA-CAD8-4B2C-9B2C-2BC679F4EB94}" type="presParOf" srcId="{01F6CBDD-2C29-4D74-8465-AF8616175616}" destId="{358683AC-DFEF-48E0-B18C-58F12B3F604A}" srcOrd="3" destOrd="0" presId="urn:microsoft.com/office/officeart/2005/8/layout/hierarchy2"/>
    <dgm:cxn modelId="{47241E56-3275-4F58-910F-27A9A46DA0C5}" type="presParOf" srcId="{358683AC-DFEF-48E0-B18C-58F12B3F604A}" destId="{335BA637-78EE-49E6-831A-8BAF6BD91F27}" srcOrd="0" destOrd="0" presId="urn:microsoft.com/office/officeart/2005/8/layout/hierarchy2"/>
    <dgm:cxn modelId="{13DBBFDE-D4A1-40A1-A1F2-FE04C83287CE}" type="presParOf" srcId="{358683AC-DFEF-48E0-B18C-58F12B3F604A}" destId="{E8FF7EB1-E67D-4F72-B3EA-C62D4989DC90}" srcOrd="1" destOrd="0" presId="urn:microsoft.com/office/officeart/2005/8/layout/hierarchy2"/>
    <dgm:cxn modelId="{5200156E-8839-4E51-9731-B91010B914B5}" type="presParOf" srcId="{E8FF7EB1-E67D-4F72-B3EA-C62D4989DC90}" destId="{8C165386-0C57-42B0-8BD9-D7FB47522C3C}" srcOrd="0" destOrd="0" presId="urn:microsoft.com/office/officeart/2005/8/layout/hierarchy2"/>
    <dgm:cxn modelId="{CCDE4314-4BAC-487B-ACAE-DC2A649B5063}" type="presParOf" srcId="{8C165386-0C57-42B0-8BD9-D7FB47522C3C}" destId="{003583D3-E1C3-4321-A236-05A62B6E50E1}" srcOrd="0" destOrd="0" presId="urn:microsoft.com/office/officeart/2005/8/layout/hierarchy2"/>
    <dgm:cxn modelId="{9EDAE873-5E96-4FFC-878E-AE3F95895D7C}" type="presParOf" srcId="{E8FF7EB1-E67D-4F72-B3EA-C62D4989DC90}" destId="{7DA6A537-CAFF-40AE-BA73-7652423DD00A}" srcOrd="1" destOrd="0" presId="urn:microsoft.com/office/officeart/2005/8/layout/hierarchy2"/>
    <dgm:cxn modelId="{15483F7C-A6E8-401E-8BEC-9F4370CDD05E}" type="presParOf" srcId="{7DA6A537-CAFF-40AE-BA73-7652423DD00A}" destId="{2A6A03D7-F184-4B2F-A24A-7B7254C08597}" srcOrd="0" destOrd="0" presId="urn:microsoft.com/office/officeart/2005/8/layout/hierarchy2"/>
    <dgm:cxn modelId="{33871FD0-A9D8-450D-944E-AE24711DAE81}" type="presParOf" srcId="{7DA6A537-CAFF-40AE-BA73-7652423DD00A}" destId="{1B85D6F2-EA46-4799-AE87-7BF17124A44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CCCE542-61EE-41BE-807A-0BEE6A999BDD}" type="doc">
      <dgm:prSet loTypeId="urn:microsoft.com/office/officeart/2005/8/layout/hierarchy2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E65CE118-850F-4302-BB75-6EE4A88C2762}">
      <dgm:prSet phldrT="[文本]"/>
      <dgm:spPr/>
      <dgm:t>
        <a:bodyPr/>
        <a:lstStyle/>
        <a:p>
          <a:r>
            <a:rPr lang="en-US" altLang="zh-CN" dirty="0"/>
            <a:t>N=3</a:t>
          </a:r>
          <a:endParaRPr lang="zh-CN" altLang="en-US" dirty="0"/>
        </a:p>
      </dgm:t>
    </dgm:pt>
    <dgm:pt modelId="{96917103-5163-4698-935D-5C6BE3334A27}" type="parTrans" cxnId="{04D0C9E2-A63D-4767-B52C-CB088368C680}">
      <dgm:prSet/>
      <dgm:spPr/>
      <dgm:t>
        <a:bodyPr/>
        <a:lstStyle/>
        <a:p>
          <a:endParaRPr lang="zh-CN" altLang="en-US"/>
        </a:p>
      </dgm:t>
    </dgm:pt>
    <dgm:pt modelId="{3CE3D5B1-950D-4700-8F36-B59FCD2B37F5}" type="sibTrans" cxnId="{04D0C9E2-A63D-4767-B52C-CB088368C680}">
      <dgm:prSet/>
      <dgm:spPr/>
      <dgm:t>
        <a:bodyPr/>
        <a:lstStyle/>
        <a:p>
          <a:endParaRPr lang="zh-CN" altLang="en-US"/>
        </a:p>
      </dgm:t>
    </dgm:pt>
    <dgm:pt modelId="{0CD981B9-9321-472B-9C39-0FE62E78790A}">
      <dgm:prSet phldrT="[文本]"/>
      <dgm:spPr/>
      <dgm:t>
        <a:bodyPr/>
        <a:lstStyle/>
        <a:p>
          <a:r>
            <a:rPr lang="en-US" altLang="zh-CN" dirty="0">
              <a:solidFill>
                <a:srgbClr val="7030A0"/>
              </a:solidFill>
            </a:rPr>
            <a:t>N=2</a:t>
          </a:r>
          <a:endParaRPr lang="zh-CN" altLang="en-US" dirty="0">
            <a:solidFill>
              <a:srgbClr val="7030A0"/>
            </a:solidFill>
          </a:endParaRPr>
        </a:p>
      </dgm:t>
    </dgm:pt>
    <dgm:pt modelId="{4C7BFC7A-3772-4970-BEE1-D60B2EA596C3}" type="parTrans" cxnId="{9842C51D-6B89-4789-B453-B94881997272}">
      <dgm:prSet/>
      <dgm:spPr/>
      <dgm:t>
        <a:bodyPr/>
        <a:lstStyle/>
        <a:p>
          <a:endParaRPr lang="zh-CN" altLang="en-US"/>
        </a:p>
      </dgm:t>
    </dgm:pt>
    <dgm:pt modelId="{CBD197AA-9FD1-4E96-B101-E54C4C226035}" type="sibTrans" cxnId="{9842C51D-6B89-4789-B453-B94881997272}">
      <dgm:prSet/>
      <dgm:spPr/>
      <dgm:t>
        <a:bodyPr/>
        <a:lstStyle/>
        <a:p>
          <a:endParaRPr lang="zh-CN" altLang="en-US"/>
        </a:p>
      </dgm:t>
    </dgm:pt>
    <dgm:pt modelId="{516ED8FB-E059-437F-B35C-6087AC1C98DC}">
      <dgm:prSet phldrT="[文本]"/>
      <dgm:spPr/>
      <dgm:t>
        <a:bodyPr/>
        <a:lstStyle/>
        <a:p>
          <a:r>
            <a:rPr lang="en-US" altLang="zh-CN" dirty="0">
              <a:solidFill>
                <a:srgbClr val="7030A0"/>
              </a:solidFill>
            </a:rPr>
            <a:t>N=1</a:t>
          </a:r>
          <a:endParaRPr lang="zh-CN" altLang="en-US" dirty="0">
            <a:solidFill>
              <a:srgbClr val="7030A0"/>
            </a:solidFill>
          </a:endParaRPr>
        </a:p>
      </dgm:t>
    </dgm:pt>
    <dgm:pt modelId="{AB1E103D-5CE3-4D3E-BAC1-D36A84C35F79}" type="parTrans" cxnId="{31EEBE06-8D86-44E3-88A8-6F49D79014D1}">
      <dgm:prSet/>
      <dgm:spPr/>
      <dgm:t>
        <a:bodyPr/>
        <a:lstStyle/>
        <a:p>
          <a:endParaRPr lang="zh-CN" altLang="en-US"/>
        </a:p>
      </dgm:t>
    </dgm:pt>
    <dgm:pt modelId="{A8E91F4B-9759-4403-B22F-545ECE1DF63F}" type="sibTrans" cxnId="{31EEBE06-8D86-44E3-88A8-6F49D79014D1}">
      <dgm:prSet/>
      <dgm:spPr/>
      <dgm:t>
        <a:bodyPr/>
        <a:lstStyle/>
        <a:p>
          <a:endParaRPr lang="zh-CN" altLang="en-US"/>
        </a:p>
      </dgm:t>
    </dgm:pt>
    <dgm:pt modelId="{B680F13B-EEAA-4206-8062-7AD002C332A7}">
      <dgm:prSet phldrT="[文本]"/>
      <dgm:spPr/>
      <dgm:t>
        <a:bodyPr/>
        <a:lstStyle/>
        <a:p>
          <a:r>
            <a:rPr lang="en-US" altLang="zh-CN" dirty="0">
              <a:solidFill>
                <a:srgbClr val="7030A0"/>
              </a:solidFill>
            </a:rPr>
            <a:t>N=1</a:t>
          </a:r>
          <a:endParaRPr lang="zh-CN" altLang="en-US" dirty="0">
            <a:solidFill>
              <a:srgbClr val="7030A0"/>
            </a:solidFill>
          </a:endParaRPr>
        </a:p>
      </dgm:t>
    </dgm:pt>
    <dgm:pt modelId="{42707191-AE05-4951-BE65-0204D9C55FA5}" type="parTrans" cxnId="{56AFC21A-5022-40E5-B130-F5616C25BD5A}">
      <dgm:prSet/>
      <dgm:spPr/>
      <dgm:t>
        <a:bodyPr/>
        <a:lstStyle/>
        <a:p>
          <a:endParaRPr lang="zh-CN" altLang="en-US"/>
        </a:p>
      </dgm:t>
    </dgm:pt>
    <dgm:pt modelId="{4C0946CA-D700-4BE2-95C7-40E2A2436723}" type="sibTrans" cxnId="{56AFC21A-5022-40E5-B130-F5616C25BD5A}">
      <dgm:prSet/>
      <dgm:spPr/>
      <dgm:t>
        <a:bodyPr/>
        <a:lstStyle/>
        <a:p>
          <a:endParaRPr lang="zh-CN" altLang="en-US"/>
        </a:p>
      </dgm:t>
    </dgm:pt>
    <dgm:pt modelId="{21ABDCEF-9DA8-49CB-8A36-F9510CEB50CA}">
      <dgm:prSet phldrT="[文本]"/>
      <dgm:spPr/>
      <dgm:t>
        <a:bodyPr/>
        <a:lstStyle/>
        <a:p>
          <a:r>
            <a:rPr lang="en-US" altLang="zh-CN" dirty="0">
              <a:solidFill>
                <a:srgbClr val="7030A0"/>
              </a:solidFill>
            </a:rPr>
            <a:t>1</a:t>
          </a:r>
          <a:endParaRPr lang="zh-CN" altLang="en-US" dirty="0">
            <a:solidFill>
              <a:srgbClr val="7030A0"/>
            </a:solidFill>
          </a:endParaRPr>
        </a:p>
      </dgm:t>
    </dgm:pt>
    <dgm:pt modelId="{2BA4F6C0-87AF-4288-97EA-EDB121A9A608}" type="parTrans" cxnId="{5E6AD441-4284-4B6F-8C67-FCCDD1D6287B}">
      <dgm:prSet/>
      <dgm:spPr/>
      <dgm:t>
        <a:bodyPr/>
        <a:lstStyle/>
        <a:p>
          <a:endParaRPr lang="zh-CN" altLang="en-US"/>
        </a:p>
      </dgm:t>
    </dgm:pt>
    <dgm:pt modelId="{5786A2AA-9234-497A-9C4C-E77E2623A84E}" type="sibTrans" cxnId="{5E6AD441-4284-4B6F-8C67-FCCDD1D6287B}">
      <dgm:prSet/>
      <dgm:spPr/>
      <dgm:t>
        <a:bodyPr/>
        <a:lstStyle/>
        <a:p>
          <a:endParaRPr lang="zh-CN" altLang="en-US"/>
        </a:p>
      </dgm:t>
    </dgm:pt>
    <dgm:pt modelId="{5A1DB68B-75D4-4596-AF94-F8EB8CA8BB54}">
      <dgm:prSet phldrT="[文本]"/>
      <dgm:spPr/>
      <dgm:t>
        <a:bodyPr/>
        <a:lstStyle/>
        <a:p>
          <a:r>
            <a:rPr lang="en-US" altLang="zh-CN" dirty="0">
              <a:solidFill>
                <a:srgbClr val="7030A0"/>
              </a:solidFill>
            </a:rPr>
            <a:t>N=0</a:t>
          </a:r>
          <a:endParaRPr lang="zh-CN" altLang="en-US" dirty="0">
            <a:solidFill>
              <a:srgbClr val="7030A0"/>
            </a:solidFill>
          </a:endParaRPr>
        </a:p>
      </dgm:t>
    </dgm:pt>
    <dgm:pt modelId="{326436D5-C29B-4FB6-9F54-3F397B18CA92}" type="parTrans" cxnId="{663AC914-D059-4067-B866-77CF85950D88}">
      <dgm:prSet/>
      <dgm:spPr/>
      <dgm:t>
        <a:bodyPr/>
        <a:lstStyle/>
        <a:p>
          <a:endParaRPr lang="zh-CN" altLang="en-US"/>
        </a:p>
      </dgm:t>
    </dgm:pt>
    <dgm:pt modelId="{DD85AB04-47AC-4BD5-AB1A-0B42EE1EDC5A}" type="sibTrans" cxnId="{663AC914-D059-4067-B866-77CF85950D88}">
      <dgm:prSet/>
      <dgm:spPr/>
      <dgm:t>
        <a:bodyPr/>
        <a:lstStyle/>
        <a:p>
          <a:endParaRPr lang="zh-CN" altLang="en-US"/>
        </a:p>
      </dgm:t>
    </dgm:pt>
    <dgm:pt modelId="{EA8269EC-BF4E-40A5-8774-0362AE6F90C7}">
      <dgm:prSet phldrT="[文本]"/>
      <dgm:spPr/>
      <dgm:t>
        <a:bodyPr/>
        <a:lstStyle/>
        <a:p>
          <a:r>
            <a:rPr lang="en-US" altLang="zh-CN" dirty="0">
              <a:solidFill>
                <a:srgbClr val="7030A0"/>
              </a:solidFill>
            </a:rPr>
            <a:t>1</a:t>
          </a:r>
          <a:endParaRPr lang="zh-CN" altLang="en-US" dirty="0">
            <a:solidFill>
              <a:srgbClr val="7030A0"/>
            </a:solidFill>
          </a:endParaRPr>
        </a:p>
      </dgm:t>
    </dgm:pt>
    <dgm:pt modelId="{918C0B0F-D4C7-4E94-B423-A56A878EB351}" type="parTrans" cxnId="{65E8A7BD-4950-47E2-96B2-E3C2BE6C6E69}">
      <dgm:prSet/>
      <dgm:spPr/>
      <dgm:t>
        <a:bodyPr/>
        <a:lstStyle/>
        <a:p>
          <a:endParaRPr lang="zh-CN" altLang="en-US"/>
        </a:p>
      </dgm:t>
    </dgm:pt>
    <dgm:pt modelId="{7853060A-44C0-4E6A-8CB3-BD49CD473924}" type="sibTrans" cxnId="{65E8A7BD-4950-47E2-96B2-E3C2BE6C6E69}">
      <dgm:prSet/>
      <dgm:spPr/>
      <dgm:t>
        <a:bodyPr/>
        <a:lstStyle/>
        <a:p>
          <a:endParaRPr lang="zh-CN" altLang="en-US"/>
        </a:p>
      </dgm:t>
    </dgm:pt>
    <dgm:pt modelId="{F786954A-D6A3-400C-B0C4-1D24211A0B0B}">
      <dgm:prSet phldrT="[文本]"/>
      <dgm:spPr/>
      <dgm:t>
        <a:bodyPr/>
        <a:lstStyle/>
        <a:p>
          <a:r>
            <a:rPr lang="en-US" altLang="zh-CN" dirty="0">
              <a:solidFill>
                <a:srgbClr val="7030A0"/>
              </a:solidFill>
            </a:rPr>
            <a:t>1</a:t>
          </a:r>
          <a:endParaRPr lang="zh-CN" altLang="en-US" dirty="0">
            <a:solidFill>
              <a:srgbClr val="7030A0"/>
            </a:solidFill>
          </a:endParaRPr>
        </a:p>
      </dgm:t>
    </dgm:pt>
    <dgm:pt modelId="{D1237156-5210-4682-899D-EF77A56B3ACF}" type="parTrans" cxnId="{52A7F424-8B08-4AED-AABC-D631785AD357}">
      <dgm:prSet/>
      <dgm:spPr/>
      <dgm:t>
        <a:bodyPr/>
        <a:lstStyle/>
        <a:p>
          <a:endParaRPr lang="zh-CN" altLang="en-US"/>
        </a:p>
      </dgm:t>
    </dgm:pt>
    <dgm:pt modelId="{61718095-124C-4867-B5DD-79ECC4FF4BC7}" type="sibTrans" cxnId="{52A7F424-8B08-4AED-AABC-D631785AD357}">
      <dgm:prSet/>
      <dgm:spPr/>
      <dgm:t>
        <a:bodyPr/>
        <a:lstStyle/>
        <a:p>
          <a:endParaRPr lang="zh-CN" altLang="en-US"/>
        </a:p>
      </dgm:t>
    </dgm:pt>
    <dgm:pt modelId="{1BC8D2B1-0E7D-4B3F-9A36-5D46BB3D4C75}" type="pres">
      <dgm:prSet presAssocID="{8CCCE542-61EE-41BE-807A-0BEE6A999BD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487B341-3B17-4CAE-A773-8DB43579D6ED}" type="pres">
      <dgm:prSet presAssocID="{E65CE118-850F-4302-BB75-6EE4A88C2762}" presName="root1" presStyleCnt="0"/>
      <dgm:spPr/>
    </dgm:pt>
    <dgm:pt modelId="{DAB8CDEF-A716-4D2A-A30D-17F5C576BD06}" type="pres">
      <dgm:prSet presAssocID="{E65CE118-850F-4302-BB75-6EE4A88C2762}" presName="LevelOneTextNode" presStyleLbl="node0" presStyleIdx="0" presStyleCnt="1">
        <dgm:presLayoutVars>
          <dgm:chPref val="3"/>
        </dgm:presLayoutVars>
      </dgm:prSet>
      <dgm:spPr/>
    </dgm:pt>
    <dgm:pt modelId="{01F6CBDD-2C29-4D74-8465-AF8616175616}" type="pres">
      <dgm:prSet presAssocID="{E65CE118-850F-4302-BB75-6EE4A88C2762}" presName="level2hierChild" presStyleCnt="0"/>
      <dgm:spPr/>
    </dgm:pt>
    <dgm:pt modelId="{B7148AE4-55D2-4EF2-913F-C5E1B1073479}" type="pres">
      <dgm:prSet presAssocID="{4C7BFC7A-3772-4970-BEE1-D60B2EA596C3}" presName="conn2-1" presStyleLbl="parChTrans1D2" presStyleIdx="0" presStyleCnt="2"/>
      <dgm:spPr/>
    </dgm:pt>
    <dgm:pt modelId="{F1251D74-7802-4EDE-A500-C9F945FDA597}" type="pres">
      <dgm:prSet presAssocID="{4C7BFC7A-3772-4970-BEE1-D60B2EA596C3}" presName="connTx" presStyleLbl="parChTrans1D2" presStyleIdx="0" presStyleCnt="2"/>
      <dgm:spPr/>
    </dgm:pt>
    <dgm:pt modelId="{8B6C9C03-A90D-4DFB-84F4-D1349F2DB805}" type="pres">
      <dgm:prSet presAssocID="{0CD981B9-9321-472B-9C39-0FE62E78790A}" presName="root2" presStyleCnt="0"/>
      <dgm:spPr/>
    </dgm:pt>
    <dgm:pt modelId="{E2BE0E33-15E8-44E1-B630-87A5E65C5B0B}" type="pres">
      <dgm:prSet presAssocID="{0CD981B9-9321-472B-9C39-0FE62E78790A}" presName="LevelTwoTextNode" presStyleLbl="node2" presStyleIdx="0" presStyleCnt="2">
        <dgm:presLayoutVars>
          <dgm:chPref val="3"/>
        </dgm:presLayoutVars>
      </dgm:prSet>
      <dgm:spPr/>
    </dgm:pt>
    <dgm:pt modelId="{9705D2A6-F65A-4B3B-B128-8D75DB3EEAC0}" type="pres">
      <dgm:prSet presAssocID="{0CD981B9-9321-472B-9C39-0FE62E78790A}" presName="level3hierChild" presStyleCnt="0"/>
      <dgm:spPr/>
    </dgm:pt>
    <dgm:pt modelId="{585B1473-2CF8-4907-A53E-DAFA435129B1}" type="pres">
      <dgm:prSet presAssocID="{AB1E103D-5CE3-4D3E-BAC1-D36A84C35F79}" presName="conn2-1" presStyleLbl="parChTrans1D3" presStyleIdx="0" presStyleCnt="3"/>
      <dgm:spPr/>
    </dgm:pt>
    <dgm:pt modelId="{E1BC8F62-D7A6-4463-AD61-6C66BDBA2F77}" type="pres">
      <dgm:prSet presAssocID="{AB1E103D-5CE3-4D3E-BAC1-D36A84C35F79}" presName="connTx" presStyleLbl="parChTrans1D3" presStyleIdx="0" presStyleCnt="3"/>
      <dgm:spPr/>
    </dgm:pt>
    <dgm:pt modelId="{C2505D35-3D07-4053-A9AD-61C492D584AA}" type="pres">
      <dgm:prSet presAssocID="{516ED8FB-E059-437F-B35C-6087AC1C98DC}" presName="root2" presStyleCnt="0"/>
      <dgm:spPr/>
    </dgm:pt>
    <dgm:pt modelId="{823DD146-CC57-4D4E-89DC-510493FBF2D6}" type="pres">
      <dgm:prSet presAssocID="{516ED8FB-E059-437F-B35C-6087AC1C98DC}" presName="LevelTwoTextNode" presStyleLbl="node3" presStyleIdx="0" presStyleCnt="3">
        <dgm:presLayoutVars>
          <dgm:chPref val="3"/>
        </dgm:presLayoutVars>
      </dgm:prSet>
      <dgm:spPr/>
    </dgm:pt>
    <dgm:pt modelId="{F3E17B7F-FACE-42ED-9A51-2D86451E3F47}" type="pres">
      <dgm:prSet presAssocID="{516ED8FB-E059-437F-B35C-6087AC1C98DC}" presName="level3hierChild" presStyleCnt="0"/>
      <dgm:spPr/>
    </dgm:pt>
    <dgm:pt modelId="{4ABCAEA9-B833-4B22-BDE1-0D4DB163B377}" type="pres">
      <dgm:prSet presAssocID="{918C0B0F-D4C7-4E94-B423-A56A878EB351}" presName="conn2-1" presStyleLbl="parChTrans1D4" presStyleIdx="0" presStyleCnt="2"/>
      <dgm:spPr/>
    </dgm:pt>
    <dgm:pt modelId="{1B711670-BD9B-403F-BC37-515CB2D5E631}" type="pres">
      <dgm:prSet presAssocID="{918C0B0F-D4C7-4E94-B423-A56A878EB351}" presName="connTx" presStyleLbl="parChTrans1D4" presStyleIdx="0" presStyleCnt="2"/>
      <dgm:spPr/>
    </dgm:pt>
    <dgm:pt modelId="{45F9E91F-17CF-4EF5-81CB-1FA9E446A9A6}" type="pres">
      <dgm:prSet presAssocID="{EA8269EC-BF4E-40A5-8774-0362AE6F90C7}" presName="root2" presStyleCnt="0"/>
      <dgm:spPr/>
    </dgm:pt>
    <dgm:pt modelId="{9126DAF9-858C-4D01-A39E-8A947494AA3C}" type="pres">
      <dgm:prSet presAssocID="{EA8269EC-BF4E-40A5-8774-0362AE6F90C7}" presName="LevelTwoTextNode" presStyleLbl="node4" presStyleIdx="0" presStyleCnt="2">
        <dgm:presLayoutVars>
          <dgm:chPref val="3"/>
        </dgm:presLayoutVars>
      </dgm:prSet>
      <dgm:spPr/>
    </dgm:pt>
    <dgm:pt modelId="{763C1234-C992-4519-9F7F-262EEE3D3975}" type="pres">
      <dgm:prSet presAssocID="{EA8269EC-BF4E-40A5-8774-0362AE6F90C7}" presName="level3hierChild" presStyleCnt="0"/>
      <dgm:spPr/>
    </dgm:pt>
    <dgm:pt modelId="{BC8ED29F-6F98-4675-8A24-DD4B4D78AEE9}" type="pres">
      <dgm:prSet presAssocID="{326436D5-C29B-4FB6-9F54-3F397B18CA92}" presName="conn2-1" presStyleLbl="parChTrans1D3" presStyleIdx="1" presStyleCnt="3"/>
      <dgm:spPr/>
    </dgm:pt>
    <dgm:pt modelId="{0B9F4BA7-DA6A-4F07-9A5E-12ED37C813E4}" type="pres">
      <dgm:prSet presAssocID="{326436D5-C29B-4FB6-9F54-3F397B18CA92}" presName="connTx" presStyleLbl="parChTrans1D3" presStyleIdx="1" presStyleCnt="3"/>
      <dgm:spPr/>
    </dgm:pt>
    <dgm:pt modelId="{3CD82EAF-F05D-46DE-9DBD-0A93675E2E96}" type="pres">
      <dgm:prSet presAssocID="{5A1DB68B-75D4-4596-AF94-F8EB8CA8BB54}" presName="root2" presStyleCnt="0"/>
      <dgm:spPr/>
    </dgm:pt>
    <dgm:pt modelId="{66243490-BD10-4499-8ED6-4106D8702B73}" type="pres">
      <dgm:prSet presAssocID="{5A1DB68B-75D4-4596-AF94-F8EB8CA8BB54}" presName="LevelTwoTextNode" presStyleLbl="node3" presStyleIdx="1" presStyleCnt="3">
        <dgm:presLayoutVars>
          <dgm:chPref val="3"/>
        </dgm:presLayoutVars>
      </dgm:prSet>
      <dgm:spPr/>
    </dgm:pt>
    <dgm:pt modelId="{B572D5AD-AE42-4B11-B6B7-66A84D5FE91A}" type="pres">
      <dgm:prSet presAssocID="{5A1DB68B-75D4-4596-AF94-F8EB8CA8BB54}" presName="level3hierChild" presStyleCnt="0"/>
      <dgm:spPr/>
    </dgm:pt>
    <dgm:pt modelId="{B0A35CEA-4D78-4813-AEFF-B482AFFBF3E6}" type="pres">
      <dgm:prSet presAssocID="{D1237156-5210-4682-899D-EF77A56B3ACF}" presName="conn2-1" presStyleLbl="parChTrans1D4" presStyleIdx="1" presStyleCnt="2"/>
      <dgm:spPr/>
    </dgm:pt>
    <dgm:pt modelId="{A4CD17CF-B248-496F-A35C-22FCAA955DAA}" type="pres">
      <dgm:prSet presAssocID="{D1237156-5210-4682-899D-EF77A56B3ACF}" presName="connTx" presStyleLbl="parChTrans1D4" presStyleIdx="1" presStyleCnt="2"/>
      <dgm:spPr/>
    </dgm:pt>
    <dgm:pt modelId="{46718C38-A33D-40FC-A40C-908961FFDC3B}" type="pres">
      <dgm:prSet presAssocID="{F786954A-D6A3-400C-B0C4-1D24211A0B0B}" presName="root2" presStyleCnt="0"/>
      <dgm:spPr/>
    </dgm:pt>
    <dgm:pt modelId="{FF79F1E0-C16C-401E-9926-4428587D7F1E}" type="pres">
      <dgm:prSet presAssocID="{F786954A-D6A3-400C-B0C4-1D24211A0B0B}" presName="LevelTwoTextNode" presStyleLbl="node4" presStyleIdx="1" presStyleCnt="2">
        <dgm:presLayoutVars>
          <dgm:chPref val="3"/>
        </dgm:presLayoutVars>
      </dgm:prSet>
      <dgm:spPr/>
    </dgm:pt>
    <dgm:pt modelId="{9EF410F7-68D2-4295-B623-AEE826134796}" type="pres">
      <dgm:prSet presAssocID="{F786954A-D6A3-400C-B0C4-1D24211A0B0B}" presName="level3hierChild" presStyleCnt="0"/>
      <dgm:spPr/>
    </dgm:pt>
    <dgm:pt modelId="{D3F7F129-9E90-4F2B-B3B3-5993C10A21B1}" type="pres">
      <dgm:prSet presAssocID="{42707191-AE05-4951-BE65-0204D9C55FA5}" presName="conn2-1" presStyleLbl="parChTrans1D2" presStyleIdx="1" presStyleCnt="2"/>
      <dgm:spPr/>
    </dgm:pt>
    <dgm:pt modelId="{858E65E8-B11A-4D82-BC84-D4FB033BFBFC}" type="pres">
      <dgm:prSet presAssocID="{42707191-AE05-4951-BE65-0204D9C55FA5}" presName="connTx" presStyleLbl="parChTrans1D2" presStyleIdx="1" presStyleCnt="2"/>
      <dgm:spPr/>
    </dgm:pt>
    <dgm:pt modelId="{358683AC-DFEF-48E0-B18C-58F12B3F604A}" type="pres">
      <dgm:prSet presAssocID="{B680F13B-EEAA-4206-8062-7AD002C332A7}" presName="root2" presStyleCnt="0"/>
      <dgm:spPr/>
    </dgm:pt>
    <dgm:pt modelId="{335BA637-78EE-49E6-831A-8BAF6BD91F27}" type="pres">
      <dgm:prSet presAssocID="{B680F13B-EEAA-4206-8062-7AD002C332A7}" presName="LevelTwoTextNode" presStyleLbl="node2" presStyleIdx="1" presStyleCnt="2" custLinFactNeighborX="-662" custLinFactNeighborY="67">
        <dgm:presLayoutVars>
          <dgm:chPref val="3"/>
        </dgm:presLayoutVars>
      </dgm:prSet>
      <dgm:spPr/>
    </dgm:pt>
    <dgm:pt modelId="{E8FF7EB1-E67D-4F72-B3EA-C62D4989DC90}" type="pres">
      <dgm:prSet presAssocID="{B680F13B-EEAA-4206-8062-7AD002C332A7}" presName="level3hierChild" presStyleCnt="0"/>
      <dgm:spPr/>
    </dgm:pt>
    <dgm:pt modelId="{8C165386-0C57-42B0-8BD9-D7FB47522C3C}" type="pres">
      <dgm:prSet presAssocID="{2BA4F6C0-87AF-4288-97EA-EDB121A9A608}" presName="conn2-1" presStyleLbl="parChTrans1D3" presStyleIdx="2" presStyleCnt="3"/>
      <dgm:spPr/>
    </dgm:pt>
    <dgm:pt modelId="{003583D3-E1C3-4321-A236-05A62B6E50E1}" type="pres">
      <dgm:prSet presAssocID="{2BA4F6C0-87AF-4288-97EA-EDB121A9A608}" presName="connTx" presStyleLbl="parChTrans1D3" presStyleIdx="2" presStyleCnt="3"/>
      <dgm:spPr/>
    </dgm:pt>
    <dgm:pt modelId="{7DA6A537-CAFF-40AE-BA73-7652423DD00A}" type="pres">
      <dgm:prSet presAssocID="{21ABDCEF-9DA8-49CB-8A36-F9510CEB50CA}" presName="root2" presStyleCnt="0"/>
      <dgm:spPr/>
    </dgm:pt>
    <dgm:pt modelId="{2A6A03D7-F184-4B2F-A24A-7B7254C08597}" type="pres">
      <dgm:prSet presAssocID="{21ABDCEF-9DA8-49CB-8A36-F9510CEB50CA}" presName="LevelTwoTextNode" presStyleLbl="node3" presStyleIdx="2" presStyleCnt="3">
        <dgm:presLayoutVars>
          <dgm:chPref val="3"/>
        </dgm:presLayoutVars>
      </dgm:prSet>
      <dgm:spPr/>
    </dgm:pt>
    <dgm:pt modelId="{1B85D6F2-EA46-4799-AE87-7BF17124A44A}" type="pres">
      <dgm:prSet presAssocID="{21ABDCEF-9DA8-49CB-8A36-F9510CEB50CA}" presName="level3hierChild" presStyleCnt="0"/>
      <dgm:spPr/>
    </dgm:pt>
  </dgm:ptLst>
  <dgm:cxnLst>
    <dgm:cxn modelId="{44C22904-0607-4939-BC32-0F63D003E726}" type="presOf" srcId="{42707191-AE05-4951-BE65-0204D9C55FA5}" destId="{D3F7F129-9E90-4F2B-B3B3-5993C10A21B1}" srcOrd="0" destOrd="0" presId="urn:microsoft.com/office/officeart/2005/8/layout/hierarchy2"/>
    <dgm:cxn modelId="{4A143204-2163-467D-9B40-DA87D35DB879}" type="presOf" srcId="{EA8269EC-BF4E-40A5-8774-0362AE6F90C7}" destId="{9126DAF9-858C-4D01-A39E-8A947494AA3C}" srcOrd="0" destOrd="0" presId="urn:microsoft.com/office/officeart/2005/8/layout/hierarchy2"/>
    <dgm:cxn modelId="{31EEBE06-8D86-44E3-88A8-6F49D79014D1}" srcId="{0CD981B9-9321-472B-9C39-0FE62E78790A}" destId="{516ED8FB-E059-437F-B35C-6087AC1C98DC}" srcOrd="0" destOrd="0" parTransId="{AB1E103D-5CE3-4D3E-BAC1-D36A84C35F79}" sibTransId="{A8E91F4B-9759-4403-B22F-545ECE1DF63F}"/>
    <dgm:cxn modelId="{3B5C2B10-A55E-47F7-BC50-0E73CA850159}" type="presOf" srcId="{D1237156-5210-4682-899D-EF77A56B3ACF}" destId="{B0A35CEA-4D78-4813-AEFF-B482AFFBF3E6}" srcOrd="0" destOrd="0" presId="urn:microsoft.com/office/officeart/2005/8/layout/hierarchy2"/>
    <dgm:cxn modelId="{663AC914-D059-4067-B866-77CF85950D88}" srcId="{0CD981B9-9321-472B-9C39-0FE62E78790A}" destId="{5A1DB68B-75D4-4596-AF94-F8EB8CA8BB54}" srcOrd="1" destOrd="0" parTransId="{326436D5-C29B-4FB6-9F54-3F397B18CA92}" sibTransId="{DD85AB04-47AC-4BD5-AB1A-0B42EE1EDC5A}"/>
    <dgm:cxn modelId="{72B97116-3447-4261-8794-90BC09D04C9B}" type="presOf" srcId="{E65CE118-850F-4302-BB75-6EE4A88C2762}" destId="{DAB8CDEF-A716-4D2A-A30D-17F5C576BD06}" srcOrd="0" destOrd="0" presId="urn:microsoft.com/office/officeart/2005/8/layout/hierarchy2"/>
    <dgm:cxn modelId="{56AFC21A-5022-40E5-B130-F5616C25BD5A}" srcId="{E65CE118-850F-4302-BB75-6EE4A88C2762}" destId="{B680F13B-EEAA-4206-8062-7AD002C332A7}" srcOrd="1" destOrd="0" parTransId="{42707191-AE05-4951-BE65-0204D9C55FA5}" sibTransId="{4C0946CA-D700-4BE2-95C7-40E2A2436723}"/>
    <dgm:cxn modelId="{9842C51D-6B89-4789-B453-B94881997272}" srcId="{E65CE118-850F-4302-BB75-6EE4A88C2762}" destId="{0CD981B9-9321-472B-9C39-0FE62E78790A}" srcOrd="0" destOrd="0" parTransId="{4C7BFC7A-3772-4970-BEE1-D60B2EA596C3}" sibTransId="{CBD197AA-9FD1-4E96-B101-E54C4C226035}"/>
    <dgm:cxn modelId="{52A7F424-8B08-4AED-AABC-D631785AD357}" srcId="{5A1DB68B-75D4-4596-AF94-F8EB8CA8BB54}" destId="{F786954A-D6A3-400C-B0C4-1D24211A0B0B}" srcOrd="0" destOrd="0" parTransId="{D1237156-5210-4682-899D-EF77A56B3ACF}" sibTransId="{61718095-124C-4867-B5DD-79ECC4FF4BC7}"/>
    <dgm:cxn modelId="{265C4326-9CB9-4BA3-A28D-966B06CBF64C}" type="presOf" srcId="{2BA4F6C0-87AF-4288-97EA-EDB121A9A608}" destId="{8C165386-0C57-42B0-8BD9-D7FB47522C3C}" srcOrd="0" destOrd="0" presId="urn:microsoft.com/office/officeart/2005/8/layout/hierarchy2"/>
    <dgm:cxn modelId="{A259722D-AD89-4786-8F86-951ACF307BED}" type="presOf" srcId="{918C0B0F-D4C7-4E94-B423-A56A878EB351}" destId="{1B711670-BD9B-403F-BC37-515CB2D5E631}" srcOrd="1" destOrd="0" presId="urn:microsoft.com/office/officeart/2005/8/layout/hierarchy2"/>
    <dgm:cxn modelId="{8381B937-3964-4CED-A290-0C17BF387904}" type="presOf" srcId="{326436D5-C29B-4FB6-9F54-3F397B18CA92}" destId="{BC8ED29F-6F98-4675-8A24-DD4B4D78AEE9}" srcOrd="0" destOrd="0" presId="urn:microsoft.com/office/officeart/2005/8/layout/hierarchy2"/>
    <dgm:cxn modelId="{5A4BC839-1D82-43E9-81F9-B32AA74530E9}" type="presOf" srcId="{F786954A-D6A3-400C-B0C4-1D24211A0B0B}" destId="{FF79F1E0-C16C-401E-9926-4428587D7F1E}" srcOrd="0" destOrd="0" presId="urn:microsoft.com/office/officeart/2005/8/layout/hierarchy2"/>
    <dgm:cxn modelId="{7F3A4040-A688-46EF-85A2-B035E2D911C2}" type="presOf" srcId="{21ABDCEF-9DA8-49CB-8A36-F9510CEB50CA}" destId="{2A6A03D7-F184-4B2F-A24A-7B7254C08597}" srcOrd="0" destOrd="0" presId="urn:microsoft.com/office/officeart/2005/8/layout/hierarchy2"/>
    <dgm:cxn modelId="{5E6AD441-4284-4B6F-8C67-FCCDD1D6287B}" srcId="{B680F13B-EEAA-4206-8062-7AD002C332A7}" destId="{21ABDCEF-9DA8-49CB-8A36-F9510CEB50CA}" srcOrd="0" destOrd="0" parTransId="{2BA4F6C0-87AF-4288-97EA-EDB121A9A608}" sibTransId="{5786A2AA-9234-497A-9C4C-E77E2623A84E}"/>
    <dgm:cxn modelId="{D64ECF6D-50EF-4978-A61B-2B8D845C468D}" type="presOf" srcId="{2BA4F6C0-87AF-4288-97EA-EDB121A9A608}" destId="{003583D3-E1C3-4321-A236-05A62B6E50E1}" srcOrd="1" destOrd="0" presId="urn:microsoft.com/office/officeart/2005/8/layout/hierarchy2"/>
    <dgm:cxn modelId="{339A0C78-6309-4FD7-BD92-9A1EBCCB7E8E}" type="presOf" srcId="{5A1DB68B-75D4-4596-AF94-F8EB8CA8BB54}" destId="{66243490-BD10-4499-8ED6-4106D8702B73}" srcOrd="0" destOrd="0" presId="urn:microsoft.com/office/officeart/2005/8/layout/hierarchy2"/>
    <dgm:cxn modelId="{6A667778-5A48-4CB3-9D98-0EB9B6B43749}" type="presOf" srcId="{B680F13B-EEAA-4206-8062-7AD002C332A7}" destId="{335BA637-78EE-49E6-831A-8BAF6BD91F27}" srcOrd="0" destOrd="0" presId="urn:microsoft.com/office/officeart/2005/8/layout/hierarchy2"/>
    <dgm:cxn modelId="{F6B4AB7C-84CA-48D4-B15D-75C2E68B760D}" type="presOf" srcId="{326436D5-C29B-4FB6-9F54-3F397B18CA92}" destId="{0B9F4BA7-DA6A-4F07-9A5E-12ED37C813E4}" srcOrd="1" destOrd="0" presId="urn:microsoft.com/office/officeart/2005/8/layout/hierarchy2"/>
    <dgm:cxn modelId="{82E1437F-A555-4B34-BF1A-68197E296457}" type="presOf" srcId="{42707191-AE05-4951-BE65-0204D9C55FA5}" destId="{858E65E8-B11A-4D82-BC84-D4FB033BFBFC}" srcOrd="1" destOrd="0" presId="urn:microsoft.com/office/officeart/2005/8/layout/hierarchy2"/>
    <dgm:cxn modelId="{A9581889-CEFC-43DD-9568-76E0C39F83A0}" type="presOf" srcId="{0CD981B9-9321-472B-9C39-0FE62E78790A}" destId="{E2BE0E33-15E8-44E1-B630-87A5E65C5B0B}" srcOrd="0" destOrd="0" presId="urn:microsoft.com/office/officeart/2005/8/layout/hierarchy2"/>
    <dgm:cxn modelId="{E4146989-B1B4-4D9B-8AE3-B0F9E7B9AD78}" type="presOf" srcId="{AB1E103D-5CE3-4D3E-BAC1-D36A84C35F79}" destId="{E1BC8F62-D7A6-4463-AD61-6C66BDBA2F77}" srcOrd="1" destOrd="0" presId="urn:microsoft.com/office/officeart/2005/8/layout/hierarchy2"/>
    <dgm:cxn modelId="{7FA9DBA0-1D43-491A-871A-786A3C310813}" type="presOf" srcId="{8CCCE542-61EE-41BE-807A-0BEE6A999BDD}" destId="{1BC8D2B1-0E7D-4B3F-9A36-5D46BB3D4C75}" srcOrd="0" destOrd="0" presId="urn:microsoft.com/office/officeart/2005/8/layout/hierarchy2"/>
    <dgm:cxn modelId="{0273B5A8-18D6-425A-861F-5CD09D0EEE3F}" type="presOf" srcId="{AB1E103D-5CE3-4D3E-BAC1-D36A84C35F79}" destId="{585B1473-2CF8-4907-A53E-DAFA435129B1}" srcOrd="0" destOrd="0" presId="urn:microsoft.com/office/officeart/2005/8/layout/hierarchy2"/>
    <dgm:cxn modelId="{65E8A7BD-4950-47E2-96B2-E3C2BE6C6E69}" srcId="{516ED8FB-E059-437F-B35C-6087AC1C98DC}" destId="{EA8269EC-BF4E-40A5-8774-0362AE6F90C7}" srcOrd="0" destOrd="0" parTransId="{918C0B0F-D4C7-4E94-B423-A56A878EB351}" sibTransId="{7853060A-44C0-4E6A-8CB3-BD49CD473924}"/>
    <dgm:cxn modelId="{582E28D0-5680-4CC0-B5BC-A8E4764720B4}" type="presOf" srcId="{D1237156-5210-4682-899D-EF77A56B3ACF}" destId="{A4CD17CF-B248-496F-A35C-22FCAA955DAA}" srcOrd="1" destOrd="0" presId="urn:microsoft.com/office/officeart/2005/8/layout/hierarchy2"/>
    <dgm:cxn modelId="{F5D80FD9-DF2E-4F6E-B952-08A8FDCDEBFC}" type="presOf" srcId="{4C7BFC7A-3772-4970-BEE1-D60B2EA596C3}" destId="{B7148AE4-55D2-4EF2-913F-C5E1B1073479}" srcOrd="0" destOrd="0" presId="urn:microsoft.com/office/officeart/2005/8/layout/hierarchy2"/>
    <dgm:cxn modelId="{04D0C9E2-A63D-4767-B52C-CB088368C680}" srcId="{8CCCE542-61EE-41BE-807A-0BEE6A999BDD}" destId="{E65CE118-850F-4302-BB75-6EE4A88C2762}" srcOrd="0" destOrd="0" parTransId="{96917103-5163-4698-935D-5C6BE3334A27}" sibTransId="{3CE3D5B1-950D-4700-8F36-B59FCD2B37F5}"/>
    <dgm:cxn modelId="{5689EFF6-C7A7-4AF9-9421-6871046FB92D}" type="presOf" srcId="{918C0B0F-D4C7-4E94-B423-A56A878EB351}" destId="{4ABCAEA9-B833-4B22-BDE1-0D4DB163B377}" srcOrd="0" destOrd="0" presId="urn:microsoft.com/office/officeart/2005/8/layout/hierarchy2"/>
    <dgm:cxn modelId="{73D0E9F8-CC4F-4FA5-A6D3-CB3F79CEE093}" type="presOf" srcId="{4C7BFC7A-3772-4970-BEE1-D60B2EA596C3}" destId="{F1251D74-7802-4EDE-A500-C9F945FDA597}" srcOrd="1" destOrd="0" presId="urn:microsoft.com/office/officeart/2005/8/layout/hierarchy2"/>
    <dgm:cxn modelId="{53F3CDF9-EFE1-4710-8967-CDF77A180E08}" type="presOf" srcId="{516ED8FB-E059-437F-B35C-6087AC1C98DC}" destId="{823DD146-CC57-4D4E-89DC-510493FBF2D6}" srcOrd="0" destOrd="0" presId="urn:microsoft.com/office/officeart/2005/8/layout/hierarchy2"/>
    <dgm:cxn modelId="{E256D311-E718-4288-A04C-A446C6DE90A3}" type="presParOf" srcId="{1BC8D2B1-0E7D-4B3F-9A36-5D46BB3D4C75}" destId="{1487B341-3B17-4CAE-A773-8DB43579D6ED}" srcOrd="0" destOrd="0" presId="urn:microsoft.com/office/officeart/2005/8/layout/hierarchy2"/>
    <dgm:cxn modelId="{4443C355-6CB1-4016-8FF3-D1BF61EC6C83}" type="presParOf" srcId="{1487B341-3B17-4CAE-A773-8DB43579D6ED}" destId="{DAB8CDEF-A716-4D2A-A30D-17F5C576BD06}" srcOrd="0" destOrd="0" presId="urn:microsoft.com/office/officeart/2005/8/layout/hierarchy2"/>
    <dgm:cxn modelId="{30C79320-C0EF-46A1-809F-01663B535D31}" type="presParOf" srcId="{1487B341-3B17-4CAE-A773-8DB43579D6ED}" destId="{01F6CBDD-2C29-4D74-8465-AF8616175616}" srcOrd="1" destOrd="0" presId="urn:microsoft.com/office/officeart/2005/8/layout/hierarchy2"/>
    <dgm:cxn modelId="{433727EA-6DD5-4CB5-A368-4E18F697E30F}" type="presParOf" srcId="{01F6CBDD-2C29-4D74-8465-AF8616175616}" destId="{B7148AE4-55D2-4EF2-913F-C5E1B1073479}" srcOrd="0" destOrd="0" presId="urn:microsoft.com/office/officeart/2005/8/layout/hierarchy2"/>
    <dgm:cxn modelId="{BC4FDD91-4E38-4F61-A540-751855F3168E}" type="presParOf" srcId="{B7148AE4-55D2-4EF2-913F-C5E1B1073479}" destId="{F1251D74-7802-4EDE-A500-C9F945FDA597}" srcOrd="0" destOrd="0" presId="urn:microsoft.com/office/officeart/2005/8/layout/hierarchy2"/>
    <dgm:cxn modelId="{C2588780-4550-4A7C-BB38-FE2B75A46B88}" type="presParOf" srcId="{01F6CBDD-2C29-4D74-8465-AF8616175616}" destId="{8B6C9C03-A90D-4DFB-84F4-D1349F2DB805}" srcOrd="1" destOrd="0" presId="urn:microsoft.com/office/officeart/2005/8/layout/hierarchy2"/>
    <dgm:cxn modelId="{94FBD8FE-872A-437D-A7BD-599214D127C1}" type="presParOf" srcId="{8B6C9C03-A90D-4DFB-84F4-D1349F2DB805}" destId="{E2BE0E33-15E8-44E1-B630-87A5E65C5B0B}" srcOrd="0" destOrd="0" presId="urn:microsoft.com/office/officeart/2005/8/layout/hierarchy2"/>
    <dgm:cxn modelId="{9D6E5DFA-6742-4588-AFB2-1936072E0FE1}" type="presParOf" srcId="{8B6C9C03-A90D-4DFB-84F4-D1349F2DB805}" destId="{9705D2A6-F65A-4B3B-B128-8D75DB3EEAC0}" srcOrd="1" destOrd="0" presId="urn:microsoft.com/office/officeart/2005/8/layout/hierarchy2"/>
    <dgm:cxn modelId="{53A993B9-0982-44F0-A4DF-4AD7E7794BE2}" type="presParOf" srcId="{9705D2A6-F65A-4B3B-B128-8D75DB3EEAC0}" destId="{585B1473-2CF8-4907-A53E-DAFA435129B1}" srcOrd="0" destOrd="0" presId="urn:microsoft.com/office/officeart/2005/8/layout/hierarchy2"/>
    <dgm:cxn modelId="{0E2D4316-D1CC-48E1-97E0-560A5DAF4D57}" type="presParOf" srcId="{585B1473-2CF8-4907-A53E-DAFA435129B1}" destId="{E1BC8F62-D7A6-4463-AD61-6C66BDBA2F77}" srcOrd="0" destOrd="0" presId="urn:microsoft.com/office/officeart/2005/8/layout/hierarchy2"/>
    <dgm:cxn modelId="{3605D991-3353-46AF-BCC6-C4FAE4E9EC25}" type="presParOf" srcId="{9705D2A6-F65A-4B3B-B128-8D75DB3EEAC0}" destId="{C2505D35-3D07-4053-A9AD-61C492D584AA}" srcOrd="1" destOrd="0" presId="urn:microsoft.com/office/officeart/2005/8/layout/hierarchy2"/>
    <dgm:cxn modelId="{BD2D6F6B-7B7B-45E6-90A6-17AB025BE853}" type="presParOf" srcId="{C2505D35-3D07-4053-A9AD-61C492D584AA}" destId="{823DD146-CC57-4D4E-89DC-510493FBF2D6}" srcOrd="0" destOrd="0" presId="urn:microsoft.com/office/officeart/2005/8/layout/hierarchy2"/>
    <dgm:cxn modelId="{259CB72C-1AD2-4645-94BF-4D1AF9856B87}" type="presParOf" srcId="{C2505D35-3D07-4053-A9AD-61C492D584AA}" destId="{F3E17B7F-FACE-42ED-9A51-2D86451E3F47}" srcOrd="1" destOrd="0" presId="urn:microsoft.com/office/officeart/2005/8/layout/hierarchy2"/>
    <dgm:cxn modelId="{8FC11472-F860-4783-B79E-A3F95F557D64}" type="presParOf" srcId="{F3E17B7F-FACE-42ED-9A51-2D86451E3F47}" destId="{4ABCAEA9-B833-4B22-BDE1-0D4DB163B377}" srcOrd="0" destOrd="0" presId="urn:microsoft.com/office/officeart/2005/8/layout/hierarchy2"/>
    <dgm:cxn modelId="{0A5F7F9B-6D82-43E3-9D29-FDE9225C6C62}" type="presParOf" srcId="{4ABCAEA9-B833-4B22-BDE1-0D4DB163B377}" destId="{1B711670-BD9B-403F-BC37-515CB2D5E631}" srcOrd="0" destOrd="0" presId="urn:microsoft.com/office/officeart/2005/8/layout/hierarchy2"/>
    <dgm:cxn modelId="{E4CB9798-5EF5-4A13-90A7-B70D3090AC31}" type="presParOf" srcId="{F3E17B7F-FACE-42ED-9A51-2D86451E3F47}" destId="{45F9E91F-17CF-4EF5-81CB-1FA9E446A9A6}" srcOrd="1" destOrd="0" presId="urn:microsoft.com/office/officeart/2005/8/layout/hierarchy2"/>
    <dgm:cxn modelId="{A984695A-9899-4091-849A-E40EF45BC8DB}" type="presParOf" srcId="{45F9E91F-17CF-4EF5-81CB-1FA9E446A9A6}" destId="{9126DAF9-858C-4D01-A39E-8A947494AA3C}" srcOrd="0" destOrd="0" presId="urn:microsoft.com/office/officeart/2005/8/layout/hierarchy2"/>
    <dgm:cxn modelId="{045B59FB-B752-4DF1-B436-47C6901AE31A}" type="presParOf" srcId="{45F9E91F-17CF-4EF5-81CB-1FA9E446A9A6}" destId="{763C1234-C992-4519-9F7F-262EEE3D3975}" srcOrd="1" destOrd="0" presId="urn:microsoft.com/office/officeart/2005/8/layout/hierarchy2"/>
    <dgm:cxn modelId="{6D52EEF1-4410-4460-A5D4-0825FA79432B}" type="presParOf" srcId="{9705D2A6-F65A-4B3B-B128-8D75DB3EEAC0}" destId="{BC8ED29F-6F98-4675-8A24-DD4B4D78AEE9}" srcOrd="2" destOrd="0" presId="urn:microsoft.com/office/officeart/2005/8/layout/hierarchy2"/>
    <dgm:cxn modelId="{FED20535-C624-42B8-8A34-07A2B561FFBB}" type="presParOf" srcId="{BC8ED29F-6F98-4675-8A24-DD4B4D78AEE9}" destId="{0B9F4BA7-DA6A-4F07-9A5E-12ED37C813E4}" srcOrd="0" destOrd="0" presId="urn:microsoft.com/office/officeart/2005/8/layout/hierarchy2"/>
    <dgm:cxn modelId="{53FD78FE-80B9-4DFB-BE78-97999D75347C}" type="presParOf" srcId="{9705D2A6-F65A-4B3B-B128-8D75DB3EEAC0}" destId="{3CD82EAF-F05D-46DE-9DBD-0A93675E2E96}" srcOrd="3" destOrd="0" presId="urn:microsoft.com/office/officeart/2005/8/layout/hierarchy2"/>
    <dgm:cxn modelId="{38AAAA7B-239C-4002-8B80-6C4EF9F0D069}" type="presParOf" srcId="{3CD82EAF-F05D-46DE-9DBD-0A93675E2E96}" destId="{66243490-BD10-4499-8ED6-4106D8702B73}" srcOrd="0" destOrd="0" presId="urn:microsoft.com/office/officeart/2005/8/layout/hierarchy2"/>
    <dgm:cxn modelId="{F7610D21-F49A-4518-B32E-88A346E6F1F0}" type="presParOf" srcId="{3CD82EAF-F05D-46DE-9DBD-0A93675E2E96}" destId="{B572D5AD-AE42-4B11-B6B7-66A84D5FE91A}" srcOrd="1" destOrd="0" presId="urn:microsoft.com/office/officeart/2005/8/layout/hierarchy2"/>
    <dgm:cxn modelId="{B3258E75-6528-4998-BD65-152DDA6F4D56}" type="presParOf" srcId="{B572D5AD-AE42-4B11-B6B7-66A84D5FE91A}" destId="{B0A35CEA-4D78-4813-AEFF-B482AFFBF3E6}" srcOrd="0" destOrd="0" presId="urn:microsoft.com/office/officeart/2005/8/layout/hierarchy2"/>
    <dgm:cxn modelId="{E71B6B90-CF28-46E2-986F-A0D69CF40EDA}" type="presParOf" srcId="{B0A35CEA-4D78-4813-AEFF-B482AFFBF3E6}" destId="{A4CD17CF-B248-496F-A35C-22FCAA955DAA}" srcOrd="0" destOrd="0" presId="urn:microsoft.com/office/officeart/2005/8/layout/hierarchy2"/>
    <dgm:cxn modelId="{9CECF66C-1E35-4ED6-BA7E-D2708A4C95F1}" type="presParOf" srcId="{B572D5AD-AE42-4B11-B6B7-66A84D5FE91A}" destId="{46718C38-A33D-40FC-A40C-908961FFDC3B}" srcOrd="1" destOrd="0" presId="urn:microsoft.com/office/officeart/2005/8/layout/hierarchy2"/>
    <dgm:cxn modelId="{BCE2B2D9-CCCB-4E65-9081-58C47CDB910E}" type="presParOf" srcId="{46718C38-A33D-40FC-A40C-908961FFDC3B}" destId="{FF79F1E0-C16C-401E-9926-4428587D7F1E}" srcOrd="0" destOrd="0" presId="urn:microsoft.com/office/officeart/2005/8/layout/hierarchy2"/>
    <dgm:cxn modelId="{072E2608-4A10-430F-805B-43640CBA6680}" type="presParOf" srcId="{46718C38-A33D-40FC-A40C-908961FFDC3B}" destId="{9EF410F7-68D2-4295-B623-AEE826134796}" srcOrd="1" destOrd="0" presId="urn:microsoft.com/office/officeart/2005/8/layout/hierarchy2"/>
    <dgm:cxn modelId="{31B37DA8-F2B4-46B7-BA99-D048154D1D6B}" type="presParOf" srcId="{01F6CBDD-2C29-4D74-8465-AF8616175616}" destId="{D3F7F129-9E90-4F2B-B3B3-5993C10A21B1}" srcOrd="2" destOrd="0" presId="urn:microsoft.com/office/officeart/2005/8/layout/hierarchy2"/>
    <dgm:cxn modelId="{E0A9380D-A0AF-4D04-B6EC-9D61833F630D}" type="presParOf" srcId="{D3F7F129-9E90-4F2B-B3B3-5993C10A21B1}" destId="{858E65E8-B11A-4D82-BC84-D4FB033BFBFC}" srcOrd="0" destOrd="0" presId="urn:microsoft.com/office/officeart/2005/8/layout/hierarchy2"/>
    <dgm:cxn modelId="{370812BA-CAD8-4B2C-9B2C-2BC679F4EB94}" type="presParOf" srcId="{01F6CBDD-2C29-4D74-8465-AF8616175616}" destId="{358683AC-DFEF-48E0-B18C-58F12B3F604A}" srcOrd="3" destOrd="0" presId="urn:microsoft.com/office/officeart/2005/8/layout/hierarchy2"/>
    <dgm:cxn modelId="{47241E56-3275-4F58-910F-27A9A46DA0C5}" type="presParOf" srcId="{358683AC-DFEF-48E0-B18C-58F12B3F604A}" destId="{335BA637-78EE-49E6-831A-8BAF6BD91F27}" srcOrd="0" destOrd="0" presId="urn:microsoft.com/office/officeart/2005/8/layout/hierarchy2"/>
    <dgm:cxn modelId="{13DBBFDE-D4A1-40A1-A1F2-FE04C83287CE}" type="presParOf" srcId="{358683AC-DFEF-48E0-B18C-58F12B3F604A}" destId="{E8FF7EB1-E67D-4F72-B3EA-C62D4989DC90}" srcOrd="1" destOrd="0" presId="urn:microsoft.com/office/officeart/2005/8/layout/hierarchy2"/>
    <dgm:cxn modelId="{5200156E-8839-4E51-9731-B91010B914B5}" type="presParOf" srcId="{E8FF7EB1-E67D-4F72-B3EA-C62D4989DC90}" destId="{8C165386-0C57-42B0-8BD9-D7FB47522C3C}" srcOrd="0" destOrd="0" presId="urn:microsoft.com/office/officeart/2005/8/layout/hierarchy2"/>
    <dgm:cxn modelId="{CCDE4314-4BAC-487B-ACAE-DC2A649B5063}" type="presParOf" srcId="{8C165386-0C57-42B0-8BD9-D7FB47522C3C}" destId="{003583D3-E1C3-4321-A236-05A62B6E50E1}" srcOrd="0" destOrd="0" presId="urn:microsoft.com/office/officeart/2005/8/layout/hierarchy2"/>
    <dgm:cxn modelId="{9EDAE873-5E96-4FFC-878E-AE3F95895D7C}" type="presParOf" srcId="{E8FF7EB1-E67D-4F72-B3EA-C62D4989DC90}" destId="{7DA6A537-CAFF-40AE-BA73-7652423DD00A}" srcOrd="1" destOrd="0" presId="urn:microsoft.com/office/officeart/2005/8/layout/hierarchy2"/>
    <dgm:cxn modelId="{15483F7C-A6E8-401E-8BEC-9F4370CDD05E}" type="presParOf" srcId="{7DA6A537-CAFF-40AE-BA73-7652423DD00A}" destId="{2A6A03D7-F184-4B2F-A24A-7B7254C08597}" srcOrd="0" destOrd="0" presId="urn:microsoft.com/office/officeart/2005/8/layout/hierarchy2"/>
    <dgm:cxn modelId="{33871FD0-A9D8-450D-944E-AE24711DAE81}" type="presParOf" srcId="{7DA6A537-CAFF-40AE-BA73-7652423DD00A}" destId="{1B85D6F2-EA46-4799-AE87-7BF17124A44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8CDEF-A716-4D2A-A30D-17F5C576BD06}">
      <dsp:nvSpPr>
        <dsp:cNvPr id="0" name=""/>
        <dsp:cNvSpPr/>
      </dsp:nvSpPr>
      <dsp:spPr>
        <a:xfrm>
          <a:off x="3022" y="1581321"/>
          <a:ext cx="3407386" cy="17036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N=0</a:t>
          </a:r>
          <a:endParaRPr lang="zh-CN" altLang="en-US" sz="6500" kern="1200" dirty="0"/>
        </a:p>
      </dsp:txBody>
      <dsp:txXfrm>
        <a:off x="52921" y="1631220"/>
        <a:ext cx="3307588" cy="1603895"/>
      </dsp:txXfrm>
    </dsp:sp>
    <dsp:sp modelId="{98DD37A2-DCC8-42CE-A76C-213EBA445C29}">
      <dsp:nvSpPr>
        <dsp:cNvPr id="0" name=""/>
        <dsp:cNvSpPr/>
      </dsp:nvSpPr>
      <dsp:spPr>
        <a:xfrm rot="2928">
          <a:off x="3410408" y="2402230"/>
          <a:ext cx="1340398" cy="63017"/>
        </a:xfrm>
        <a:custGeom>
          <a:avLst/>
          <a:gdLst/>
          <a:ahLst/>
          <a:cxnLst/>
          <a:rect l="0" t="0" r="0" b="0"/>
          <a:pathLst>
            <a:path>
              <a:moveTo>
                <a:pt x="0" y="31508"/>
              </a:moveTo>
              <a:lnTo>
                <a:pt x="1340398" y="3150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47098" y="2400229"/>
        <a:ext cx="67019" cy="67019"/>
      </dsp:txXfrm>
    </dsp:sp>
    <dsp:sp modelId="{CE4A8124-0E9B-45C4-8A96-2B8BE6E1D49E}">
      <dsp:nvSpPr>
        <dsp:cNvPr id="0" name=""/>
        <dsp:cNvSpPr/>
      </dsp:nvSpPr>
      <dsp:spPr>
        <a:xfrm>
          <a:off x="4750806" y="1582463"/>
          <a:ext cx="3407386" cy="17036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>
              <a:solidFill>
                <a:srgbClr val="7030A0"/>
              </a:solidFill>
            </a:rPr>
            <a:t>1</a:t>
          </a:r>
          <a:endParaRPr lang="zh-CN" altLang="en-US" sz="6500" kern="1200" dirty="0">
            <a:solidFill>
              <a:srgbClr val="7030A0"/>
            </a:solidFill>
          </a:endParaRPr>
        </a:p>
      </dsp:txBody>
      <dsp:txXfrm>
        <a:off x="4800705" y="1632362"/>
        <a:ext cx="3307588" cy="160389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8CDEF-A716-4D2A-A30D-17F5C576BD06}">
      <dsp:nvSpPr>
        <dsp:cNvPr id="0" name=""/>
        <dsp:cNvSpPr/>
      </dsp:nvSpPr>
      <dsp:spPr>
        <a:xfrm>
          <a:off x="3022" y="1581321"/>
          <a:ext cx="3407386" cy="17036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N=1</a:t>
          </a:r>
          <a:endParaRPr lang="zh-CN" altLang="en-US" sz="6500" kern="1200" dirty="0"/>
        </a:p>
      </dsp:txBody>
      <dsp:txXfrm>
        <a:off x="52921" y="1631220"/>
        <a:ext cx="3307588" cy="1603895"/>
      </dsp:txXfrm>
    </dsp:sp>
    <dsp:sp modelId="{98DD37A2-DCC8-42CE-A76C-213EBA445C29}">
      <dsp:nvSpPr>
        <dsp:cNvPr id="0" name=""/>
        <dsp:cNvSpPr/>
      </dsp:nvSpPr>
      <dsp:spPr>
        <a:xfrm rot="2928">
          <a:off x="3410408" y="2402230"/>
          <a:ext cx="1340398" cy="63017"/>
        </a:xfrm>
        <a:custGeom>
          <a:avLst/>
          <a:gdLst/>
          <a:ahLst/>
          <a:cxnLst/>
          <a:rect l="0" t="0" r="0" b="0"/>
          <a:pathLst>
            <a:path>
              <a:moveTo>
                <a:pt x="0" y="31508"/>
              </a:moveTo>
              <a:lnTo>
                <a:pt x="1340398" y="3150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47098" y="2400229"/>
        <a:ext cx="67019" cy="67019"/>
      </dsp:txXfrm>
    </dsp:sp>
    <dsp:sp modelId="{CE4A8124-0E9B-45C4-8A96-2B8BE6E1D49E}">
      <dsp:nvSpPr>
        <dsp:cNvPr id="0" name=""/>
        <dsp:cNvSpPr/>
      </dsp:nvSpPr>
      <dsp:spPr>
        <a:xfrm>
          <a:off x="4750806" y="1582463"/>
          <a:ext cx="3407386" cy="17036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>
              <a:solidFill>
                <a:srgbClr val="7030A0"/>
              </a:solidFill>
            </a:rPr>
            <a:t>print</a:t>
          </a:r>
          <a:endParaRPr lang="zh-CN" altLang="en-US" sz="6500" kern="1200" dirty="0">
            <a:solidFill>
              <a:srgbClr val="7030A0"/>
            </a:solidFill>
          </a:endParaRPr>
        </a:p>
      </dsp:txBody>
      <dsp:txXfrm>
        <a:off x="4800705" y="1632362"/>
        <a:ext cx="3307588" cy="160389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8CDEF-A716-4D2A-A30D-17F5C576BD06}">
      <dsp:nvSpPr>
        <dsp:cNvPr id="0" name=""/>
        <dsp:cNvSpPr/>
      </dsp:nvSpPr>
      <dsp:spPr>
        <a:xfrm>
          <a:off x="1597" y="1894972"/>
          <a:ext cx="2152783" cy="10763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N=2</a:t>
          </a:r>
          <a:endParaRPr lang="zh-CN" altLang="en-US" sz="6500" kern="1200" dirty="0"/>
        </a:p>
      </dsp:txBody>
      <dsp:txXfrm>
        <a:off x="33123" y="1926498"/>
        <a:ext cx="2089731" cy="1013339"/>
      </dsp:txXfrm>
    </dsp:sp>
    <dsp:sp modelId="{37D5E8A7-5EE9-4972-AA0A-B2080E31E808}">
      <dsp:nvSpPr>
        <dsp:cNvPr id="0" name=""/>
        <dsp:cNvSpPr/>
      </dsp:nvSpPr>
      <dsp:spPr>
        <a:xfrm rot="18289469">
          <a:off x="1830983" y="1794335"/>
          <a:ext cx="1507909" cy="39814"/>
        </a:xfrm>
        <a:custGeom>
          <a:avLst/>
          <a:gdLst/>
          <a:ahLst/>
          <a:cxnLst/>
          <a:rect l="0" t="0" r="0" b="0"/>
          <a:pathLst>
            <a:path>
              <a:moveTo>
                <a:pt x="0" y="19907"/>
              </a:moveTo>
              <a:lnTo>
                <a:pt x="1507909" y="19907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2547240" y="1776545"/>
        <a:ext cx="75395" cy="75395"/>
      </dsp:txXfrm>
    </dsp:sp>
    <dsp:sp modelId="{70A7D5F0-4E21-4B72-B5E1-17C58B47F699}">
      <dsp:nvSpPr>
        <dsp:cNvPr id="0" name=""/>
        <dsp:cNvSpPr/>
      </dsp:nvSpPr>
      <dsp:spPr>
        <a:xfrm>
          <a:off x="3015494" y="657121"/>
          <a:ext cx="2152783" cy="10763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N=1</a:t>
          </a:r>
          <a:endParaRPr lang="zh-CN" altLang="en-US" sz="6500" kern="1200" dirty="0"/>
        </a:p>
      </dsp:txBody>
      <dsp:txXfrm>
        <a:off x="3047020" y="688647"/>
        <a:ext cx="2089731" cy="1013339"/>
      </dsp:txXfrm>
    </dsp:sp>
    <dsp:sp modelId="{79795F05-9F58-49E9-9A4F-B1B96A4A0CD5}">
      <dsp:nvSpPr>
        <dsp:cNvPr id="0" name=""/>
        <dsp:cNvSpPr/>
      </dsp:nvSpPr>
      <dsp:spPr>
        <a:xfrm>
          <a:off x="5168278" y="1175410"/>
          <a:ext cx="861113" cy="39814"/>
        </a:xfrm>
        <a:custGeom>
          <a:avLst/>
          <a:gdLst/>
          <a:ahLst/>
          <a:cxnLst/>
          <a:rect l="0" t="0" r="0" b="0"/>
          <a:pathLst>
            <a:path>
              <a:moveTo>
                <a:pt x="0" y="19907"/>
              </a:moveTo>
              <a:lnTo>
                <a:pt x="861113" y="19907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77307" y="1173789"/>
        <a:ext cx="43055" cy="43055"/>
      </dsp:txXfrm>
    </dsp:sp>
    <dsp:sp modelId="{0F84456E-3048-4565-9F9F-5F1E0F075F48}">
      <dsp:nvSpPr>
        <dsp:cNvPr id="0" name=""/>
        <dsp:cNvSpPr/>
      </dsp:nvSpPr>
      <dsp:spPr>
        <a:xfrm>
          <a:off x="6029391" y="657121"/>
          <a:ext cx="2152783" cy="10763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>
              <a:solidFill>
                <a:srgbClr val="7030A0"/>
              </a:solidFill>
            </a:rPr>
            <a:t>print</a:t>
          </a:r>
          <a:endParaRPr lang="zh-CN" altLang="en-US" sz="6500" kern="1200" dirty="0">
            <a:solidFill>
              <a:srgbClr val="7030A0"/>
            </a:solidFill>
          </a:endParaRPr>
        </a:p>
      </dsp:txBody>
      <dsp:txXfrm>
        <a:off x="6060917" y="688647"/>
        <a:ext cx="2089731" cy="1013339"/>
      </dsp:txXfrm>
    </dsp:sp>
    <dsp:sp modelId="{98DD37A2-DCC8-42CE-A76C-213EBA445C29}">
      <dsp:nvSpPr>
        <dsp:cNvPr id="0" name=""/>
        <dsp:cNvSpPr/>
      </dsp:nvSpPr>
      <dsp:spPr>
        <a:xfrm rot="63536">
          <a:off x="2154302" y="2421807"/>
          <a:ext cx="924907" cy="39814"/>
        </a:xfrm>
        <a:custGeom>
          <a:avLst/>
          <a:gdLst/>
          <a:ahLst/>
          <a:cxnLst/>
          <a:rect l="0" t="0" r="0" b="0"/>
          <a:pathLst>
            <a:path>
              <a:moveTo>
                <a:pt x="0" y="19907"/>
              </a:moveTo>
              <a:lnTo>
                <a:pt x="924907" y="19907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93633" y="2418592"/>
        <a:ext cx="46245" cy="46245"/>
      </dsp:txXfrm>
    </dsp:sp>
    <dsp:sp modelId="{CE4A8124-0E9B-45C4-8A96-2B8BE6E1D49E}">
      <dsp:nvSpPr>
        <dsp:cNvPr id="0" name=""/>
        <dsp:cNvSpPr/>
      </dsp:nvSpPr>
      <dsp:spPr>
        <a:xfrm>
          <a:off x="3079130" y="1912065"/>
          <a:ext cx="2152783" cy="10763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>
              <a:solidFill>
                <a:srgbClr val="7030A0"/>
              </a:solidFill>
            </a:rPr>
            <a:t>print</a:t>
          </a:r>
          <a:endParaRPr lang="zh-CN" altLang="en-US" sz="6500" kern="1200" dirty="0">
            <a:solidFill>
              <a:srgbClr val="7030A0"/>
            </a:solidFill>
          </a:endParaRPr>
        </a:p>
      </dsp:txBody>
      <dsp:txXfrm>
        <a:off x="3110656" y="1943591"/>
        <a:ext cx="2089731" cy="1013339"/>
      </dsp:txXfrm>
    </dsp:sp>
    <dsp:sp modelId="{1B5D6CF9-4CC2-40AF-B286-18AE57AA5841}">
      <dsp:nvSpPr>
        <dsp:cNvPr id="0" name=""/>
        <dsp:cNvSpPr/>
      </dsp:nvSpPr>
      <dsp:spPr>
        <a:xfrm rot="3310531">
          <a:off x="1830983" y="3032186"/>
          <a:ext cx="1507909" cy="39814"/>
        </a:xfrm>
        <a:custGeom>
          <a:avLst/>
          <a:gdLst/>
          <a:ahLst/>
          <a:cxnLst/>
          <a:rect l="0" t="0" r="0" b="0"/>
          <a:pathLst>
            <a:path>
              <a:moveTo>
                <a:pt x="0" y="19907"/>
              </a:moveTo>
              <a:lnTo>
                <a:pt x="1507909" y="19907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2547240" y="3014396"/>
        <a:ext cx="75395" cy="75395"/>
      </dsp:txXfrm>
    </dsp:sp>
    <dsp:sp modelId="{928AE848-3CA5-486A-B8B6-AB0F8993275F}">
      <dsp:nvSpPr>
        <dsp:cNvPr id="0" name=""/>
        <dsp:cNvSpPr/>
      </dsp:nvSpPr>
      <dsp:spPr>
        <a:xfrm>
          <a:off x="3015494" y="3132823"/>
          <a:ext cx="2152783" cy="10763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N=1</a:t>
          </a:r>
          <a:endParaRPr lang="zh-CN" altLang="en-US" sz="6500" kern="1200" dirty="0"/>
        </a:p>
      </dsp:txBody>
      <dsp:txXfrm>
        <a:off x="3047020" y="3164349"/>
        <a:ext cx="2089731" cy="1013339"/>
      </dsp:txXfrm>
    </dsp:sp>
    <dsp:sp modelId="{F8FA2934-9E56-432E-8577-BE5519D19134}">
      <dsp:nvSpPr>
        <dsp:cNvPr id="0" name=""/>
        <dsp:cNvSpPr/>
      </dsp:nvSpPr>
      <dsp:spPr>
        <a:xfrm>
          <a:off x="5168278" y="3651111"/>
          <a:ext cx="861113" cy="39814"/>
        </a:xfrm>
        <a:custGeom>
          <a:avLst/>
          <a:gdLst/>
          <a:ahLst/>
          <a:cxnLst/>
          <a:rect l="0" t="0" r="0" b="0"/>
          <a:pathLst>
            <a:path>
              <a:moveTo>
                <a:pt x="0" y="19907"/>
              </a:moveTo>
              <a:lnTo>
                <a:pt x="861113" y="19907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77307" y="3649491"/>
        <a:ext cx="43055" cy="43055"/>
      </dsp:txXfrm>
    </dsp:sp>
    <dsp:sp modelId="{661CB3DD-B11F-444F-ABDD-9AD630EA6B3B}">
      <dsp:nvSpPr>
        <dsp:cNvPr id="0" name=""/>
        <dsp:cNvSpPr/>
      </dsp:nvSpPr>
      <dsp:spPr>
        <a:xfrm>
          <a:off x="6029391" y="3132823"/>
          <a:ext cx="2152783" cy="10763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>
              <a:solidFill>
                <a:srgbClr val="7030A0"/>
              </a:solidFill>
            </a:rPr>
            <a:t>print</a:t>
          </a:r>
          <a:endParaRPr lang="zh-CN" altLang="en-US" sz="6500" kern="1200" dirty="0">
            <a:solidFill>
              <a:srgbClr val="7030A0"/>
            </a:solidFill>
          </a:endParaRPr>
        </a:p>
      </dsp:txBody>
      <dsp:txXfrm>
        <a:off x="6060917" y="3164349"/>
        <a:ext cx="2089731" cy="101333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8CDEF-A716-4D2A-A30D-17F5C576BD06}">
      <dsp:nvSpPr>
        <dsp:cNvPr id="0" name=""/>
        <dsp:cNvSpPr/>
      </dsp:nvSpPr>
      <dsp:spPr>
        <a:xfrm>
          <a:off x="348038" y="2073183"/>
          <a:ext cx="1439941" cy="7199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900" kern="1200" dirty="0"/>
            <a:t>N=3</a:t>
          </a:r>
          <a:endParaRPr lang="zh-CN" altLang="en-US" sz="4900" kern="1200" dirty="0"/>
        </a:p>
      </dsp:txBody>
      <dsp:txXfrm>
        <a:off x="369125" y="2094270"/>
        <a:ext cx="1397767" cy="677796"/>
      </dsp:txXfrm>
    </dsp:sp>
    <dsp:sp modelId="{37D5E8A7-5EE9-4972-AA0A-B2080E31E808}">
      <dsp:nvSpPr>
        <dsp:cNvPr id="0" name=""/>
        <dsp:cNvSpPr/>
      </dsp:nvSpPr>
      <dsp:spPr>
        <a:xfrm rot="17692822">
          <a:off x="1391463" y="1798878"/>
          <a:ext cx="136900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369009" y="1331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41743" y="1777968"/>
        <a:ext cx="68450" cy="68450"/>
      </dsp:txXfrm>
    </dsp:sp>
    <dsp:sp modelId="{70A7D5F0-4E21-4B72-B5E1-17C58B47F699}">
      <dsp:nvSpPr>
        <dsp:cNvPr id="0" name=""/>
        <dsp:cNvSpPr/>
      </dsp:nvSpPr>
      <dsp:spPr>
        <a:xfrm>
          <a:off x="2363956" y="831233"/>
          <a:ext cx="1439941" cy="7199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900" kern="1200" dirty="0"/>
            <a:t>N=2</a:t>
          </a:r>
          <a:endParaRPr lang="zh-CN" altLang="en-US" sz="4900" kern="1200" dirty="0"/>
        </a:p>
      </dsp:txBody>
      <dsp:txXfrm>
        <a:off x="2385043" y="852320"/>
        <a:ext cx="1397767" cy="677796"/>
      </dsp:txXfrm>
    </dsp:sp>
    <dsp:sp modelId="{99AFD6BD-35A2-47E8-9513-A5AE09DFB2C1}">
      <dsp:nvSpPr>
        <dsp:cNvPr id="0" name=""/>
        <dsp:cNvSpPr/>
      </dsp:nvSpPr>
      <dsp:spPr>
        <a:xfrm rot="18289469">
          <a:off x="3587585" y="763920"/>
          <a:ext cx="100860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08601" y="1331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66671" y="752020"/>
        <a:ext cx="50430" cy="50430"/>
      </dsp:txXfrm>
    </dsp:sp>
    <dsp:sp modelId="{EA3DA4E4-9F77-4E05-8B92-A23B01A2EEDD}">
      <dsp:nvSpPr>
        <dsp:cNvPr id="0" name=""/>
        <dsp:cNvSpPr/>
      </dsp:nvSpPr>
      <dsp:spPr>
        <a:xfrm>
          <a:off x="4379874" y="3267"/>
          <a:ext cx="1439941" cy="7199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900" kern="1200" dirty="0"/>
            <a:t>N=1</a:t>
          </a:r>
          <a:endParaRPr lang="zh-CN" altLang="en-US" sz="4900" kern="1200" dirty="0"/>
        </a:p>
      </dsp:txBody>
      <dsp:txXfrm>
        <a:off x="4400961" y="24354"/>
        <a:ext cx="1397767" cy="677796"/>
      </dsp:txXfrm>
    </dsp:sp>
    <dsp:sp modelId="{0D4882C8-85C6-4C0F-ACCB-87F788E46A00}">
      <dsp:nvSpPr>
        <dsp:cNvPr id="0" name=""/>
        <dsp:cNvSpPr/>
      </dsp:nvSpPr>
      <dsp:spPr>
        <a:xfrm>
          <a:off x="5819816" y="349937"/>
          <a:ext cx="57597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75976" y="1331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093405" y="348853"/>
        <a:ext cx="28798" cy="28798"/>
      </dsp:txXfrm>
    </dsp:sp>
    <dsp:sp modelId="{AA92F0F2-8DA9-4170-84E1-0F703E3A9EB7}">
      <dsp:nvSpPr>
        <dsp:cNvPr id="0" name=""/>
        <dsp:cNvSpPr/>
      </dsp:nvSpPr>
      <dsp:spPr>
        <a:xfrm>
          <a:off x="6395792" y="3267"/>
          <a:ext cx="1439941" cy="7199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900" kern="1200" dirty="0">
              <a:solidFill>
                <a:srgbClr val="7030A0"/>
              </a:solidFill>
            </a:rPr>
            <a:t>print</a:t>
          </a:r>
          <a:endParaRPr lang="zh-CN" altLang="en-US" sz="4900" kern="1200" dirty="0">
            <a:solidFill>
              <a:srgbClr val="7030A0"/>
            </a:solidFill>
          </a:endParaRPr>
        </a:p>
      </dsp:txBody>
      <dsp:txXfrm>
        <a:off x="6416879" y="24354"/>
        <a:ext cx="1397767" cy="677796"/>
      </dsp:txXfrm>
    </dsp:sp>
    <dsp:sp modelId="{79795F05-9F58-49E9-9A4F-B1B96A4A0CD5}">
      <dsp:nvSpPr>
        <dsp:cNvPr id="0" name=""/>
        <dsp:cNvSpPr/>
      </dsp:nvSpPr>
      <dsp:spPr>
        <a:xfrm>
          <a:off x="3803898" y="1177903"/>
          <a:ext cx="57597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75976" y="1331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77487" y="1176819"/>
        <a:ext cx="28798" cy="28798"/>
      </dsp:txXfrm>
    </dsp:sp>
    <dsp:sp modelId="{0F84456E-3048-4565-9F9F-5F1E0F075F48}">
      <dsp:nvSpPr>
        <dsp:cNvPr id="0" name=""/>
        <dsp:cNvSpPr/>
      </dsp:nvSpPr>
      <dsp:spPr>
        <a:xfrm>
          <a:off x="4379874" y="831233"/>
          <a:ext cx="1439941" cy="7199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900" kern="1200" dirty="0">
              <a:solidFill>
                <a:srgbClr val="7030A0"/>
              </a:solidFill>
            </a:rPr>
            <a:t>print</a:t>
          </a:r>
          <a:endParaRPr lang="zh-CN" altLang="en-US" sz="4900" kern="1200" dirty="0">
            <a:solidFill>
              <a:srgbClr val="7030A0"/>
            </a:solidFill>
          </a:endParaRPr>
        </a:p>
      </dsp:txBody>
      <dsp:txXfrm>
        <a:off x="4400961" y="852320"/>
        <a:ext cx="1397767" cy="677796"/>
      </dsp:txXfrm>
    </dsp:sp>
    <dsp:sp modelId="{FE7FE94A-C5C9-4929-891E-DAADC7E97967}">
      <dsp:nvSpPr>
        <dsp:cNvPr id="0" name=""/>
        <dsp:cNvSpPr/>
      </dsp:nvSpPr>
      <dsp:spPr>
        <a:xfrm rot="3310531">
          <a:off x="3587585" y="1591886"/>
          <a:ext cx="100860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08601" y="1331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66671" y="1579987"/>
        <a:ext cx="50430" cy="50430"/>
      </dsp:txXfrm>
    </dsp:sp>
    <dsp:sp modelId="{D818AF75-8733-4F4F-BD1B-58CB68144581}">
      <dsp:nvSpPr>
        <dsp:cNvPr id="0" name=""/>
        <dsp:cNvSpPr/>
      </dsp:nvSpPr>
      <dsp:spPr>
        <a:xfrm>
          <a:off x="4379874" y="1659199"/>
          <a:ext cx="1439941" cy="7199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900" kern="1200" dirty="0"/>
            <a:t>N=1</a:t>
          </a:r>
          <a:endParaRPr lang="zh-CN" altLang="en-US" sz="4900" kern="1200" dirty="0"/>
        </a:p>
      </dsp:txBody>
      <dsp:txXfrm>
        <a:off x="4400961" y="1680286"/>
        <a:ext cx="1397767" cy="677796"/>
      </dsp:txXfrm>
    </dsp:sp>
    <dsp:sp modelId="{BEC5184D-5355-46CC-84EE-8DC7EC37C2FB}">
      <dsp:nvSpPr>
        <dsp:cNvPr id="0" name=""/>
        <dsp:cNvSpPr/>
      </dsp:nvSpPr>
      <dsp:spPr>
        <a:xfrm>
          <a:off x="5819816" y="2005869"/>
          <a:ext cx="57597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75976" y="1331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093405" y="2004785"/>
        <a:ext cx="28798" cy="28798"/>
      </dsp:txXfrm>
    </dsp:sp>
    <dsp:sp modelId="{B9764141-0130-4DE6-B00F-306E0076503B}">
      <dsp:nvSpPr>
        <dsp:cNvPr id="0" name=""/>
        <dsp:cNvSpPr/>
      </dsp:nvSpPr>
      <dsp:spPr>
        <a:xfrm>
          <a:off x="6395792" y="1659199"/>
          <a:ext cx="1439941" cy="7199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900" kern="1200" dirty="0">
              <a:solidFill>
                <a:srgbClr val="7030A0"/>
              </a:solidFill>
            </a:rPr>
            <a:t>print</a:t>
          </a:r>
          <a:endParaRPr lang="zh-CN" altLang="en-US" sz="4900" kern="1200" dirty="0">
            <a:solidFill>
              <a:srgbClr val="7030A0"/>
            </a:solidFill>
          </a:endParaRPr>
        </a:p>
      </dsp:txBody>
      <dsp:txXfrm>
        <a:off x="6416879" y="1680286"/>
        <a:ext cx="1397767" cy="677796"/>
      </dsp:txXfrm>
    </dsp:sp>
    <dsp:sp modelId="{98DD37A2-DCC8-42CE-A76C-213EBA445C29}">
      <dsp:nvSpPr>
        <dsp:cNvPr id="0" name=""/>
        <dsp:cNvSpPr/>
      </dsp:nvSpPr>
      <dsp:spPr>
        <a:xfrm rot="43239">
          <a:off x="1787954" y="2423877"/>
          <a:ext cx="63997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39975" y="1331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91942" y="2421193"/>
        <a:ext cx="31998" cy="31998"/>
      </dsp:txXfrm>
    </dsp:sp>
    <dsp:sp modelId="{CE4A8124-0E9B-45C4-8A96-2B8BE6E1D49E}">
      <dsp:nvSpPr>
        <dsp:cNvPr id="0" name=""/>
        <dsp:cNvSpPr/>
      </dsp:nvSpPr>
      <dsp:spPr>
        <a:xfrm>
          <a:off x="2427904" y="2081232"/>
          <a:ext cx="1439941" cy="7199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900" kern="1200" dirty="0">
              <a:solidFill>
                <a:srgbClr val="7030A0"/>
              </a:solidFill>
            </a:rPr>
            <a:t>print</a:t>
          </a:r>
          <a:endParaRPr lang="zh-CN" altLang="en-US" sz="4900" kern="1200" dirty="0">
            <a:solidFill>
              <a:srgbClr val="7030A0"/>
            </a:solidFill>
          </a:endParaRPr>
        </a:p>
      </dsp:txBody>
      <dsp:txXfrm>
        <a:off x="2448991" y="2102319"/>
        <a:ext cx="1397767" cy="677796"/>
      </dsp:txXfrm>
    </dsp:sp>
    <dsp:sp modelId="{1B5D6CF9-4CC2-40AF-B286-18AE57AA5841}">
      <dsp:nvSpPr>
        <dsp:cNvPr id="0" name=""/>
        <dsp:cNvSpPr/>
      </dsp:nvSpPr>
      <dsp:spPr>
        <a:xfrm rot="3907178">
          <a:off x="1391463" y="3040827"/>
          <a:ext cx="136900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369009" y="1331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041743" y="3019918"/>
        <a:ext cx="68450" cy="68450"/>
      </dsp:txXfrm>
    </dsp:sp>
    <dsp:sp modelId="{928AE848-3CA5-486A-B8B6-AB0F8993275F}">
      <dsp:nvSpPr>
        <dsp:cNvPr id="0" name=""/>
        <dsp:cNvSpPr/>
      </dsp:nvSpPr>
      <dsp:spPr>
        <a:xfrm>
          <a:off x="2363956" y="3315132"/>
          <a:ext cx="1439941" cy="7199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900" kern="1200" dirty="0"/>
            <a:t>N=2</a:t>
          </a:r>
          <a:endParaRPr lang="zh-CN" altLang="en-US" sz="4900" kern="1200" dirty="0"/>
        </a:p>
      </dsp:txBody>
      <dsp:txXfrm>
        <a:off x="2385043" y="3336219"/>
        <a:ext cx="1397767" cy="677796"/>
      </dsp:txXfrm>
    </dsp:sp>
    <dsp:sp modelId="{C1F00D64-D380-45D3-84F2-A07A53AE34A8}">
      <dsp:nvSpPr>
        <dsp:cNvPr id="0" name=""/>
        <dsp:cNvSpPr/>
      </dsp:nvSpPr>
      <dsp:spPr>
        <a:xfrm rot="18289469">
          <a:off x="3587585" y="3247819"/>
          <a:ext cx="100860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08601" y="1331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66671" y="3235919"/>
        <a:ext cx="50430" cy="50430"/>
      </dsp:txXfrm>
    </dsp:sp>
    <dsp:sp modelId="{2ADC5B38-5D3B-4643-81DF-AC898DE6BE58}">
      <dsp:nvSpPr>
        <dsp:cNvPr id="0" name=""/>
        <dsp:cNvSpPr/>
      </dsp:nvSpPr>
      <dsp:spPr>
        <a:xfrm>
          <a:off x="4379874" y="2487166"/>
          <a:ext cx="1439941" cy="7199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900" kern="1200" dirty="0"/>
            <a:t>N=1</a:t>
          </a:r>
          <a:endParaRPr lang="zh-CN" altLang="en-US" sz="4900" kern="1200" dirty="0"/>
        </a:p>
      </dsp:txBody>
      <dsp:txXfrm>
        <a:off x="4400961" y="2508253"/>
        <a:ext cx="1397767" cy="677796"/>
      </dsp:txXfrm>
    </dsp:sp>
    <dsp:sp modelId="{F4857802-046F-4A8C-B792-27A41B353428}">
      <dsp:nvSpPr>
        <dsp:cNvPr id="0" name=""/>
        <dsp:cNvSpPr/>
      </dsp:nvSpPr>
      <dsp:spPr>
        <a:xfrm>
          <a:off x="5819816" y="2833836"/>
          <a:ext cx="57597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75976" y="1331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093405" y="2832752"/>
        <a:ext cx="28798" cy="28798"/>
      </dsp:txXfrm>
    </dsp:sp>
    <dsp:sp modelId="{171D2625-58E7-4DA1-8E5F-15FA566A02A6}">
      <dsp:nvSpPr>
        <dsp:cNvPr id="0" name=""/>
        <dsp:cNvSpPr/>
      </dsp:nvSpPr>
      <dsp:spPr>
        <a:xfrm>
          <a:off x="6395792" y="2487166"/>
          <a:ext cx="1439941" cy="7199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900" kern="1200" dirty="0">
              <a:solidFill>
                <a:srgbClr val="7030A0"/>
              </a:solidFill>
            </a:rPr>
            <a:t>print</a:t>
          </a:r>
          <a:endParaRPr lang="zh-CN" altLang="en-US" sz="4900" kern="1200" dirty="0">
            <a:solidFill>
              <a:srgbClr val="7030A0"/>
            </a:solidFill>
          </a:endParaRPr>
        </a:p>
      </dsp:txBody>
      <dsp:txXfrm>
        <a:off x="6416879" y="2508253"/>
        <a:ext cx="1397767" cy="677796"/>
      </dsp:txXfrm>
    </dsp:sp>
    <dsp:sp modelId="{F8FA2934-9E56-432E-8577-BE5519D19134}">
      <dsp:nvSpPr>
        <dsp:cNvPr id="0" name=""/>
        <dsp:cNvSpPr/>
      </dsp:nvSpPr>
      <dsp:spPr>
        <a:xfrm>
          <a:off x="3803898" y="3661802"/>
          <a:ext cx="57597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75976" y="1331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77487" y="3660718"/>
        <a:ext cx="28798" cy="28798"/>
      </dsp:txXfrm>
    </dsp:sp>
    <dsp:sp modelId="{661CB3DD-B11F-444F-ABDD-9AD630EA6B3B}">
      <dsp:nvSpPr>
        <dsp:cNvPr id="0" name=""/>
        <dsp:cNvSpPr/>
      </dsp:nvSpPr>
      <dsp:spPr>
        <a:xfrm>
          <a:off x="4379874" y="3315132"/>
          <a:ext cx="1439941" cy="7199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900" kern="1200" dirty="0">
              <a:solidFill>
                <a:srgbClr val="7030A0"/>
              </a:solidFill>
            </a:rPr>
            <a:t>print</a:t>
          </a:r>
          <a:endParaRPr lang="zh-CN" altLang="en-US" sz="4900" kern="1200" dirty="0">
            <a:solidFill>
              <a:srgbClr val="7030A0"/>
            </a:solidFill>
          </a:endParaRPr>
        </a:p>
      </dsp:txBody>
      <dsp:txXfrm>
        <a:off x="4400961" y="3336219"/>
        <a:ext cx="1397767" cy="677796"/>
      </dsp:txXfrm>
    </dsp:sp>
    <dsp:sp modelId="{31AC6149-99A1-4833-B6A9-920E3513ED86}">
      <dsp:nvSpPr>
        <dsp:cNvPr id="0" name=""/>
        <dsp:cNvSpPr/>
      </dsp:nvSpPr>
      <dsp:spPr>
        <a:xfrm rot="3310531">
          <a:off x="3587585" y="4075785"/>
          <a:ext cx="100860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08601" y="1331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66671" y="4063886"/>
        <a:ext cx="50430" cy="50430"/>
      </dsp:txXfrm>
    </dsp:sp>
    <dsp:sp modelId="{541F53FB-85C2-4C11-AEAF-05EA73FDEFE3}">
      <dsp:nvSpPr>
        <dsp:cNvPr id="0" name=""/>
        <dsp:cNvSpPr/>
      </dsp:nvSpPr>
      <dsp:spPr>
        <a:xfrm>
          <a:off x="4379874" y="4143099"/>
          <a:ext cx="1439941" cy="7199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900" kern="1200" dirty="0"/>
            <a:t>N=1</a:t>
          </a:r>
          <a:endParaRPr lang="zh-CN" altLang="en-US" sz="4900" kern="1200" dirty="0"/>
        </a:p>
      </dsp:txBody>
      <dsp:txXfrm>
        <a:off x="4400961" y="4164186"/>
        <a:ext cx="1397767" cy="677796"/>
      </dsp:txXfrm>
    </dsp:sp>
    <dsp:sp modelId="{F7559AFF-4134-4786-ADFB-F03D1982B3A4}">
      <dsp:nvSpPr>
        <dsp:cNvPr id="0" name=""/>
        <dsp:cNvSpPr/>
      </dsp:nvSpPr>
      <dsp:spPr>
        <a:xfrm>
          <a:off x="5819816" y="4489768"/>
          <a:ext cx="57597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75976" y="1331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093405" y="4488685"/>
        <a:ext cx="28798" cy="28798"/>
      </dsp:txXfrm>
    </dsp:sp>
    <dsp:sp modelId="{59333CAB-0402-4B56-956E-FB90E36E2B52}">
      <dsp:nvSpPr>
        <dsp:cNvPr id="0" name=""/>
        <dsp:cNvSpPr/>
      </dsp:nvSpPr>
      <dsp:spPr>
        <a:xfrm>
          <a:off x="6395792" y="4143099"/>
          <a:ext cx="1439941" cy="7199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900" kern="1200" dirty="0">
              <a:solidFill>
                <a:srgbClr val="7030A0"/>
              </a:solidFill>
            </a:rPr>
            <a:t>print</a:t>
          </a:r>
          <a:endParaRPr lang="zh-CN" altLang="en-US" sz="4900" kern="1200" dirty="0">
            <a:solidFill>
              <a:srgbClr val="7030A0"/>
            </a:solidFill>
          </a:endParaRPr>
        </a:p>
      </dsp:txBody>
      <dsp:txXfrm>
        <a:off x="6416879" y="4164186"/>
        <a:ext cx="1397767" cy="67779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1132C-55C7-F741-89BA-E8830C74C61D}">
      <dsp:nvSpPr>
        <dsp:cNvPr id="0" name=""/>
        <dsp:cNvSpPr/>
      </dsp:nvSpPr>
      <dsp:spPr>
        <a:xfrm>
          <a:off x="1873684" y="498"/>
          <a:ext cx="1509214" cy="150921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判断状态条件</a:t>
          </a:r>
          <a:endParaRPr lang="en-US" sz="2500" kern="1200" dirty="0"/>
        </a:p>
      </dsp:txBody>
      <dsp:txXfrm>
        <a:off x="2094703" y="221517"/>
        <a:ext cx="1067176" cy="1067176"/>
      </dsp:txXfrm>
    </dsp:sp>
    <dsp:sp modelId="{FC9A7832-30B4-5847-AE18-CACB3A45CC6F}">
      <dsp:nvSpPr>
        <dsp:cNvPr id="0" name=""/>
        <dsp:cNvSpPr/>
      </dsp:nvSpPr>
      <dsp:spPr>
        <a:xfrm rot="3600000">
          <a:off x="2988483" y="1473372"/>
          <a:ext cx="403077" cy="5093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018714" y="1522883"/>
        <a:ext cx="282154" cy="305615"/>
      </dsp:txXfrm>
    </dsp:sp>
    <dsp:sp modelId="{678C7E88-BCC0-794C-AB08-6AFA684DFECC}">
      <dsp:nvSpPr>
        <dsp:cNvPr id="0" name=""/>
        <dsp:cNvSpPr/>
      </dsp:nvSpPr>
      <dsp:spPr>
        <a:xfrm>
          <a:off x="3008554" y="1966150"/>
          <a:ext cx="1509214" cy="1509214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进行操作</a:t>
          </a:r>
          <a:endParaRPr lang="en-US" sz="2500" kern="1200" dirty="0"/>
        </a:p>
      </dsp:txBody>
      <dsp:txXfrm>
        <a:off x="3229573" y="2187169"/>
        <a:ext cx="1067176" cy="1067176"/>
      </dsp:txXfrm>
    </dsp:sp>
    <dsp:sp modelId="{08C925FB-EE4B-9742-BA75-BF7F13E78129}">
      <dsp:nvSpPr>
        <dsp:cNvPr id="0" name=""/>
        <dsp:cNvSpPr/>
      </dsp:nvSpPr>
      <dsp:spPr>
        <a:xfrm rot="10800000">
          <a:off x="2438160" y="2466077"/>
          <a:ext cx="403077" cy="5093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2559083" y="2567949"/>
        <a:ext cx="282154" cy="305615"/>
      </dsp:txXfrm>
    </dsp:sp>
    <dsp:sp modelId="{C72FCFC2-6D23-E346-8B25-CEFAA6B515F5}">
      <dsp:nvSpPr>
        <dsp:cNvPr id="0" name=""/>
        <dsp:cNvSpPr/>
      </dsp:nvSpPr>
      <dsp:spPr>
        <a:xfrm>
          <a:off x="738815" y="1966150"/>
          <a:ext cx="1509214" cy="1509214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修改状态</a:t>
          </a:r>
          <a:endParaRPr lang="en-US" sz="2500" kern="1200" dirty="0"/>
        </a:p>
      </dsp:txBody>
      <dsp:txXfrm>
        <a:off x="959834" y="2187169"/>
        <a:ext cx="1067176" cy="1067176"/>
      </dsp:txXfrm>
    </dsp:sp>
    <dsp:sp modelId="{1954CE59-F326-E14E-BB99-A4B85FDEF158}">
      <dsp:nvSpPr>
        <dsp:cNvPr id="0" name=""/>
        <dsp:cNvSpPr/>
      </dsp:nvSpPr>
      <dsp:spPr>
        <a:xfrm rot="18000000">
          <a:off x="1853614" y="1493131"/>
          <a:ext cx="403077" cy="5093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883845" y="1647364"/>
        <a:ext cx="282154" cy="30561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1132C-55C7-F741-89BA-E8830C74C61D}">
      <dsp:nvSpPr>
        <dsp:cNvPr id="0" name=""/>
        <dsp:cNvSpPr/>
      </dsp:nvSpPr>
      <dsp:spPr>
        <a:xfrm>
          <a:off x="1290489" y="18"/>
          <a:ext cx="809556" cy="80955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判断状态条件</a:t>
          </a:r>
          <a:endParaRPr lang="en-US" sz="1300" kern="1200" dirty="0"/>
        </a:p>
      </dsp:txBody>
      <dsp:txXfrm>
        <a:off x="1409046" y="118575"/>
        <a:ext cx="572442" cy="572442"/>
      </dsp:txXfrm>
    </dsp:sp>
    <dsp:sp modelId="{FC9A7832-30B4-5847-AE18-CACB3A45CC6F}">
      <dsp:nvSpPr>
        <dsp:cNvPr id="0" name=""/>
        <dsp:cNvSpPr/>
      </dsp:nvSpPr>
      <dsp:spPr>
        <a:xfrm rot="3600000">
          <a:off x="1888520" y="789291"/>
          <a:ext cx="215217" cy="2732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904661" y="815979"/>
        <a:ext cx="150652" cy="163935"/>
      </dsp:txXfrm>
    </dsp:sp>
    <dsp:sp modelId="{678C7E88-BCC0-794C-AB08-6AFA684DFECC}">
      <dsp:nvSpPr>
        <dsp:cNvPr id="0" name=""/>
        <dsp:cNvSpPr/>
      </dsp:nvSpPr>
      <dsp:spPr>
        <a:xfrm>
          <a:off x="1898303" y="1052783"/>
          <a:ext cx="809556" cy="809556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进行操作</a:t>
          </a:r>
          <a:endParaRPr lang="en-US" sz="1300" kern="1200" dirty="0"/>
        </a:p>
      </dsp:txBody>
      <dsp:txXfrm>
        <a:off x="2016860" y="1171340"/>
        <a:ext cx="572442" cy="572442"/>
      </dsp:txXfrm>
    </dsp:sp>
    <dsp:sp modelId="{08C925FB-EE4B-9742-BA75-BF7F13E78129}">
      <dsp:nvSpPr>
        <dsp:cNvPr id="0" name=""/>
        <dsp:cNvSpPr/>
      </dsp:nvSpPr>
      <dsp:spPr>
        <a:xfrm rot="10800000">
          <a:off x="1593749" y="1320949"/>
          <a:ext cx="215217" cy="2732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658314" y="1375594"/>
        <a:ext cx="150652" cy="163935"/>
      </dsp:txXfrm>
    </dsp:sp>
    <dsp:sp modelId="{C72FCFC2-6D23-E346-8B25-CEFAA6B515F5}">
      <dsp:nvSpPr>
        <dsp:cNvPr id="0" name=""/>
        <dsp:cNvSpPr/>
      </dsp:nvSpPr>
      <dsp:spPr>
        <a:xfrm>
          <a:off x="682675" y="1052783"/>
          <a:ext cx="809556" cy="809556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修改状态</a:t>
          </a:r>
          <a:endParaRPr lang="en-US" sz="1300" kern="1200" dirty="0"/>
        </a:p>
      </dsp:txBody>
      <dsp:txXfrm>
        <a:off x="801232" y="1171340"/>
        <a:ext cx="572442" cy="572442"/>
      </dsp:txXfrm>
    </dsp:sp>
    <dsp:sp modelId="{1954CE59-F326-E14E-BB99-A4B85FDEF158}">
      <dsp:nvSpPr>
        <dsp:cNvPr id="0" name=""/>
        <dsp:cNvSpPr/>
      </dsp:nvSpPr>
      <dsp:spPr>
        <a:xfrm rot="18000000">
          <a:off x="1280706" y="799841"/>
          <a:ext cx="215217" cy="2732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296847" y="882443"/>
        <a:ext cx="150652" cy="16393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1132C-55C7-F741-89BA-E8830C74C61D}">
      <dsp:nvSpPr>
        <dsp:cNvPr id="0" name=""/>
        <dsp:cNvSpPr/>
      </dsp:nvSpPr>
      <dsp:spPr>
        <a:xfrm>
          <a:off x="1290489" y="18"/>
          <a:ext cx="809556" cy="80955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判断状态条件</a:t>
          </a:r>
          <a:endParaRPr lang="en-US" sz="1300" kern="1200" dirty="0"/>
        </a:p>
      </dsp:txBody>
      <dsp:txXfrm>
        <a:off x="1409046" y="118575"/>
        <a:ext cx="572442" cy="572442"/>
      </dsp:txXfrm>
    </dsp:sp>
    <dsp:sp modelId="{FC9A7832-30B4-5847-AE18-CACB3A45CC6F}">
      <dsp:nvSpPr>
        <dsp:cNvPr id="0" name=""/>
        <dsp:cNvSpPr/>
      </dsp:nvSpPr>
      <dsp:spPr>
        <a:xfrm rot="3600000">
          <a:off x="1888520" y="789291"/>
          <a:ext cx="215217" cy="2732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904661" y="815979"/>
        <a:ext cx="150652" cy="163935"/>
      </dsp:txXfrm>
    </dsp:sp>
    <dsp:sp modelId="{678C7E88-BCC0-794C-AB08-6AFA684DFECC}">
      <dsp:nvSpPr>
        <dsp:cNvPr id="0" name=""/>
        <dsp:cNvSpPr/>
      </dsp:nvSpPr>
      <dsp:spPr>
        <a:xfrm>
          <a:off x="1898303" y="1052783"/>
          <a:ext cx="809556" cy="809556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进行操作</a:t>
          </a:r>
          <a:endParaRPr lang="en-US" sz="1300" kern="1200" dirty="0"/>
        </a:p>
      </dsp:txBody>
      <dsp:txXfrm>
        <a:off x="2016860" y="1171340"/>
        <a:ext cx="572442" cy="572442"/>
      </dsp:txXfrm>
    </dsp:sp>
    <dsp:sp modelId="{08C925FB-EE4B-9742-BA75-BF7F13E78129}">
      <dsp:nvSpPr>
        <dsp:cNvPr id="0" name=""/>
        <dsp:cNvSpPr/>
      </dsp:nvSpPr>
      <dsp:spPr>
        <a:xfrm rot="10800000">
          <a:off x="1593749" y="1320949"/>
          <a:ext cx="215217" cy="2732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658314" y="1375594"/>
        <a:ext cx="150652" cy="163935"/>
      </dsp:txXfrm>
    </dsp:sp>
    <dsp:sp modelId="{C72FCFC2-6D23-E346-8B25-CEFAA6B515F5}">
      <dsp:nvSpPr>
        <dsp:cNvPr id="0" name=""/>
        <dsp:cNvSpPr/>
      </dsp:nvSpPr>
      <dsp:spPr>
        <a:xfrm>
          <a:off x="682675" y="1052783"/>
          <a:ext cx="809556" cy="809556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修改状态</a:t>
          </a:r>
          <a:endParaRPr lang="en-US" sz="1300" kern="1200" dirty="0"/>
        </a:p>
      </dsp:txBody>
      <dsp:txXfrm>
        <a:off x="801232" y="1171340"/>
        <a:ext cx="572442" cy="572442"/>
      </dsp:txXfrm>
    </dsp:sp>
    <dsp:sp modelId="{1954CE59-F326-E14E-BB99-A4B85FDEF158}">
      <dsp:nvSpPr>
        <dsp:cNvPr id="0" name=""/>
        <dsp:cNvSpPr/>
      </dsp:nvSpPr>
      <dsp:spPr>
        <a:xfrm rot="18000000">
          <a:off x="1280706" y="799841"/>
          <a:ext cx="215217" cy="2732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296847" y="882443"/>
        <a:ext cx="150652" cy="163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8CDEF-A716-4D2A-A30D-17F5C576BD06}">
      <dsp:nvSpPr>
        <dsp:cNvPr id="0" name=""/>
        <dsp:cNvSpPr/>
      </dsp:nvSpPr>
      <dsp:spPr>
        <a:xfrm>
          <a:off x="1597" y="1894972"/>
          <a:ext cx="2152783" cy="10763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N=1</a:t>
          </a:r>
          <a:endParaRPr lang="zh-CN" altLang="en-US" sz="6500" kern="1200" dirty="0"/>
        </a:p>
      </dsp:txBody>
      <dsp:txXfrm>
        <a:off x="33123" y="1926498"/>
        <a:ext cx="2089731" cy="1013339"/>
      </dsp:txXfrm>
    </dsp:sp>
    <dsp:sp modelId="{B7148AE4-55D2-4EF2-913F-C5E1B1073479}">
      <dsp:nvSpPr>
        <dsp:cNvPr id="0" name=""/>
        <dsp:cNvSpPr/>
      </dsp:nvSpPr>
      <dsp:spPr>
        <a:xfrm rot="19457599">
          <a:off x="2054705" y="2103798"/>
          <a:ext cx="1060464" cy="39814"/>
        </a:xfrm>
        <a:custGeom>
          <a:avLst/>
          <a:gdLst/>
          <a:ahLst/>
          <a:cxnLst/>
          <a:rect l="0" t="0" r="0" b="0"/>
          <a:pathLst>
            <a:path>
              <a:moveTo>
                <a:pt x="0" y="19907"/>
              </a:moveTo>
              <a:lnTo>
                <a:pt x="1060464" y="19907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58426" y="2097194"/>
        <a:ext cx="53023" cy="53023"/>
      </dsp:txXfrm>
    </dsp:sp>
    <dsp:sp modelId="{E2BE0E33-15E8-44E1-B630-87A5E65C5B0B}">
      <dsp:nvSpPr>
        <dsp:cNvPr id="0" name=""/>
        <dsp:cNvSpPr/>
      </dsp:nvSpPr>
      <dsp:spPr>
        <a:xfrm>
          <a:off x="3015494" y="1276047"/>
          <a:ext cx="2152783" cy="10763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>
              <a:solidFill>
                <a:srgbClr val="7030A0"/>
              </a:solidFill>
            </a:rPr>
            <a:t>N=0</a:t>
          </a:r>
          <a:endParaRPr lang="zh-CN" altLang="en-US" sz="6500" kern="1200" dirty="0">
            <a:solidFill>
              <a:srgbClr val="7030A0"/>
            </a:solidFill>
          </a:endParaRPr>
        </a:p>
      </dsp:txBody>
      <dsp:txXfrm>
        <a:off x="3047020" y="1307573"/>
        <a:ext cx="2089731" cy="1013339"/>
      </dsp:txXfrm>
    </dsp:sp>
    <dsp:sp modelId="{585B1473-2CF8-4907-A53E-DAFA435129B1}">
      <dsp:nvSpPr>
        <dsp:cNvPr id="0" name=""/>
        <dsp:cNvSpPr/>
      </dsp:nvSpPr>
      <dsp:spPr>
        <a:xfrm>
          <a:off x="5168278" y="1794335"/>
          <a:ext cx="861113" cy="39814"/>
        </a:xfrm>
        <a:custGeom>
          <a:avLst/>
          <a:gdLst/>
          <a:ahLst/>
          <a:cxnLst/>
          <a:rect l="0" t="0" r="0" b="0"/>
          <a:pathLst>
            <a:path>
              <a:moveTo>
                <a:pt x="0" y="19907"/>
              </a:moveTo>
              <a:lnTo>
                <a:pt x="861113" y="19907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77307" y="1792715"/>
        <a:ext cx="43055" cy="43055"/>
      </dsp:txXfrm>
    </dsp:sp>
    <dsp:sp modelId="{823DD146-CC57-4D4E-89DC-510493FBF2D6}">
      <dsp:nvSpPr>
        <dsp:cNvPr id="0" name=""/>
        <dsp:cNvSpPr/>
      </dsp:nvSpPr>
      <dsp:spPr>
        <a:xfrm>
          <a:off x="6029391" y="1276047"/>
          <a:ext cx="2152783" cy="10763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>
              <a:solidFill>
                <a:srgbClr val="7030A0"/>
              </a:solidFill>
            </a:rPr>
            <a:t>1</a:t>
          </a:r>
          <a:endParaRPr lang="zh-CN" altLang="en-US" sz="6500" kern="1200" dirty="0">
            <a:solidFill>
              <a:srgbClr val="7030A0"/>
            </a:solidFill>
          </a:endParaRPr>
        </a:p>
      </dsp:txBody>
      <dsp:txXfrm>
        <a:off x="6060917" y="1307573"/>
        <a:ext cx="2089731" cy="1013339"/>
      </dsp:txXfrm>
    </dsp:sp>
    <dsp:sp modelId="{D3F7F129-9E90-4F2B-B3B3-5993C10A21B1}">
      <dsp:nvSpPr>
        <dsp:cNvPr id="0" name=""/>
        <dsp:cNvSpPr/>
      </dsp:nvSpPr>
      <dsp:spPr>
        <a:xfrm rot="2171570">
          <a:off x="2053136" y="2723084"/>
          <a:ext cx="1049350" cy="39814"/>
        </a:xfrm>
        <a:custGeom>
          <a:avLst/>
          <a:gdLst/>
          <a:ahLst/>
          <a:cxnLst/>
          <a:rect l="0" t="0" r="0" b="0"/>
          <a:pathLst>
            <a:path>
              <a:moveTo>
                <a:pt x="0" y="19907"/>
              </a:moveTo>
              <a:lnTo>
                <a:pt x="1049350" y="19907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51578" y="2716757"/>
        <a:ext cx="52467" cy="52467"/>
      </dsp:txXfrm>
    </dsp:sp>
    <dsp:sp modelId="{335BA637-78EE-49E6-831A-8BAF6BD91F27}">
      <dsp:nvSpPr>
        <dsp:cNvPr id="0" name=""/>
        <dsp:cNvSpPr/>
      </dsp:nvSpPr>
      <dsp:spPr>
        <a:xfrm>
          <a:off x="3001243" y="2514619"/>
          <a:ext cx="2152783" cy="10763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>
              <a:solidFill>
                <a:srgbClr val="7030A0"/>
              </a:solidFill>
            </a:rPr>
            <a:t>1</a:t>
          </a:r>
          <a:endParaRPr lang="zh-CN" altLang="en-US" sz="6500" kern="1200" dirty="0">
            <a:solidFill>
              <a:srgbClr val="7030A0"/>
            </a:solidFill>
          </a:endParaRPr>
        </a:p>
      </dsp:txBody>
      <dsp:txXfrm>
        <a:off x="3032769" y="2546145"/>
        <a:ext cx="2089731" cy="10133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8CDEF-A716-4D2A-A30D-17F5C576BD06}">
      <dsp:nvSpPr>
        <dsp:cNvPr id="0" name=""/>
        <dsp:cNvSpPr/>
      </dsp:nvSpPr>
      <dsp:spPr>
        <a:xfrm>
          <a:off x="1597" y="2204435"/>
          <a:ext cx="2152783" cy="10763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N=2</a:t>
          </a:r>
          <a:endParaRPr lang="zh-CN" altLang="en-US" sz="6500" kern="1200" dirty="0"/>
        </a:p>
      </dsp:txBody>
      <dsp:txXfrm>
        <a:off x="33123" y="2235961"/>
        <a:ext cx="2089731" cy="1013339"/>
      </dsp:txXfrm>
    </dsp:sp>
    <dsp:sp modelId="{B7148AE4-55D2-4EF2-913F-C5E1B1073479}">
      <dsp:nvSpPr>
        <dsp:cNvPr id="0" name=""/>
        <dsp:cNvSpPr/>
      </dsp:nvSpPr>
      <dsp:spPr>
        <a:xfrm rot="19457599">
          <a:off x="2054705" y="2413261"/>
          <a:ext cx="1060464" cy="39814"/>
        </a:xfrm>
        <a:custGeom>
          <a:avLst/>
          <a:gdLst/>
          <a:ahLst/>
          <a:cxnLst/>
          <a:rect l="0" t="0" r="0" b="0"/>
          <a:pathLst>
            <a:path>
              <a:moveTo>
                <a:pt x="0" y="19907"/>
              </a:moveTo>
              <a:lnTo>
                <a:pt x="1060464" y="19907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58426" y="2406656"/>
        <a:ext cx="53023" cy="53023"/>
      </dsp:txXfrm>
    </dsp:sp>
    <dsp:sp modelId="{E2BE0E33-15E8-44E1-B630-87A5E65C5B0B}">
      <dsp:nvSpPr>
        <dsp:cNvPr id="0" name=""/>
        <dsp:cNvSpPr/>
      </dsp:nvSpPr>
      <dsp:spPr>
        <a:xfrm>
          <a:off x="3015494" y="1585509"/>
          <a:ext cx="2152783" cy="10763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>
              <a:solidFill>
                <a:srgbClr val="7030A0"/>
              </a:solidFill>
            </a:rPr>
            <a:t>N=1</a:t>
          </a:r>
          <a:endParaRPr lang="zh-CN" altLang="en-US" sz="6500" kern="1200" dirty="0">
            <a:solidFill>
              <a:srgbClr val="7030A0"/>
            </a:solidFill>
          </a:endParaRPr>
        </a:p>
      </dsp:txBody>
      <dsp:txXfrm>
        <a:off x="3047020" y="1617035"/>
        <a:ext cx="2089731" cy="1013339"/>
      </dsp:txXfrm>
    </dsp:sp>
    <dsp:sp modelId="{69AD38CB-AE2C-47E5-AFF6-8A9223A84CC7}">
      <dsp:nvSpPr>
        <dsp:cNvPr id="0" name=""/>
        <dsp:cNvSpPr/>
      </dsp:nvSpPr>
      <dsp:spPr>
        <a:xfrm rot="19457599">
          <a:off x="5068602" y="1794335"/>
          <a:ext cx="1060464" cy="39814"/>
        </a:xfrm>
        <a:custGeom>
          <a:avLst/>
          <a:gdLst/>
          <a:ahLst/>
          <a:cxnLst/>
          <a:rect l="0" t="0" r="0" b="0"/>
          <a:pathLst>
            <a:path>
              <a:moveTo>
                <a:pt x="0" y="19907"/>
              </a:moveTo>
              <a:lnTo>
                <a:pt x="1060464" y="19907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72323" y="1787731"/>
        <a:ext cx="53023" cy="53023"/>
      </dsp:txXfrm>
    </dsp:sp>
    <dsp:sp modelId="{B27D5AC5-B560-4631-ABE0-5ACABC0BEC0F}">
      <dsp:nvSpPr>
        <dsp:cNvPr id="0" name=""/>
        <dsp:cNvSpPr/>
      </dsp:nvSpPr>
      <dsp:spPr>
        <a:xfrm>
          <a:off x="6029391" y="966584"/>
          <a:ext cx="2152783" cy="10763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>
              <a:solidFill>
                <a:srgbClr val="7030A0"/>
              </a:solidFill>
            </a:rPr>
            <a:t>N=0</a:t>
          </a:r>
          <a:endParaRPr lang="zh-CN" altLang="en-US" sz="6500" kern="1200" dirty="0">
            <a:solidFill>
              <a:srgbClr val="7030A0"/>
            </a:solidFill>
          </a:endParaRPr>
        </a:p>
      </dsp:txBody>
      <dsp:txXfrm>
        <a:off x="6060917" y="998110"/>
        <a:ext cx="2089731" cy="1013339"/>
      </dsp:txXfrm>
    </dsp:sp>
    <dsp:sp modelId="{585B1473-2CF8-4907-A53E-DAFA435129B1}">
      <dsp:nvSpPr>
        <dsp:cNvPr id="0" name=""/>
        <dsp:cNvSpPr/>
      </dsp:nvSpPr>
      <dsp:spPr>
        <a:xfrm rot="2142401">
          <a:off x="5068602" y="2413261"/>
          <a:ext cx="1060464" cy="39814"/>
        </a:xfrm>
        <a:custGeom>
          <a:avLst/>
          <a:gdLst/>
          <a:ahLst/>
          <a:cxnLst/>
          <a:rect l="0" t="0" r="0" b="0"/>
          <a:pathLst>
            <a:path>
              <a:moveTo>
                <a:pt x="0" y="19907"/>
              </a:moveTo>
              <a:lnTo>
                <a:pt x="1060464" y="19907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72323" y="2406656"/>
        <a:ext cx="53023" cy="53023"/>
      </dsp:txXfrm>
    </dsp:sp>
    <dsp:sp modelId="{823DD146-CC57-4D4E-89DC-510493FBF2D6}">
      <dsp:nvSpPr>
        <dsp:cNvPr id="0" name=""/>
        <dsp:cNvSpPr/>
      </dsp:nvSpPr>
      <dsp:spPr>
        <a:xfrm>
          <a:off x="6029391" y="2204435"/>
          <a:ext cx="2152783" cy="10763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>
              <a:solidFill>
                <a:srgbClr val="7030A0"/>
              </a:solidFill>
            </a:rPr>
            <a:t>1</a:t>
          </a:r>
          <a:endParaRPr lang="zh-CN" altLang="en-US" sz="6500" kern="1200" dirty="0">
            <a:solidFill>
              <a:srgbClr val="7030A0"/>
            </a:solidFill>
          </a:endParaRPr>
        </a:p>
      </dsp:txBody>
      <dsp:txXfrm>
        <a:off x="6060917" y="2235961"/>
        <a:ext cx="2089731" cy="1013339"/>
      </dsp:txXfrm>
    </dsp:sp>
    <dsp:sp modelId="{D3F7F129-9E90-4F2B-B3B3-5993C10A21B1}">
      <dsp:nvSpPr>
        <dsp:cNvPr id="0" name=""/>
        <dsp:cNvSpPr/>
      </dsp:nvSpPr>
      <dsp:spPr>
        <a:xfrm rot="2171570">
          <a:off x="2053136" y="3032547"/>
          <a:ext cx="1049350" cy="39814"/>
        </a:xfrm>
        <a:custGeom>
          <a:avLst/>
          <a:gdLst/>
          <a:ahLst/>
          <a:cxnLst/>
          <a:rect l="0" t="0" r="0" b="0"/>
          <a:pathLst>
            <a:path>
              <a:moveTo>
                <a:pt x="0" y="19907"/>
              </a:moveTo>
              <a:lnTo>
                <a:pt x="1049350" y="19907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51578" y="3026220"/>
        <a:ext cx="52467" cy="52467"/>
      </dsp:txXfrm>
    </dsp:sp>
    <dsp:sp modelId="{335BA637-78EE-49E6-831A-8BAF6BD91F27}">
      <dsp:nvSpPr>
        <dsp:cNvPr id="0" name=""/>
        <dsp:cNvSpPr/>
      </dsp:nvSpPr>
      <dsp:spPr>
        <a:xfrm>
          <a:off x="3001243" y="2824081"/>
          <a:ext cx="2152783" cy="10763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>
              <a:solidFill>
                <a:srgbClr val="7030A0"/>
              </a:solidFill>
            </a:rPr>
            <a:t>1</a:t>
          </a:r>
          <a:endParaRPr lang="zh-CN" altLang="en-US" sz="6500" kern="1200" dirty="0">
            <a:solidFill>
              <a:srgbClr val="7030A0"/>
            </a:solidFill>
          </a:endParaRPr>
        </a:p>
      </dsp:txBody>
      <dsp:txXfrm>
        <a:off x="3032769" y="2855607"/>
        <a:ext cx="2089731" cy="10133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8CDEF-A716-4D2A-A30D-17F5C576BD06}">
      <dsp:nvSpPr>
        <dsp:cNvPr id="0" name=""/>
        <dsp:cNvSpPr/>
      </dsp:nvSpPr>
      <dsp:spPr>
        <a:xfrm>
          <a:off x="22206" y="1587710"/>
          <a:ext cx="3407386" cy="17036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 err="1"/>
            <a:t>gcd</a:t>
          </a:r>
          <a:r>
            <a:rPr lang="en-US" altLang="zh-CN" sz="6500" kern="1200" dirty="0"/>
            <a:t>(a, b)</a:t>
          </a:r>
          <a:endParaRPr lang="zh-CN" altLang="en-US" sz="6500" kern="1200" dirty="0"/>
        </a:p>
      </dsp:txBody>
      <dsp:txXfrm>
        <a:off x="72105" y="1637609"/>
        <a:ext cx="3307588" cy="1603895"/>
      </dsp:txXfrm>
    </dsp:sp>
    <dsp:sp modelId="{98DD37A2-DCC8-42CE-A76C-213EBA445C29}">
      <dsp:nvSpPr>
        <dsp:cNvPr id="0" name=""/>
        <dsp:cNvSpPr/>
      </dsp:nvSpPr>
      <dsp:spPr>
        <a:xfrm rot="21586347">
          <a:off x="3429587" y="2405424"/>
          <a:ext cx="1321224" cy="63017"/>
        </a:xfrm>
        <a:custGeom>
          <a:avLst/>
          <a:gdLst/>
          <a:ahLst/>
          <a:cxnLst/>
          <a:rect l="0" t="0" r="0" b="0"/>
          <a:pathLst>
            <a:path>
              <a:moveTo>
                <a:pt x="0" y="31508"/>
              </a:moveTo>
              <a:lnTo>
                <a:pt x="1321224" y="3150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57169" y="2403903"/>
        <a:ext cx="66061" cy="66061"/>
      </dsp:txXfrm>
    </dsp:sp>
    <dsp:sp modelId="{CE4A8124-0E9B-45C4-8A96-2B8BE6E1D49E}">
      <dsp:nvSpPr>
        <dsp:cNvPr id="0" name=""/>
        <dsp:cNvSpPr/>
      </dsp:nvSpPr>
      <dsp:spPr>
        <a:xfrm>
          <a:off x="4750806" y="1582463"/>
          <a:ext cx="3407386" cy="17036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>
              <a:solidFill>
                <a:srgbClr val="7030A0"/>
              </a:solidFill>
            </a:rPr>
            <a:t>0 (b=0)</a:t>
          </a:r>
          <a:endParaRPr lang="zh-CN" altLang="en-US" sz="6500" kern="1200" dirty="0">
            <a:solidFill>
              <a:srgbClr val="7030A0"/>
            </a:solidFill>
          </a:endParaRPr>
        </a:p>
      </dsp:txBody>
      <dsp:txXfrm>
        <a:off x="4800705" y="1632362"/>
        <a:ext cx="3307588" cy="16038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8CDEF-A716-4D2A-A30D-17F5C576BD06}">
      <dsp:nvSpPr>
        <dsp:cNvPr id="0" name=""/>
        <dsp:cNvSpPr/>
      </dsp:nvSpPr>
      <dsp:spPr>
        <a:xfrm>
          <a:off x="3022" y="1581321"/>
          <a:ext cx="3407386" cy="17036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100" kern="1200" dirty="0" err="1"/>
            <a:t>gcd</a:t>
          </a:r>
          <a:r>
            <a:rPr lang="en-US" altLang="zh-CN" sz="6100" kern="1200" dirty="0"/>
            <a:t>(a, b)</a:t>
          </a:r>
          <a:endParaRPr lang="zh-CN" altLang="en-US" sz="6100" kern="1200" dirty="0"/>
        </a:p>
      </dsp:txBody>
      <dsp:txXfrm>
        <a:off x="52921" y="1631220"/>
        <a:ext cx="3307588" cy="1603895"/>
      </dsp:txXfrm>
    </dsp:sp>
    <dsp:sp modelId="{98DD37A2-DCC8-42CE-A76C-213EBA445C29}">
      <dsp:nvSpPr>
        <dsp:cNvPr id="0" name=""/>
        <dsp:cNvSpPr/>
      </dsp:nvSpPr>
      <dsp:spPr>
        <a:xfrm rot="2928">
          <a:off x="3410408" y="2402230"/>
          <a:ext cx="1340398" cy="63017"/>
        </a:xfrm>
        <a:custGeom>
          <a:avLst/>
          <a:gdLst/>
          <a:ahLst/>
          <a:cxnLst/>
          <a:rect l="0" t="0" r="0" b="0"/>
          <a:pathLst>
            <a:path>
              <a:moveTo>
                <a:pt x="0" y="31508"/>
              </a:moveTo>
              <a:lnTo>
                <a:pt x="1340398" y="3150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47098" y="2400229"/>
        <a:ext cx="67019" cy="67019"/>
      </dsp:txXfrm>
    </dsp:sp>
    <dsp:sp modelId="{CE4A8124-0E9B-45C4-8A96-2B8BE6E1D49E}">
      <dsp:nvSpPr>
        <dsp:cNvPr id="0" name=""/>
        <dsp:cNvSpPr/>
      </dsp:nvSpPr>
      <dsp:spPr>
        <a:xfrm>
          <a:off x="4750806" y="1582463"/>
          <a:ext cx="3407386" cy="17036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100" kern="1200" dirty="0" err="1">
              <a:solidFill>
                <a:srgbClr val="7030A0"/>
              </a:solidFill>
            </a:rPr>
            <a:t>gcd</a:t>
          </a:r>
          <a:r>
            <a:rPr lang="en-US" altLang="zh-CN" sz="6100" kern="1200" dirty="0">
              <a:solidFill>
                <a:srgbClr val="7030A0"/>
              </a:solidFill>
            </a:rPr>
            <a:t>(b, </a:t>
          </a:r>
          <a:r>
            <a:rPr lang="en-US" altLang="zh-CN" sz="6100" kern="1200" dirty="0" err="1">
              <a:solidFill>
                <a:srgbClr val="7030A0"/>
              </a:solidFill>
            </a:rPr>
            <a:t>a%b</a:t>
          </a:r>
          <a:r>
            <a:rPr lang="en-US" altLang="zh-CN" sz="6100" kern="1200" dirty="0">
              <a:solidFill>
                <a:srgbClr val="7030A0"/>
              </a:solidFill>
            </a:rPr>
            <a:t>)</a:t>
          </a:r>
          <a:endParaRPr lang="zh-CN" altLang="en-US" sz="6100" kern="1200" dirty="0">
            <a:solidFill>
              <a:srgbClr val="7030A0"/>
            </a:solidFill>
          </a:endParaRPr>
        </a:p>
      </dsp:txBody>
      <dsp:txXfrm>
        <a:off x="4800705" y="1632362"/>
        <a:ext cx="3307588" cy="16038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8CDEF-A716-4D2A-A30D-17F5C576BD06}">
      <dsp:nvSpPr>
        <dsp:cNvPr id="0" name=""/>
        <dsp:cNvSpPr/>
      </dsp:nvSpPr>
      <dsp:spPr>
        <a:xfrm>
          <a:off x="3022" y="1581321"/>
          <a:ext cx="3407386" cy="17036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N=0</a:t>
          </a:r>
          <a:endParaRPr lang="zh-CN" altLang="en-US" sz="6500" kern="1200" dirty="0"/>
        </a:p>
      </dsp:txBody>
      <dsp:txXfrm>
        <a:off x="52921" y="1631220"/>
        <a:ext cx="3307588" cy="1603895"/>
      </dsp:txXfrm>
    </dsp:sp>
    <dsp:sp modelId="{98DD37A2-DCC8-42CE-A76C-213EBA445C29}">
      <dsp:nvSpPr>
        <dsp:cNvPr id="0" name=""/>
        <dsp:cNvSpPr/>
      </dsp:nvSpPr>
      <dsp:spPr>
        <a:xfrm rot="2928">
          <a:off x="3410408" y="2402230"/>
          <a:ext cx="1340398" cy="63017"/>
        </a:xfrm>
        <a:custGeom>
          <a:avLst/>
          <a:gdLst/>
          <a:ahLst/>
          <a:cxnLst/>
          <a:rect l="0" t="0" r="0" b="0"/>
          <a:pathLst>
            <a:path>
              <a:moveTo>
                <a:pt x="0" y="31508"/>
              </a:moveTo>
              <a:lnTo>
                <a:pt x="1340398" y="3150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47098" y="2400229"/>
        <a:ext cx="67019" cy="67019"/>
      </dsp:txXfrm>
    </dsp:sp>
    <dsp:sp modelId="{CE4A8124-0E9B-45C4-8A96-2B8BE6E1D49E}">
      <dsp:nvSpPr>
        <dsp:cNvPr id="0" name=""/>
        <dsp:cNvSpPr/>
      </dsp:nvSpPr>
      <dsp:spPr>
        <a:xfrm>
          <a:off x="4750806" y="1582463"/>
          <a:ext cx="3407386" cy="17036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>
              <a:solidFill>
                <a:srgbClr val="7030A0"/>
              </a:solidFill>
            </a:rPr>
            <a:t>0</a:t>
          </a:r>
          <a:endParaRPr lang="zh-CN" altLang="en-US" sz="6500" kern="1200" dirty="0">
            <a:solidFill>
              <a:srgbClr val="7030A0"/>
            </a:solidFill>
          </a:endParaRPr>
        </a:p>
      </dsp:txBody>
      <dsp:txXfrm>
        <a:off x="4800705" y="1632362"/>
        <a:ext cx="3307588" cy="16038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8CDEF-A716-4D2A-A30D-17F5C576BD06}">
      <dsp:nvSpPr>
        <dsp:cNvPr id="0" name=""/>
        <dsp:cNvSpPr/>
      </dsp:nvSpPr>
      <dsp:spPr>
        <a:xfrm>
          <a:off x="3022" y="1581321"/>
          <a:ext cx="3407386" cy="17036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N=1</a:t>
          </a:r>
          <a:endParaRPr lang="zh-CN" altLang="en-US" sz="6500" kern="1200" dirty="0"/>
        </a:p>
      </dsp:txBody>
      <dsp:txXfrm>
        <a:off x="52921" y="1631220"/>
        <a:ext cx="3307588" cy="1603895"/>
      </dsp:txXfrm>
    </dsp:sp>
    <dsp:sp modelId="{98DD37A2-DCC8-42CE-A76C-213EBA445C29}">
      <dsp:nvSpPr>
        <dsp:cNvPr id="0" name=""/>
        <dsp:cNvSpPr/>
      </dsp:nvSpPr>
      <dsp:spPr>
        <a:xfrm rot="2928">
          <a:off x="3410408" y="2402230"/>
          <a:ext cx="1340398" cy="63017"/>
        </a:xfrm>
        <a:custGeom>
          <a:avLst/>
          <a:gdLst/>
          <a:ahLst/>
          <a:cxnLst/>
          <a:rect l="0" t="0" r="0" b="0"/>
          <a:pathLst>
            <a:path>
              <a:moveTo>
                <a:pt x="0" y="31508"/>
              </a:moveTo>
              <a:lnTo>
                <a:pt x="1340398" y="3150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47098" y="2400229"/>
        <a:ext cx="67019" cy="67019"/>
      </dsp:txXfrm>
    </dsp:sp>
    <dsp:sp modelId="{CE4A8124-0E9B-45C4-8A96-2B8BE6E1D49E}">
      <dsp:nvSpPr>
        <dsp:cNvPr id="0" name=""/>
        <dsp:cNvSpPr/>
      </dsp:nvSpPr>
      <dsp:spPr>
        <a:xfrm>
          <a:off x="4750806" y="1582463"/>
          <a:ext cx="3407386" cy="17036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>
              <a:solidFill>
                <a:srgbClr val="7030A0"/>
              </a:solidFill>
            </a:rPr>
            <a:t>1</a:t>
          </a:r>
          <a:endParaRPr lang="zh-CN" altLang="en-US" sz="6500" kern="1200" dirty="0">
            <a:solidFill>
              <a:srgbClr val="7030A0"/>
            </a:solidFill>
          </a:endParaRPr>
        </a:p>
      </dsp:txBody>
      <dsp:txXfrm>
        <a:off x="4800705" y="1632362"/>
        <a:ext cx="3307588" cy="160389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8CDEF-A716-4D2A-A30D-17F5C576BD06}">
      <dsp:nvSpPr>
        <dsp:cNvPr id="0" name=""/>
        <dsp:cNvSpPr/>
      </dsp:nvSpPr>
      <dsp:spPr>
        <a:xfrm>
          <a:off x="1597" y="1894972"/>
          <a:ext cx="2152783" cy="10763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N=2</a:t>
          </a:r>
          <a:endParaRPr lang="zh-CN" altLang="en-US" sz="6500" kern="1200" dirty="0"/>
        </a:p>
      </dsp:txBody>
      <dsp:txXfrm>
        <a:off x="33123" y="1926498"/>
        <a:ext cx="2089731" cy="1013339"/>
      </dsp:txXfrm>
    </dsp:sp>
    <dsp:sp modelId="{B7148AE4-55D2-4EF2-913F-C5E1B1073479}">
      <dsp:nvSpPr>
        <dsp:cNvPr id="0" name=""/>
        <dsp:cNvSpPr/>
      </dsp:nvSpPr>
      <dsp:spPr>
        <a:xfrm rot="19457599">
          <a:off x="2054705" y="2103798"/>
          <a:ext cx="1060464" cy="39814"/>
        </a:xfrm>
        <a:custGeom>
          <a:avLst/>
          <a:gdLst/>
          <a:ahLst/>
          <a:cxnLst/>
          <a:rect l="0" t="0" r="0" b="0"/>
          <a:pathLst>
            <a:path>
              <a:moveTo>
                <a:pt x="0" y="19907"/>
              </a:moveTo>
              <a:lnTo>
                <a:pt x="1060464" y="19907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58426" y="2097194"/>
        <a:ext cx="53023" cy="53023"/>
      </dsp:txXfrm>
    </dsp:sp>
    <dsp:sp modelId="{E2BE0E33-15E8-44E1-B630-87A5E65C5B0B}">
      <dsp:nvSpPr>
        <dsp:cNvPr id="0" name=""/>
        <dsp:cNvSpPr/>
      </dsp:nvSpPr>
      <dsp:spPr>
        <a:xfrm>
          <a:off x="3015494" y="1276047"/>
          <a:ext cx="2152783" cy="10763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>
              <a:solidFill>
                <a:srgbClr val="7030A0"/>
              </a:solidFill>
            </a:rPr>
            <a:t>N=1</a:t>
          </a:r>
          <a:endParaRPr lang="zh-CN" altLang="en-US" sz="6500" kern="1200" dirty="0">
            <a:solidFill>
              <a:srgbClr val="7030A0"/>
            </a:solidFill>
          </a:endParaRPr>
        </a:p>
      </dsp:txBody>
      <dsp:txXfrm>
        <a:off x="3047020" y="1307573"/>
        <a:ext cx="2089731" cy="1013339"/>
      </dsp:txXfrm>
    </dsp:sp>
    <dsp:sp modelId="{585B1473-2CF8-4907-A53E-DAFA435129B1}">
      <dsp:nvSpPr>
        <dsp:cNvPr id="0" name=""/>
        <dsp:cNvSpPr/>
      </dsp:nvSpPr>
      <dsp:spPr>
        <a:xfrm>
          <a:off x="5168278" y="1794335"/>
          <a:ext cx="861113" cy="39814"/>
        </a:xfrm>
        <a:custGeom>
          <a:avLst/>
          <a:gdLst/>
          <a:ahLst/>
          <a:cxnLst/>
          <a:rect l="0" t="0" r="0" b="0"/>
          <a:pathLst>
            <a:path>
              <a:moveTo>
                <a:pt x="0" y="19907"/>
              </a:moveTo>
              <a:lnTo>
                <a:pt x="861113" y="19907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77307" y="1792715"/>
        <a:ext cx="43055" cy="43055"/>
      </dsp:txXfrm>
    </dsp:sp>
    <dsp:sp modelId="{823DD146-CC57-4D4E-89DC-510493FBF2D6}">
      <dsp:nvSpPr>
        <dsp:cNvPr id="0" name=""/>
        <dsp:cNvSpPr/>
      </dsp:nvSpPr>
      <dsp:spPr>
        <a:xfrm>
          <a:off x="6029391" y="1276047"/>
          <a:ext cx="2152783" cy="10763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>
              <a:solidFill>
                <a:srgbClr val="7030A0"/>
              </a:solidFill>
            </a:rPr>
            <a:t>1</a:t>
          </a:r>
          <a:endParaRPr lang="zh-CN" altLang="en-US" sz="6500" kern="1200" dirty="0">
            <a:solidFill>
              <a:srgbClr val="7030A0"/>
            </a:solidFill>
          </a:endParaRPr>
        </a:p>
      </dsp:txBody>
      <dsp:txXfrm>
        <a:off x="6060917" y="1307573"/>
        <a:ext cx="2089731" cy="1013339"/>
      </dsp:txXfrm>
    </dsp:sp>
    <dsp:sp modelId="{D3F7F129-9E90-4F2B-B3B3-5993C10A21B1}">
      <dsp:nvSpPr>
        <dsp:cNvPr id="0" name=""/>
        <dsp:cNvSpPr/>
      </dsp:nvSpPr>
      <dsp:spPr>
        <a:xfrm rot="2171570">
          <a:off x="2053136" y="2723084"/>
          <a:ext cx="1049350" cy="39814"/>
        </a:xfrm>
        <a:custGeom>
          <a:avLst/>
          <a:gdLst/>
          <a:ahLst/>
          <a:cxnLst/>
          <a:rect l="0" t="0" r="0" b="0"/>
          <a:pathLst>
            <a:path>
              <a:moveTo>
                <a:pt x="0" y="19907"/>
              </a:moveTo>
              <a:lnTo>
                <a:pt x="1049350" y="19907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51578" y="2716757"/>
        <a:ext cx="52467" cy="52467"/>
      </dsp:txXfrm>
    </dsp:sp>
    <dsp:sp modelId="{335BA637-78EE-49E6-831A-8BAF6BD91F27}">
      <dsp:nvSpPr>
        <dsp:cNvPr id="0" name=""/>
        <dsp:cNvSpPr/>
      </dsp:nvSpPr>
      <dsp:spPr>
        <a:xfrm>
          <a:off x="3001243" y="2514619"/>
          <a:ext cx="2152783" cy="10763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>
              <a:solidFill>
                <a:srgbClr val="7030A0"/>
              </a:solidFill>
            </a:rPr>
            <a:t>N=0</a:t>
          </a:r>
          <a:endParaRPr lang="zh-CN" altLang="en-US" sz="6500" kern="1200" dirty="0">
            <a:solidFill>
              <a:srgbClr val="7030A0"/>
            </a:solidFill>
          </a:endParaRPr>
        </a:p>
      </dsp:txBody>
      <dsp:txXfrm>
        <a:off x="3032769" y="2546145"/>
        <a:ext cx="2089731" cy="1013339"/>
      </dsp:txXfrm>
    </dsp:sp>
    <dsp:sp modelId="{8C165386-0C57-42B0-8BD9-D7FB47522C3C}">
      <dsp:nvSpPr>
        <dsp:cNvPr id="0" name=""/>
        <dsp:cNvSpPr/>
      </dsp:nvSpPr>
      <dsp:spPr>
        <a:xfrm rot="21597168">
          <a:off x="5154026" y="3032547"/>
          <a:ext cx="875365" cy="39814"/>
        </a:xfrm>
        <a:custGeom>
          <a:avLst/>
          <a:gdLst/>
          <a:ahLst/>
          <a:cxnLst/>
          <a:rect l="0" t="0" r="0" b="0"/>
          <a:pathLst>
            <a:path>
              <a:moveTo>
                <a:pt x="0" y="19907"/>
              </a:moveTo>
              <a:lnTo>
                <a:pt x="875365" y="19907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69825" y="3030570"/>
        <a:ext cx="43768" cy="43768"/>
      </dsp:txXfrm>
    </dsp:sp>
    <dsp:sp modelId="{2A6A03D7-F184-4B2F-A24A-7B7254C08597}">
      <dsp:nvSpPr>
        <dsp:cNvPr id="0" name=""/>
        <dsp:cNvSpPr/>
      </dsp:nvSpPr>
      <dsp:spPr>
        <a:xfrm>
          <a:off x="6029391" y="2513897"/>
          <a:ext cx="2152783" cy="10763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>
              <a:solidFill>
                <a:srgbClr val="7030A0"/>
              </a:solidFill>
            </a:rPr>
            <a:t>0</a:t>
          </a:r>
          <a:endParaRPr lang="zh-CN" altLang="en-US" sz="6500" kern="1200" dirty="0">
            <a:solidFill>
              <a:srgbClr val="7030A0"/>
            </a:solidFill>
          </a:endParaRPr>
        </a:p>
      </dsp:txBody>
      <dsp:txXfrm>
        <a:off x="6060917" y="2545423"/>
        <a:ext cx="2089731" cy="101333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8CDEF-A716-4D2A-A30D-17F5C576BD06}">
      <dsp:nvSpPr>
        <dsp:cNvPr id="0" name=""/>
        <dsp:cNvSpPr/>
      </dsp:nvSpPr>
      <dsp:spPr>
        <a:xfrm>
          <a:off x="2072" y="2266036"/>
          <a:ext cx="1573005" cy="7865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300" kern="1200" dirty="0"/>
            <a:t>N=3</a:t>
          </a:r>
          <a:endParaRPr lang="zh-CN" altLang="en-US" sz="5300" kern="1200" dirty="0"/>
        </a:p>
      </dsp:txBody>
      <dsp:txXfrm>
        <a:off x="25108" y="2289072"/>
        <a:ext cx="1526933" cy="740430"/>
      </dsp:txXfrm>
    </dsp:sp>
    <dsp:sp modelId="{B7148AE4-55D2-4EF2-913F-C5E1B1073479}">
      <dsp:nvSpPr>
        <dsp:cNvPr id="0" name=""/>
        <dsp:cNvSpPr/>
      </dsp:nvSpPr>
      <dsp:spPr>
        <a:xfrm rot="18770822">
          <a:off x="1427059" y="2305562"/>
          <a:ext cx="925238" cy="29091"/>
        </a:xfrm>
        <a:custGeom>
          <a:avLst/>
          <a:gdLst/>
          <a:ahLst/>
          <a:cxnLst/>
          <a:rect l="0" t="0" r="0" b="0"/>
          <a:pathLst>
            <a:path>
              <a:moveTo>
                <a:pt x="0" y="14545"/>
              </a:moveTo>
              <a:lnTo>
                <a:pt x="925238" y="1454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66547" y="2296977"/>
        <a:ext cx="46261" cy="46261"/>
      </dsp:txXfrm>
    </dsp:sp>
    <dsp:sp modelId="{E2BE0E33-15E8-44E1-B630-87A5E65C5B0B}">
      <dsp:nvSpPr>
        <dsp:cNvPr id="0" name=""/>
        <dsp:cNvSpPr/>
      </dsp:nvSpPr>
      <dsp:spPr>
        <a:xfrm>
          <a:off x="2204279" y="1587678"/>
          <a:ext cx="1573005" cy="7865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300" kern="1200" dirty="0">
              <a:solidFill>
                <a:srgbClr val="7030A0"/>
              </a:solidFill>
            </a:rPr>
            <a:t>N=2</a:t>
          </a:r>
          <a:endParaRPr lang="zh-CN" altLang="en-US" sz="5300" kern="1200" dirty="0">
            <a:solidFill>
              <a:srgbClr val="7030A0"/>
            </a:solidFill>
          </a:endParaRPr>
        </a:p>
      </dsp:txBody>
      <dsp:txXfrm>
        <a:off x="2227315" y="1610714"/>
        <a:ext cx="1526933" cy="740430"/>
      </dsp:txXfrm>
    </dsp:sp>
    <dsp:sp modelId="{585B1473-2CF8-4907-A53E-DAFA435129B1}">
      <dsp:nvSpPr>
        <dsp:cNvPr id="0" name=""/>
        <dsp:cNvSpPr/>
      </dsp:nvSpPr>
      <dsp:spPr>
        <a:xfrm rot="19457599">
          <a:off x="3704454" y="1740264"/>
          <a:ext cx="774864" cy="29091"/>
        </a:xfrm>
        <a:custGeom>
          <a:avLst/>
          <a:gdLst/>
          <a:ahLst/>
          <a:cxnLst/>
          <a:rect l="0" t="0" r="0" b="0"/>
          <a:pathLst>
            <a:path>
              <a:moveTo>
                <a:pt x="0" y="14545"/>
              </a:moveTo>
              <a:lnTo>
                <a:pt x="774864" y="1454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72514" y="1735438"/>
        <a:ext cx="38743" cy="38743"/>
      </dsp:txXfrm>
    </dsp:sp>
    <dsp:sp modelId="{823DD146-CC57-4D4E-89DC-510493FBF2D6}">
      <dsp:nvSpPr>
        <dsp:cNvPr id="0" name=""/>
        <dsp:cNvSpPr/>
      </dsp:nvSpPr>
      <dsp:spPr>
        <a:xfrm>
          <a:off x="4406487" y="1135439"/>
          <a:ext cx="1573005" cy="7865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300" kern="1200" dirty="0">
              <a:solidFill>
                <a:srgbClr val="7030A0"/>
              </a:solidFill>
            </a:rPr>
            <a:t>N=1</a:t>
          </a:r>
          <a:endParaRPr lang="zh-CN" altLang="en-US" sz="5300" kern="1200" dirty="0">
            <a:solidFill>
              <a:srgbClr val="7030A0"/>
            </a:solidFill>
          </a:endParaRPr>
        </a:p>
      </dsp:txBody>
      <dsp:txXfrm>
        <a:off x="4429523" y="1158475"/>
        <a:ext cx="1526933" cy="740430"/>
      </dsp:txXfrm>
    </dsp:sp>
    <dsp:sp modelId="{4ABCAEA9-B833-4B22-BDE1-0D4DB163B377}">
      <dsp:nvSpPr>
        <dsp:cNvPr id="0" name=""/>
        <dsp:cNvSpPr/>
      </dsp:nvSpPr>
      <dsp:spPr>
        <a:xfrm>
          <a:off x="5979493" y="1514144"/>
          <a:ext cx="629202" cy="29091"/>
        </a:xfrm>
        <a:custGeom>
          <a:avLst/>
          <a:gdLst/>
          <a:ahLst/>
          <a:cxnLst/>
          <a:rect l="0" t="0" r="0" b="0"/>
          <a:pathLst>
            <a:path>
              <a:moveTo>
                <a:pt x="0" y="14545"/>
              </a:moveTo>
              <a:lnTo>
                <a:pt x="629202" y="1454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278364" y="1512960"/>
        <a:ext cx="31460" cy="31460"/>
      </dsp:txXfrm>
    </dsp:sp>
    <dsp:sp modelId="{9126DAF9-858C-4D01-A39E-8A947494AA3C}">
      <dsp:nvSpPr>
        <dsp:cNvPr id="0" name=""/>
        <dsp:cNvSpPr/>
      </dsp:nvSpPr>
      <dsp:spPr>
        <a:xfrm>
          <a:off x="6608695" y="1135439"/>
          <a:ext cx="1573005" cy="7865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300" kern="1200" dirty="0">
              <a:solidFill>
                <a:srgbClr val="7030A0"/>
              </a:solidFill>
            </a:rPr>
            <a:t>1</a:t>
          </a:r>
          <a:endParaRPr lang="zh-CN" altLang="en-US" sz="5300" kern="1200" dirty="0">
            <a:solidFill>
              <a:srgbClr val="7030A0"/>
            </a:solidFill>
          </a:endParaRPr>
        </a:p>
      </dsp:txBody>
      <dsp:txXfrm>
        <a:off x="6631731" y="1158475"/>
        <a:ext cx="1526933" cy="740430"/>
      </dsp:txXfrm>
    </dsp:sp>
    <dsp:sp modelId="{BC8ED29F-6F98-4675-8A24-DD4B4D78AEE9}">
      <dsp:nvSpPr>
        <dsp:cNvPr id="0" name=""/>
        <dsp:cNvSpPr/>
      </dsp:nvSpPr>
      <dsp:spPr>
        <a:xfrm rot="2142401">
          <a:off x="3704454" y="2192503"/>
          <a:ext cx="774864" cy="29091"/>
        </a:xfrm>
        <a:custGeom>
          <a:avLst/>
          <a:gdLst/>
          <a:ahLst/>
          <a:cxnLst/>
          <a:rect l="0" t="0" r="0" b="0"/>
          <a:pathLst>
            <a:path>
              <a:moveTo>
                <a:pt x="0" y="14545"/>
              </a:moveTo>
              <a:lnTo>
                <a:pt x="774864" y="1454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72514" y="2187677"/>
        <a:ext cx="38743" cy="38743"/>
      </dsp:txXfrm>
    </dsp:sp>
    <dsp:sp modelId="{66243490-BD10-4499-8ED6-4106D8702B73}">
      <dsp:nvSpPr>
        <dsp:cNvPr id="0" name=""/>
        <dsp:cNvSpPr/>
      </dsp:nvSpPr>
      <dsp:spPr>
        <a:xfrm>
          <a:off x="4406487" y="2039917"/>
          <a:ext cx="1573005" cy="7865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300" kern="1200" dirty="0">
              <a:solidFill>
                <a:srgbClr val="7030A0"/>
              </a:solidFill>
            </a:rPr>
            <a:t>N=0</a:t>
          </a:r>
          <a:endParaRPr lang="zh-CN" altLang="en-US" sz="5300" kern="1200" dirty="0">
            <a:solidFill>
              <a:srgbClr val="7030A0"/>
            </a:solidFill>
          </a:endParaRPr>
        </a:p>
      </dsp:txBody>
      <dsp:txXfrm>
        <a:off x="4429523" y="2062953"/>
        <a:ext cx="1526933" cy="740430"/>
      </dsp:txXfrm>
    </dsp:sp>
    <dsp:sp modelId="{B0A35CEA-4D78-4813-AEFF-B482AFFBF3E6}">
      <dsp:nvSpPr>
        <dsp:cNvPr id="0" name=""/>
        <dsp:cNvSpPr/>
      </dsp:nvSpPr>
      <dsp:spPr>
        <a:xfrm>
          <a:off x="5979493" y="2418622"/>
          <a:ext cx="629202" cy="29091"/>
        </a:xfrm>
        <a:custGeom>
          <a:avLst/>
          <a:gdLst/>
          <a:ahLst/>
          <a:cxnLst/>
          <a:rect l="0" t="0" r="0" b="0"/>
          <a:pathLst>
            <a:path>
              <a:moveTo>
                <a:pt x="0" y="14545"/>
              </a:moveTo>
              <a:lnTo>
                <a:pt x="629202" y="1454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278364" y="2417438"/>
        <a:ext cx="31460" cy="31460"/>
      </dsp:txXfrm>
    </dsp:sp>
    <dsp:sp modelId="{FF79F1E0-C16C-401E-9926-4428587D7F1E}">
      <dsp:nvSpPr>
        <dsp:cNvPr id="0" name=""/>
        <dsp:cNvSpPr/>
      </dsp:nvSpPr>
      <dsp:spPr>
        <a:xfrm>
          <a:off x="6608695" y="2039917"/>
          <a:ext cx="1573005" cy="7865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300" kern="1200" dirty="0">
              <a:solidFill>
                <a:srgbClr val="7030A0"/>
              </a:solidFill>
            </a:rPr>
            <a:t>1</a:t>
          </a:r>
          <a:endParaRPr lang="zh-CN" altLang="en-US" sz="5300" kern="1200" dirty="0">
            <a:solidFill>
              <a:srgbClr val="7030A0"/>
            </a:solidFill>
          </a:endParaRPr>
        </a:p>
      </dsp:txBody>
      <dsp:txXfrm>
        <a:off x="6631731" y="2062953"/>
        <a:ext cx="1526933" cy="740430"/>
      </dsp:txXfrm>
    </dsp:sp>
    <dsp:sp modelId="{D3F7F129-9E90-4F2B-B3B3-5993C10A21B1}">
      <dsp:nvSpPr>
        <dsp:cNvPr id="0" name=""/>
        <dsp:cNvSpPr/>
      </dsp:nvSpPr>
      <dsp:spPr>
        <a:xfrm rot="2859092">
          <a:off x="1425183" y="2984184"/>
          <a:ext cx="918577" cy="29091"/>
        </a:xfrm>
        <a:custGeom>
          <a:avLst/>
          <a:gdLst/>
          <a:ahLst/>
          <a:cxnLst/>
          <a:rect l="0" t="0" r="0" b="0"/>
          <a:pathLst>
            <a:path>
              <a:moveTo>
                <a:pt x="0" y="14545"/>
              </a:moveTo>
              <a:lnTo>
                <a:pt x="918577" y="1454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861507" y="2975766"/>
        <a:ext cx="45928" cy="45928"/>
      </dsp:txXfrm>
    </dsp:sp>
    <dsp:sp modelId="{335BA637-78EE-49E6-831A-8BAF6BD91F27}">
      <dsp:nvSpPr>
        <dsp:cNvPr id="0" name=""/>
        <dsp:cNvSpPr/>
      </dsp:nvSpPr>
      <dsp:spPr>
        <a:xfrm>
          <a:off x="2193866" y="2944922"/>
          <a:ext cx="1573005" cy="7865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300" kern="1200" dirty="0">
              <a:solidFill>
                <a:srgbClr val="7030A0"/>
              </a:solidFill>
            </a:rPr>
            <a:t>N=1</a:t>
          </a:r>
          <a:endParaRPr lang="zh-CN" altLang="en-US" sz="5300" kern="1200" dirty="0">
            <a:solidFill>
              <a:srgbClr val="7030A0"/>
            </a:solidFill>
          </a:endParaRPr>
        </a:p>
      </dsp:txBody>
      <dsp:txXfrm>
        <a:off x="2216902" y="2967958"/>
        <a:ext cx="1526933" cy="740430"/>
      </dsp:txXfrm>
    </dsp:sp>
    <dsp:sp modelId="{8C165386-0C57-42B0-8BD9-D7FB47522C3C}">
      <dsp:nvSpPr>
        <dsp:cNvPr id="0" name=""/>
        <dsp:cNvSpPr/>
      </dsp:nvSpPr>
      <dsp:spPr>
        <a:xfrm rot="21597168">
          <a:off x="3766872" y="3323364"/>
          <a:ext cx="639615" cy="29091"/>
        </a:xfrm>
        <a:custGeom>
          <a:avLst/>
          <a:gdLst/>
          <a:ahLst/>
          <a:cxnLst/>
          <a:rect l="0" t="0" r="0" b="0"/>
          <a:pathLst>
            <a:path>
              <a:moveTo>
                <a:pt x="0" y="14545"/>
              </a:moveTo>
              <a:lnTo>
                <a:pt x="639615" y="1454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70689" y="3321919"/>
        <a:ext cx="31980" cy="31980"/>
      </dsp:txXfrm>
    </dsp:sp>
    <dsp:sp modelId="{2A6A03D7-F184-4B2F-A24A-7B7254C08597}">
      <dsp:nvSpPr>
        <dsp:cNvPr id="0" name=""/>
        <dsp:cNvSpPr/>
      </dsp:nvSpPr>
      <dsp:spPr>
        <a:xfrm>
          <a:off x="4406487" y="2944395"/>
          <a:ext cx="1573005" cy="7865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300" kern="1200" dirty="0">
              <a:solidFill>
                <a:srgbClr val="7030A0"/>
              </a:solidFill>
            </a:rPr>
            <a:t>1</a:t>
          </a:r>
          <a:endParaRPr lang="zh-CN" altLang="en-US" sz="5300" kern="1200" dirty="0">
            <a:solidFill>
              <a:srgbClr val="7030A0"/>
            </a:solidFill>
          </a:endParaRPr>
        </a:p>
      </dsp:txBody>
      <dsp:txXfrm>
        <a:off x="4429523" y="2967431"/>
        <a:ext cx="1526933" cy="740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F4206-22BF-45B6-8E98-6B2B3320ED1C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7A269-F6E1-4C6C-A919-D1B026D6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8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1pPr>
    <a:lvl2pPr marL="475442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2pPr>
    <a:lvl3pPr marL="950885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3pPr>
    <a:lvl4pPr marL="1426327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4pPr>
    <a:lvl5pPr marL="1901769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5pPr>
    <a:lvl6pPr marL="2377211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6pPr>
    <a:lvl7pPr marL="2852654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7pPr>
    <a:lvl8pPr marL="3328096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8pPr>
    <a:lvl9pPr marL="3803538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Numbers, floating numbers, string, mathematical</a:t>
            </a:r>
            <a:r>
              <a:rPr lang="en-US" baseline="0"/>
              <a:t> expressions, print()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36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154466"/>
            <a:ext cx="7543800" cy="2451159"/>
          </a:xfrm>
        </p:spPr>
        <p:txBody>
          <a:bodyPr anchor="b">
            <a:normAutofit/>
          </a:bodyPr>
          <a:lstStyle>
            <a:lvl1pPr algn="ctr">
              <a:defRPr sz="4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697927"/>
            <a:ext cx="7543800" cy="1699839"/>
          </a:xfrm>
        </p:spPr>
        <p:txBody>
          <a:bodyPr>
            <a:normAutofit/>
          </a:bodyPr>
          <a:lstStyle>
            <a:lvl1pPr marL="0" indent="0" algn="ctr">
              <a:buNone/>
              <a:defRPr sz="19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8777" indent="0" algn="ctr">
              <a:buNone/>
              <a:defRPr sz="2259"/>
            </a:lvl2pPr>
            <a:lvl3pPr marL="737554" indent="0" algn="ctr">
              <a:buNone/>
              <a:defRPr sz="1936"/>
            </a:lvl3pPr>
            <a:lvl4pPr marL="1106332" indent="0" algn="ctr">
              <a:buNone/>
              <a:defRPr sz="1613"/>
            </a:lvl4pPr>
            <a:lvl5pPr marL="1475110" indent="0" algn="ctr">
              <a:buNone/>
              <a:defRPr sz="1613"/>
            </a:lvl5pPr>
            <a:lvl6pPr marL="1843887" indent="0" algn="ctr">
              <a:buNone/>
              <a:defRPr sz="1613"/>
            </a:lvl6pPr>
            <a:lvl7pPr marL="2212664" indent="0" algn="ctr">
              <a:buNone/>
              <a:defRPr sz="1613"/>
            </a:lvl7pPr>
            <a:lvl8pPr marL="2581441" indent="0" algn="ctr">
              <a:buNone/>
              <a:defRPr sz="1613"/>
            </a:lvl8pPr>
            <a:lvl9pPr marL="2950219" indent="0" algn="ctr">
              <a:buNone/>
              <a:defRPr sz="161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51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5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369955"/>
            <a:ext cx="2168843" cy="59665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6" y="369957"/>
            <a:ext cx="6380797" cy="59665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44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758009"/>
            <a:ext cx="8675370" cy="2927108"/>
          </a:xfrm>
        </p:spPr>
        <p:txBody>
          <a:bodyPr anchor="b">
            <a:normAutofit/>
          </a:bodyPr>
          <a:lstStyle>
            <a:lvl1pPr>
              <a:defRPr sz="484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4673828"/>
            <a:ext cx="8675370" cy="1540123"/>
          </a:xfrm>
        </p:spPr>
        <p:txBody>
          <a:bodyPr anchor="t">
            <a:normAutofit/>
          </a:bodyPr>
          <a:lstStyle>
            <a:lvl1pPr marL="0" indent="0">
              <a:buNone/>
              <a:defRPr sz="19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8777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2pPr>
            <a:lvl3pPr marL="737554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3pPr>
            <a:lvl4pPr marL="1106332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4pPr>
            <a:lvl5pPr marL="1475110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5pPr>
            <a:lvl6pPr marL="1843887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6pPr>
            <a:lvl7pPr marL="2212664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7pPr>
            <a:lvl8pPr marL="2581441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8pPr>
            <a:lvl9pPr marL="2950219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39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7229" y="1877485"/>
            <a:ext cx="4274820" cy="4467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6" y="1877485"/>
            <a:ext cx="4274820" cy="4467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5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229" y="1726624"/>
            <a:ext cx="4253866" cy="84767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36" b="1"/>
            </a:lvl1pPr>
            <a:lvl2pPr marL="368777" indent="0">
              <a:buNone/>
              <a:defRPr sz="1613" b="1"/>
            </a:lvl2pPr>
            <a:lvl3pPr marL="737554" indent="0">
              <a:buNone/>
              <a:defRPr sz="1452" b="1"/>
            </a:lvl3pPr>
            <a:lvl4pPr marL="1106332" indent="0">
              <a:buNone/>
              <a:defRPr sz="1291" b="1"/>
            </a:lvl4pPr>
            <a:lvl5pPr marL="1475110" indent="0">
              <a:buNone/>
              <a:defRPr sz="1291" b="1"/>
            </a:lvl5pPr>
            <a:lvl6pPr marL="1843887" indent="0">
              <a:buNone/>
              <a:defRPr sz="1291" b="1"/>
            </a:lvl6pPr>
            <a:lvl7pPr marL="2212664" indent="0">
              <a:buNone/>
              <a:defRPr sz="1291" b="1"/>
            </a:lvl7pPr>
            <a:lvl8pPr marL="2581441" indent="0">
              <a:buNone/>
              <a:defRPr sz="1291" b="1"/>
            </a:lvl8pPr>
            <a:lvl9pPr marL="2950219" indent="0">
              <a:buNone/>
              <a:defRPr sz="1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29" y="2574304"/>
            <a:ext cx="4253866" cy="37785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726623"/>
            <a:ext cx="4274821" cy="84767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936" b="1"/>
            </a:lvl1pPr>
            <a:lvl2pPr marL="368777" indent="0">
              <a:buNone/>
              <a:defRPr sz="1613" b="1"/>
            </a:lvl2pPr>
            <a:lvl3pPr marL="737554" indent="0">
              <a:buNone/>
              <a:defRPr sz="1452" b="1"/>
            </a:lvl3pPr>
            <a:lvl4pPr marL="1106332" indent="0">
              <a:buNone/>
              <a:defRPr sz="1291" b="1"/>
            </a:lvl4pPr>
            <a:lvl5pPr marL="1475110" indent="0">
              <a:buNone/>
              <a:defRPr sz="1291" b="1"/>
            </a:lvl5pPr>
            <a:lvl6pPr marL="1843887" indent="0">
              <a:buNone/>
              <a:defRPr sz="1291" b="1"/>
            </a:lvl6pPr>
            <a:lvl7pPr marL="2212664" indent="0">
              <a:buNone/>
              <a:defRPr sz="1291" b="1"/>
            </a:lvl7pPr>
            <a:lvl8pPr marL="2581441" indent="0">
              <a:buNone/>
              <a:defRPr sz="1291" b="1"/>
            </a:lvl8pPr>
            <a:lvl9pPr marL="2950219" indent="0">
              <a:buNone/>
              <a:defRPr sz="1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574304"/>
            <a:ext cx="4274821" cy="37785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19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161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3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30" y="469373"/>
            <a:ext cx="3243834" cy="1642795"/>
          </a:xfrm>
        </p:spPr>
        <p:txBody>
          <a:bodyPr anchor="b">
            <a:normAutofit/>
          </a:bodyPr>
          <a:lstStyle>
            <a:lvl1pPr>
              <a:defRPr sz="2581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4820" y="1016971"/>
            <a:ext cx="5092066" cy="5006623"/>
          </a:xfrm>
        </p:spPr>
        <p:txBody>
          <a:bodyPr/>
          <a:lstStyle>
            <a:lvl1pPr>
              <a:defRPr sz="2581"/>
            </a:lvl1pPr>
            <a:lvl2pPr>
              <a:defRPr sz="2259"/>
            </a:lvl2pPr>
            <a:lvl3pPr>
              <a:defRPr sz="1936"/>
            </a:lvl3pPr>
            <a:lvl4pPr>
              <a:defRPr sz="1613"/>
            </a:lvl4pPr>
            <a:lvl5pPr>
              <a:defRPr sz="1613"/>
            </a:lvl5pPr>
            <a:lvl6pPr>
              <a:defRPr sz="1613"/>
            </a:lvl6pPr>
            <a:lvl7pPr>
              <a:defRPr sz="1613"/>
            </a:lvl7pPr>
            <a:lvl8pPr>
              <a:defRPr sz="1613"/>
            </a:lvl8pPr>
            <a:lvl9pPr>
              <a:defRPr sz="1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030" y="2112168"/>
            <a:ext cx="3243834" cy="39114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91"/>
            </a:lvl1pPr>
            <a:lvl2pPr marL="368777" indent="0">
              <a:buNone/>
              <a:defRPr sz="968"/>
            </a:lvl2pPr>
            <a:lvl3pPr marL="737554" indent="0">
              <a:buNone/>
              <a:defRPr sz="807"/>
            </a:lvl3pPr>
            <a:lvl4pPr marL="1106332" indent="0">
              <a:buNone/>
              <a:defRPr sz="726"/>
            </a:lvl4pPr>
            <a:lvl5pPr marL="1475110" indent="0">
              <a:buNone/>
              <a:defRPr sz="726"/>
            </a:lvl5pPr>
            <a:lvl6pPr marL="1843887" indent="0">
              <a:buNone/>
              <a:defRPr sz="726"/>
            </a:lvl6pPr>
            <a:lvl7pPr marL="2212664" indent="0">
              <a:buNone/>
              <a:defRPr sz="726"/>
            </a:lvl7pPr>
            <a:lvl8pPr marL="2581441" indent="0">
              <a:buNone/>
              <a:defRPr sz="726"/>
            </a:lvl8pPr>
            <a:lvl9pPr marL="2950219" indent="0">
              <a:buNone/>
              <a:defRPr sz="7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9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30" y="469371"/>
            <a:ext cx="3243834" cy="1642798"/>
          </a:xfrm>
        </p:spPr>
        <p:txBody>
          <a:bodyPr anchor="b">
            <a:normAutofit/>
          </a:bodyPr>
          <a:lstStyle>
            <a:lvl1pPr>
              <a:defRPr sz="2581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4820" y="1016971"/>
            <a:ext cx="5092066" cy="5006623"/>
          </a:xfrm>
        </p:spPr>
        <p:txBody>
          <a:bodyPr/>
          <a:lstStyle>
            <a:lvl1pPr marL="0" indent="0">
              <a:buNone/>
              <a:defRPr sz="2581"/>
            </a:lvl1pPr>
            <a:lvl2pPr marL="368777" indent="0">
              <a:buNone/>
              <a:defRPr sz="2259"/>
            </a:lvl2pPr>
            <a:lvl3pPr marL="737554" indent="0">
              <a:buNone/>
              <a:defRPr sz="1936"/>
            </a:lvl3pPr>
            <a:lvl4pPr marL="1106332" indent="0">
              <a:buNone/>
              <a:defRPr sz="1613"/>
            </a:lvl4pPr>
            <a:lvl5pPr marL="1475110" indent="0">
              <a:buNone/>
              <a:defRPr sz="1613"/>
            </a:lvl5pPr>
            <a:lvl6pPr marL="1843887" indent="0">
              <a:buNone/>
              <a:defRPr sz="1613"/>
            </a:lvl6pPr>
            <a:lvl7pPr marL="2212664" indent="0">
              <a:buNone/>
              <a:defRPr sz="1613"/>
            </a:lvl7pPr>
            <a:lvl8pPr marL="2581441" indent="0">
              <a:buNone/>
              <a:defRPr sz="1613"/>
            </a:lvl8pPr>
            <a:lvl9pPr marL="2950219" indent="0">
              <a:buNone/>
              <a:defRPr sz="1613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030" y="2112169"/>
            <a:ext cx="3243834" cy="3911424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91"/>
            </a:lvl1pPr>
            <a:lvl2pPr marL="368777" indent="0">
              <a:buNone/>
              <a:defRPr sz="968"/>
            </a:lvl2pPr>
            <a:lvl3pPr marL="737554" indent="0">
              <a:buNone/>
              <a:defRPr sz="807"/>
            </a:lvl3pPr>
            <a:lvl4pPr marL="1106332" indent="0">
              <a:buNone/>
              <a:defRPr sz="726"/>
            </a:lvl4pPr>
            <a:lvl5pPr marL="1475110" indent="0">
              <a:buNone/>
              <a:defRPr sz="726"/>
            </a:lvl5pPr>
            <a:lvl6pPr marL="1843887" indent="0">
              <a:buNone/>
              <a:defRPr sz="726"/>
            </a:lvl6pPr>
            <a:lvl7pPr marL="2212664" indent="0">
              <a:buNone/>
              <a:defRPr sz="726"/>
            </a:lvl7pPr>
            <a:lvl8pPr marL="2581441" indent="0">
              <a:buNone/>
              <a:defRPr sz="726"/>
            </a:lvl8pPr>
            <a:lvl9pPr marL="2950219" indent="0">
              <a:buNone/>
              <a:defRPr sz="7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7230" y="375498"/>
            <a:ext cx="8675370" cy="1360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230" y="1877485"/>
            <a:ext cx="8675370" cy="446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6" y="6525561"/>
            <a:ext cx="226314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6" y="6525561"/>
            <a:ext cx="339471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9459" y="6525561"/>
            <a:ext cx="226314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2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/>
  <p:txStyles>
    <p:titleStyle>
      <a:lvl1pPr algn="l" defTabSz="737554" rtl="0" eaLnBrk="1" latinLnBrk="0" hangingPunct="1">
        <a:lnSpc>
          <a:spcPct val="90000"/>
        </a:lnSpc>
        <a:spcBef>
          <a:spcPct val="0"/>
        </a:spcBef>
        <a:buNone/>
        <a:defRPr sz="3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4389" indent="-184389" algn="l" defTabSz="737554" rtl="0" eaLnBrk="1" latinLnBrk="0" hangingPunct="1">
        <a:lnSpc>
          <a:spcPct val="90000"/>
        </a:lnSpc>
        <a:spcBef>
          <a:spcPts val="807"/>
        </a:spcBef>
        <a:buFont typeface="Wingdings 2" pitchFamily="18" charset="2"/>
        <a:buChar char=""/>
        <a:defRPr sz="2259" kern="1200">
          <a:solidFill>
            <a:schemeClr val="tx1"/>
          </a:solidFill>
          <a:latin typeface="+mn-lt"/>
          <a:ea typeface="+mn-ea"/>
          <a:cs typeface="+mn-cs"/>
        </a:defRPr>
      </a:lvl1pPr>
      <a:lvl2pPr marL="553166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936" kern="1200">
          <a:solidFill>
            <a:schemeClr val="tx1"/>
          </a:solidFill>
          <a:latin typeface="+mn-lt"/>
          <a:ea typeface="+mn-ea"/>
          <a:cs typeface="+mn-cs"/>
        </a:defRPr>
      </a:lvl2pPr>
      <a:lvl3pPr marL="921944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613" kern="1200">
          <a:solidFill>
            <a:schemeClr val="tx1"/>
          </a:solidFill>
          <a:latin typeface="+mn-lt"/>
          <a:ea typeface="+mn-ea"/>
          <a:cs typeface="+mn-cs"/>
        </a:defRPr>
      </a:lvl3pPr>
      <a:lvl4pPr marL="1290721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4pPr>
      <a:lvl5pPr marL="1659498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5pPr>
      <a:lvl6pPr marL="2028275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6pPr>
      <a:lvl7pPr marL="2397052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7pPr>
      <a:lvl8pPr marL="2765831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8pPr>
      <a:lvl9pPr marL="3134608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1pPr>
      <a:lvl2pPr marL="368777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2pPr>
      <a:lvl3pPr marL="737554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3pPr>
      <a:lvl4pPr marL="1106332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4pPr>
      <a:lvl5pPr marL="1475110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5pPr>
      <a:lvl6pPr marL="1843887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6pPr>
      <a:lvl7pPr marL="2212664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7pPr>
      <a:lvl8pPr marL="2581441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8pPr>
      <a:lvl9pPr marL="2950219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sjtu.edu.cn/~chengfa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hengfan@sjtu.edu.c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3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8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30.jp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32.png"/><Relationship Id="rId7" Type="http://schemas.openxmlformats.org/officeDocument/2006/relationships/diagramColors" Target="../diagrams/colors14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Layout" Target="../diagrams/layout15.xml"/><Relationship Id="rId7" Type="http://schemas.openxmlformats.org/officeDocument/2006/relationships/image" Target="../media/image33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2696" y="1360041"/>
            <a:ext cx="89061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>
                <a:solidFill>
                  <a:schemeClr val="accent2">
                    <a:lumMod val="75000"/>
                  </a:schemeClr>
                </a:solidFill>
                <a:latin typeface="+mj-lt"/>
              </a:rPr>
              <a:t>Introduction to Computation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54BBBD-B9BF-F54C-8B5E-5669E20BCF3B}"/>
              </a:ext>
            </a:extLst>
          </p:cNvPr>
          <p:cNvSpPr/>
          <p:nvPr/>
        </p:nvSpPr>
        <p:spPr>
          <a:xfrm>
            <a:off x="2580927" y="2944217"/>
            <a:ext cx="4917218" cy="1018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011"/>
              <a:t>Fan Cheng</a:t>
            </a:r>
            <a:br>
              <a:rPr lang="en-US" sz="3011"/>
            </a:br>
            <a:r>
              <a:rPr lang="en-US" sz="3011">
                <a:solidFill>
                  <a:schemeClr val="accent3">
                    <a:lumMod val="75000"/>
                  </a:schemeClr>
                </a:solidFill>
              </a:rPr>
              <a:t>Shanghai Jiao Tong University </a:t>
            </a:r>
            <a:endParaRPr lang="en-US" sz="301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494AC4-83F7-A546-AA32-D9C97D2A9A6A}"/>
              </a:ext>
            </a:extLst>
          </p:cNvPr>
          <p:cNvSpPr/>
          <p:nvPr/>
        </p:nvSpPr>
        <p:spPr>
          <a:xfrm>
            <a:off x="2982563" y="5150631"/>
            <a:ext cx="4113947" cy="10216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13" dirty="0">
                <a:hlinkClick r:id="rId3"/>
              </a:rPr>
              <a:t>http://www.cs.sjtu.edu.cn/~chengfan/</a:t>
            </a:r>
            <a:endParaRPr lang="en-US" sz="2013" dirty="0"/>
          </a:p>
          <a:p>
            <a:pPr algn="ctr"/>
            <a:r>
              <a:rPr lang="en-US" sz="2013" dirty="0">
                <a:hlinkClick r:id="rId4"/>
              </a:rPr>
              <a:t>chengfan@sjtu.edu.cn</a:t>
            </a:r>
            <a:endParaRPr lang="en-US" sz="2013" dirty="0"/>
          </a:p>
          <a:p>
            <a:pPr algn="ctr"/>
            <a:r>
              <a:rPr lang="en-US" sz="2013" dirty="0"/>
              <a:t>Autumn, 20</a:t>
            </a:r>
            <a:r>
              <a:rPr lang="en-US" altLang="zh-CN" sz="2013" dirty="0"/>
              <a:t>22</a:t>
            </a:r>
            <a:endParaRPr lang="en-US" sz="2013" dirty="0"/>
          </a:p>
        </p:txBody>
      </p:sp>
    </p:spTree>
    <p:extLst>
      <p:ext uri="{BB962C8B-B14F-4D97-AF65-F5344CB8AC3E}">
        <p14:creationId xmlns:p14="http://schemas.microsoft.com/office/powerpoint/2010/main" val="2040243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3105017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Recursion (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递归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7117" y="3685711"/>
            <a:ext cx="8418921" cy="2397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When problems have an inherited similar structures, you may consider recursion</a:t>
            </a:r>
          </a:p>
          <a:p>
            <a:r>
              <a:rPr lang="zh-CN" altLang="en-US" dirty="0"/>
              <a:t>递归函数的特点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问题具有递归的结构，可以</a:t>
            </a:r>
            <a:r>
              <a:rPr lang="zh-CN" altLang="en-US" dirty="0">
                <a:solidFill>
                  <a:srgbClr val="C00000"/>
                </a:solidFill>
              </a:rPr>
              <a:t>状态转移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从一个函数值到另一个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pPr marL="457200" indent="-457200">
              <a:buAutoNum type="arabicPeriod"/>
            </a:pPr>
            <a:r>
              <a:rPr lang="zh-CN" altLang="en-US" dirty="0"/>
              <a:t>初始状态容易处理</a:t>
            </a:r>
            <a:endParaRPr lang="en-US" altLang="zh-CN" dirty="0">
              <a:ea typeface="华文楷体" pitchFamily="2" charset="-122"/>
              <a:cs typeface="Times New Roman" pitchFamily="18" charset="0"/>
            </a:endParaRPr>
          </a:p>
          <a:p>
            <a:r>
              <a:rPr lang="zh-CN" altLang="en-US" dirty="0"/>
              <a:t>递归函数编写的注意事项</a:t>
            </a:r>
            <a:r>
              <a:rPr lang="en-US" altLang="zh-CN" dirty="0"/>
              <a:t>, </a:t>
            </a:r>
            <a:r>
              <a:rPr lang="zh-CN" altLang="en-US" dirty="0"/>
              <a:t>必须严格按照以下步骤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首先</a:t>
            </a:r>
            <a:r>
              <a:rPr lang="zh-CN" altLang="en-US" dirty="0"/>
              <a:t>判断是否达到基本状态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再决定</a:t>
            </a:r>
            <a:r>
              <a:rPr lang="zh-CN" altLang="en-US" dirty="0"/>
              <a:t>是否用递归关系处理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否则</a:t>
            </a:r>
            <a:r>
              <a:rPr lang="zh-CN" altLang="en-US" dirty="0"/>
              <a:t>，会陷入死循环</a:t>
            </a:r>
            <a:endParaRPr lang="en-US" altLang="zh-CN" dirty="0">
              <a:ea typeface="华文楷体" pitchFamily="2" charset="-122"/>
              <a:cs typeface="Times New Roman" pitchFamily="18" charset="0"/>
            </a:endParaRPr>
          </a:p>
        </p:txBody>
      </p:sp>
      <p:pic>
        <p:nvPicPr>
          <p:cNvPr id="3074" name="Picture 2" descr="Image result for russian do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72" y="1504057"/>
            <a:ext cx="3707152" cy="196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pir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577" y="1696760"/>
            <a:ext cx="2141475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Fibonacc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005" y="1769375"/>
            <a:ext cx="1918594" cy="143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6ABF72CB-0034-485A-B308-250B7F2B94C8}"/>
              </a:ext>
            </a:extLst>
          </p:cNvPr>
          <p:cNvSpPr/>
          <p:nvPr/>
        </p:nvSpPr>
        <p:spPr>
          <a:xfrm>
            <a:off x="1964148" y="6166220"/>
            <a:ext cx="7544451" cy="642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u="sng" dirty="0">
                <a:solidFill>
                  <a:schemeClr val="tx1"/>
                </a:solidFill>
              </a:rPr>
              <a:t>一个函数调用由 </a:t>
            </a:r>
            <a:r>
              <a:rPr lang="zh-CN" altLang="en-US" sz="1800" b="1" u="sng" dirty="0">
                <a:solidFill>
                  <a:srgbClr val="C00000"/>
                </a:solidFill>
              </a:rPr>
              <a:t>函数名</a:t>
            </a:r>
            <a:r>
              <a:rPr lang="en-US" altLang="zh-CN" sz="1800" b="1" u="sng" dirty="0">
                <a:solidFill>
                  <a:srgbClr val="C00000"/>
                </a:solidFill>
              </a:rPr>
              <a:t>+</a:t>
            </a:r>
            <a:r>
              <a:rPr lang="zh-CN" altLang="en-US" sz="1800" b="1" u="sng" dirty="0">
                <a:solidFill>
                  <a:srgbClr val="C00000"/>
                </a:solidFill>
              </a:rPr>
              <a:t>具体的参数值 </a:t>
            </a:r>
            <a:r>
              <a:rPr lang="zh-CN" altLang="en-US" sz="1800" b="1" u="sng" dirty="0">
                <a:solidFill>
                  <a:schemeClr val="tx1"/>
                </a:solidFill>
              </a:rPr>
              <a:t>决定：</a:t>
            </a:r>
            <a:r>
              <a:rPr lang="en-US" altLang="zh-CN" sz="1800" b="1" u="sng" dirty="0">
                <a:solidFill>
                  <a:schemeClr val="tx1"/>
                </a:solidFill>
              </a:rPr>
              <a:t>f(1)</a:t>
            </a:r>
            <a:r>
              <a:rPr lang="zh-CN" altLang="en-US" sz="1800" b="1" u="sng" dirty="0">
                <a:solidFill>
                  <a:schemeClr val="tx1"/>
                </a:solidFill>
              </a:rPr>
              <a:t>和</a:t>
            </a:r>
            <a:r>
              <a:rPr lang="en-US" altLang="zh-CN" sz="1800" b="1" u="sng" dirty="0">
                <a:solidFill>
                  <a:schemeClr val="tx1"/>
                </a:solidFill>
              </a:rPr>
              <a:t>f(2)</a:t>
            </a:r>
            <a:r>
              <a:rPr lang="zh-CN" altLang="en-US" sz="1800" b="1" u="sng" dirty="0">
                <a:solidFill>
                  <a:schemeClr val="tx1"/>
                </a:solidFill>
              </a:rPr>
              <a:t>是不同的函数调用</a:t>
            </a:r>
            <a:endParaRPr lang="en-US" altLang="zh-CN" sz="1800" b="1" u="sng" dirty="0">
              <a:solidFill>
                <a:schemeClr val="tx1"/>
              </a:solidFill>
            </a:endParaRPr>
          </a:p>
          <a:p>
            <a:r>
              <a:rPr lang="zh-CN" altLang="en-US" sz="1800" dirty="0">
                <a:solidFill>
                  <a:schemeClr val="tx1"/>
                </a:solidFill>
              </a:rPr>
              <a:t>递归调用：表面上是自己调用自己，实际上</a:t>
            </a:r>
            <a:r>
              <a:rPr lang="zh-CN" altLang="en-US" sz="1800" b="1" dirty="0">
                <a:solidFill>
                  <a:srgbClr val="C00000"/>
                </a:solidFill>
              </a:rPr>
              <a:t>参数不同，是不同的函数调用</a:t>
            </a:r>
            <a:endParaRPr lang="en-US" altLang="zh-CN" sz="1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35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995"/>
    </mc:Choice>
    <mc:Fallback xmlns="">
      <p:transition spd="slow" advTm="16499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5337167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Recursive Function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：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Examples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732" y="1317806"/>
            <a:ext cx="8235384" cy="6678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1870" dirty="0"/>
              <a:t>A simple base case (or cases) (</a:t>
            </a:r>
            <a:r>
              <a:rPr lang="zh-CN" altLang="en-US" sz="1870" dirty="0"/>
              <a:t>基本状态</a:t>
            </a:r>
            <a:r>
              <a:rPr lang="en-US" altLang="zh-CN" sz="1870" dirty="0"/>
              <a:t>), and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870" dirty="0"/>
              <a:t>A set of rules which reduce (</a:t>
            </a:r>
            <a:r>
              <a:rPr lang="zh-CN" altLang="en-US" sz="1870" dirty="0"/>
              <a:t>化简</a:t>
            </a:r>
            <a:r>
              <a:rPr lang="en-US" altLang="zh-CN" sz="1870" dirty="0"/>
              <a:t>) all other cases toward the base case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3665365-A74E-4019-80C9-CCBFEC1B5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832" y="2233587"/>
            <a:ext cx="2389356" cy="1728192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0FBBD2E-6DBE-4D15-A5C9-A0CCC4EF8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137" y="2233587"/>
            <a:ext cx="3456384" cy="17548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15167F-80A9-4A27-B775-1D3397CBD2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563" y="4035645"/>
            <a:ext cx="428625" cy="2802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F507B1-55EF-4016-B456-D5D14D52A0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96" y="4035645"/>
            <a:ext cx="428625" cy="276225"/>
          </a:xfrm>
          <a:prstGeom prst="rect">
            <a:avLst/>
          </a:prstGeo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71F7FEC1-7983-4A65-96FD-40E9ECE0E9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913" y="4708822"/>
            <a:ext cx="5201022" cy="11207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680C502-A1F0-4FAE-B5FA-17C1163896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839" y="5972179"/>
            <a:ext cx="864096" cy="2855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73F98BC-76C0-4E0F-9697-570B61ACDDE2}"/>
              </a:ext>
            </a:extLst>
          </p:cNvPr>
          <p:cNvSpPr txBox="1"/>
          <p:nvPr/>
        </p:nvSpPr>
        <p:spPr>
          <a:xfrm>
            <a:off x="2280639" y="3977678"/>
            <a:ext cx="1386918" cy="38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最大公约数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D9A747-DBBC-4B30-983C-F2DFEA36D4C6}"/>
              </a:ext>
            </a:extLst>
          </p:cNvPr>
          <p:cNvSpPr txBox="1"/>
          <p:nvPr/>
        </p:nvSpPr>
        <p:spPr>
          <a:xfrm>
            <a:off x="5291153" y="3988458"/>
            <a:ext cx="1584176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Fibonacci</a:t>
            </a:r>
            <a:r>
              <a:rPr lang="zh-CN" altLang="en-US" dirty="0"/>
              <a:t>数列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F0D52A-25FA-41FC-A673-41326CEA195F}"/>
              </a:ext>
            </a:extLst>
          </p:cNvPr>
          <p:cNvSpPr txBox="1"/>
          <p:nvPr/>
        </p:nvSpPr>
        <p:spPr>
          <a:xfrm>
            <a:off x="4499065" y="5947711"/>
            <a:ext cx="1584176" cy="668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整数的二进制和</a:t>
            </a:r>
          </a:p>
        </p:txBody>
      </p:sp>
    </p:spTree>
    <p:extLst>
      <p:ext uri="{BB962C8B-B14F-4D97-AF65-F5344CB8AC3E}">
        <p14:creationId xmlns:p14="http://schemas.microsoft.com/office/powerpoint/2010/main" val="146008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449"/>
    </mc:Choice>
    <mc:Fallback xmlns="">
      <p:transition spd="slow" advTm="20344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B828AD85-0F3D-473E-96E3-E3591813DD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9712533"/>
              </p:ext>
            </p:extLst>
          </p:nvPr>
        </p:nvGraphicFramePr>
        <p:xfrm>
          <a:off x="1116357" y="1087112"/>
          <a:ext cx="8183773" cy="4866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498520B-ADE9-36AF-48FD-0E95C64FF71D}"/>
              </a:ext>
            </a:extLst>
          </p:cNvPr>
          <p:cNvSpPr txBox="1"/>
          <p:nvPr/>
        </p:nvSpPr>
        <p:spPr>
          <a:xfrm>
            <a:off x="6820422" y="5561556"/>
            <a:ext cx="1340432" cy="38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loga</a:t>
            </a:r>
            <a:r>
              <a:rPr lang="zh-CN" altLang="en-US" dirty="0"/>
              <a:t>步结束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80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B828AD85-0F3D-473E-96E3-E3591813DD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6565032"/>
              </p:ext>
            </p:extLst>
          </p:nvPr>
        </p:nvGraphicFramePr>
        <p:xfrm>
          <a:off x="937313" y="1297869"/>
          <a:ext cx="8183773" cy="4866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94F1B1D-BAEF-417A-8523-155D91127D56}"/>
                  </a:ext>
                </a:extLst>
              </p:cNvPr>
              <p:cNvSpPr txBox="1"/>
              <p:nvPr/>
            </p:nvSpPr>
            <p:spPr>
              <a:xfrm>
                <a:off x="3817460" y="5134708"/>
                <a:ext cx="5426486" cy="380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由于</a:t>
                </a:r>
                <a:r>
                  <a:rPr lang="en-US" altLang="zh-CN" dirty="0"/>
                  <a:t>a&gt;b,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a%b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dirty="0"/>
                  <a:t>b-1&lt;b, </a:t>
                </a:r>
                <a:r>
                  <a:rPr lang="zh-CN" altLang="en-US" dirty="0"/>
                  <a:t>所以有限步后，不然后</a:t>
                </a:r>
                <a:r>
                  <a:rPr lang="en-US" altLang="zh-CN" dirty="0"/>
                  <a:t>b=0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94F1B1D-BAEF-417A-8523-155D91127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460" y="5134708"/>
                <a:ext cx="5426486" cy="380425"/>
              </a:xfrm>
              <a:prstGeom prst="rect">
                <a:avLst/>
              </a:prstGeom>
              <a:blipFill>
                <a:blip r:embed="rId7"/>
                <a:stretch>
                  <a:fillRect l="-1011" t="-7937" b="-25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箭头: 右 3">
            <a:extLst>
              <a:ext uri="{FF2B5EF4-FFF2-40B4-BE49-F238E27FC236}">
                <a16:creationId xmlns:a16="http://schemas.microsoft.com/office/drawing/2014/main" id="{B9080F04-27D8-4702-A8E6-57ACB115C9AA}"/>
              </a:ext>
            </a:extLst>
          </p:cNvPr>
          <p:cNvSpPr/>
          <p:nvPr/>
        </p:nvSpPr>
        <p:spPr>
          <a:xfrm>
            <a:off x="1857574" y="895531"/>
            <a:ext cx="6781267" cy="80467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调用顺序</a:t>
            </a:r>
          </a:p>
        </p:txBody>
      </p:sp>
      <p:sp>
        <p:nvSpPr>
          <p:cNvPr id="5" name="箭头: 左 4">
            <a:extLst>
              <a:ext uri="{FF2B5EF4-FFF2-40B4-BE49-F238E27FC236}">
                <a16:creationId xmlns:a16="http://schemas.microsoft.com/office/drawing/2014/main" id="{E6A5D52E-9E58-403B-9D58-430E65D1E281}"/>
              </a:ext>
            </a:extLst>
          </p:cNvPr>
          <p:cNvSpPr/>
          <p:nvPr/>
        </p:nvSpPr>
        <p:spPr>
          <a:xfrm>
            <a:off x="1857574" y="1617785"/>
            <a:ext cx="6781266" cy="72707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执行顺序</a:t>
            </a:r>
          </a:p>
        </p:txBody>
      </p:sp>
    </p:spTree>
    <p:extLst>
      <p:ext uri="{BB962C8B-B14F-4D97-AF65-F5344CB8AC3E}">
        <p14:creationId xmlns:p14="http://schemas.microsoft.com/office/powerpoint/2010/main" val="3503447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B828AD85-0F3D-473E-96E3-E3591813DD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3675799"/>
              </p:ext>
            </p:extLst>
          </p:nvPr>
        </p:nvGraphicFramePr>
        <p:xfrm>
          <a:off x="1057740" y="0"/>
          <a:ext cx="8183773" cy="4866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EF89F9AF-1BF5-482F-A311-9B7C88C71B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8349132"/>
              </p:ext>
            </p:extLst>
          </p:nvPr>
        </p:nvGraphicFramePr>
        <p:xfrm>
          <a:off x="1057739" y="2174226"/>
          <a:ext cx="8183773" cy="4866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70774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B828AD85-0F3D-473E-96E3-E3591813DD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9944429"/>
              </p:ext>
            </p:extLst>
          </p:nvPr>
        </p:nvGraphicFramePr>
        <p:xfrm>
          <a:off x="937313" y="1297869"/>
          <a:ext cx="8183773" cy="4866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0C0B51F3-276A-4454-944F-6DD4769CAA6D}"/>
              </a:ext>
            </a:extLst>
          </p:cNvPr>
          <p:cNvSpPr/>
          <p:nvPr/>
        </p:nvSpPr>
        <p:spPr>
          <a:xfrm>
            <a:off x="1857574" y="895531"/>
            <a:ext cx="6781267" cy="80467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调用顺序</a:t>
            </a:r>
          </a:p>
        </p:txBody>
      </p:sp>
      <p:sp>
        <p:nvSpPr>
          <p:cNvPr id="4" name="箭头: 左 3">
            <a:extLst>
              <a:ext uri="{FF2B5EF4-FFF2-40B4-BE49-F238E27FC236}">
                <a16:creationId xmlns:a16="http://schemas.microsoft.com/office/drawing/2014/main" id="{D533B108-20D2-4D55-A47E-D651B4C95C93}"/>
              </a:ext>
            </a:extLst>
          </p:cNvPr>
          <p:cNvSpPr/>
          <p:nvPr/>
        </p:nvSpPr>
        <p:spPr>
          <a:xfrm>
            <a:off x="1857574" y="1617785"/>
            <a:ext cx="6781266" cy="72707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执行顺序</a:t>
            </a:r>
          </a:p>
        </p:txBody>
      </p:sp>
    </p:spTree>
    <p:extLst>
      <p:ext uri="{BB962C8B-B14F-4D97-AF65-F5344CB8AC3E}">
        <p14:creationId xmlns:p14="http://schemas.microsoft.com/office/powerpoint/2010/main" val="2836375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B828AD85-0F3D-473E-96E3-E3591813DD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7829340"/>
              </p:ext>
            </p:extLst>
          </p:nvPr>
        </p:nvGraphicFramePr>
        <p:xfrm>
          <a:off x="937313" y="1297869"/>
          <a:ext cx="8183773" cy="4866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80BD591D-0D10-4A63-A203-938D842A4643}"/>
              </a:ext>
            </a:extLst>
          </p:cNvPr>
          <p:cNvSpPr/>
          <p:nvPr/>
        </p:nvSpPr>
        <p:spPr>
          <a:xfrm>
            <a:off x="1857574" y="895531"/>
            <a:ext cx="6781267" cy="80467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调用顺序</a:t>
            </a:r>
          </a:p>
        </p:txBody>
      </p:sp>
      <p:sp>
        <p:nvSpPr>
          <p:cNvPr id="4" name="箭头: 左 3">
            <a:extLst>
              <a:ext uri="{FF2B5EF4-FFF2-40B4-BE49-F238E27FC236}">
                <a16:creationId xmlns:a16="http://schemas.microsoft.com/office/drawing/2014/main" id="{7A78985F-0E98-4D55-921C-9C27398AFB8B}"/>
              </a:ext>
            </a:extLst>
          </p:cNvPr>
          <p:cNvSpPr/>
          <p:nvPr/>
        </p:nvSpPr>
        <p:spPr>
          <a:xfrm>
            <a:off x="1857574" y="1617785"/>
            <a:ext cx="6781266" cy="72707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执行顺序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D0E347-8AF5-EE4F-7927-64443244025A}"/>
                  </a:ext>
                </a:extLst>
              </p:cNvPr>
              <p:cNvSpPr txBox="1"/>
              <p:nvPr/>
            </p:nvSpPr>
            <p:spPr>
              <a:xfrm>
                <a:off x="7296411" y="6219173"/>
                <a:ext cx="1165832" cy="380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步结束</a:t>
                </a:r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D0E347-8AF5-EE4F-7927-644432440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411" y="6219173"/>
                <a:ext cx="1165832" cy="380425"/>
              </a:xfrm>
              <a:prstGeom prst="rect">
                <a:avLst/>
              </a:prstGeom>
              <a:blipFill>
                <a:blip r:embed="rId7"/>
                <a:stretch>
                  <a:fillRect t="-7937" r="-3665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652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4521238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Infinite recursive function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981114" y="1199639"/>
            <a:ext cx="8496944" cy="380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870" dirty="0"/>
              <a:t>Recursive functions without base case will lead to errors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60" y="2912735"/>
            <a:ext cx="7565118" cy="195437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B12816-635B-D249-BE4E-A4969E8EEF6E}"/>
              </a:ext>
            </a:extLst>
          </p:cNvPr>
          <p:cNvSpPr/>
          <p:nvPr/>
        </p:nvSpPr>
        <p:spPr>
          <a:xfrm>
            <a:off x="1068760" y="5157513"/>
            <a:ext cx="6932966" cy="4129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RecursionError</a:t>
            </a:r>
            <a:r>
              <a:rPr lang="en-US" altLang="zh-CN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zh-CN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 recursion depth exceeded </a:t>
            </a:r>
          </a:p>
        </p:txBody>
      </p: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EE8861D5-FA2A-4176-97FD-781D4456C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60" y="1850804"/>
            <a:ext cx="27527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9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46"/>
    </mc:Choice>
    <mc:Fallback xmlns="">
      <p:transition spd="slow" advTm="6164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1205779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>
                <a:solidFill>
                  <a:schemeClr val="accent2">
                    <a:lumMod val="75000"/>
                  </a:schemeClr>
                </a:solidFill>
              </a:rPr>
              <a:t>Hanoi</a:t>
            </a:r>
            <a:endParaRPr lang="en-US" sz="344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9707" y="1196875"/>
            <a:ext cx="8714558" cy="3837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>
                <a:ea typeface="华文楷体" pitchFamily="2" charset="-122"/>
                <a:cs typeface="Times New Roman" pitchFamily="18" charset="0"/>
              </a:rPr>
              <a:t>The Tower of Hanoi (</a:t>
            </a:r>
            <a:r>
              <a:rPr lang="zh-CN" altLang="en-US">
                <a:ea typeface="华文楷体" pitchFamily="2" charset="-122"/>
                <a:cs typeface="Times New Roman" pitchFamily="18" charset="0"/>
              </a:rPr>
              <a:t>汉诺塔</a:t>
            </a:r>
            <a:r>
              <a:rPr lang="en-US" altLang="zh-CN">
                <a:ea typeface="华文楷体" pitchFamily="2" charset="-122"/>
                <a:cs typeface="Times New Roman" pitchFamily="18" charset="0"/>
              </a:rPr>
              <a:t>) is a mathematical game or puzzle. 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>
                <a:ea typeface="华文楷体" pitchFamily="2" charset="-122"/>
                <a:cs typeface="Times New Roman" pitchFamily="18" charset="0"/>
              </a:rPr>
              <a:t>It consists of three rods and a number of disks of different sizes, which can slide onto any rod. 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>
                <a:ea typeface="华文楷体" pitchFamily="2" charset="-122"/>
                <a:cs typeface="Times New Roman" pitchFamily="18" charset="0"/>
              </a:rPr>
              <a:t>The puzzle starts with the disks in a neat stack in ascending order of size on one rod, the smallest at the top, thus making a conical shape. 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>
                <a:ea typeface="华文楷体" pitchFamily="2" charset="-122"/>
                <a:cs typeface="Times New Roman" pitchFamily="18" charset="0"/>
              </a:rPr>
              <a:t>The objective of the puzzle is to move the entire stack to another rod, obeying the following simple rules:</a:t>
            </a:r>
          </a:p>
          <a:p>
            <a:pPr marL="932642" lvl="1" indent="-457200">
              <a:buFont typeface="+mj-lt"/>
              <a:buAutoNum type="alphaUcPeriod"/>
            </a:pPr>
            <a:r>
              <a:rPr lang="en-US" altLang="zh-CN">
                <a:ea typeface="华文楷体" pitchFamily="2" charset="-122"/>
                <a:cs typeface="Times New Roman" pitchFamily="18" charset="0"/>
              </a:rPr>
              <a:t>Only one disk can be moved at a time.</a:t>
            </a:r>
          </a:p>
          <a:p>
            <a:pPr marL="932642" lvl="1" indent="-457200">
              <a:buFont typeface="+mj-lt"/>
              <a:buAutoNum type="alphaUcPeriod"/>
            </a:pPr>
            <a:r>
              <a:rPr lang="en-US" altLang="zh-CN">
                <a:ea typeface="华文楷体" pitchFamily="2" charset="-122"/>
                <a:cs typeface="Times New Roman" pitchFamily="18" charset="0"/>
              </a:rPr>
              <a:t>Each move consists of taking the upper disk from one of the stacks and placing it on top of another stack or on an empty rod.</a:t>
            </a:r>
          </a:p>
          <a:p>
            <a:pPr marL="932642" lvl="1" indent="-457200">
              <a:buFont typeface="+mj-lt"/>
              <a:buAutoNum type="alphaUcPeriod"/>
            </a:pPr>
            <a:r>
              <a:rPr lang="en-US" altLang="zh-CN">
                <a:ea typeface="华文楷体" pitchFamily="2" charset="-122"/>
                <a:cs typeface="Times New Roman" pitchFamily="18" charset="0"/>
              </a:rPr>
              <a:t>No disk may be placed on top of a smaller disk</a:t>
            </a:r>
          </a:p>
          <a:p>
            <a:r>
              <a:rPr lang="en-US" altLang="zh-CN">
                <a:ea typeface="华文楷体" pitchFamily="2" charset="-122"/>
                <a:cs typeface="Times New Roman" pitchFamily="18" charset="0"/>
              </a:rPr>
              <a:t>      Give a solution to this problem.</a:t>
            </a:r>
          </a:p>
          <a:p>
            <a:r>
              <a:rPr lang="zh-CN" altLang="en-US">
                <a:ea typeface="华文楷体" pitchFamily="2" charset="-122"/>
                <a:cs typeface="Times New Roman" pitchFamily="18" charset="0"/>
              </a:rPr>
              <a:t>假定，任务是从圆柱</a:t>
            </a:r>
            <a:r>
              <a:rPr lang="en-US" altLang="zh-CN">
                <a:ea typeface="华文楷体" pitchFamily="2" charset="-122"/>
                <a:cs typeface="Times New Roman" pitchFamily="18" charset="0"/>
              </a:rPr>
              <a:t>1</a:t>
            </a:r>
            <a:r>
              <a:rPr lang="zh-CN" altLang="en-US">
                <a:ea typeface="华文楷体" pitchFamily="2" charset="-122"/>
                <a:cs typeface="Times New Roman" pitchFamily="18" charset="0"/>
              </a:rPr>
              <a:t>，将圆盘经过圆柱</a:t>
            </a:r>
            <a:r>
              <a:rPr lang="en-US" altLang="zh-CN">
                <a:ea typeface="华文楷体" pitchFamily="2" charset="-122"/>
                <a:cs typeface="Times New Roman" pitchFamily="18" charset="0"/>
              </a:rPr>
              <a:t>2</a:t>
            </a:r>
            <a:r>
              <a:rPr lang="zh-CN" altLang="en-US">
                <a:ea typeface="华文楷体" pitchFamily="2" charset="-122"/>
                <a:cs typeface="Times New Roman" pitchFamily="18" charset="0"/>
              </a:rPr>
              <a:t>，全部移动到圆柱</a:t>
            </a:r>
            <a:r>
              <a:rPr lang="en-US" altLang="zh-CN">
                <a:ea typeface="华文楷体" pitchFamily="2" charset="-122"/>
                <a:cs typeface="Times New Roman" pitchFamily="18" charset="0"/>
              </a:rPr>
              <a:t>3</a:t>
            </a:r>
            <a:r>
              <a:rPr lang="zh-CN" altLang="en-US">
                <a:ea typeface="华文楷体" pitchFamily="2" charset="-122"/>
                <a:cs typeface="Times New Roman" pitchFamily="18" charset="0"/>
              </a:rPr>
              <a:t>。输出移动的过程。</a:t>
            </a:r>
            <a:endParaRPr lang="en-US" altLang="zh-CN">
              <a:ea typeface="华文楷体" pitchFamily="2" charset="-122"/>
              <a:cs typeface="Times New Roman" pitchFamily="18" charset="0"/>
            </a:endParaRPr>
          </a:p>
        </p:txBody>
      </p:sp>
      <p:pic>
        <p:nvPicPr>
          <p:cNvPr id="2050" name="Picture 2" descr="https://upload.wikimedia.org/wikipedia/commons/thumb/0/07/Tower_of_Hanoi.jpeg/300px-Tower_of_Hanoi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12" y="5104457"/>
            <a:ext cx="2857500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58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66"/>
    </mc:Choice>
    <mc:Fallback xmlns="">
      <p:transition spd="slow" advTm="3606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151EAD6-A6CE-4D0A-923B-AB74E6120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42" y="771643"/>
            <a:ext cx="4962533" cy="4764773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57FE6A47-E3F8-4DFD-B861-DB857EDF9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141" y="771643"/>
            <a:ext cx="1609528" cy="389532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F5755AD-2250-4AF2-B37F-58BC64C1ADA5}"/>
              </a:ext>
            </a:extLst>
          </p:cNvPr>
          <p:cNvSpPr txBox="1"/>
          <p:nvPr/>
        </p:nvSpPr>
        <p:spPr>
          <a:xfrm>
            <a:off x="1079056" y="5726939"/>
            <a:ext cx="7900288" cy="124470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dirty="0"/>
              <a:t>回顾：函数可以递归定义。但是函数调用时，即使函数名相同，参数不同也可以认为是不同的函数调用。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为方便理解，</a:t>
            </a:r>
            <a:r>
              <a:rPr lang="en-US" altLang="zh-CN" dirty="0"/>
              <a:t>Hanoi(n-1, x, z, y)</a:t>
            </a:r>
            <a:r>
              <a:rPr lang="zh-CN" altLang="en-US" dirty="0"/>
              <a:t>可以等价看成函数</a:t>
            </a:r>
            <a:r>
              <a:rPr lang="en-US" altLang="zh-CN" dirty="0"/>
              <a:t>f(n-1) </a:t>
            </a:r>
            <a:r>
              <a:rPr lang="zh-CN" altLang="en-US" dirty="0"/>
              <a:t>；</a:t>
            </a:r>
            <a:r>
              <a:rPr lang="en-US" altLang="zh-CN" dirty="0"/>
              <a:t> Hanoi(n-1, y, x, z)</a:t>
            </a:r>
            <a:r>
              <a:rPr lang="zh-CN" altLang="en-US" dirty="0"/>
              <a:t>可以等价看成函数</a:t>
            </a:r>
            <a:r>
              <a:rPr lang="en-US" altLang="zh-CN" dirty="0"/>
              <a:t>g(n-1)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622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1446230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>
                <a:solidFill>
                  <a:schemeClr val="accent2">
                    <a:lumMod val="75000"/>
                  </a:schemeClr>
                </a:solidFill>
              </a:rPr>
              <a:t>Outline</a:t>
            </a:r>
            <a:endParaRPr lang="en-US" sz="344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1ADF7-DF9B-A947-B5BC-4330D7FFEB59}"/>
              </a:ext>
            </a:extLst>
          </p:cNvPr>
          <p:cNvSpPr txBox="1"/>
          <p:nvPr/>
        </p:nvSpPr>
        <p:spPr>
          <a:xfrm>
            <a:off x="780728" y="1576065"/>
            <a:ext cx="8060119" cy="13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Recursion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2267203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B828AD85-0F3D-473E-96E3-E3591813DD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3495289"/>
              </p:ext>
            </p:extLst>
          </p:nvPr>
        </p:nvGraphicFramePr>
        <p:xfrm>
          <a:off x="937313" y="1297869"/>
          <a:ext cx="8183773" cy="4866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1431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B828AD85-0F3D-473E-96E3-E3591813DD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2404632"/>
              </p:ext>
            </p:extLst>
          </p:nvPr>
        </p:nvGraphicFramePr>
        <p:xfrm>
          <a:off x="1097173" y="1087112"/>
          <a:ext cx="8183773" cy="4866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8524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B828AD85-0F3D-473E-96E3-E3591813DD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0254276"/>
              </p:ext>
            </p:extLst>
          </p:nvPr>
        </p:nvGraphicFramePr>
        <p:xfrm>
          <a:off x="937313" y="1822469"/>
          <a:ext cx="8183773" cy="4866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2BE27FC7-BEC9-4FB5-B15B-C40264C8D797}"/>
              </a:ext>
            </a:extLst>
          </p:cNvPr>
          <p:cNvSpPr/>
          <p:nvPr/>
        </p:nvSpPr>
        <p:spPr>
          <a:xfrm>
            <a:off x="1812813" y="373139"/>
            <a:ext cx="6781267" cy="80467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调用顺序</a:t>
            </a:r>
          </a:p>
        </p:txBody>
      </p:sp>
      <p:sp>
        <p:nvSpPr>
          <p:cNvPr id="4" name="箭头: 左 3">
            <a:extLst>
              <a:ext uri="{FF2B5EF4-FFF2-40B4-BE49-F238E27FC236}">
                <a16:creationId xmlns:a16="http://schemas.microsoft.com/office/drawing/2014/main" id="{B61E2905-64BC-4C1D-83C4-E799EB7CF8BD}"/>
              </a:ext>
            </a:extLst>
          </p:cNvPr>
          <p:cNvSpPr/>
          <p:nvPr/>
        </p:nvSpPr>
        <p:spPr>
          <a:xfrm>
            <a:off x="1812813" y="1095393"/>
            <a:ext cx="6781266" cy="7270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执行顺序</a:t>
            </a:r>
          </a:p>
        </p:txBody>
      </p:sp>
    </p:spTree>
    <p:extLst>
      <p:ext uri="{BB962C8B-B14F-4D97-AF65-F5344CB8AC3E}">
        <p14:creationId xmlns:p14="http://schemas.microsoft.com/office/powerpoint/2010/main" val="3039485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2024913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41">
                <a:solidFill>
                  <a:schemeClr val="accent2">
                    <a:lumMod val="75000"/>
                  </a:schemeClr>
                </a:solidFill>
              </a:rPr>
              <a:t>递归函数</a:t>
            </a:r>
            <a:endParaRPr lang="en-US" sz="344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9707" y="1196875"/>
            <a:ext cx="8714558" cy="4125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>
                <a:ea typeface="华文楷体" pitchFamily="2" charset="-122"/>
                <a:cs typeface="Times New Roman" pitchFamily="18" charset="0"/>
              </a:rPr>
              <a:t>函数：一段具有某种</a:t>
            </a:r>
            <a:r>
              <a:rPr lang="zh-CN" altLang="en-US">
                <a:solidFill>
                  <a:srgbClr val="FF0000"/>
                </a:solidFill>
                <a:ea typeface="华文楷体" pitchFamily="2" charset="-122"/>
                <a:cs typeface="Times New Roman" pitchFamily="18" charset="0"/>
              </a:rPr>
              <a:t>功能</a:t>
            </a:r>
            <a:r>
              <a:rPr lang="zh-CN" altLang="en-US">
                <a:ea typeface="华文楷体" pitchFamily="2" charset="-122"/>
                <a:cs typeface="Times New Roman" pitchFamily="18" charset="0"/>
              </a:rPr>
              <a:t>的代码。</a:t>
            </a:r>
            <a:endParaRPr lang="en-US" altLang="zh-CN">
              <a:ea typeface="华文楷体" pitchFamily="2" charset="-122"/>
              <a:cs typeface="Times New Roman" pitchFamily="18" charset="0"/>
            </a:endParaRP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zh-CN" altLang="en-US">
                <a:ea typeface="华文楷体" pitchFamily="2" charset="-122"/>
                <a:cs typeface="Times New Roman" pitchFamily="18" charset="0"/>
              </a:rPr>
              <a:t>函数执行结束，表示着已经完成了函数</a:t>
            </a:r>
            <a:r>
              <a:rPr lang="zh-CN" altLang="en-US">
                <a:solidFill>
                  <a:srgbClr val="FF0000"/>
                </a:solidFill>
                <a:ea typeface="华文楷体" pitchFamily="2" charset="-122"/>
                <a:cs typeface="Times New Roman" pitchFamily="18" charset="0"/>
              </a:rPr>
              <a:t>所定义的功能</a:t>
            </a:r>
            <a:r>
              <a:rPr lang="zh-CN" altLang="en-US">
                <a:ea typeface="华文楷体" pitchFamily="2" charset="-122"/>
                <a:cs typeface="Times New Roman" pitchFamily="18" charset="0"/>
              </a:rPr>
              <a:t>。</a:t>
            </a:r>
            <a:endParaRPr lang="en-US" altLang="zh-CN">
              <a:ea typeface="华文楷体" pitchFamily="2" charset="-122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>
                <a:ea typeface="华文楷体" pitchFamily="2" charset="-122"/>
                <a:cs typeface="Times New Roman" pitchFamily="18" charset="0"/>
              </a:rPr>
              <a:t>递归函数：</a:t>
            </a:r>
            <a:endParaRPr lang="en-US" altLang="zh-CN">
              <a:ea typeface="华文楷体" pitchFamily="2" charset="-122"/>
              <a:cs typeface="Times New Roman" pitchFamily="18" charset="0"/>
            </a:endParaRP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>
                <a:ea typeface="华文楷体" pitchFamily="2" charset="-122"/>
                <a:cs typeface="Times New Roman" pitchFamily="18" charset="0"/>
              </a:rPr>
              <a:t>1. </a:t>
            </a:r>
            <a:r>
              <a:rPr lang="zh-CN" altLang="en-US">
                <a:ea typeface="华文楷体" pitchFamily="2" charset="-122"/>
                <a:cs typeface="Times New Roman" pitchFamily="18" charset="0"/>
              </a:rPr>
              <a:t>自己调用自己 ：从一个参数状态到另一个参数状态的转移 </a:t>
            </a:r>
            <a:r>
              <a:rPr lang="en-US" altLang="zh-CN">
                <a:ea typeface="华文楷体" pitchFamily="2" charset="-122"/>
                <a:cs typeface="Times New Roman" pitchFamily="18" charset="0"/>
              </a:rPr>
              <a:t>(</a:t>
            </a:r>
            <a:r>
              <a:rPr lang="zh-CN" altLang="en-US">
                <a:ea typeface="华文楷体" pitchFamily="2" charset="-122"/>
                <a:cs typeface="Times New Roman" pitchFamily="18" charset="0"/>
              </a:rPr>
              <a:t>状态转移</a:t>
            </a:r>
            <a:r>
              <a:rPr lang="en-US" altLang="zh-CN">
                <a:ea typeface="华文楷体" pitchFamily="2" charset="-122"/>
                <a:cs typeface="Times New Roman" pitchFamily="18" charset="0"/>
              </a:rPr>
              <a:t>)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>
                <a:ea typeface="华文楷体" pitchFamily="2" charset="-122"/>
                <a:cs typeface="Times New Roman" pitchFamily="18" charset="0"/>
              </a:rPr>
              <a:t>2. </a:t>
            </a:r>
            <a:r>
              <a:rPr lang="zh-CN" altLang="en-US">
                <a:ea typeface="华文楷体" pitchFamily="2" charset="-122"/>
                <a:cs typeface="Times New Roman" pitchFamily="18" charset="0"/>
              </a:rPr>
              <a:t>初始状态结束递归 </a:t>
            </a:r>
            <a:r>
              <a:rPr lang="en-US" altLang="zh-CN">
                <a:ea typeface="华文楷体" pitchFamily="2" charset="-122"/>
                <a:cs typeface="Times New Roman" pitchFamily="18" charset="0"/>
              </a:rPr>
              <a:t>(</a:t>
            </a:r>
            <a:r>
              <a:rPr lang="zh-CN" altLang="en-US">
                <a:ea typeface="华文楷体" pitchFamily="2" charset="-122"/>
                <a:cs typeface="Times New Roman" pitchFamily="18" charset="0"/>
              </a:rPr>
              <a:t>保证不会死循环</a:t>
            </a:r>
            <a:r>
              <a:rPr lang="en-US" altLang="zh-CN">
                <a:ea typeface="华文楷体" pitchFamily="2" charset="-122"/>
                <a:cs typeface="Times New Roman" pitchFamily="18" charset="0"/>
              </a:rPr>
              <a:t>)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>
                <a:ea typeface="华文楷体" pitchFamily="2" charset="-122"/>
                <a:cs typeface="Times New Roman" pitchFamily="18" charset="0"/>
              </a:rPr>
              <a:t>3.  </a:t>
            </a:r>
            <a:r>
              <a:rPr lang="zh-CN" altLang="en-US">
                <a:ea typeface="华文楷体" pitchFamily="2" charset="-122"/>
                <a:cs typeface="Times New Roman" pitchFamily="18" charset="0"/>
              </a:rPr>
              <a:t>一个函数调用由 函数名</a:t>
            </a:r>
            <a:r>
              <a:rPr lang="en-US" altLang="zh-CN">
                <a:ea typeface="华文楷体" pitchFamily="2" charset="-122"/>
                <a:cs typeface="Times New Roman" pitchFamily="18" charset="0"/>
              </a:rPr>
              <a:t>+</a:t>
            </a:r>
            <a:r>
              <a:rPr lang="zh-CN" altLang="en-US">
                <a:ea typeface="华文楷体" pitchFamily="2" charset="-122"/>
                <a:cs typeface="Times New Roman" pitchFamily="18" charset="0"/>
              </a:rPr>
              <a:t>参数 决定，参数不同、函数名相同也是不同的调用</a:t>
            </a:r>
            <a:endParaRPr lang="en-US" altLang="zh-CN">
              <a:ea typeface="华文楷体" pitchFamily="2" charset="-122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>
                <a:ea typeface="华文楷体" pitchFamily="2" charset="-122"/>
                <a:cs typeface="Times New Roman" pitchFamily="18" charset="0"/>
              </a:rPr>
              <a:t>功能可以是：</a:t>
            </a:r>
            <a:endParaRPr lang="en-US" altLang="zh-CN">
              <a:ea typeface="华文楷体" pitchFamily="2" charset="-122"/>
              <a:cs typeface="Times New Roman" pitchFamily="18" charset="0"/>
            </a:endParaRP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zh-CN" altLang="en-US">
                <a:ea typeface="华文楷体" pitchFamily="2" charset="-122"/>
                <a:cs typeface="Times New Roman" pitchFamily="18" charset="0"/>
              </a:rPr>
              <a:t>函数值，譬如</a:t>
            </a:r>
            <a:r>
              <a:rPr lang="en-US" altLang="zh-CN" err="1">
                <a:ea typeface="华文楷体" pitchFamily="2" charset="-122"/>
                <a:cs typeface="Times New Roman" pitchFamily="18" charset="0"/>
              </a:rPr>
              <a:t>gcd</a:t>
            </a:r>
            <a:r>
              <a:rPr lang="en-US" altLang="zh-CN">
                <a:ea typeface="华文楷体" pitchFamily="2" charset="-122"/>
                <a:cs typeface="Times New Roman" pitchFamily="18" charset="0"/>
              </a:rPr>
              <a:t> (</a:t>
            </a:r>
            <a:r>
              <a:rPr lang="zh-CN" altLang="en-US">
                <a:ea typeface="华文楷体" pitchFamily="2" charset="-122"/>
                <a:cs typeface="Times New Roman" pitchFamily="18" charset="0"/>
              </a:rPr>
              <a:t>简单，好理解</a:t>
            </a:r>
            <a:r>
              <a:rPr lang="en-US" altLang="zh-CN">
                <a:ea typeface="华文楷体" pitchFamily="2" charset="-122"/>
                <a:cs typeface="Times New Roman" pitchFamily="18" charset="0"/>
              </a:rPr>
              <a:t>)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zh-CN" altLang="en-US">
                <a:ea typeface="华文楷体" pitchFamily="2" charset="-122"/>
                <a:cs typeface="Times New Roman" pitchFamily="18" charset="0"/>
              </a:rPr>
              <a:t>抽象的一组事件。譬如</a:t>
            </a:r>
            <a:r>
              <a:rPr lang="en-US" altLang="zh-CN">
                <a:ea typeface="华文楷体" pitchFamily="2" charset="-122"/>
                <a:cs typeface="Times New Roman" pitchFamily="18" charset="0"/>
              </a:rPr>
              <a:t>Hanoi (</a:t>
            </a:r>
            <a:r>
              <a:rPr lang="zh-CN" altLang="en-US">
                <a:ea typeface="华文楷体" pitchFamily="2" charset="-122"/>
                <a:cs typeface="Times New Roman" pitchFamily="18" charset="0"/>
              </a:rPr>
              <a:t>抽象，要仔细分析</a:t>
            </a:r>
            <a:r>
              <a:rPr lang="en-US" altLang="zh-CN">
                <a:ea typeface="华文楷体" pitchFamily="2" charset="-122"/>
                <a:cs typeface="Times New Roman" pitchFamily="18" charset="0"/>
              </a:rPr>
              <a:t>)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zh-CN" altLang="en-US">
                <a:ea typeface="华文楷体" pitchFamily="2" charset="-122"/>
                <a:cs typeface="Times New Roman" pitchFamily="18" charset="0"/>
              </a:rPr>
              <a:t>有问题？？？从定义出发思考</a:t>
            </a:r>
            <a:endParaRPr lang="en-US" altLang="zh-CN">
              <a:ea typeface="华文楷体" pitchFamily="2" charset="-122"/>
              <a:cs typeface="Times New Roman" pitchFamily="18" charset="0"/>
            </a:endParaRPr>
          </a:p>
          <a:p>
            <a:r>
              <a:rPr lang="en-US" altLang="zh-CN" i="1">
                <a:solidFill>
                  <a:srgbClr val="7030A0"/>
                </a:solidFill>
                <a:ea typeface="华文楷体" pitchFamily="2" charset="-122"/>
                <a:cs typeface="Times New Roman" pitchFamily="18" charset="0"/>
              </a:rPr>
              <a:t>	</a:t>
            </a:r>
            <a:r>
              <a:rPr lang="zh-CN" altLang="en-US" i="1">
                <a:solidFill>
                  <a:srgbClr val="7030A0"/>
                </a:solidFill>
                <a:ea typeface="华文楷体" pitchFamily="2" charset="-122"/>
                <a:cs typeface="Times New Roman" pitchFamily="18" charset="0"/>
              </a:rPr>
              <a:t>函数：一段具有某种功能的代码。函数执行结束，表示着已经完成了函数所定义的功能。</a:t>
            </a:r>
            <a:endParaRPr lang="en-US" altLang="zh-CN" i="1">
              <a:solidFill>
                <a:srgbClr val="7030A0"/>
              </a:solidFill>
              <a:ea typeface="华文楷体" pitchFamily="2" charset="-122"/>
              <a:cs typeface="Times New Roman" pitchFamily="18" charset="0"/>
            </a:endParaRPr>
          </a:p>
          <a:p>
            <a:pPr marL="818342" lvl="1" indent="-342900">
              <a:buFont typeface="Wingdings" panose="05000000000000000000" pitchFamily="2" charset="2"/>
              <a:buChar char="p"/>
            </a:pPr>
            <a:endParaRPr lang="en-US" altLang="zh-CN">
              <a:ea typeface="华文楷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6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66"/>
    </mc:Choice>
    <mc:Fallback xmlns="">
      <p:transition spd="slow" advTm="36066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AEC3C12-7B56-4B4A-B8DF-CCC4E10DC19A}"/>
              </a:ext>
            </a:extLst>
          </p:cNvPr>
          <p:cNvSpPr txBox="1"/>
          <p:nvPr/>
        </p:nvSpPr>
        <p:spPr>
          <a:xfrm>
            <a:off x="708720" y="567953"/>
            <a:ext cx="8928992" cy="6142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以函数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Hanoi(n, x, y, z)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为例：</a:t>
            </a:r>
            <a:endParaRPr lang="en-US" altLang="zh-CN" dirty="0">
              <a:ea typeface="华文楷体" pitchFamily="2" charset="-122"/>
              <a:cs typeface="Times New Roman" pitchFamily="18" charset="0"/>
            </a:endParaRPr>
          </a:p>
          <a:p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定义功能：输出将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n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个盘子从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x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途经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y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搬到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z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的过程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(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学习体会！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)</a:t>
            </a:r>
          </a:p>
          <a:p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      由于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Hanoi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中每个小盘子只能放到大盘子上</a:t>
            </a:r>
            <a:endParaRPr lang="en-US" altLang="zh-CN" dirty="0">
              <a:ea typeface="华文楷体" pitchFamily="2" charset="-122"/>
              <a:cs typeface="Times New Roman" pitchFamily="18" charset="0"/>
            </a:endParaRPr>
          </a:p>
          <a:p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首先要把盘子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n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，从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x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搬到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z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。必须先将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1-(n-1)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号盘子先搬到中间点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y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。</a:t>
            </a:r>
            <a:endParaRPr lang="en-US" altLang="zh-CN" dirty="0">
              <a:ea typeface="华文楷体" pitchFamily="2" charset="-122"/>
              <a:cs typeface="Times New Roman" pitchFamily="18" charset="0"/>
            </a:endParaRPr>
          </a:p>
          <a:p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Hanoi(n-1, x, z, y) # 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调用函数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n-1, x, z, y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。</a:t>
            </a:r>
            <a:r>
              <a:rPr lang="zh-CN" altLang="en-US" dirty="0">
                <a:solidFill>
                  <a:srgbClr val="FF0000"/>
                </a:solidFill>
                <a:ea typeface="华文楷体" pitchFamily="2" charset="-122"/>
                <a:cs typeface="Times New Roman" pitchFamily="18" charset="0"/>
              </a:rPr>
              <a:t>函数结束运行后，表明已经完成了定义的功能（即输出了所有的步骤！细细体会！！）</a:t>
            </a:r>
            <a:endParaRPr lang="en-US" altLang="zh-CN" dirty="0">
              <a:ea typeface="华文楷体" pitchFamily="2" charset="-122"/>
              <a:cs typeface="Times New Roman" pitchFamily="18" charset="0"/>
            </a:endParaRPr>
          </a:p>
          <a:p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然后将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n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号盘子从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x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搬到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z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。</a:t>
            </a:r>
            <a:endParaRPr lang="en-US" altLang="zh-CN" dirty="0">
              <a:ea typeface="华文楷体" pitchFamily="2" charset="-122"/>
              <a:cs typeface="Times New Roman" pitchFamily="18" charset="0"/>
            </a:endParaRPr>
          </a:p>
          <a:p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最后一步，我们需要将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1-(n-1)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号盘子从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y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搬到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z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，递归调用即可</a:t>
            </a:r>
            <a:endParaRPr lang="en-US" altLang="zh-CN" dirty="0">
              <a:ea typeface="华文楷体" pitchFamily="2" charset="-122"/>
              <a:cs typeface="Times New Roman" pitchFamily="18" charset="0"/>
            </a:endParaRPr>
          </a:p>
          <a:p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Hanoi(n-1, y, x, z)#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调用函数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n-1, x, z, y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。</a:t>
            </a:r>
            <a:r>
              <a:rPr lang="zh-CN" altLang="en-US" dirty="0">
                <a:solidFill>
                  <a:srgbClr val="FF0000"/>
                </a:solidFill>
                <a:ea typeface="华文楷体" pitchFamily="2" charset="-122"/>
                <a:cs typeface="Times New Roman" pitchFamily="18" charset="0"/>
              </a:rPr>
              <a:t>函数结束运行后，表明已经完成了定义的功能（即输出了所有的步骤！细细体会！！）</a:t>
            </a:r>
            <a:endParaRPr lang="en-US" altLang="zh-CN" dirty="0">
              <a:solidFill>
                <a:srgbClr val="FF0000"/>
              </a:solidFill>
              <a:ea typeface="华文楷体" pitchFamily="2" charset="-122"/>
              <a:cs typeface="Times New Roman" pitchFamily="18" charset="0"/>
            </a:endParaRPr>
          </a:p>
          <a:p>
            <a:endParaRPr lang="en-US" altLang="zh-CN" dirty="0">
              <a:solidFill>
                <a:srgbClr val="FF0000"/>
              </a:solidFill>
              <a:ea typeface="华文楷体" pitchFamily="2" charset="-122"/>
              <a:cs typeface="Times New Roman" pitchFamily="18" charset="0"/>
            </a:endParaRPr>
          </a:p>
          <a:p>
            <a:r>
              <a:rPr lang="en-US" altLang="zh-CN" b="0" i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def Hanoi(n, x, y, z):</a:t>
            </a:r>
            <a:endParaRPr lang="en-US" altLang="zh-CN" b="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i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    if n == 1:  # </a:t>
            </a:r>
            <a:r>
              <a:rPr lang="zh-CN" altLang="en-US" b="0" i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确保函数会结束递归</a:t>
            </a:r>
            <a:endParaRPr lang="en-US" altLang="zh-CN" b="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i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        print("{}: {}-&gt;{}".format(n, x, z))</a:t>
            </a:r>
            <a:endParaRPr lang="en-US" altLang="zh-CN" b="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i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        return</a:t>
            </a:r>
            <a:endParaRPr lang="en-US" altLang="zh-CN" b="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下面三个函数调用完整地实现了</a:t>
            </a:r>
            <a:r>
              <a:rPr lang="en-US" altLang="zh-CN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Hanoi</a:t>
            </a:r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既定</a:t>
            </a:r>
            <a:r>
              <a:rPr lang="zh-CN" altLang="en-US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的功能</a:t>
            </a:r>
            <a:r>
              <a:rPr lang="en-US" altLang="zh-CN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zh-CN" b="0" i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    Hanoi(n-1, x, z, y)</a:t>
            </a:r>
            <a:endParaRPr lang="en-US" altLang="zh-CN" b="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i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    print("{}: {}-&gt;{}".format(n, x, z)) </a:t>
            </a:r>
            <a:endParaRPr lang="en-US" altLang="zh-CN" b="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i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0" i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   Hanoi(n-1, y, x, z)</a:t>
            </a:r>
            <a:endParaRPr lang="en-US" altLang="zh-CN" b="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>
              <a:ea typeface="华文楷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025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2299091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>
                <a:solidFill>
                  <a:schemeClr val="accent2">
                    <a:lumMod val="75000"/>
                  </a:schemeClr>
                </a:solidFill>
              </a:rPr>
              <a:t>permutation</a:t>
            </a:r>
            <a:endParaRPr lang="en-US" sz="344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9707" y="1196875"/>
            <a:ext cx="8714558" cy="956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ea typeface="华文楷体" pitchFamily="2" charset="-122"/>
                <a:cs typeface="Times New Roman" pitchFamily="18" charset="0"/>
              </a:rPr>
              <a:t>问题：生成</a:t>
            </a:r>
            <a:r>
              <a:rPr lang="en-US" altLang="zh-CN">
                <a:ea typeface="华文楷体" pitchFamily="2" charset="-122"/>
                <a:cs typeface="Times New Roman" pitchFamily="18" charset="0"/>
              </a:rPr>
              <a:t>1,…,n</a:t>
            </a:r>
            <a:r>
              <a:rPr lang="zh-CN" altLang="en-US">
                <a:ea typeface="华文楷体" pitchFamily="2" charset="-122"/>
                <a:cs typeface="Times New Roman" pitchFamily="18" charset="0"/>
              </a:rPr>
              <a:t>的所有排列</a:t>
            </a:r>
            <a:endParaRPr lang="en-US" altLang="zh-CN">
              <a:ea typeface="华文楷体" pitchFamily="2" charset="-122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FF0000"/>
                </a:solidFill>
                <a:ea typeface="华文楷体" pitchFamily="2" charset="-122"/>
                <a:cs typeface="Times New Roman" pitchFamily="18" charset="0"/>
              </a:rPr>
              <a:t>问题具有递归的特点：</a:t>
            </a:r>
            <a:r>
              <a:rPr lang="en-US" altLang="zh-CN">
                <a:ea typeface="华文楷体" pitchFamily="2" charset="-122"/>
                <a:cs typeface="Times New Roman" pitchFamily="18" charset="0"/>
              </a:rPr>
              <a:t>1-n</a:t>
            </a:r>
            <a:r>
              <a:rPr lang="zh-CN" altLang="en-US">
                <a:ea typeface="华文楷体" pitchFamily="2" charset="-122"/>
                <a:cs typeface="Times New Roman" pitchFamily="18" charset="0"/>
              </a:rPr>
              <a:t>可以由</a:t>
            </a:r>
            <a:r>
              <a:rPr lang="en-US" altLang="zh-CN">
                <a:ea typeface="华文楷体" pitchFamily="2" charset="-122"/>
                <a:cs typeface="Times New Roman" pitchFamily="18" charset="0"/>
              </a:rPr>
              <a:t>1-(n-1)</a:t>
            </a:r>
            <a:r>
              <a:rPr lang="zh-CN" altLang="en-US">
                <a:ea typeface="华文楷体" pitchFamily="2" charset="-122"/>
                <a:cs typeface="Times New Roman" pitchFamily="18" charset="0"/>
              </a:rPr>
              <a:t>插入</a:t>
            </a:r>
            <a:r>
              <a:rPr lang="en-US" altLang="zh-CN">
                <a:ea typeface="华文楷体" pitchFamily="2" charset="-122"/>
                <a:cs typeface="Times New Roman" pitchFamily="18" charset="0"/>
              </a:rPr>
              <a:t>n</a:t>
            </a:r>
            <a:r>
              <a:rPr lang="zh-CN" altLang="en-US">
                <a:ea typeface="华文楷体" pitchFamily="2" charset="-122"/>
                <a:cs typeface="Times New Roman" pitchFamily="18" charset="0"/>
              </a:rPr>
              <a:t>得到</a:t>
            </a:r>
            <a:endParaRPr lang="en-US" altLang="zh-CN">
              <a:ea typeface="华文楷体" pitchFamily="2" charset="-122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>
                <a:ea typeface="华文楷体" pitchFamily="2" charset="-122"/>
                <a:cs typeface="Times New Roman" pitchFamily="18" charset="0"/>
              </a:rPr>
              <a:t>函数定义</a:t>
            </a:r>
            <a:r>
              <a:rPr lang="en-US" altLang="zh-CN">
                <a:ea typeface="华文楷体" pitchFamily="2" charset="-122"/>
                <a:cs typeface="Times New Roman" pitchFamily="18" charset="0"/>
              </a:rPr>
              <a:t>	def perm(n): # return list</a:t>
            </a:r>
            <a:r>
              <a:rPr lang="zh-CN" altLang="en-US">
                <a:ea typeface="华文楷体" pitchFamily="2" charset="-122"/>
                <a:cs typeface="Times New Roman" pitchFamily="18" charset="0"/>
              </a:rPr>
              <a:t>：</a:t>
            </a:r>
            <a:r>
              <a:rPr lang="en-US" altLang="zh-CN"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>
                <a:ea typeface="华文楷体" pitchFamily="2" charset="-122"/>
                <a:cs typeface="Times New Roman" pitchFamily="18" charset="0"/>
              </a:rPr>
              <a:t>每个元素是</a:t>
            </a:r>
            <a:r>
              <a:rPr lang="en-US" altLang="zh-CN">
                <a:ea typeface="华文楷体" pitchFamily="2" charset="-122"/>
                <a:cs typeface="Times New Roman" pitchFamily="18" charset="0"/>
              </a:rPr>
              <a:t>1-n</a:t>
            </a:r>
            <a:r>
              <a:rPr lang="zh-CN" altLang="en-US">
                <a:ea typeface="华文楷体" pitchFamily="2" charset="-122"/>
                <a:cs typeface="Times New Roman" pitchFamily="18" charset="0"/>
              </a:rPr>
              <a:t>的一个排列 </a:t>
            </a:r>
            <a:r>
              <a:rPr lang="en-US" altLang="zh-CN">
                <a:ea typeface="华文楷体" pitchFamily="2" charset="-122"/>
                <a:cs typeface="Times New Roman" pitchFamily="18" charset="0"/>
              </a:rPr>
              <a:t>[[],[],[],…]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CE534A-C71F-43A4-AE01-D9E3FCBCDEE8}"/>
              </a:ext>
            </a:extLst>
          </p:cNvPr>
          <p:cNvSpPr txBox="1"/>
          <p:nvPr/>
        </p:nvSpPr>
        <p:spPr>
          <a:xfrm>
            <a:off x="7333456" y="3160241"/>
            <a:ext cx="1608133" cy="1244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扩展问题</a:t>
            </a:r>
            <a:endParaRPr lang="en-US" altLang="zh-CN"/>
          </a:p>
          <a:p>
            <a:pPr marL="457200" indent="-457200">
              <a:buAutoNum type="arabicPeriod"/>
            </a:pPr>
            <a:r>
              <a:rPr lang="zh-CN" altLang="en-US"/>
              <a:t>有序排列</a:t>
            </a:r>
            <a:endParaRPr lang="en-US" altLang="zh-CN"/>
          </a:p>
          <a:p>
            <a:pPr marL="457200" indent="-457200">
              <a:buAutoNum type="arabicPeriod"/>
            </a:pPr>
            <a:r>
              <a:rPr lang="en-US" altLang="zh-CN"/>
              <a:t>n</a:t>
            </a:r>
            <a:r>
              <a:rPr lang="zh-CN" altLang="en-US"/>
              <a:t>选</a:t>
            </a:r>
            <a:r>
              <a:rPr lang="en-US" altLang="zh-CN"/>
              <a:t>r</a:t>
            </a:r>
            <a:r>
              <a:rPr lang="zh-CN" altLang="en-US"/>
              <a:t>排列</a:t>
            </a:r>
            <a:endParaRPr lang="en-US" altLang="zh-CN"/>
          </a:p>
          <a:p>
            <a:pPr marL="457200" indent="-457200">
              <a:buAutoNum type="arabicPeriod"/>
            </a:pPr>
            <a:r>
              <a:rPr lang="en-US" altLang="zh-CN"/>
              <a:t>n</a:t>
            </a:r>
            <a:r>
              <a:rPr lang="zh-CN" altLang="en-US"/>
              <a:t>选</a:t>
            </a:r>
            <a:r>
              <a:rPr lang="en-US" altLang="zh-CN"/>
              <a:t>r</a:t>
            </a:r>
            <a:r>
              <a:rPr lang="zh-CN" altLang="en-US"/>
              <a:t>组合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7184C66-7114-4B43-89A5-5482DD8F5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984" y="2153243"/>
            <a:ext cx="3123376" cy="36904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7C92FE-39EF-4B90-8105-DD446D8C4F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49" y="5896545"/>
            <a:ext cx="8830901" cy="78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5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66"/>
    </mc:Choice>
    <mc:Fallback xmlns="">
      <p:transition spd="slow" advTm="36066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EA9BDA2-22CE-4F60-82DE-D28985EC5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512" y="567953"/>
            <a:ext cx="6613376" cy="3893395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7B8771C-F8CA-4459-A8D5-A5D2E712D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715" y="4528393"/>
            <a:ext cx="3384376" cy="113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41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835871" y="577802"/>
            <a:ext cx="2472152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>
                <a:solidFill>
                  <a:schemeClr val="accent2">
                    <a:lumMod val="75000"/>
                  </a:schemeClr>
                </a:solidFill>
              </a:rPr>
              <a:t>Eight Queens</a:t>
            </a:r>
            <a:endParaRPr lang="en-US" sz="344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1114" y="1199639"/>
            <a:ext cx="8496944" cy="124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870"/>
              <a:t>Find the number of solutions for 8 Queens problem</a:t>
            </a:r>
          </a:p>
          <a:p>
            <a:pPr marL="761192" lvl="1" indent="-285750">
              <a:buFont typeface="Wingdings" panose="05000000000000000000" pitchFamily="2" charset="2"/>
              <a:buChar char="p"/>
            </a:pPr>
            <a:r>
              <a:rPr lang="en-US" altLang="zh-CN" sz="1870"/>
              <a:t>How to check whether a given solution is valid</a:t>
            </a:r>
          </a:p>
          <a:p>
            <a:pPr marL="761192" lvl="1" indent="-285750">
              <a:buFont typeface="Wingdings" panose="05000000000000000000" pitchFamily="2" charset="2"/>
              <a:buChar char="p"/>
            </a:pPr>
            <a:r>
              <a:rPr lang="en-US" altLang="zh-CN" sz="1870"/>
              <a:t>How to generate all  the possible solutions</a:t>
            </a:r>
          </a:p>
          <a:p>
            <a:pPr marL="761192" lvl="1" indent="-285750">
              <a:buFont typeface="Wingdings" panose="05000000000000000000" pitchFamily="2" charset="2"/>
              <a:buChar char="p"/>
            </a:pPr>
            <a:r>
              <a:rPr lang="en-US" altLang="zh-CN" sz="1870" err="1"/>
              <a:t>Ans</a:t>
            </a:r>
            <a:r>
              <a:rPr lang="en-US" altLang="zh-CN" sz="1870"/>
              <a:t>: 92</a:t>
            </a:r>
          </a:p>
        </p:txBody>
      </p:sp>
      <p:pic>
        <p:nvPicPr>
          <p:cNvPr id="1026" name="Picture 2" descr="Image result for eight qu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768" y="2636749"/>
            <a:ext cx="2736304" cy="273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7B12816-635B-D249-BE4E-A4969E8EEF6E}"/>
              </a:ext>
            </a:extLst>
          </p:cNvPr>
          <p:cNvSpPr/>
          <p:nvPr/>
        </p:nvSpPr>
        <p:spPr>
          <a:xfrm>
            <a:off x="5445523" y="2912592"/>
            <a:ext cx="2808312" cy="3046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>
                <a:solidFill>
                  <a:schemeClr val="tx1"/>
                </a:solidFill>
              </a:rPr>
              <a:t>How to represent a solution?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E7CBC9-0D5D-450E-8057-7DC25ADF9101}"/>
              </a:ext>
            </a:extLst>
          </p:cNvPr>
          <p:cNvSpPr txBox="1"/>
          <p:nvPr/>
        </p:nvSpPr>
        <p:spPr>
          <a:xfrm>
            <a:off x="4373774" y="3686729"/>
            <a:ext cx="4951810" cy="1244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思路：用列表</a:t>
            </a:r>
            <a:r>
              <a:rPr lang="en-US" altLang="zh-CN" dirty="0"/>
              <a:t>f</a:t>
            </a:r>
            <a:r>
              <a:rPr lang="zh-CN" altLang="en-US" dirty="0"/>
              <a:t>表示放在各行的皇后的列号，那么</a:t>
            </a:r>
            <a:r>
              <a:rPr lang="en-US" altLang="zh-CN" dirty="0"/>
              <a:t>f</a:t>
            </a:r>
            <a:r>
              <a:rPr lang="zh-CN" altLang="en-US" dirty="0"/>
              <a:t>必须是</a:t>
            </a:r>
            <a:r>
              <a:rPr lang="en-US" altLang="zh-CN" dirty="0"/>
              <a:t>1,…,8</a:t>
            </a:r>
            <a:r>
              <a:rPr lang="zh-CN" altLang="en-US" dirty="0"/>
              <a:t>的一个排列。枚举</a:t>
            </a:r>
            <a:r>
              <a:rPr lang="en-US" altLang="zh-CN" dirty="0"/>
              <a:t>1-8</a:t>
            </a:r>
            <a:r>
              <a:rPr lang="zh-CN" altLang="en-US" dirty="0"/>
              <a:t>的所有排列，判断各个排列是不是合法的皇后放置方式</a:t>
            </a:r>
            <a:r>
              <a:rPr lang="en-US" altLang="zh-CN" dirty="0"/>
              <a:t>(</a:t>
            </a:r>
            <a:r>
              <a:rPr lang="zh-CN" altLang="en-US" dirty="0"/>
              <a:t>不同行、不同列，不同对角线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848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C0A5155-D4D9-41AA-BAC0-D4F72A399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677" y="2064812"/>
            <a:ext cx="6949413" cy="416964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009F35-F347-4C35-86F8-8F091916785D}"/>
              </a:ext>
            </a:extLst>
          </p:cNvPr>
          <p:cNvSpPr txBox="1"/>
          <p:nvPr/>
        </p:nvSpPr>
        <p:spPr>
          <a:xfrm>
            <a:off x="1988718" y="1042288"/>
            <a:ext cx="6303329" cy="668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中自带了</a:t>
            </a:r>
            <a:r>
              <a:rPr lang="en-US" altLang="zh-CN" dirty="0"/>
              <a:t>permutation</a:t>
            </a:r>
            <a:r>
              <a:rPr lang="zh-CN" altLang="en-US" dirty="0"/>
              <a:t>函数，可以生成各种排列组合。</a:t>
            </a:r>
            <a:endParaRPr lang="en-US" altLang="zh-CN" dirty="0"/>
          </a:p>
          <a:p>
            <a:r>
              <a:rPr lang="zh-CN" altLang="en-US" dirty="0"/>
              <a:t>本问题中，和前面的</a:t>
            </a:r>
            <a:r>
              <a:rPr lang="en-US" altLang="zh-CN" dirty="0"/>
              <a:t>perm</a:t>
            </a:r>
            <a:r>
              <a:rPr lang="zh-CN" altLang="en-US" dirty="0"/>
              <a:t>函数等价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4FF843-9232-45B6-B4F6-F94C657B4FF8}"/>
              </a:ext>
            </a:extLst>
          </p:cNvPr>
          <p:cNvSpPr txBox="1"/>
          <p:nvPr/>
        </p:nvSpPr>
        <p:spPr>
          <a:xfrm>
            <a:off x="5607893" y="2280056"/>
            <a:ext cx="2460930" cy="38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等价于</a:t>
            </a:r>
            <a:r>
              <a:rPr lang="en-US" altLang="zh-CN" dirty="0"/>
              <a:t>Perm=perm(8)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9686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2388795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递归与循环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CDD350-192E-4AE5-98B4-61A459C25380}"/>
              </a:ext>
            </a:extLst>
          </p:cNvPr>
          <p:cNvSpPr/>
          <p:nvPr/>
        </p:nvSpPr>
        <p:spPr>
          <a:xfrm>
            <a:off x="636712" y="1864097"/>
            <a:ext cx="9001000" cy="4413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递归调用其实是个循环过程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递归函数调用需要额外时间、空间开销：传递参数，保存中间值，切换函数</a:t>
            </a:r>
            <a:endParaRPr lang="en-US" altLang="zh-CN" dirty="0"/>
          </a:p>
          <a:p>
            <a:pPr marL="818342" lvl="1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循环比函数递归更高效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递归函数更容易写，更</a:t>
            </a:r>
            <a:r>
              <a:rPr lang="zh-CN" altLang="en-US" dirty="0">
                <a:solidFill>
                  <a:srgbClr val="FF0000"/>
                </a:solidFill>
              </a:rPr>
              <a:t>符合人的思维模式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</a:rPr>
              <a:t>递归函数是把复杂问题转化为简单问题</a:t>
            </a:r>
            <a:endParaRPr lang="en-US" altLang="zh-CN" dirty="0">
              <a:solidFill>
                <a:srgbClr val="FF0000"/>
              </a:solidFill>
            </a:endParaRPr>
          </a:p>
          <a:p>
            <a:pPr marL="818342" lvl="1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初学者滥用递归：能用递归的地方一律递归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循环是从简单条件出发一步步构造复杂情况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/>
              <a:t>Life is short, use python: Python</a:t>
            </a:r>
            <a:r>
              <a:rPr lang="zh-CN" altLang="en-US" dirty="0"/>
              <a:t>给大家很多便利，更符合人的思维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计算机的思维：</a:t>
            </a:r>
            <a:r>
              <a:rPr lang="en-US" altLang="zh-CN" dirty="0"/>
              <a:t>0/1</a:t>
            </a:r>
          </a:p>
          <a:p>
            <a:pPr marL="818342" lvl="1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你只能用“三角形盖房子”</a:t>
            </a:r>
            <a:endParaRPr lang="en-US" altLang="zh-CN" dirty="0"/>
          </a:p>
          <a:p>
            <a:pPr marL="818342" lvl="1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程序员来适应计算机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任何程序都可以用</a:t>
            </a:r>
            <a:r>
              <a:rPr lang="zh-CN" altLang="en-US" b="1" dirty="0">
                <a:solidFill>
                  <a:srgbClr val="C00000"/>
                </a:solidFill>
              </a:rPr>
              <a:t>赋值、逻辑语句、判断语句、循环语句、跳转语句</a:t>
            </a:r>
            <a:r>
              <a:rPr lang="zh-CN" altLang="en-US" dirty="0"/>
              <a:t>实现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难点：</a:t>
            </a:r>
            <a:r>
              <a:rPr lang="zh-CN" altLang="en-US" dirty="0">
                <a:solidFill>
                  <a:srgbClr val="C00000"/>
                </a:solidFill>
              </a:rPr>
              <a:t>循环语句</a:t>
            </a:r>
            <a:endParaRPr lang="en-US" altLang="zh-CN" dirty="0">
              <a:solidFill>
                <a:srgbClr val="C00000"/>
              </a:solidFill>
            </a:endParaRPr>
          </a:p>
          <a:p>
            <a:pPr marL="818342" lvl="1" indent="-342900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C00000"/>
                </a:solidFill>
              </a:rPr>
              <a:t>while</a:t>
            </a:r>
            <a:r>
              <a:rPr lang="zh-CN" altLang="en-US" dirty="0">
                <a:solidFill>
                  <a:srgbClr val="C00000"/>
                </a:solidFill>
              </a:rPr>
              <a:t>是一个复杂过程</a:t>
            </a:r>
            <a:endParaRPr lang="en-US" altLang="zh-CN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如何通过</a:t>
            </a:r>
            <a:r>
              <a:rPr lang="zh-CN" altLang="en-US" b="1" dirty="0">
                <a:solidFill>
                  <a:srgbClr val="C00000"/>
                </a:solidFill>
              </a:rPr>
              <a:t>设计一个循环来完成一个复杂的功能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5936A56E-5925-4293-B115-C57753C8CBFE}"/>
              </a:ext>
            </a:extLst>
          </p:cNvPr>
          <p:cNvSpPr/>
          <p:nvPr/>
        </p:nvSpPr>
        <p:spPr>
          <a:xfrm>
            <a:off x="2028161" y="1233053"/>
            <a:ext cx="6002077" cy="4576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C00000"/>
                </a:solidFill>
              </a:rPr>
              <a:t>递归：从一般到特殊；循环：从特殊到一般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6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24744" y="602273"/>
            <a:ext cx="3576364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Stack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栈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) diagram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8" name="Picture 4" descr="Image result for st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961" y="1437000"/>
            <a:ext cx="3522294" cy="245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24744" y="4103350"/>
            <a:ext cx="8519793" cy="2106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1870" dirty="0">
                <a:ea typeface="华文楷体" pitchFamily="2" charset="-122"/>
                <a:cs typeface="Times New Roman" pitchFamily="18" charset="0"/>
              </a:rPr>
              <a:t>Suppose we have a collection of books. When we pile them on a desk, we will first put a book on surface of the desktop and put the second one on the top of the first one, and so on. This process is called </a:t>
            </a:r>
            <a:r>
              <a:rPr lang="en-US" altLang="zh-CN" sz="1870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push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1870" dirty="0">
                <a:ea typeface="华文楷体" pitchFamily="2" charset="-122"/>
                <a:cs typeface="Times New Roman" pitchFamily="18" charset="0"/>
              </a:rPr>
              <a:t>When we want to pick up the first book, we need to move the books from the last one to the second one. This process is called </a:t>
            </a:r>
            <a:r>
              <a:rPr lang="en-US" altLang="zh-CN" sz="1870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pop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1870" dirty="0">
                <a:ea typeface="华文楷体" pitchFamily="2" charset="-122"/>
                <a:cs typeface="Times New Roman" pitchFamily="18" charset="0"/>
              </a:rPr>
              <a:t>The whole process can be modeled by </a:t>
            </a:r>
            <a:r>
              <a:rPr lang="en-US" altLang="zh-CN" sz="187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楷体" pitchFamily="2" charset="-122"/>
                <a:cs typeface="Times New Roman" pitchFamily="18" charset="0"/>
              </a:rPr>
              <a:t>stack. </a:t>
            </a:r>
          </a:p>
          <a:p>
            <a:pPr algn="ctr"/>
            <a:r>
              <a:rPr lang="en-US" altLang="zh-CN" sz="1870" dirty="0">
                <a:ea typeface="华文楷体" pitchFamily="2" charset="-122"/>
                <a:cs typeface="Times New Roman" pitchFamily="18" charset="0"/>
              </a:rPr>
              <a:t>FIFO: First in last out (</a:t>
            </a:r>
            <a:r>
              <a:rPr lang="en-US" altLang="zh-CN" sz="1870" dirty="0" err="1">
                <a:ea typeface="华文楷体" pitchFamily="2" charset="-122"/>
                <a:cs typeface="Times New Roman" pitchFamily="18" charset="0"/>
              </a:rPr>
              <a:t>push</a:t>
            </a:r>
            <a:r>
              <a:rPr lang="en-US" altLang="zh-CN" sz="1870" dirty="0" err="1">
                <a:ea typeface="华文楷体" pitchFamily="2" charset="-122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870" dirty="0" err="1">
                <a:ea typeface="华文楷体" pitchFamily="2" charset="-122"/>
                <a:cs typeface="Times New Roman" pitchFamily="18" charset="0"/>
              </a:rPr>
              <a:t>pop</a:t>
            </a:r>
            <a:r>
              <a:rPr lang="en-US" altLang="zh-CN" sz="1870" dirty="0">
                <a:ea typeface="华文楷体" pitchFamily="2" charset="-122"/>
                <a:cs typeface="Times New Roman" pitchFamily="18" charset="0"/>
              </a:rPr>
              <a:t>)</a:t>
            </a:r>
            <a:endParaRPr lang="en-US" altLang="zh-CN" sz="187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楷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25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1756"/>
    </mc:Choice>
    <mc:Fallback xmlns="">
      <p:transition spd="slow" advTm="331756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C29EC63-939E-F543-A597-981B67BF2AE6}"/>
              </a:ext>
            </a:extLst>
          </p:cNvPr>
          <p:cNvGraphicFramePr/>
          <p:nvPr/>
        </p:nvGraphicFramePr>
        <p:xfrm>
          <a:off x="564704" y="1782349"/>
          <a:ext cx="5256584" cy="3475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24E3EDA-A854-D046-89AB-883D3CC52C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328" y="1408870"/>
            <a:ext cx="3168352" cy="42228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D1951D-0267-714B-8B7F-AC034AF58075}"/>
              </a:ext>
            </a:extLst>
          </p:cNvPr>
          <p:cNvSpPr txBox="1"/>
          <p:nvPr/>
        </p:nvSpPr>
        <p:spPr>
          <a:xfrm>
            <a:off x="962008" y="577802"/>
            <a:ext cx="3068469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while: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 状态更新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047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2388795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递归与循环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CDD350-192E-4AE5-98B4-61A459C25380}"/>
              </a:ext>
            </a:extLst>
          </p:cNvPr>
          <p:cNvSpPr/>
          <p:nvPr/>
        </p:nvSpPr>
        <p:spPr>
          <a:xfrm>
            <a:off x="636712" y="1360041"/>
            <a:ext cx="9001000" cy="668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计算一个数各位数字的和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F4452E0-0357-49CB-89B5-B8A3FE81F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39" y="1818213"/>
            <a:ext cx="4752528" cy="3404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9A6E87-DFEB-4E63-806C-929385BC8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424" y="3353593"/>
            <a:ext cx="685800" cy="3333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39A17E-4122-4BAD-9D68-E38469FCFB18}"/>
              </a:ext>
            </a:extLst>
          </p:cNvPr>
          <p:cNvSpPr/>
          <p:nvPr/>
        </p:nvSpPr>
        <p:spPr>
          <a:xfrm>
            <a:off x="1140768" y="5536505"/>
            <a:ext cx="7992888" cy="668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while: </a:t>
            </a:r>
            <a:r>
              <a:rPr lang="zh-CN" altLang="en-US" b="1" dirty="0"/>
              <a:t>必须明确地想清楚</a:t>
            </a:r>
            <a:r>
              <a:rPr lang="zh-CN" altLang="en-US" b="1" dirty="0">
                <a:solidFill>
                  <a:srgbClr val="C00000"/>
                </a:solidFill>
              </a:rPr>
              <a:t>整个变化过程</a:t>
            </a:r>
            <a:r>
              <a:rPr lang="en-US" altLang="zh-CN" b="1" dirty="0">
                <a:solidFill>
                  <a:srgbClr val="C00000"/>
                </a:solidFill>
              </a:rPr>
              <a:t>, </a:t>
            </a:r>
            <a:r>
              <a:rPr lang="zh-CN" altLang="en-US" b="1" dirty="0">
                <a:solidFill>
                  <a:srgbClr val="C00000"/>
                </a:solidFill>
              </a:rPr>
              <a:t>从</a:t>
            </a:r>
            <a:r>
              <a:rPr lang="en-US" altLang="zh-CN" b="1" dirty="0" err="1">
                <a:solidFill>
                  <a:srgbClr val="C00000"/>
                </a:solidFill>
              </a:rPr>
              <a:t>i</a:t>
            </a:r>
            <a:r>
              <a:rPr lang="zh-CN" altLang="en-US" b="1" dirty="0">
                <a:solidFill>
                  <a:srgbClr val="C00000"/>
                </a:solidFill>
              </a:rPr>
              <a:t>到</a:t>
            </a:r>
            <a:r>
              <a:rPr lang="en-US" altLang="zh-CN" b="1" dirty="0">
                <a:solidFill>
                  <a:srgbClr val="C00000"/>
                </a:solidFill>
              </a:rPr>
              <a:t>i+1(</a:t>
            </a:r>
            <a:r>
              <a:rPr lang="zh-CN" altLang="en-US" b="1" dirty="0">
                <a:solidFill>
                  <a:srgbClr val="C00000"/>
                </a:solidFill>
              </a:rPr>
              <a:t>递归函数自动完成</a:t>
            </a:r>
            <a:r>
              <a:rPr lang="en-US" altLang="zh-CN" b="1" dirty="0">
                <a:solidFill>
                  <a:srgbClr val="C00000"/>
                </a:solidFill>
              </a:rPr>
              <a:t>)</a:t>
            </a:r>
          </a:p>
          <a:p>
            <a:pPr algn="ctr"/>
            <a:r>
              <a:rPr lang="zh-CN" altLang="en-US" b="1" dirty="0"/>
              <a:t>并不是所有的递归都可以很轻松地用</a:t>
            </a:r>
            <a:r>
              <a:rPr lang="en-US" altLang="zh-CN" b="1" dirty="0"/>
              <a:t>while</a:t>
            </a:r>
            <a:r>
              <a:rPr lang="zh-CN" altLang="en-US" b="1" dirty="0"/>
              <a:t>写</a:t>
            </a:r>
            <a:endParaRPr lang="en-US" altLang="zh-CN" b="1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E56E129-CBF6-B642-99DC-0AA6144C0A90}"/>
              </a:ext>
            </a:extLst>
          </p:cNvPr>
          <p:cNvGraphicFramePr/>
          <p:nvPr/>
        </p:nvGraphicFramePr>
        <p:xfrm>
          <a:off x="6585004" y="268459"/>
          <a:ext cx="3390535" cy="1862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735422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2388795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递归与循环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CDD350-192E-4AE5-98B4-61A459C25380}"/>
              </a:ext>
            </a:extLst>
          </p:cNvPr>
          <p:cNvSpPr/>
          <p:nvPr/>
        </p:nvSpPr>
        <p:spPr>
          <a:xfrm>
            <a:off x="636712" y="1360041"/>
            <a:ext cx="9001000" cy="668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计算</a:t>
            </a:r>
            <a:r>
              <a:rPr lang="en-US" altLang="zh-CN" dirty="0"/>
              <a:t>Fibonacci</a:t>
            </a:r>
            <a:r>
              <a:rPr lang="zh-CN" altLang="en-US" dirty="0"/>
              <a:t>序列第</a:t>
            </a:r>
            <a:r>
              <a:rPr lang="en-US" altLang="zh-CN" dirty="0"/>
              <a:t>n</a:t>
            </a:r>
            <a:r>
              <a:rPr lang="zh-CN" altLang="en-US" dirty="0"/>
              <a:t>项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39A17E-4122-4BAD-9D68-E38469FCFB18}"/>
              </a:ext>
            </a:extLst>
          </p:cNvPr>
          <p:cNvSpPr/>
          <p:nvPr/>
        </p:nvSpPr>
        <p:spPr>
          <a:xfrm>
            <a:off x="4434925" y="4777226"/>
            <a:ext cx="5256584" cy="956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zh-CN" b="1" dirty="0"/>
              <a:t>while: </a:t>
            </a:r>
            <a:r>
              <a:rPr lang="zh-CN" altLang="en-US" b="1" dirty="0"/>
              <a:t>必须明确地想清楚</a:t>
            </a:r>
            <a:r>
              <a:rPr lang="zh-CN" altLang="en-US" b="1" dirty="0">
                <a:solidFill>
                  <a:srgbClr val="C00000"/>
                </a:solidFill>
              </a:rPr>
              <a:t>整个变化过程</a:t>
            </a:r>
            <a:r>
              <a:rPr lang="en-US" altLang="zh-CN" b="1" dirty="0">
                <a:solidFill>
                  <a:srgbClr val="C00000"/>
                </a:solidFill>
              </a:rPr>
              <a:t>, </a:t>
            </a:r>
            <a:r>
              <a:rPr lang="zh-CN" altLang="en-US" b="1" dirty="0">
                <a:solidFill>
                  <a:srgbClr val="C00000"/>
                </a:solidFill>
              </a:rPr>
              <a:t>从</a:t>
            </a:r>
            <a:r>
              <a:rPr lang="en-US" altLang="zh-CN" b="1" dirty="0" err="1">
                <a:solidFill>
                  <a:srgbClr val="C00000"/>
                </a:solidFill>
              </a:rPr>
              <a:t>i</a:t>
            </a:r>
            <a:r>
              <a:rPr lang="zh-CN" altLang="en-US" b="1" dirty="0">
                <a:solidFill>
                  <a:srgbClr val="C00000"/>
                </a:solidFill>
              </a:rPr>
              <a:t>到</a:t>
            </a:r>
            <a:r>
              <a:rPr lang="en-US" altLang="zh-CN" b="1" dirty="0">
                <a:solidFill>
                  <a:srgbClr val="C00000"/>
                </a:solidFill>
              </a:rPr>
              <a:t>i+1(</a:t>
            </a:r>
            <a:r>
              <a:rPr lang="zh-CN" altLang="en-US" b="1" dirty="0">
                <a:solidFill>
                  <a:srgbClr val="C00000"/>
                </a:solidFill>
              </a:rPr>
              <a:t>递归函数自动完成</a:t>
            </a:r>
            <a:r>
              <a:rPr lang="en-US" altLang="zh-CN" b="1" dirty="0">
                <a:solidFill>
                  <a:srgbClr val="C00000"/>
                </a:solidFill>
              </a:rPr>
              <a:t>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zh-CN" altLang="en-US" b="1" dirty="0"/>
              <a:t>并不是所有的递归都可以很轻松地用</a:t>
            </a:r>
            <a:r>
              <a:rPr lang="en-US" altLang="zh-CN" b="1" dirty="0"/>
              <a:t>while</a:t>
            </a:r>
            <a:r>
              <a:rPr lang="zh-CN" altLang="en-US" b="1" dirty="0"/>
              <a:t>写</a:t>
            </a:r>
            <a:endParaRPr lang="en-US" altLang="zh-CN" b="1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E56E129-CBF6-B642-99DC-0AA6144C0A90}"/>
              </a:ext>
            </a:extLst>
          </p:cNvPr>
          <p:cNvGraphicFramePr/>
          <p:nvPr/>
        </p:nvGraphicFramePr>
        <p:xfrm>
          <a:off x="6300974" y="1097377"/>
          <a:ext cx="3390535" cy="1862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0F09F6A-217C-4D46-87C0-3FA20A92D78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2" y="1792089"/>
            <a:ext cx="3636821" cy="48280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CA53F8-D862-4541-B501-1C315C4CFE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144" y="6353446"/>
            <a:ext cx="1917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10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4A8EC50-4496-42FA-828A-E5B9E5867868}"/>
                  </a:ext>
                </a:extLst>
              </p:cNvPr>
              <p:cNvSpPr/>
              <p:nvPr/>
            </p:nvSpPr>
            <p:spPr>
              <a:xfrm>
                <a:off x="528700" y="567953"/>
                <a:ext cx="9001000" cy="60705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C00000"/>
                    </a:solidFill>
                  </a:rPr>
                  <a:t>Recursive Functions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b="1" dirty="0">
                    <a:solidFill>
                      <a:srgbClr val="C00000"/>
                    </a:solidFill>
                  </a:rPr>
                  <a:t> Loop</a:t>
                </a:r>
              </a:p>
              <a:p>
                <a:r>
                  <a:rPr lang="en-US" altLang="zh-CN" dirty="0"/>
                  <a:t>1. Write a Python program to calculate the sum of a list of numbers</a:t>
                </a:r>
              </a:p>
              <a:p>
                <a:r>
                  <a:rPr lang="en-US" altLang="zh-CN" dirty="0"/>
                  <a:t>2. Write a Python program to converting an integer to a string in any base.</a:t>
                </a:r>
              </a:p>
              <a:p>
                <a:r>
                  <a:rPr lang="en-US" altLang="zh-CN" dirty="0"/>
                  <a:t>3. Write a Python program of recursion list sum. </a:t>
                </a:r>
              </a:p>
              <a:p>
                <a:pPr lvl="2"/>
                <a:r>
                  <a:rPr lang="en-US" altLang="zh-CN" dirty="0"/>
                  <a:t>Test Data: [1, 2, [3,4], [5,6]]</a:t>
                </a:r>
              </a:p>
              <a:p>
                <a:pPr lvl="2"/>
                <a:r>
                  <a:rPr lang="en-US" altLang="zh-CN" dirty="0"/>
                  <a:t>Expected Result: 21</a:t>
                </a:r>
              </a:p>
              <a:p>
                <a:r>
                  <a:rPr lang="en-US" altLang="zh-CN" dirty="0"/>
                  <a:t>4. Write a Python program to get the factorial of a non-negative integer.</a:t>
                </a:r>
              </a:p>
              <a:p>
                <a:r>
                  <a:rPr lang="en-US" altLang="zh-CN" dirty="0"/>
                  <a:t>5. Write a Python program to get the sum of digitals of a non-negative integer. </a:t>
                </a:r>
              </a:p>
              <a:p>
                <a:pPr lvl="2"/>
                <a:r>
                  <a:rPr lang="en-US" altLang="zh-CN" dirty="0"/>
                  <a:t>Test Data: </a:t>
                </a:r>
              </a:p>
              <a:p>
                <a:pPr lvl="2"/>
                <a:r>
                  <a:rPr lang="en-US" altLang="zh-CN" dirty="0" err="1"/>
                  <a:t>sumDigits</a:t>
                </a:r>
                <a:r>
                  <a:rPr lang="en-US" altLang="zh-CN" dirty="0"/>
                  <a:t>(345) -&gt; 12</a:t>
                </a:r>
              </a:p>
              <a:p>
                <a:pPr lvl="2"/>
                <a:r>
                  <a:rPr lang="en-US" altLang="zh-CN" dirty="0" err="1"/>
                  <a:t>sumDigits</a:t>
                </a:r>
                <a:r>
                  <a:rPr lang="en-US" altLang="zh-CN" dirty="0"/>
                  <a:t>(45) -&gt; 9</a:t>
                </a:r>
              </a:p>
              <a:p>
                <a:r>
                  <a:rPr lang="en-US" altLang="zh-CN" dirty="0"/>
                  <a:t>6. Write a Python program to calculate the geometric sum of n items. </a:t>
                </a:r>
                <a:br>
                  <a:rPr lang="en-US" altLang="zh-CN" dirty="0"/>
                </a:br>
                <a:r>
                  <a:rPr lang="en-US" altLang="zh-CN" dirty="0"/>
                  <a:t>	Note: In mathematics, a geometric series is a series with a constant ratio between   </a:t>
                </a:r>
              </a:p>
              <a:p>
                <a:r>
                  <a:rPr lang="en-US" altLang="zh-CN" dirty="0"/>
                  <a:t>    successive terms. </a:t>
                </a:r>
                <a:br>
                  <a:rPr lang="en-US" altLang="zh-CN" dirty="0"/>
                </a:br>
                <a:r>
                  <a:rPr lang="en-US" altLang="zh-CN" dirty="0"/>
                  <a:t>	Example :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zh-CN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 sz="2000"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a:rPr lang="en-US" altLang="zh-CN" sz="2000"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000"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sup>
                        <m:e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000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7. Write a Python program to calculate the value of 'a' to the power 'b’.</a:t>
                </a:r>
              </a:p>
              <a:p>
                <a:r>
                  <a:rPr lang="en-US" altLang="zh-CN" dirty="0"/>
                  <a:t>	Test Data :  power(3,4) -&gt; 81 </a:t>
                </a:r>
              </a:p>
              <a:p>
                <a:r>
                  <a:rPr lang="en-US" altLang="zh-CN" dirty="0"/>
                  <a:t>8. Fibonacci, </a:t>
                </a:r>
                <a:r>
                  <a:rPr lang="en-US" altLang="zh-CN" dirty="0" err="1"/>
                  <a:t>gcd</a:t>
                </a:r>
                <a:r>
                  <a:rPr lang="en-US" altLang="zh-CN" dirty="0"/>
                  <a:t>, climbing steps,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binary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search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4A8EC50-4496-42FA-828A-E5B9E5867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00" y="567953"/>
                <a:ext cx="9001000" cy="6070508"/>
              </a:xfrm>
              <a:prstGeom prst="rect">
                <a:avLst/>
              </a:prstGeom>
              <a:blipFill>
                <a:blip r:embed="rId2"/>
                <a:stretch>
                  <a:fillRect l="-610" t="-502" r="-339" b="-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A2F0CD1-58E7-0F6D-2B7E-694E8534197E}"/>
              </a:ext>
            </a:extLst>
          </p:cNvPr>
          <p:cNvSpPr txBox="1"/>
          <p:nvPr/>
        </p:nvSpPr>
        <p:spPr>
          <a:xfrm>
            <a:off x="7653403" y="567953"/>
            <a:ext cx="2348720" cy="38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有部分语法暂时超纲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60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24744" y="602273"/>
            <a:ext cx="2443298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Function calls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082189" y="4429027"/>
                <a:ext cx="8519793" cy="2108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p"/>
                </a:pPr>
                <a:r>
                  <a:rPr lang="en-US" altLang="zh-CN" dirty="0">
                    <a:ea typeface="华文楷体" pitchFamily="2" charset="-122"/>
                    <a:cs typeface="Times New Roman" pitchFamily="18" charset="0"/>
                  </a:rPr>
                  <a:t>In python, a function can call another function</a:t>
                </a:r>
              </a:p>
              <a:p>
                <a:pPr marL="342900" indent="-342900">
                  <a:buFont typeface="Wingdings" panose="05000000000000000000" pitchFamily="2" charset="2"/>
                  <a:buChar char="p"/>
                </a:pPr>
                <a:r>
                  <a:rPr lang="en-US" altLang="zh-CN" dirty="0">
                    <a:ea typeface="华文楷体" pitchFamily="2" charset="-122"/>
                    <a:cs typeface="Times New Roman" pitchFamily="18" charset="0"/>
                  </a:rPr>
                  <a:t>In a program, we have a chain of function calls: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itchFamily="2" charset="-122"/>
                            <a:cs typeface="Times New Roman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itchFamily="2" charset="-122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itchFamily="2" charset="-122"/>
                        <a:cs typeface="Times New Roman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itchFamily="2" charset="-122"/>
                            <a:cs typeface="Times New Roman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itchFamily="2" charset="-122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itchFamily="2" charset="-122"/>
                        <a:cs typeface="Times New Roman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itchFamily="2" charset="-122"/>
                            <a:cs typeface="Times New Roman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itchFamily="2" charset="-122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itchFamily="2" charset="-122"/>
                        <a:cs typeface="Times New Roman" pitchFamily="18" charset="0"/>
                      </a:rPr>
                      <m:t>→…→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itchFamily="2" charset="-122"/>
                            <a:cs typeface="Times New Roman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itchFamily="2" charset="-122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>
                  <a:ea typeface="华文楷体" pitchFamily="2" charset="-122"/>
                  <a:cs typeface="Times New Roman" pitchFamily="18" charset="0"/>
                </a:endParaRPr>
              </a:p>
              <a:p>
                <a:pPr marL="818342" lvl="1" indent="-342900">
                  <a:buFont typeface="Wingdings" panose="05000000000000000000" pitchFamily="2" charset="2"/>
                  <a:buChar char="p"/>
                </a:pPr>
                <a:r>
                  <a:rPr lang="en-US" altLang="zh-CN" dirty="0">
                    <a:ea typeface="华文楷体" pitchFamily="2" charset="-122"/>
                    <a:cs typeface="Times New Roman" pitchFamily="18" charset="0"/>
                  </a:rPr>
                  <a:t>Stack diagram: when a function calls another function, the processed can also be modeled by a stack. </a:t>
                </a:r>
              </a:p>
              <a:p>
                <a:pPr marL="818342" lvl="1" indent="-342900">
                  <a:buFont typeface="Wingdings" panose="05000000000000000000" pitchFamily="2" charset="2"/>
                  <a:buChar char="p"/>
                </a:pPr>
                <a:r>
                  <a:rPr lang="en-US" altLang="zh-CN" dirty="0">
                    <a:ea typeface="华文楷体" pitchFamily="2" charset="-122"/>
                    <a:cs typeface="Times New Roman" pitchFamily="18" charset="0"/>
                  </a:rPr>
                  <a:t>The functions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itchFamily="2" charset="-122"/>
                            <a:cs typeface="Times New Roman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itchFamily="2" charset="-122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itchFamily="2" charset="-122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itchFamily="2" charset="-122"/>
                            <a:cs typeface="Times New Roman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itchFamily="2" charset="-122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itchFamily="2" charset="-122"/>
                        <a:cs typeface="Times New Roman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itchFamily="2" charset="-122"/>
                            <a:cs typeface="Times New Roman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itchFamily="2" charset="-122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ea typeface="华文楷体" pitchFamily="2" charset="-122"/>
                    <a:cs typeface="Times New Roman" pitchFamily="18" charset="0"/>
                  </a:rPr>
                  <a:t> will be </a:t>
                </a:r>
                <a:r>
                  <a:rPr lang="en-US" altLang="zh-CN" b="1" dirty="0">
                    <a:solidFill>
                      <a:srgbClr val="C00000"/>
                    </a:solidFill>
                    <a:ea typeface="华文楷体" pitchFamily="2" charset="-122"/>
                    <a:cs typeface="Times New Roman" pitchFamily="18" charset="0"/>
                  </a:rPr>
                  <a:t>pushed</a:t>
                </a:r>
                <a:r>
                  <a:rPr lang="en-US" altLang="zh-CN" dirty="0">
                    <a:ea typeface="华文楷体" pitchFamily="2" charset="-122"/>
                    <a:cs typeface="Times New Roman" pitchFamily="18" charset="0"/>
                  </a:rPr>
                  <a:t> into the stack</a:t>
                </a:r>
              </a:p>
              <a:p>
                <a:pPr marL="818342" lvl="1" indent="-342900">
                  <a:buFont typeface="Wingdings" panose="05000000000000000000" pitchFamily="2" charset="2"/>
                  <a:buChar char="p"/>
                </a:pPr>
                <a:r>
                  <a:rPr lang="en-US" altLang="zh-CN" dirty="0">
                    <a:ea typeface="华文楷体" pitchFamily="2" charset="-122"/>
                    <a:cs typeface="Times New Roman" pitchFamily="18" charset="0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itchFamily="2" charset="-122"/>
                            <a:cs typeface="Times New Roman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itchFamily="2" charset="-122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ea typeface="华文楷体" pitchFamily="2" charset="-122"/>
                    <a:cs typeface="Times New Roman" pitchFamily="18" charset="0"/>
                  </a:rPr>
                  <a:t> is executed, it will be </a:t>
                </a:r>
                <a:r>
                  <a:rPr lang="en-US" altLang="zh-CN" b="1" dirty="0">
                    <a:solidFill>
                      <a:srgbClr val="C00000"/>
                    </a:solidFill>
                    <a:ea typeface="华文楷体" pitchFamily="2" charset="-122"/>
                    <a:cs typeface="Times New Roman" pitchFamily="18" charset="0"/>
                  </a:rPr>
                  <a:t>pop</a:t>
                </a:r>
                <a:r>
                  <a:rPr lang="en-US" altLang="zh-CN" dirty="0">
                    <a:ea typeface="华文楷体" pitchFamily="2" charset="-122"/>
                    <a:cs typeface="Times New Roman" pitchFamily="18" charset="0"/>
                  </a:rPr>
                  <a:t> up from the stack. The system will repeat popping 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itchFamily="2" charset="-122"/>
                            <a:cs typeface="Times New Roman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itchFamily="2" charset="-122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itchFamily="2" charset="-122"/>
                            <a:cs typeface="Times New Roman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>
                    <a:ea typeface="华文楷体" pitchFamily="2" charset="-122"/>
                    <a:cs typeface="Times New Roman" pitchFamily="18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itchFamily="2" charset="-122"/>
                            <a:cs typeface="Times New Roman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itchFamily="2" charset="-122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华文楷体" pitchFamily="2" charset="-122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楷体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itchFamily="2" charset="-122"/>
                            <a:cs typeface="Times New Roman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itchFamily="2" charset="-122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>
                  <a:ea typeface="华文楷体" pitchFamily="2" charset="-122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89" y="4429027"/>
                <a:ext cx="8519793" cy="2108975"/>
              </a:xfrm>
              <a:prstGeom prst="rect">
                <a:avLst/>
              </a:prstGeom>
              <a:blipFill>
                <a:blip r:embed="rId2"/>
                <a:stretch>
                  <a:fillRect l="-501" t="-1445" b="-3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369" y="1349084"/>
            <a:ext cx="2010061" cy="27879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506" y="1862115"/>
            <a:ext cx="1456754" cy="1761886"/>
          </a:xfrm>
          <a:prstGeom prst="rect">
            <a:avLst/>
          </a:prstGeom>
        </p:spPr>
      </p:pic>
      <p:sp>
        <p:nvSpPr>
          <p:cNvPr id="5" name="箭头: 下 4">
            <a:extLst>
              <a:ext uri="{FF2B5EF4-FFF2-40B4-BE49-F238E27FC236}">
                <a16:creationId xmlns:a16="http://schemas.microsoft.com/office/drawing/2014/main" id="{1DEA2A57-3140-4E59-BB2E-4F4A979F42BC}"/>
              </a:ext>
            </a:extLst>
          </p:cNvPr>
          <p:cNvSpPr/>
          <p:nvPr/>
        </p:nvSpPr>
        <p:spPr>
          <a:xfrm>
            <a:off x="4847631" y="1822481"/>
            <a:ext cx="363137" cy="88848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调用顺序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28DB209F-F298-48D0-9291-A4CB49C91A88}"/>
              </a:ext>
            </a:extLst>
          </p:cNvPr>
          <p:cNvSpPr/>
          <p:nvPr/>
        </p:nvSpPr>
        <p:spPr>
          <a:xfrm>
            <a:off x="7061281" y="2743058"/>
            <a:ext cx="363137" cy="8884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返回顺序</a:t>
            </a:r>
          </a:p>
        </p:txBody>
      </p:sp>
    </p:spTree>
    <p:extLst>
      <p:ext uri="{BB962C8B-B14F-4D97-AF65-F5344CB8AC3E}">
        <p14:creationId xmlns:p14="http://schemas.microsoft.com/office/powerpoint/2010/main" val="186625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1756"/>
    </mc:Choice>
    <mc:Fallback xmlns="">
      <p:transition spd="slow" advTm="33175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3105017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Recursion (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递归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962008" y="1281414"/>
                <a:ext cx="8418921" cy="5277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p"/>
                </a:pPr>
                <a:r>
                  <a:rPr lang="en-US" altLang="zh-CN" dirty="0">
                    <a:ea typeface="华文楷体" pitchFamily="2" charset="-122"/>
                    <a:cs typeface="Times New Roman" pitchFamily="18" charset="0"/>
                  </a:rPr>
                  <a:t>It is legal for a function to call another function</a:t>
                </a:r>
              </a:p>
              <a:p>
                <a:pPr marL="342900" indent="-342900">
                  <a:buFont typeface="Wingdings" panose="05000000000000000000" pitchFamily="2" charset="2"/>
                  <a:buChar char="p"/>
                </a:pPr>
                <a:r>
                  <a:rPr lang="en-US" altLang="zh-CN" dirty="0">
                    <a:ea typeface="华文楷体" pitchFamily="2" charset="-122"/>
                    <a:cs typeface="Times New Roman" pitchFamily="18" charset="0"/>
                  </a:rPr>
                  <a:t>In mathematics, </a:t>
                </a:r>
                <a:r>
                  <a:rPr lang="en-US" altLang="zh-CN" b="1" dirty="0">
                    <a:solidFill>
                      <a:srgbClr val="C00000"/>
                    </a:solidFill>
                    <a:ea typeface="华文楷体" pitchFamily="2" charset="-122"/>
                    <a:cs typeface="Times New Roman" pitchFamily="18" charset="0"/>
                  </a:rPr>
                  <a:t>recursive functions </a:t>
                </a:r>
                <a:r>
                  <a:rPr lang="en-US" altLang="zh-CN" dirty="0">
                    <a:ea typeface="华文楷体" pitchFamily="2" charset="-122"/>
                    <a:cs typeface="Times New Roman" pitchFamily="18" charset="0"/>
                  </a:rPr>
                  <a:t>allow</a:t>
                </a:r>
                <a:r>
                  <a:rPr lang="en-US" altLang="zh-CN" b="1" dirty="0">
                    <a:solidFill>
                      <a:srgbClr val="C00000"/>
                    </a:solidFill>
                    <a:ea typeface="华文楷体" pitchFamily="2" charset="-122"/>
                    <a:cs typeface="Times New Roman" pitchFamily="18" charset="0"/>
                  </a:rPr>
                  <a:t> </a:t>
                </a:r>
                <a:r>
                  <a:rPr lang="en-US" altLang="zh-CN" dirty="0">
                    <a:ea typeface="华文楷体" pitchFamily="2" charset="-122"/>
                    <a:cs typeface="Times New Roman" pitchFamily="18" charset="0"/>
                  </a:rPr>
                  <a:t>a series to define itself by the other items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华文楷体" pitchFamily="2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 pitchFamily="2" charset="-122"/>
                              <a:cs typeface="Times New Roman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 pitchFamily="2" charset="-122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楷体" pitchFamily="2" charset="-122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华文楷体" pitchFamily="2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 pitchFamily="2" charset="-122"/>
                              <a:cs typeface="Times New Roman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 pitchFamily="2" charset="-122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楷体" pitchFamily="2" charset="-122"/>
                          <a:cs typeface="Times New Roman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华文楷体" pitchFamily="2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 pitchFamily="2" charset="-122"/>
                              <a:cs typeface="Times New Roman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 pitchFamily="2" charset="-122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 pitchFamily="2" charset="-122"/>
                              <a:cs typeface="Times New Roman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楷体" pitchFamily="2" charset="-122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华文楷体" pitchFamily="2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 pitchFamily="2" charset="-122"/>
                              <a:cs typeface="Times New Roman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 pitchFamily="2" charset="-122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 pitchFamily="2" charset="-122"/>
                              <a:cs typeface="Times New Roman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华文楷体" pitchFamily="2" charset="-122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华文楷体" pitchFamily="2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 pitchFamily="2" charset="-122"/>
                              <a:cs typeface="Times New Roman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华文楷体" pitchFamily="2" charset="-122"/>
                              <a:cs typeface="Times New Roman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ea typeface="华文楷体" pitchFamily="2" charset="-122"/>
                  <a:cs typeface="Times New Roman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p"/>
                </a:pPr>
                <a:r>
                  <a:rPr lang="en-US" altLang="zh-CN" dirty="0">
                    <a:ea typeface="华文楷体" pitchFamily="2" charset="-122"/>
                    <a:cs typeface="Times New Roman" pitchFamily="18" charset="0"/>
                  </a:rPr>
                  <a:t>Is it legal to define a function by invoke itself in python? Looks weird!</a:t>
                </a:r>
              </a:p>
              <a:p>
                <a:pPr marL="342900" indent="-342900">
                  <a:buFont typeface="Wingdings" panose="05000000000000000000" pitchFamily="2" charset="2"/>
                  <a:buChar char="p"/>
                </a:pPr>
                <a:r>
                  <a:rPr lang="en-US" altLang="zh-CN" dirty="0">
                    <a:ea typeface="华文楷体" pitchFamily="2" charset="-122"/>
                    <a:cs typeface="Times New Roman" pitchFamily="18" charset="0"/>
                  </a:rPr>
                  <a:t>Recall: A function call is determined by both</a:t>
                </a:r>
              </a:p>
              <a:p>
                <a:pPr algn="ctr"/>
                <a:r>
                  <a:rPr lang="en-US" altLang="zh-CN" dirty="0">
                    <a:ea typeface="华文楷体" pitchFamily="2" charset="-122"/>
                    <a:cs typeface="Times New Roman" pitchFamily="18" charset="0"/>
                  </a:rPr>
                  <a:t>	(</a:t>
                </a:r>
                <a:r>
                  <a:rPr lang="en-US" altLang="zh-CN" dirty="0" err="1">
                    <a:ea typeface="华文楷体" pitchFamily="2" charset="-122"/>
                    <a:cs typeface="Times New Roman" pitchFamily="18" charset="0"/>
                  </a:rPr>
                  <a:t>function_name</a:t>
                </a:r>
                <a:r>
                  <a:rPr lang="en-US" altLang="zh-CN" dirty="0">
                    <a:ea typeface="华文楷体" pitchFamily="2" charset="-122"/>
                    <a:cs typeface="Times New Roman" pitchFamily="18" charset="0"/>
                  </a:rPr>
                  <a:t>, parameters)</a:t>
                </a:r>
              </a:p>
              <a:p>
                <a:r>
                  <a:rPr lang="en-US" altLang="zh-CN" dirty="0">
                    <a:ea typeface="华文楷体" pitchFamily="2" charset="-122"/>
                    <a:cs typeface="Times New Roman" pitchFamily="18" charset="0"/>
                  </a:rPr>
                  <a:t>     For example, (print, 3)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itchFamily="2" charset="-122"/>
                        <a:cs typeface="Times New Roman" pitchFamily="18" charset="0"/>
                      </a:rPr>
                      <m:t>≠</m:t>
                    </m:r>
                  </m:oMath>
                </a14:m>
                <a:r>
                  <a:rPr lang="en-US" altLang="zh-CN" dirty="0">
                    <a:ea typeface="华文楷体" pitchFamily="2" charset="-122"/>
                    <a:cs typeface="Times New Roman" pitchFamily="18" charset="0"/>
                  </a:rPr>
                  <a:t> (print, [3])</a:t>
                </a:r>
              </a:p>
              <a:p>
                <a:r>
                  <a:rPr lang="en-US" altLang="zh-CN" dirty="0">
                    <a:ea typeface="华文楷体" pitchFamily="2" charset="-122"/>
                    <a:cs typeface="Times New Roman" pitchFamily="18" charset="0"/>
                  </a:rPr>
                  <a:t>Thus, in logic it does make sense to invoke itself inside the function definition. </a:t>
                </a:r>
              </a:p>
              <a:p>
                <a:pPr marL="342900" indent="-342900">
                  <a:buFont typeface="Wingdings" panose="05000000000000000000" pitchFamily="2" charset="2"/>
                  <a:buChar char="p"/>
                </a:pPr>
                <a:r>
                  <a:rPr lang="en-US" altLang="zh-CN" dirty="0">
                    <a:ea typeface="华文楷体" pitchFamily="2" charset="-122"/>
                    <a:cs typeface="Times New Roman" pitchFamily="18" charset="0"/>
                  </a:rPr>
                  <a:t>The challenge is that recursion may be never ended (Logic error)                              		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华文楷体" pitchFamily="2" charset="-122"/>
                        <a:cs typeface="Times New Roman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itchFamily="2" charset="-122"/>
                        <a:cs typeface="Times New Roman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itchFamily="2" charset="-122"/>
                        <a:cs typeface="Times New Roman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itchFamily="2" charset="-122"/>
                        <a:cs typeface="Times New Roman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itchFamily="2" charset="-122"/>
                        <a:cs typeface="Times New Roman" pitchFamily="18" charset="0"/>
                      </a:rPr>
                      <m:t>)→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itchFamily="2" charset="-122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华文楷体" pitchFamily="2" charset="-122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华文楷体" pitchFamily="2" charset="-122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华文楷体" pitchFamily="2" charset="-122"/>
                            <a:cs typeface="Times New Roman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楷体" pitchFamily="2" charset="-122"/>
                        <a:cs typeface="Times New Roman" pitchFamily="18" charset="0"/>
                      </a:rPr>
                      <m:t>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楷体" pitchFamily="2" charset="-122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华文楷体" pitchFamily="2" charset="-122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华文楷体" pitchFamily="2" charset="-122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楷体" pitchFamily="2" charset="-122"/>
                        <a:cs typeface="Times New Roman" pitchFamily="18" charset="0"/>
                      </a:rPr>
                      <m:t>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楷体" pitchFamily="2" charset="-122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华文楷体" pitchFamily="2" charset="-122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楷体" pitchFamily="2" charset="-122"/>
                            <a:cs typeface="Times New Roman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楷体" pitchFamily="2" charset="-122"/>
                        <a:cs typeface="Times New Roman" pitchFamily="18" charset="0"/>
                      </a:rPr>
                      <m:t>,  ….,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楷体" pitchFamily="2" charset="-122"/>
                        <a:cs typeface="Times New Roman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楷体" pitchFamily="2" charset="-122"/>
                        <a:cs typeface="Times New Roman" pitchFamily="18" charset="0"/>
                      </a:rPr>
                      <m:t>(−∞) </m:t>
                    </m:r>
                  </m:oMath>
                </a14:m>
                <a:endParaRPr lang="en-US" altLang="zh-CN" dirty="0">
                  <a:solidFill>
                    <a:srgbClr val="C00000"/>
                  </a:solidFill>
                  <a:ea typeface="华文楷体" pitchFamily="2" charset="-122"/>
                  <a:cs typeface="Times New Roman" pitchFamily="18" charset="0"/>
                </a:endParaRPr>
              </a:p>
              <a:p>
                <a:r>
                  <a:rPr lang="en-US" altLang="zh-CN" dirty="0">
                    <a:solidFill>
                      <a:srgbClr val="C00000"/>
                    </a:solidFill>
                    <a:ea typeface="华文楷体" pitchFamily="2" charset="-122"/>
                    <a:cs typeface="Times New Roman" pitchFamily="18" charset="0"/>
                  </a:rPr>
                  <a:t>There should be an end!</a:t>
                </a:r>
              </a:p>
              <a:p>
                <a:pPr marL="342900" indent="-342900">
                  <a:buFont typeface="Wingdings" panose="05000000000000000000" pitchFamily="2" charset="2"/>
                  <a:buChar char="p"/>
                </a:pPr>
                <a:r>
                  <a:rPr lang="en-US" altLang="zh-CN" dirty="0">
                    <a:solidFill>
                      <a:schemeClr val="tx1"/>
                    </a:solidFill>
                    <a:ea typeface="华文楷体" pitchFamily="2" charset="-122"/>
                    <a:cs typeface="Times New Roman" pitchFamily="18" charset="0"/>
                  </a:rPr>
                  <a:t>Idea: To define a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itchFamily="2" charset="-122"/>
                        <a:cs typeface="Times New Roman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itchFamily="2" charset="-122"/>
                        <a:cs typeface="Times New Roman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itchFamily="2" charset="-122"/>
                        <a:cs typeface="Times New Roman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itchFamily="2" charset="-122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endParaRPr>
              </a:p>
              <a:p>
                <a:pPr marL="818342" lvl="1" indent="-342900">
                  <a:buFont typeface="Wingdings" panose="05000000000000000000" pitchFamily="2" charset="2"/>
                  <a:buChar char="p"/>
                </a:pPr>
                <a:r>
                  <a:rPr lang="en-US" altLang="zh-CN" dirty="0">
                    <a:solidFill>
                      <a:schemeClr val="tx1"/>
                    </a:solidFill>
                    <a:ea typeface="华文楷体" pitchFamily="2" charset="-122"/>
                    <a:cs typeface="Times New Roman" pitchFamily="18" charset="0"/>
                  </a:rPr>
                  <a:t>For the simple cases like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itchFamily="2" charset="-122"/>
                        <a:cs typeface="Times New Roman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itchFamily="2" charset="-122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华文楷体" pitchFamily="2" charset="-122"/>
                    <a:cs typeface="Times New Roman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itchFamily="2" charset="-122"/>
                        <a:cs typeface="Times New Roman" pitchFamily="18" charset="0"/>
                      </a:rPr>
                      <m:t>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华文楷体" pitchFamily="2" charset="-122"/>
                    <a:cs typeface="Times New Roman" pitchFamily="18" charset="0"/>
                  </a:rPr>
                  <a:t>, we directly return its values</a:t>
                </a:r>
              </a:p>
              <a:p>
                <a:pPr marL="818342" lvl="1" indent="-342900">
                  <a:buFont typeface="Wingdings" panose="05000000000000000000" pitchFamily="2" charset="2"/>
                  <a:buChar char="p"/>
                </a:pPr>
                <a:r>
                  <a:rPr lang="en-US" altLang="zh-CN" dirty="0">
                    <a:solidFill>
                      <a:schemeClr val="tx1"/>
                    </a:solidFill>
                    <a:ea typeface="华文楷体" pitchFamily="2" charset="-122"/>
                    <a:cs typeface="Times New Roman" pitchFamily="18" charset="0"/>
                  </a:rPr>
                  <a:t>For the general cases, we try to solve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itchFamily="2" charset="-122"/>
                        <a:cs typeface="Times New Roman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itchFamily="2" charset="-122"/>
                        <a:cs typeface="Times New Roman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itchFamily="2" charset="-122"/>
                        <a:cs typeface="Times New Roman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itchFamily="2" charset="-122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华文楷体" pitchFamily="2" charset="-122"/>
                    <a:cs typeface="Times New Roman" pitchFamily="18" charset="0"/>
                  </a:rPr>
                  <a:t> by reduce it to its previous solutions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itchFamily="2" charset="-122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itchFamily="2" charset="-122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itchFamily="2" charset="-122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itchFamily="2" charset="-122"/>
                        <a:cs typeface="Times New Roman" pitchFamily="18" charset="0"/>
                      </a:rPr>
                      <m:t>,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itchFamily="2" charset="-122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itchFamily="2" charset="-122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itchFamily="2" charset="-122"/>
                            <a:cs typeface="Times New Roman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itchFamily="2" charset="-122"/>
                        <a:cs typeface="Times New Roman" pitchFamily="18" charset="0"/>
                      </a:rPr>
                      <m:t>, …,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itchFamily="2" charset="-122"/>
                        <a:cs typeface="Times New Roman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itchFamily="2" charset="-122"/>
                        <a:cs typeface="Times New Roman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itchFamily="2" charset="-122"/>
                        <a:cs typeface="Times New Roman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itchFamily="2" charset="-122"/>
                        <a:cs typeface="Times New Roman" pitchFamily="18" charset="0"/>
                      </a:rPr>
                      <m:t>−1)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ea typeface="华文楷体" pitchFamily="2" charset="-122"/>
                  <a:cs typeface="Times New Roman" pitchFamily="18" charset="0"/>
                </a:endParaRPr>
              </a:p>
              <a:p>
                <a:pPr marL="818342" lvl="1" indent="-342900">
                  <a:buFont typeface="Wingdings" panose="05000000000000000000" pitchFamily="2" charset="2"/>
                  <a:buChar char="p"/>
                </a:pPr>
                <a:r>
                  <a:rPr lang="en-US" altLang="zh-CN" dirty="0">
                    <a:ea typeface="华文楷体" pitchFamily="2" charset="-122"/>
                    <a:cs typeface="Times New Roman" pitchFamily="18" charset="0"/>
                  </a:rPr>
                  <a:t>By mathematical induction (</a:t>
                </a:r>
                <a:r>
                  <a:rPr lang="zh-CN" altLang="en-US" dirty="0">
                    <a:ea typeface="华文楷体" pitchFamily="2" charset="-122"/>
                    <a:cs typeface="Times New Roman" pitchFamily="18" charset="0"/>
                  </a:rPr>
                  <a:t>数学归纳法</a:t>
                </a:r>
                <a:r>
                  <a:rPr lang="en-US" altLang="zh-CN" dirty="0">
                    <a:ea typeface="华文楷体" pitchFamily="2" charset="-122"/>
                    <a:cs typeface="Times New Roman" pitchFamily="18" charset="0"/>
                  </a:rPr>
                  <a:t>),</a:t>
                </a:r>
                <a:r>
                  <a:rPr lang="zh-CN" altLang="en-US" dirty="0">
                    <a:ea typeface="华文楷体" pitchFamily="2" charset="-122"/>
                    <a:cs typeface="Times New Roman" pitchFamily="18" charset="0"/>
                  </a:rPr>
                  <a:t> </a:t>
                </a:r>
                <a:r>
                  <a:rPr lang="en-US" altLang="zh-CN" dirty="0">
                    <a:ea typeface="华文楷体" pitchFamily="2" charset="-122"/>
                    <a:cs typeface="Times New Roman" pitchFamily="18" charset="0"/>
                  </a:rPr>
                  <a:t>the</a:t>
                </a:r>
                <a:r>
                  <a:rPr lang="zh-CN" altLang="en-US" dirty="0">
                    <a:ea typeface="华文楷体" pitchFamily="2" charset="-122"/>
                    <a:cs typeface="Times New Roman" pitchFamily="18" charset="0"/>
                  </a:rPr>
                  <a:t> </a:t>
                </a:r>
                <a:r>
                  <a:rPr lang="en-US" altLang="zh-CN" dirty="0">
                    <a:ea typeface="华文楷体" pitchFamily="2" charset="-122"/>
                    <a:cs typeface="Times New Roman" pitchFamily="18" charset="0"/>
                  </a:rPr>
                  <a:t>solutions above always terminate in finite steps</a:t>
                </a:r>
                <a:r>
                  <a:rPr lang="en-US" altLang="zh-CN" dirty="0">
                    <a:solidFill>
                      <a:schemeClr val="tx1"/>
                    </a:solidFill>
                    <a:ea typeface="华文楷体" pitchFamily="2" charset="-122"/>
                    <a:cs typeface="Times New Roman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08" y="1281414"/>
                <a:ext cx="8418921" cy="5277983"/>
              </a:xfrm>
              <a:prstGeom prst="rect">
                <a:avLst/>
              </a:prstGeom>
              <a:blipFill>
                <a:blip r:embed="rId2"/>
                <a:stretch>
                  <a:fillRect l="-652" t="-577" b="-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54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995"/>
    </mc:Choice>
    <mc:Fallback xmlns="">
      <p:transition spd="slow" advTm="16499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3234027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Recursive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81114" y="1199639"/>
                <a:ext cx="8496944" cy="26835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p"/>
                </a:pPr>
                <a:r>
                  <a:rPr lang="en-US" altLang="zh-CN" sz="1870" dirty="0"/>
                  <a:t>The formal definition: a method exhibits recursive behavior when it can be defined by </a:t>
                </a:r>
                <a:r>
                  <a:rPr lang="en-US" altLang="zh-CN" sz="1870" b="1" dirty="0">
                    <a:solidFill>
                      <a:srgbClr val="C00000"/>
                    </a:solidFill>
                  </a:rPr>
                  <a:t>two properties</a:t>
                </a:r>
                <a:r>
                  <a:rPr lang="en-US" altLang="zh-CN" sz="1870" dirty="0"/>
                  <a:t>:</a:t>
                </a:r>
              </a:p>
              <a:p>
                <a:pPr marL="932642" lvl="1" indent="-457200">
                  <a:buFont typeface="+mj-lt"/>
                  <a:buAutoNum type="arabicPeriod"/>
                </a:pPr>
                <a:r>
                  <a:rPr lang="en-US" altLang="zh-CN" sz="1870" dirty="0"/>
                  <a:t>A simple base case (or cases) (</a:t>
                </a:r>
                <a:r>
                  <a:rPr lang="zh-CN" altLang="en-US" sz="1870" dirty="0"/>
                  <a:t>基本状态</a:t>
                </a:r>
                <a:r>
                  <a:rPr lang="en-US" altLang="zh-CN" sz="1870" dirty="0"/>
                  <a:t>), and</a:t>
                </a:r>
              </a:p>
              <a:p>
                <a:pPr marL="932642" lvl="1" indent="-457200">
                  <a:buFont typeface="+mj-lt"/>
                  <a:buAutoNum type="arabicPeriod"/>
                </a:pPr>
                <a:r>
                  <a:rPr lang="en-US" altLang="zh-CN" sz="1870" dirty="0"/>
                  <a:t>A set of rules which reduce (</a:t>
                </a:r>
                <a:r>
                  <a:rPr lang="zh-CN" altLang="en-US" sz="1870" dirty="0"/>
                  <a:t>化简</a:t>
                </a:r>
                <a:r>
                  <a:rPr lang="en-US" altLang="zh-CN" sz="1870" dirty="0"/>
                  <a:t>) all other cases toward the base case</a:t>
                </a:r>
              </a:p>
              <a:p>
                <a:pPr marL="457200" indent="-457200">
                  <a:buFont typeface="Wingdings" panose="05000000000000000000" pitchFamily="2" charset="2"/>
                  <a:buChar char="p"/>
                </a:pPr>
                <a:r>
                  <a:rPr lang="en-US" altLang="zh-CN" sz="1870" dirty="0"/>
                  <a:t>The first property will make sure the function will terminate finally. </a:t>
                </a:r>
                <a:r>
                  <a:rPr lang="zh-CN" altLang="en-US" dirty="0">
                    <a:ea typeface="华文楷体" pitchFamily="2" charset="-122"/>
                    <a:cs typeface="Times New Roman" pitchFamily="18" charset="0"/>
                  </a:rPr>
                  <a:t>简单的情况直接计算（不递归）</a:t>
                </a:r>
                <a:endParaRPr lang="en-US" altLang="zh-CN" sz="1870" dirty="0"/>
              </a:p>
              <a:p>
                <a:pPr marL="457200" indent="-457200">
                  <a:buFont typeface="Wingdings" panose="05000000000000000000" pitchFamily="2" charset="2"/>
                  <a:buChar char="p"/>
                </a:pPr>
                <a:r>
                  <a:rPr lang="en-US" altLang="zh-CN" sz="1870" dirty="0"/>
                  <a:t>The second property will call the function itself to reach the base case.</a:t>
                </a:r>
                <a:r>
                  <a:rPr lang="zh-CN" altLang="en-US" dirty="0">
                    <a:ea typeface="华文楷体" pitchFamily="2" charset="-122"/>
                    <a:cs typeface="Times New Roman" pitchFamily="18" charset="0"/>
                  </a:rPr>
                  <a:t>复杂的情况转化为简单的情况（递归）</a:t>
                </a:r>
                <a:endParaRPr lang="en-US" altLang="zh-CN" sz="1870" dirty="0"/>
              </a:p>
              <a:p>
                <a:r>
                  <a:rPr lang="en-US" altLang="zh-CN" sz="1870" dirty="0"/>
                  <a:t>Example: compute the factorial(n): </a:t>
                </a:r>
                <a14:m>
                  <m:oMath xmlns:m="http://schemas.openxmlformats.org/officeDocument/2006/math">
                    <m:r>
                      <a:rPr lang="en-US" altLang="zh-CN" sz="187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7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altLang="zh-CN" sz="187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14" y="1199639"/>
                <a:ext cx="8496944" cy="2683555"/>
              </a:xfrm>
              <a:prstGeom prst="rect">
                <a:avLst/>
              </a:prstGeom>
              <a:blipFill>
                <a:blip r:embed="rId2"/>
                <a:stretch>
                  <a:fillRect l="-646" t="-1136" r="-574" b="-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375" y="3949699"/>
            <a:ext cx="3952506" cy="25130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324" y="3954771"/>
            <a:ext cx="648072" cy="250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3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639"/>
    </mc:Choice>
    <mc:Fallback xmlns="">
      <p:transition spd="slow" advTm="36563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B828AD85-0F3D-473E-96E3-E3591813DD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8876490"/>
              </p:ext>
            </p:extLst>
          </p:nvPr>
        </p:nvGraphicFramePr>
        <p:xfrm>
          <a:off x="937313" y="1297869"/>
          <a:ext cx="8183773" cy="4866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6073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B828AD85-0F3D-473E-96E3-E3591813DD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6932427"/>
              </p:ext>
            </p:extLst>
          </p:nvPr>
        </p:nvGraphicFramePr>
        <p:xfrm>
          <a:off x="937313" y="1297869"/>
          <a:ext cx="8183773" cy="4866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E1A4545A-96C7-41BA-B369-202F4E77028B}"/>
              </a:ext>
            </a:extLst>
          </p:cNvPr>
          <p:cNvSpPr/>
          <p:nvPr/>
        </p:nvSpPr>
        <p:spPr>
          <a:xfrm>
            <a:off x="1857574" y="895531"/>
            <a:ext cx="6781267" cy="80467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调用顺序</a:t>
            </a:r>
          </a:p>
        </p:txBody>
      </p:sp>
      <p:sp>
        <p:nvSpPr>
          <p:cNvPr id="4" name="箭头: 左 3">
            <a:extLst>
              <a:ext uri="{FF2B5EF4-FFF2-40B4-BE49-F238E27FC236}">
                <a16:creationId xmlns:a16="http://schemas.microsoft.com/office/drawing/2014/main" id="{734C1247-59D0-4935-8C7E-36802DAAB873}"/>
              </a:ext>
            </a:extLst>
          </p:cNvPr>
          <p:cNvSpPr/>
          <p:nvPr/>
        </p:nvSpPr>
        <p:spPr>
          <a:xfrm>
            <a:off x="1857574" y="1617785"/>
            <a:ext cx="6781266" cy="72707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执行顺序</a:t>
            </a:r>
          </a:p>
        </p:txBody>
      </p:sp>
    </p:spTree>
    <p:extLst>
      <p:ext uri="{BB962C8B-B14F-4D97-AF65-F5344CB8AC3E}">
        <p14:creationId xmlns:p14="http://schemas.microsoft.com/office/powerpoint/2010/main" val="2293210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B828AD85-0F3D-473E-96E3-E3591813DD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2672447"/>
              </p:ext>
            </p:extLst>
          </p:nvPr>
        </p:nvGraphicFramePr>
        <p:xfrm>
          <a:off x="937313" y="1297869"/>
          <a:ext cx="8183773" cy="4866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5ED16C48-3A13-4E4A-BA91-3D9C55C45AE5}"/>
              </a:ext>
            </a:extLst>
          </p:cNvPr>
          <p:cNvSpPr/>
          <p:nvPr/>
        </p:nvSpPr>
        <p:spPr>
          <a:xfrm>
            <a:off x="1870363" y="588600"/>
            <a:ext cx="6781267" cy="80467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调用顺序</a:t>
            </a:r>
          </a:p>
        </p:txBody>
      </p:sp>
      <p:sp>
        <p:nvSpPr>
          <p:cNvPr id="4" name="箭头: 左 3">
            <a:extLst>
              <a:ext uri="{FF2B5EF4-FFF2-40B4-BE49-F238E27FC236}">
                <a16:creationId xmlns:a16="http://schemas.microsoft.com/office/drawing/2014/main" id="{37A553A7-4C11-4FEB-95E0-D99D676124E1}"/>
              </a:ext>
            </a:extLst>
          </p:cNvPr>
          <p:cNvSpPr/>
          <p:nvPr/>
        </p:nvSpPr>
        <p:spPr>
          <a:xfrm>
            <a:off x="1870364" y="1297869"/>
            <a:ext cx="6781266" cy="72707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执行顺序</a:t>
            </a:r>
          </a:p>
        </p:txBody>
      </p:sp>
    </p:spTree>
    <p:extLst>
      <p:ext uri="{BB962C8B-B14F-4D97-AF65-F5344CB8AC3E}">
        <p14:creationId xmlns:p14="http://schemas.microsoft.com/office/powerpoint/2010/main" val="29592533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NVISHNO@EKEMMMUFUVWYY57I" val="4250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2240</Words>
  <Application>Microsoft Office PowerPoint</Application>
  <PresentationFormat>Custom</PresentationFormat>
  <Paragraphs>247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Cambria Math</vt:lpstr>
      <vt:lpstr>Consolas</vt:lpstr>
      <vt:lpstr>Tw Cen MT</vt:lpstr>
      <vt:lpstr>Wingdings</vt:lpstr>
      <vt:lpstr>Wingdings 2</vt:lpstr>
      <vt:lpstr>HDOfficeLightV0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LENS of THEORY</dc:title>
  <dc:creator>Nisheeth Vishnoi</dc:creator>
  <cp:lastModifiedBy>Cheng Fan</cp:lastModifiedBy>
  <cp:revision>2</cp:revision>
  <cp:lastPrinted>2018-02-19T20:12:03Z</cp:lastPrinted>
  <dcterms:created xsi:type="dcterms:W3CDTF">2012-11-18T11:25:02Z</dcterms:created>
  <dcterms:modified xsi:type="dcterms:W3CDTF">2022-10-09T08:44:42Z</dcterms:modified>
</cp:coreProperties>
</file>