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9"/>
  </p:notesMasterIdLst>
  <p:sldIdLst>
    <p:sldId id="628" r:id="rId2"/>
    <p:sldId id="775" r:id="rId3"/>
    <p:sldId id="992" r:id="rId4"/>
    <p:sldId id="910" r:id="rId5"/>
    <p:sldId id="993" r:id="rId6"/>
    <p:sldId id="1027" r:id="rId7"/>
    <p:sldId id="997" r:id="rId8"/>
    <p:sldId id="1058" r:id="rId9"/>
    <p:sldId id="1057" r:id="rId10"/>
    <p:sldId id="1018" r:id="rId11"/>
    <p:sldId id="998" r:id="rId12"/>
    <p:sldId id="1017" r:id="rId13"/>
    <p:sldId id="1019" r:id="rId14"/>
    <p:sldId id="1023" r:id="rId15"/>
    <p:sldId id="1020" r:id="rId16"/>
    <p:sldId id="1021" r:id="rId17"/>
    <p:sldId id="1056" r:id="rId18"/>
    <p:sldId id="1055" r:id="rId19"/>
    <p:sldId id="1088" r:id="rId20"/>
    <p:sldId id="1059" r:id="rId21"/>
    <p:sldId id="1022" r:id="rId22"/>
    <p:sldId id="1062" r:id="rId23"/>
    <p:sldId id="1061" r:id="rId24"/>
    <p:sldId id="1083" r:id="rId25"/>
    <p:sldId id="1084" r:id="rId26"/>
    <p:sldId id="1045" r:id="rId27"/>
    <p:sldId id="1046" r:id="rId28"/>
    <p:sldId id="1085" r:id="rId29"/>
    <p:sldId id="1086" r:id="rId30"/>
    <p:sldId id="1087" r:id="rId31"/>
    <p:sldId id="1050" r:id="rId32"/>
    <p:sldId id="1030" r:id="rId33"/>
    <p:sldId id="1032" r:id="rId34"/>
    <p:sldId id="1031" r:id="rId35"/>
    <p:sldId id="1051" r:id="rId36"/>
    <p:sldId id="1089" r:id="rId37"/>
    <p:sldId id="1053" r:id="rId38"/>
  </p:sldIdLst>
  <p:sldSz cx="10058400" cy="7040563"/>
  <p:notesSz cx="6858000" cy="9144000"/>
  <p:custDataLst>
    <p:tags r:id="rId40"/>
  </p:custDataLst>
  <p:defaultTextStyle>
    <a:defPPr>
      <a:defRPr lang="en-US"/>
    </a:defPPr>
    <a:lvl1pPr marL="0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1pPr>
    <a:lvl2pPr marL="475442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2pPr>
    <a:lvl3pPr marL="950885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3pPr>
    <a:lvl4pPr marL="1426327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4pPr>
    <a:lvl5pPr marL="1901769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5pPr>
    <a:lvl6pPr marL="2377211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6pPr>
    <a:lvl7pPr marL="2852654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7pPr>
    <a:lvl8pPr marL="3328096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8pPr>
    <a:lvl9pPr marL="3803538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D5FC79"/>
    <a:srgbClr val="FBE5D6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F28BD3-EFFA-4731-AA1F-C1563B22A6C1}" v="64" dt="2022-10-12T08:55:25.6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1769" autoAdjust="0"/>
  </p:normalViewPr>
  <p:slideViewPr>
    <p:cSldViewPr showGuides="1">
      <p:cViewPr varScale="1">
        <p:scale>
          <a:sx n="111" d="100"/>
          <a:sy n="111" d="100"/>
        </p:scale>
        <p:origin x="488" y="72"/>
      </p:cViewPr>
      <p:guideLst>
        <p:guide orient="horz" pos="221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Fan" userId="73b39abba4055029" providerId="LiveId" clId="{90600EBF-4B56-4866-B452-F97A59F1DC4A}"/>
    <pc:docChg chg="undo custSel addSld delSld modSld sldOrd">
      <pc:chgData name="Cheng Fan" userId="73b39abba4055029" providerId="LiveId" clId="{90600EBF-4B56-4866-B452-F97A59F1DC4A}" dt="2020-10-18T10:18:01.696" v="3365" actId="1036"/>
      <pc:docMkLst>
        <pc:docMk/>
      </pc:docMkLst>
      <pc:sldChg chg="modNotesTx">
        <pc:chgData name="Cheng Fan" userId="73b39abba4055029" providerId="LiveId" clId="{90600EBF-4B56-4866-B452-F97A59F1DC4A}" dt="2020-10-06T04:39:15.943" v="47" actId="20577"/>
        <pc:sldMkLst>
          <pc:docMk/>
          <pc:sldMk cId="2040243274" sldId="628"/>
        </pc:sldMkLst>
      </pc:sldChg>
      <pc:sldChg chg="modSp mod">
        <pc:chgData name="Cheng Fan" userId="73b39abba4055029" providerId="LiveId" clId="{90600EBF-4B56-4866-B452-F97A59F1DC4A}" dt="2020-10-05T09:37:46.482" v="18" actId="20577"/>
        <pc:sldMkLst>
          <pc:docMk/>
          <pc:sldMk cId="2267203452" sldId="775"/>
        </pc:sldMkLst>
        <pc:spChg chg="mod">
          <ac:chgData name="Cheng Fan" userId="73b39abba4055029" providerId="LiveId" clId="{90600EBF-4B56-4866-B452-F97A59F1DC4A}" dt="2020-10-05T09:37:46.482" v="18" actId="20577"/>
          <ac:spMkLst>
            <pc:docMk/>
            <pc:sldMk cId="2267203452" sldId="775"/>
            <ac:spMk id="5" creationId="{CE91ADF7-DF9B-A947-B5BC-4330D7FFEB59}"/>
          </ac:spMkLst>
        </pc:spChg>
      </pc:sldChg>
      <pc:sldChg chg="modSp mod">
        <pc:chgData name="Cheng Fan" userId="73b39abba4055029" providerId="LiveId" clId="{90600EBF-4B56-4866-B452-F97A59F1DC4A}" dt="2020-10-06T07:22:58.096" v="1349" actId="1076"/>
        <pc:sldMkLst>
          <pc:docMk/>
          <pc:sldMk cId="3319302363" sldId="910"/>
        </pc:sldMkLst>
        <pc:spChg chg="mod">
          <ac:chgData name="Cheng Fan" userId="73b39abba4055029" providerId="LiveId" clId="{90600EBF-4B56-4866-B452-F97A59F1DC4A}" dt="2020-10-06T07:22:58.096" v="1349" actId="1076"/>
          <ac:spMkLst>
            <pc:docMk/>
            <pc:sldMk cId="3319302363" sldId="910"/>
            <ac:spMk id="6" creationId="{9F078EC3-00FC-6D4B-9336-1BB438747989}"/>
          </ac:spMkLst>
        </pc:spChg>
      </pc:sldChg>
      <pc:sldChg chg="del">
        <pc:chgData name="Cheng Fan" userId="73b39abba4055029" providerId="LiveId" clId="{90600EBF-4B56-4866-B452-F97A59F1DC4A}" dt="2020-10-05T09:39:29.255" v="44" actId="47"/>
        <pc:sldMkLst>
          <pc:docMk/>
          <pc:sldMk cId="1262165335" sldId="913"/>
        </pc:sldMkLst>
      </pc:sldChg>
      <pc:sldChg chg="del">
        <pc:chgData name="Cheng Fan" userId="73b39abba4055029" providerId="LiveId" clId="{90600EBF-4B56-4866-B452-F97A59F1DC4A}" dt="2020-10-05T09:39:12.623" v="19" actId="47"/>
        <pc:sldMkLst>
          <pc:docMk/>
          <pc:sldMk cId="1835405109" sldId="948"/>
        </pc:sldMkLst>
      </pc:sldChg>
      <pc:sldChg chg="del">
        <pc:chgData name="Cheng Fan" userId="73b39abba4055029" providerId="LiveId" clId="{90600EBF-4B56-4866-B452-F97A59F1DC4A}" dt="2020-10-05T09:39:15.367" v="24" actId="47"/>
        <pc:sldMkLst>
          <pc:docMk/>
          <pc:sldMk cId="1511949403" sldId="962"/>
        </pc:sldMkLst>
      </pc:sldChg>
      <pc:sldChg chg="modSp mod">
        <pc:chgData name="Cheng Fan" userId="73b39abba4055029" providerId="LiveId" clId="{90600EBF-4B56-4866-B452-F97A59F1DC4A}" dt="2020-10-17T04:54:58.279" v="2581" actId="12"/>
        <pc:sldMkLst>
          <pc:docMk/>
          <pc:sldMk cId="1788535357" sldId="992"/>
        </pc:sldMkLst>
        <pc:spChg chg="mod">
          <ac:chgData name="Cheng Fan" userId="73b39abba4055029" providerId="LiveId" clId="{90600EBF-4B56-4866-B452-F97A59F1DC4A}" dt="2020-10-17T04:54:58.279" v="2581" actId="12"/>
          <ac:spMkLst>
            <pc:docMk/>
            <pc:sldMk cId="1788535357" sldId="992"/>
            <ac:spMk id="2" creationId="{00000000-0000-0000-0000-000000000000}"/>
          </ac:spMkLst>
        </pc:spChg>
      </pc:sldChg>
      <pc:sldChg chg="delSp modSp mod">
        <pc:chgData name="Cheng Fan" userId="73b39abba4055029" providerId="LiveId" clId="{90600EBF-4B56-4866-B452-F97A59F1DC4A}" dt="2020-10-18T10:13:42.289" v="3352"/>
        <pc:sldMkLst>
          <pc:docMk/>
          <pc:sldMk cId="2684146188" sldId="993"/>
        </pc:sldMkLst>
        <pc:spChg chg="mod">
          <ac:chgData name="Cheng Fan" userId="73b39abba4055029" providerId="LiveId" clId="{90600EBF-4B56-4866-B452-F97A59F1DC4A}" dt="2020-10-06T04:59:53.070" v="175"/>
          <ac:spMkLst>
            <pc:docMk/>
            <pc:sldMk cId="2684146188" sldId="993"/>
            <ac:spMk id="4" creationId="{9F078EC3-00FC-6D4B-9336-1BB438747989}"/>
          </ac:spMkLst>
        </pc:spChg>
        <pc:spChg chg="mod">
          <ac:chgData name="Cheng Fan" userId="73b39abba4055029" providerId="LiveId" clId="{90600EBF-4B56-4866-B452-F97A59F1DC4A}" dt="2020-10-06T04:54:21.655" v="150" actId="207"/>
          <ac:spMkLst>
            <pc:docMk/>
            <pc:sldMk cId="2684146188" sldId="993"/>
            <ac:spMk id="7" creationId="{00000000-0000-0000-0000-000000000000}"/>
          </ac:spMkLst>
        </pc:spChg>
        <pc:spChg chg="mod">
          <ac:chgData name="Cheng Fan" userId="73b39abba4055029" providerId="LiveId" clId="{90600EBF-4B56-4866-B452-F97A59F1DC4A}" dt="2020-10-07T06:11:18.441" v="1455" actId="1076"/>
          <ac:spMkLst>
            <pc:docMk/>
            <pc:sldMk cId="2684146188" sldId="993"/>
            <ac:spMk id="12" creationId="{00000000-0000-0000-0000-000000000000}"/>
          </ac:spMkLst>
        </pc:spChg>
        <pc:spChg chg="mod">
          <ac:chgData name="Cheng Fan" userId="73b39abba4055029" providerId="LiveId" clId="{90600EBF-4B56-4866-B452-F97A59F1DC4A}" dt="2020-10-18T10:13:42.289" v="3352"/>
          <ac:spMkLst>
            <pc:docMk/>
            <pc:sldMk cId="2684146188" sldId="993"/>
            <ac:spMk id="13" creationId="{A769FA6D-63BB-2049-B3CC-A3243E97C4F5}"/>
          </ac:spMkLst>
        </pc:spChg>
        <pc:spChg chg="del">
          <ac:chgData name="Cheng Fan" userId="73b39abba4055029" providerId="LiveId" clId="{90600EBF-4B56-4866-B452-F97A59F1DC4A}" dt="2020-10-07T06:11:13.243" v="1454" actId="478"/>
          <ac:spMkLst>
            <pc:docMk/>
            <pc:sldMk cId="2684146188" sldId="993"/>
            <ac:spMk id="17" creationId="{21C75309-2D8E-49B5-A81F-9093B3F47766}"/>
          </ac:spMkLst>
        </pc:spChg>
        <pc:picChg chg="del">
          <ac:chgData name="Cheng Fan" userId="73b39abba4055029" providerId="LiveId" clId="{90600EBF-4B56-4866-B452-F97A59F1DC4A}" dt="2020-10-07T06:11:07.752" v="1452" actId="478"/>
          <ac:picMkLst>
            <pc:docMk/>
            <pc:sldMk cId="2684146188" sldId="993"/>
            <ac:picMk id="10" creationId="{99E769D5-7513-4EAE-BBDD-A0FE9A9282D9}"/>
          </ac:picMkLst>
        </pc:picChg>
        <pc:picChg chg="del">
          <ac:chgData name="Cheng Fan" userId="73b39abba4055029" providerId="LiveId" clId="{90600EBF-4B56-4866-B452-F97A59F1DC4A}" dt="2020-10-07T06:11:10.022" v="1453" actId="478"/>
          <ac:picMkLst>
            <pc:docMk/>
            <pc:sldMk cId="2684146188" sldId="993"/>
            <ac:picMk id="15" creationId="{4D65469A-BB7E-4759-BE25-2D5A351BF25D}"/>
          </ac:picMkLst>
        </pc:picChg>
      </pc:sldChg>
      <pc:sldChg chg="modSp mod">
        <pc:chgData name="Cheng Fan" userId="73b39abba4055029" providerId="LiveId" clId="{90600EBF-4B56-4866-B452-F97A59F1DC4A}" dt="2020-10-06T04:59:47.474" v="161"/>
        <pc:sldMkLst>
          <pc:docMk/>
          <pc:sldMk cId="2764223938" sldId="997"/>
        </pc:sldMkLst>
        <pc:spChg chg="mod">
          <ac:chgData name="Cheng Fan" userId="73b39abba4055029" providerId="LiveId" clId="{90600EBF-4B56-4866-B452-F97A59F1DC4A}" dt="2020-10-06T04:59:47.474" v="161"/>
          <ac:spMkLst>
            <pc:docMk/>
            <pc:sldMk cId="2764223938" sldId="997"/>
            <ac:spMk id="4" creationId="{9F078EC3-00FC-6D4B-9336-1BB438747989}"/>
          </ac:spMkLst>
        </pc:spChg>
      </pc:sldChg>
      <pc:sldChg chg="modSp">
        <pc:chgData name="Cheng Fan" userId="73b39abba4055029" providerId="LiveId" clId="{90600EBF-4B56-4866-B452-F97A59F1DC4A}" dt="2020-10-17T03:01:20.318" v="2576" actId="207"/>
        <pc:sldMkLst>
          <pc:docMk/>
          <pc:sldMk cId="2316935512" sldId="998"/>
        </pc:sldMkLst>
        <pc:spChg chg="mod">
          <ac:chgData name="Cheng Fan" userId="73b39abba4055029" providerId="LiveId" clId="{90600EBF-4B56-4866-B452-F97A59F1DC4A}" dt="2020-10-17T03:01:20.318" v="2576" actId="207"/>
          <ac:spMkLst>
            <pc:docMk/>
            <pc:sldMk cId="2316935512" sldId="998"/>
            <ac:spMk id="5" creationId="{00000000-0000-0000-0000-000000000000}"/>
          </ac:spMkLst>
        </pc:spChg>
      </pc:sldChg>
      <pc:sldChg chg="del">
        <pc:chgData name="Cheng Fan" userId="73b39abba4055029" providerId="LiveId" clId="{90600EBF-4B56-4866-B452-F97A59F1DC4A}" dt="2020-10-05T09:39:28.635" v="42" actId="47"/>
        <pc:sldMkLst>
          <pc:docMk/>
          <pc:sldMk cId="657109986" sldId="1005"/>
        </pc:sldMkLst>
      </pc:sldChg>
      <pc:sldChg chg="del">
        <pc:chgData name="Cheng Fan" userId="73b39abba4055029" providerId="LiveId" clId="{90600EBF-4B56-4866-B452-F97A59F1DC4A}" dt="2020-10-05T09:39:24.132" v="39" actId="47"/>
        <pc:sldMkLst>
          <pc:docMk/>
          <pc:sldMk cId="1534478617" sldId="1007"/>
        </pc:sldMkLst>
      </pc:sldChg>
      <pc:sldChg chg="del">
        <pc:chgData name="Cheng Fan" userId="73b39abba4055029" providerId="LiveId" clId="{90600EBF-4B56-4866-B452-F97A59F1DC4A}" dt="2020-10-05T09:39:22.380" v="38" actId="47"/>
        <pc:sldMkLst>
          <pc:docMk/>
          <pc:sldMk cId="768759896" sldId="1016"/>
        </pc:sldMkLst>
      </pc:sldChg>
      <pc:sldChg chg="addSp delSp modSp mod">
        <pc:chgData name="Cheng Fan" userId="73b39abba4055029" providerId="LiveId" clId="{90600EBF-4B56-4866-B452-F97A59F1DC4A}" dt="2020-10-17T03:00:34.394" v="2574"/>
        <pc:sldMkLst>
          <pc:docMk/>
          <pc:sldMk cId="905712533" sldId="1018"/>
        </pc:sldMkLst>
        <pc:spChg chg="mod">
          <ac:chgData name="Cheng Fan" userId="73b39abba4055029" providerId="LiveId" clId="{90600EBF-4B56-4866-B452-F97A59F1DC4A}" dt="2020-10-06T06:22:30.995" v="668" actId="20577"/>
          <ac:spMkLst>
            <pc:docMk/>
            <pc:sldMk cId="905712533" sldId="1018"/>
            <ac:spMk id="5" creationId="{00000000-0000-0000-0000-000000000000}"/>
          </ac:spMkLst>
        </pc:spChg>
        <pc:spChg chg="del">
          <ac:chgData name="Cheng Fan" userId="73b39abba4055029" providerId="LiveId" clId="{90600EBF-4B56-4866-B452-F97A59F1DC4A}" dt="2020-10-06T05:32:21.539" v="268" actId="478"/>
          <ac:spMkLst>
            <pc:docMk/>
            <pc:sldMk cId="905712533" sldId="1018"/>
            <ac:spMk id="13" creationId="{A769FA6D-63BB-2049-B3CC-A3243E97C4F5}"/>
          </ac:spMkLst>
        </pc:spChg>
        <pc:spChg chg="add del mod">
          <ac:chgData name="Cheng Fan" userId="73b39abba4055029" providerId="LiveId" clId="{90600EBF-4B56-4866-B452-F97A59F1DC4A}" dt="2020-10-06T05:33:35.241" v="283"/>
          <ac:spMkLst>
            <pc:docMk/>
            <pc:sldMk cId="905712533" sldId="1018"/>
            <ac:spMk id="18" creationId="{CDC2A4CF-0D81-4746-817D-D9929EBC6E6F}"/>
          </ac:spMkLst>
        </pc:spChg>
        <pc:spChg chg="add mod">
          <ac:chgData name="Cheng Fan" userId="73b39abba4055029" providerId="LiveId" clId="{90600EBF-4B56-4866-B452-F97A59F1DC4A}" dt="2020-10-17T03:00:34.394" v="2574"/>
          <ac:spMkLst>
            <pc:docMk/>
            <pc:sldMk cId="905712533" sldId="1018"/>
            <ac:spMk id="28" creationId="{5732BF7A-E86F-48C8-AF07-C58F0F3A1C47}"/>
          </ac:spMkLst>
        </pc:spChg>
        <pc:picChg chg="add del mod">
          <ac:chgData name="Cheng Fan" userId="73b39abba4055029" providerId="LiveId" clId="{90600EBF-4B56-4866-B452-F97A59F1DC4A}" dt="2020-10-06T05:31:13.849" v="257" actId="478"/>
          <ac:picMkLst>
            <pc:docMk/>
            <pc:sldMk cId="905712533" sldId="1018"/>
            <ac:picMk id="3" creationId="{C84A2A1E-9B25-4DC2-886A-AD2A7664F020}"/>
          </ac:picMkLst>
        </pc:picChg>
        <pc:picChg chg="mod">
          <ac:chgData name="Cheng Fan" userId="73b39abba4055029" providerId="LiveId" clId="{90600EBF-4B56-4866-B452-F97A59F1DC4A}" dt="2020-10-06T06:22:40.597" v="669" actId="1076"/>
          <ac:picMkLst>
            <pc:docMk/>
            <pc:sldMk cId="905712533" sldId="1018"/>
            <ac:picMk id="7" creationId="{00000000-0000-0000-0000-000000000000}"/>
          </ac:picMkLst>
        </pc:picChg>
        <pc:picChg chg="mod">
          <ac:chgData name="Cheng Fan" userId="73b39abba4055029" providerId="LiveId" clId="{90600EBF-4B56-4866-B452-F97A59F1DC4A}" dt="2020-10-06T06:22:42.350" v="670" actId="1076"/>
          <ac:picMkLst>
            <pc:docMk/>
            <pc:sldMk cId="905712533" sldId="1018"/>
            <ac:picMk id="8" creationId="{00000000-0000-0000-0000-000000000000}"/>
          </ac:picMkLst>
        </pc:picChg>
        <pc:picChg chg="del mod">
          <ac:chgData name="Cheng Fan" userId="73b39abba4055029" providerId="LiveId" clId="{90600EBF-4B56-4866-B452-F97A59F1DC4A}" dt="2020-10-06T06:21:18.865" v="652" actId="478"/>
          <ac:picMkLst>
            <pc:docMk/>
            <pc:sldMk cId="905712533" sldId="1018"/>
            <ac:picMk id="9" creationId="{00000000-0000-0000-0000-000000000000}"/>
          </ac:picMkLst>
        </pc:picChg>
        <pc:picChg chg="del mod">
          <ac:chgData name="Cheng Fan" userId="73b39abba4055029" providerId="LiveId" clId="{90600EBF-4B56-4866-B452-F97A59F1DC4A}" dt="2020-10-06T06:21:20.314" v="653" actId="478"/>
          <ac:picMkLst>
            <pc:docMk/>
            <pc:sldMk cId="905712533" sldId="1018"/>
            <ac:picMk id="10" creationId="{00000000-0000-0000-0000-000000000000}"/>
          </ac:picMkLst>
        </pc:picChg>
        <pc:picChg chg="del mod">
          <ac:chgData name="Cheng Fan" userId="73b39abba4055029" providerId="LiveId" clId="{90600EBF-4B56-4866-B452-F97A59F1DC4A}" dt="2020-10-06T05:32:17.446" v="266" actId="478"/>
          <ac:picMkLst>
            <pc:docMk/>
            <pc:sldMk cId="905712533" sldId="1018"/>
            <ac:picMk id="11" creationId="{00000000-0000-0000-0000-000000000000}"/>
          </ac:picMkLst>
        </pc:picChg>
        <pc:picChg chg="del">
          <ac:chgData name="Cheng Fan" userId="73b39abba4055029" providerId="LiveId" clId="{90600EBF-4B56-4866-B452-F97A59F1DC4A}" dt="2020-10-06T05:32:19.216" v="267" actId="478"/>
          <ac:picMkLst>
            <pc:docMk/>
            <pc:sldMk cId="905712533" sldId="1018"/>
            <ac:picMk id="12" creationId="{00000000-0000-0000-0000-000000000000}"/>
          </ac:picMkLst>
        </pc:picChg>
        <pc:picChg chg="add del mod">
          <ac:chgData name="Cheng Fan" userId="73b39abba4055029" providerId="LiveId" clId="{90600EBF-4B56-4866-B452-F97A59F1DC4A}" dt="2020-10-06T05:27:20.130" v="240" actId="478"/>
          <ac:picMkLst>
            <pc:docMk/>
            <pc:sldMk cId="905712533" sldId="1018"/>
            <ac:picMk id="16" creationId="{EBC5DA19-3DB3-40C9-9DB3-14E7946AC413}"/>
          </ac:picMkLst>
        </pc:picChg>
        <pc:picChg chg="add mod">
          <ac:chgData name="Cheng Fan" userId="73b39abba4055029" providerId="LiveId" clId="{90600EBF-4B56-4866-B452-F97A59F1DC4A}" dt="2020-10-06T06:28:06.953" v="691" actId="14100"/>
          <ac:picMkLst>
            <pc:docMk/>
            <pc:sldMk cId="905712533" sldId="1018"/>
            <ac:picMk id="20" creationId="{8ACDC224-0141-4DFD-A64C-E62BBD7057B1}"/>
          </ac:picMkLst>
        </pc:picChg>
        <pc:picChg chg="add mod">
          <ac:chgData name="Cheng Fan" userId="73b39abba4055029" providerId="LiveId" clId="{90600EBF-4B56-4866-B452-F97A59F1DC4A}" dt="2020-10-06T06:29:40.391" v="791" actId="14100"/>
          <ac:picMkLst>
            <pc:docMk/>
            <pc:sldMk cId="905712533" sldId="1018"/>
            <ac:picMk id="22" creationId="{336B7BD9-A43C-43D3-A553-298888BABF9B}"/>
          </ac:picMkLst>
        </pc:picChg>
        <pc:picChg chg="add mod">
          <ac:chgData name="Cheng Fan" userId="73b39abba4055029" providerId="LiveId" clId="{90600EBF-4B56-4866-B452-F97A59F1DC4A}" dt="2020-10-06T06:28:12.927" v="693" actId="14100"/>
          <ac:picMkLst>
            <pc:docMk/>
            <pc:sldMk cId="905712533" sldId="1018"/>
            <ac:picMk id="24" creationId="{49FB4E00-DA13-4CF2-BCDF-A91FCB8D8C0B}"/>
          </ac:picMkLst>
        </pc:picChg>
        <pc:picChg chg="add mod">
          <ac:chgData name="Cheng Fan" userId="73b39abba4055029" providerId="LiveId" clId="{90600EBF-4B56-4866-B452-F97A59F1DC4A}" dt="2020-10-06T06:28:51.790" v="701" actId="1076"/>
          <ac:picMkLst>
            <pc:docMk/>
            <pc:sldMk cId="905712533" sldId="1018"/>
            <ac:picMk id="26" creationId="{862C9E82-7A0F-41DA-B94F-9C477A03F2AD}"/>
          </ac:picMkLst>
        </pc:picChg>
        <pc:inkChg chg="add del">
          <ac:chgData name="Cheng Fan" userId="73b39abba4055029" providerId="LiveId" clId="{90600EBF-4B56-4866-B452-F97A59F1DC4A}" dt="2020-10-06T05:22:21.078" v="231" actId="478"/>
          <ac:inkMkLst>
            <pc:docMk/>
            <pc:sldMk cId="905712533" sldId="1018"/>
            <ac:inkMk id="6" creationId="{EC16D730-8B65-4408-94B0-15946E712675}"/>
          </ac:inkMkLst>
        </pc:inkChg>
        <pc:inkChg chg="add del">
          <ac:chgData name="Cheng Fan" userId="73b39abba4055029" providerId="LiveId" clId="{90600EBF-4B56-4866-B452-F97A59F1DC4A}" dt="2020-10-06T05:22:23.458" v="232" actId="478"/>
          <ac:inkMkLst>
            <pc:docMk/>
            <pc:sldMk cId="905712533" sldId="1018"/>
            <ac:inkMk id="14" creationId="{ADD6FB99-01F3-41B6-A887-ADDF2F145321}"/>
          </ac:inkMkLst>
        </pc:inkChg>
      </pc:sldChg>
      <pc:sldChg chg="addSp delSp modSp mod">
        <pc:chgData name="Cheng Fan" userId="73b39abba4055029" providerId="LiveId" clId="{90600EBF-4B56-4866-B452-F97A59F1DC4A}" dt="2020-10-06T06:49:58.785" v="1000" actId="1076"/>
        <pc:sldMkLst>
          <pc:docMk/>
          <pc:sldMk cId="1965676938" sldId="1019"/>
        </pc:sldMkLst>
        <pc:spChg chg="add del mod">
          <ac:chgData name="Cheng Fan" userId="73b39abba4055029" providerId="LiveId" clId="{90600EBF-4B56-4866-B452-F97A59F1DC4A}" dt="2020-10-06T06:49:53.227" v="999" actId="1076"/>
          <ac:spMkLst>
            <pc:docMk/>
            <pc:sldMk cId="1965676938" sldId="1019"/>
            <ac:spMk id="13" creationId="{A769FA6D-63BB-2049-B3CC-A3243E97C4F5}"/>
          </ac:spMkLst>
        </pc:spChg>
        <pc:picChg chg="mod">
          <ac:chgData name="Cheng Fan" userId="73b39abba4055029" providerId="LiveId" clId="{90600EBF-4B56-4866-B452-F97A59F1DC4A}" dt="2020-10-06T06:47:20.202" v="968" actId="1076"/>
          <ac:picMkLst>
            <pc:docMk/>
            <pc:sldMk cId="1965676938" sldId="1019"/>
            <ac:picMk id="2" creationId="{00000000-0000-0000-0000-000000000000}"/>
          </ac:picMkLst>
        </pc:picChg>
        <pc:picChg chg="mod">
          <ac:chgData name="Cheng Fan" userId="73b39abba4055029" providerId="LiveId" clId="{90600EBF-4B56-4866-B452-F97A59F1DC4A}" dt="2020-10-06T06:47:23.251" v="969" actId="1076"/>
          <ac:picMkLst>
            <pc:docMk/>
            <pc:sldMk cId="1965676938" sldId="1019"/>
            <ac:picMk id="3" creationId="{00000000-0000-0000-0000-000000000000}"/>
          </ac:picMkLst>
        </pc:picChg>
        <pc:picChg chg="add mod">
          <ac:chgData name="Cheng Fan" userId="73b39abba4055029" providerId="LiveId" clId="{90600EBF-4B56-4866-B452-F97A59F1DC4A}" dt="2020-10-06T06:49:43.172" v="997" actId="1076"/>
          <ac:picMkLst>
            <pc:docMk/>
            <pc:sldMk cId="1965676938" sldId="1019"/>
            <ac:picMk id="7" creationId="{0724B3FF-F6C3-4E42-AE3D-AC260BB4B474}"/>
          </ac:picMkLst>
        </pc:picChg>
        <pc:picChg chg="add del mod">
          <ac:chgData name="Cheng Fan" userId="73b39abba4055029" providerId="LiveId" clId="{90600EBF-4B56-4866-B452-F97A59F1DC4A}" dt="2020-10-06T06:48:29.796" v="983" actId="478"/>
          <ac:picMkLst>
            <pc:docMk/>
            <pc:sldMk cId="1965676938" sldId="1019"/>
            <ac:picMk id="9" creationId="{109021AA-C689-430E-B52D-5C291357BAF5}"/>
          </ac:picMkLst>
        </pc:picChg>
        <pc:picChg chg="mod">
          <ac:chgData name="Cheng Fan" userId="73b39abba4055029" providerId="LiveId" clId="{90600EBF-4B56-4866-B452-F97A59F1DC4A}" dt="2020-10-06T06:47:26.207" v="970" actId="1076"/>
          <ac:picMkLst>
            <pc:docMk/>
            <pc:sldMk cId="1965676938" sldId="1019"/>
            <ac:picMk id="11" creationId="{00000000-0000-0000-0000-000000000000}"/>
          </ac:picMkLst>
        </pc:picChg>
        <pc:picChg chg="mod">
          <ac:chgData name="Cheng Fan" userId="73b39abba4055029" providerId="LiveId" clId="{90600EBF-4B56-4866-B452-F97A59F1DC4A}" dt="2020-10-06T06:49:58.785" v="1000" actId="1076"/>
          <ac:picMkLst>
            <pc:docMk/>
            <pc:sldMk cId="1965676938" sldId="1019"/>
            <ac:picMk id="12" creationId="{00000000-0000-0000-0000-000000000000}"/>
          </ac:picMkLst>
        </pc:picChg>
        <pc:picChg chg="add mod">
          <ac:chgData name="Cheng Fan" userId="73b39abba4055029" providerId="LiveId" clId="{90600EBF-4B56-4866-B452-F97A59F1DC4A}" dt="2020-10-06T06:49:45.737" v="998" actId="1076"/>
          <ac:picMkLst>
            <pc:docMk/>
            <pc:sldMk cId="1965676938" sldId="1019"/>
            <ac:picMk id="15" creationId="{1FE5BD25-2458-4C86-BACE-1969E992827E}"/>
          </ac:picMkLst>
        </pc:picChg>
      </pc:sldChg>
      <pc:sldChg chg="addSp delSp modSp mod">
        <pc:chgData name="Cheng Fan" userId="73b39abba4055029" providerId="LiveId" clId="{90600EBF-4B56-4866-B452-F97A59F1DC4A}" dt="2020-10-17T23:03:09.410" v="2626" actId="1076"/>
        <pc:sldMkLst>
          <pc:docMk/>
          <pc:sldMk cId="1205077180" sldId="1022"/>
        </pc:sldMkLst>
        <pc:spChg chg="add mod">
          <ac:chgData name="Cheng Fan" userId="73b39abba4055029" providerId="LiveId" clId="{90600EBF-4B56-4866-B452-F97A59F1DC4A}" dt="2020-10-13T12:02:26.099" v="1843" actId="1582"/>
          <ac:spMkLst>
            <pc:docMk/>
            <pc:sldMk cId="1205077180" sldId="1022"/>
            <ac:spMk id="2" creationId="{CFB96C78-6DB8-473A-9692-9A812FD3CCB6}"/>
          </ac:spMkLst>
        </pc:spChg>
        <pc:picChg chg="add mod">
          <ac:chgData name="Cheng Fan" userId="73b39abba4055029" providerId="LiveId" clId="{90600EBF-4B56-4866-B452-F97A59F1DC4A}" dt="2020-10-17T23:03:09.410" v="2626" actId="1076"/>
          <ac:picMkLst>
            <pc:docMk/>
            <pc:sldMk cId="1205077180" sldId="1022"/>
            <ac:picMk id="3" creationId="{6A95788A-5EA6-492C-BFD6-ADBACCC24BEC}"/>
          </ac:picMkLst>
        </pc:picChg>
        <pc:picChg chg="add mod">
          <ac:chgData name="Cheng Fan" userId="73b39abba4055029" providerId="LiveId" clId="{90600EBF-4B56-4866-B452-F97A59F1DC4A}" dt="2020-10-06T06:59:10.525" v="1109" actId="1076"/>
          <ac:picMkLst>
            <pc:docMk/>
            <pc:sldMk cId="1205077180" sldId="1022"/>
            <ac:picMk id="6" creationId="{D9AAFFA4-B6F7-4EC8-80D8-8B7E81054957}"/>
          </ac:picMkLst>
        </pc:picChg>
        <pc:picChg chg="add del mod">
          <ac:chgData name="Cheng Fan" userId="73b39abba4055029" providerId="LiveId" clId="{90600EBF-4B56-4866-B452-F97A59F1DC4A}" dt="2020-10-17T23:03:04.050" v="2624" actId="478"/>
          <ac:picMkLst>
            <pc:docMk/>
            <pc:sldMk cId="1205077180" sldId="1022"/>
            <ac:picMk id="8" creationId="{22B0D8D0-9143-4F1D-A602-414E275C0FB8}"/>
          </ac:picMkLst>
        </pc:picChg>
        <pc:picChg chg="mod">
          <ac:chgData name="Cheng Fan" userId="73b39abba4055029" providerId="LiveId" clId="{90600EBF-4B56-4866-B452-F97A59F1DC4A}" dt="2020-10-06T06:52:49.323" v="1001" actId="1076"/>
          <ac:picMkLst>
            <pc:docMk/>
            <pc:sldMk cId="1205077180" sldId="1022"/>
            <ac:picMk id="10" creationId="{00000000-0000-0000-0000-000000000000}"/>
          </ac:picMkLst>
        </pc:picChg>
        <pc:picChg chg="mod">
          <ac:chgData name="Cheng Fan" userId="73b39abba4055029" providerId="LiveId" clId="{90600EBF-4B56-4866-B452-F97A59F1DC4A}" dt="2020-10-06T06:52:59.347" v="1005" actId="1076"/>
          <ac:picMkLst>
            <pc:docMk/>
            <pc:sldMk cId="1205077180" sldId="1022"/>
            <ac:picMk id="11" creationId="{00000000-0000-0000-0000-000000000000}"/>
          </ac:picMkLst>
        </pc:picChg>
        <pc:picChg chg="mod">
          <ac:chgData name="Cheng Fan" userId="73b39abba4055029" providerId="LiveId" clId="{90600EBF-4B56-4866-B452-F97A59F1DC4A}" dt="2020-10-06T06:53:01.143" v="1006" actId="1076"/>
          <ac:picMkLst>
            <pc:docMk/>
            <pc:sldMk cId="1205077180" sldId="1022"/>
            <ac:picMk id="12" creationId="{00000000-0000-0000-0000-000000000000}"/>
          </ac:picMkLst>
        </pc:picChg>
        <pc:picChg chg="mod">
          <ac:chgData name="Cheng Fan" userId="73b39abba4055029" providerId="LiveId" clId="{90600EBF-4B56-4866-B452-F97A59F1DC4A}" dt="2020-10-06T06:53:03.832" v="1007" actId="1076"/>
          <ac:picMkLst>
            <pc:docMk/>
            <pc:sldMk cId="1205077180" sldId="1022"/>
            <ac:picMk id="13" creationId="{00000000-0000-0000-0000-000000000000}"/>
          </ac:picMkLst>
        </pc:picChg>
      </pc:sldChg>
      <pc:sldChg chg="modSp mod">
        <pc:chgData name="Cheng Fan" userId="73b39abba4055029" providerId="LiveId" clId="{90600EBF-4B56-4866-B452-F97A59F1DC4A}" dt="2020-10-17T23:01:26.980" v="2615" actId="1076"/>
        <pc:sldMkLst>
          <pc:docMk/>
          <pc:sldMk cId="2329171002" sldId="1023"/>
        </pc:sldMkLst>
        <pc:spChg chg="mod">
          <ac:chgData name="Cheng Fan" userId="73b39abba4055029" providerId="LiveId" clId="{90600EBF-4B56-4866-B452-F97A59F1DC4A}" dt="2020-10-17T23:01:26.980" v="2615" actId="1076"/>
          <ac:spMkLst>
            <pc:docMk/>
            <pc:sldMk cId="2329171002" sldId="1023"/>
            <ac:spMk id="2" creationId="{94212C47-CAC8-4655-AC72-E38A5B5BD6BB}"/>
          </ac:spMkLst>
        </pc:spChg>
        <pc:spChg chg="mod">
          <ac:chgData name="Cheng Fan" userId="73b39abba4055029" providerId="LiveId" clId="{90600EBF-4B56-4866-B452-F97A59F1DC4A}" dt="2020-10-06T06:43:22.673" v="962" actId="1076"/>
          <ac:spMkLst>
            <pc:docMk/>
            <pc:sldMk cId="2329171002" sldId="1023"/>
            <ac:spMk id="11" creationId="{A769FA6D-63BB-2049-B3CC-A3243E97C4F5}"/>
          </ac:spMkLst>
        </pc:spChg>
      </pc:sldChg>
      <pc:sldChg chg="del">
        <pc:chgData name="Cheng Fan" userId="73b39abba4055029" providerId="LiveId" clId="{90600EBF-4B56-4866-B452-F97A59F1DC4A}" dt="2020-10-05T09:39:21.686" v="37" actId="47"/>
        <pc:sldMkLst>
          <pc:docMk/>
          <pc:sldMk cId="2941278779" sldId="1024"/>
        </pc:sldMkLst>
      </pc:sldChg>
      <pc:sldChg chg="add ord">
        <pc:chgData name="Cheng Fan" userId="73b39abba4055029" providerId="LiveId" clId="{90600EBF-4B56-4866-B452-F97A59F1DC4A}" dt="2020-10-06T07:01:16.604" v="1119"/>
        <pc:sldMkLst>
          <pc:docMk/>
          <pc:sldMk cId="93422866" sldId="1027"/>
        </pc:sldMkLst>
      </pc:sldChg>
      <pc:sldChg chg="del">
        <pc:chgData name="Cheng Fan" userId="73b39abba4055029" providerId="LiveId" clId="{90600EBF-4B56-4866-B452-F97A59F1DC4A}" dt="2020-10-06T07:01:06.691" v="1116" actId="2696"/>
        <pc:sldMkLst>
          <pc:docMk/>
          <pc:sldMk cId="3580483235" sldId="1027"/>
        </pc:sldMkLst>
      </pc:sldChg>
      <pc:sldChg chg="addSp modSp mod">
        <pc:chgData name="Cheng Fan" userId="73b39abba4055029" providerId="LiveId" clId="{90600EBF-4B56-4866-B452-F97A59F1DC4A}" dt="2020-10-18T09:15:03.327" v="3266" actId="14100"/>
        <pc:sldMkLst>
          <pc:docMk/>
          <pc:sldMk cId="3168491122" sldId="1030"/>
        </pc:sldMkLst>
        <pc:spChg chg="mod">
          <ac:chgData name="Cheng Fan" userId="73b39abba4055029" providerId="LiveId" clId="{90600EBF-4B56-4866-B452-F97A59F1DC4A}" dt="2020-10-06T07:22:42.333" v="1337"/>
          <ac:spMkLst>
            <pc:docMk/>
            <pc:sldMk cId="3168491122" sldId="1030"/>
            <ac:spMk id="4" creationId="{9F078EC3-00FC-6D4B-9336-1BB438747989}"/>
          </ac:spMkLst>
        </pc:spChg>
        <pc:spChg chg="mod">
          <ac:chgData name="Cheng Fan" userId="73b39abba4055029" providerId="LiveId" clId="{90600EBF-4B56-4866-B452-F97A59F1DC4A}" dt="2020-10-17T05:08:13.108" v="2582" actId="14"/>
          <ac:spMkLst>
            <pc:docMk/>
            <pc:sldMk cId="3168491122" sldId="1030"/>
            <ac:spMk id="5" creationId="{00000000-0000-0000-0000-000000000000}"/>
          </ac:spMkLst>
        </pc:spChg>
        <pc:spChg chg="add mod">
          <ac:chgData name="Cheng Fan" userId="73b39abba4055029" providerId="LiveId" clId="{90600EBF-4B56-4866-B452-F97A59F1DC4A}" dt="2020-10-18T09:15:03.327" v="3266" actId="14100"/>
          <ac:spMkLst>
            <pc:docMk/>
            <pc:sldMk cId="3168491122" sldId="1030"/>
            <ac:spMk id="11" creationId="{611A5BF7-F2A7-412A-A5FE-015FCB107EE3}"/>
          </ac:spMkLst>
        </pc:spChg>
        <pc:picChg chg="mod">
          <ac:chgData name="Cheng Fan" userId="73b39abba4055029" providerId="LiveId" clId="{90600EBF-4B56-4866-B452-F97A59F1DC4A}" dt="2020-10-17T05:08:39.097" v="2583" actId="1076"/>
          <ac:picMkLst>
            <pc:docMk/>
            <pc:sldMk cId="3168491122" sldId="1030"/>
            <ac:picMk id="8" creationId="{00000000-0000-0000-0000-000000000000}"/>
          </ac:picMkLst>
        </pc:picChg>
      </pc:sldChg>
      <pc:sldChg chg="addSp modSp mod ord">
        <pc:chgData name="Cheng Fan" userId="73b39abba4055029" providerId="LiveId" clId="{90600EBF-4B56-4866-B452-F97A59F1DC4A}" dt="2020-10-18T09:17:13.517" v="3351" actId="14100"/>
        <pc:sldMkLst>
          <pc:docMk/>
          <pc:sldMk cId="3905244944" sldId="1031"/>
        </pc:sldMkLst>
        <pc:spChg chg="mod">
          <ac:chgData name="Cheng Fan" userId="73b39abba4055029" providerId="LiveId" clId="{90600EBF-4B56-4866-B452-F97A59F1DC4A}" dt="2020-10-17T05:11:10.881" v="2595" actId="20577"/>
          <ac:spMkLst>
            <pc:docMk/>
            <pc:sldMk cId="3905244944" sldId="1031"/>
            <ac:spMk id="5" creationId="{00000000-0000-0000-0000-000000000000}"/>
          </ac:spMkLst>
        </pc:spChg>
        <pc:picChg chg="add mod">
          <ac:chgData name="Cheng Fan" userId="73b39abba4055029" providerId="LiveId" clId="{90600EBF-4B56-4866-B452-F97A59F1DC4A}" dt="2020-10-18T02:42:48.447" v="2883" actId="1076"/>
          <ac:picMkLst>
            <pc:docMk/>
            <pc:sldMk cId="3905244944" sldId="1031"/>
            <ac:picMk id="3" creationId="{C44082B1-8CD8-4486-8D27-A1943553DF38}"/>
          </ac:picMkLst>
        </pc:picChg>
        <pc:picChg chg="add mod">
          <ac:chgData name="Cheng Fan" userId="73b39abba4055029" providerId="LiveId" clId="{90600EBF-4B56-4866-B452-F97A59F1DC4A}" dt="2020-10-18T09:17:13.517" v="3351" actId="14100"/>
          <ac:picMkLst>
            <pc:docMk/>
            <pc:sldMk cId="3905244944" sldId="1031"/>
            <ac:picMk id="6" creationId="{F1BA1CE0-F9B3-49BF-9546-9AEFB187FB44}"/>
          </ac:picMkLst>
        </pc:picChg>
        <pc:picChg chg="mod">
          <ac:chgData name="Cheng Fan" userId="73b39abba4055029" providerId="LiveId" clId="{90600EBF-4B56-4866-B452-F97A59F1DC4A}" dt="2020-10-18T02:42:42.656" v="2881" actId="1076"/>
          <ac:picMkLst>
            <pc:docMk/>
            <pc:sldMk cId="3905244944" sldId="1031"/>
            <ac:picMk id="12" creationId="{00000000-0000-0000-0000-000000000000}"/>
          </ac:picMkLst>
        </pc:picChg>
        <pc:picChg chg="mod">
          <ac:chgData name="Cheng Fan" userId="73b39abba4055029" providerId="LiveId" clId="{90600EBF-4B56-4866-B452-F97A59F1DC4A}" dt="2020-10-18T02:42:45.526" v="2882" actId="1076"/>
          <ac:picMkLst>
            <pc:docMk/>
            <pc:sldMk cId="3905244944" sldId="1031"/>
            <ac:picMk id="13" creationId="{00000000-0000-0000-0000-000000000000}"/>
          </ac:picMkLst>
        </pc:picChg>
      </pc:sldChg>
      <pc:sldChg chg="modSp mod ord">
        <pc:chgData name="Cheng Fan" userId="73b39abba4055029" providerId="LiveId" clId="{90600EBF-4B56-4866-B452-F97A59F1DC4A}" dt="2020-10-17T05:11:44.113" v="2599"/>
        <pc:sldMkLst>
          <pc:docMk/>
          <pc:sldMk cId="2133225257" sldId="1032"/>
        </pc:sldMkLst>
        <pc:spChg chg="mod">
          <ac:chgData name="Cheng Fan" userId="73b39abba4055029" providerId="LiveId" clId="{90600EBF-4B56-4866-B452-F97A59F1DC4A}" dt="2020-10-17T05:09:01.866" v="2589"/>
          <ac:spMkLst>
            <pc:docMk/>
            <pc:sldMk cId="2133225257" sldId="1032"/>
            <ac:spMk id="12" creationId="{A769FA6D-63BB-2049-B3CC-A3243E97C4F5}"/>
          </ac:spMkLst>
        </pc:spChg>
      </pc:sldChg>
      <pc:sldChg chg="del">
        <pc:chgData name="Cheng Fan" userId="73b39abba4055029" providerId="LiveId" clId="{90600EBF-4B56-4866-B452-F97A59F1DC4A}" dt="2020-10-05T09:39:14.753" v="21" actId="47"/>
        <pc:sldMkLst>
          <pc:docMk/>
          <pc:sldMk cId="3050381302" sldId="1033"/>
        </pc:sldMkLst>
      </pc:sldChg>
      <pc:sldChg chg="del">
        <pc:chgData name="Cheng Fan" userId="73b39abba4055029" providerId="LiveId" clId="{90600EBF-4B56-4866-B452-F97A59F1DC4A}" dt="2020-10-05T09:39:14.319" v="20" actId="47"/>
        <pc:sldMkLst>
          <pc:docMk/>
          <pc:sldMk cId="3689004939" sldId="1034"/>
        </pc:sldMkLst>
      </pc:sldChg>
      <pc:sldChg chg="del">
        <pc:chgData name="Cheng Fan" userId="73b39abba4055029" providerId="LiveId" clId="{90600EBF-4B56-4866-B452-F97A59F1DC4A}" dt="2020-10-05T09:39:14.974" v="22" actId="47"/>
        <pc:sldMkLst>
          <pc:docMk/>
          <pc:sldMk cId="2021590584" sldId="1035"/>
        </pc:sldMkLst>
      </pc:sldChg>
      <pc:sldChg chg="del">
        <pc:chgData name="Cheng Fan" userId="73b39abba4055029" providerId="LiveId" clId="{90600EBF-4B56-4866-B452-F97A59F1DC4A}" dt="2020-10-05T09:39:15.145" v="23" actId="47"/>
        <pc:sldMkLst>
          <pc:docMk/>
          <pc:sldMk cId="772559801" sldId="1036"/>
        </pc:sldMkLst>
      </pc:sldChg>
      <pc:sldChg chg="del">
        <pc:chgData name="Cheng Fan" userId="73b39abba4055029" providerId="LiveId" clId="{90600EBF-4B56-4866-B452-F97A59F1DC4A}" dt="2020-10-05T09:39:16.010" v="25" actId="47"/>
        <pc:sldMkLst>
          <pc:docMk/>
          <pc:sldMk cId="1928400823" sldId="1037"/>
        </pc:sldMkLst>
      </pc:sldChg>
      <pc:sldChg chg="del">
        <pc:chgData name="Cheng Fan" userId="73b39abba4055029" providerId="LiveId" clId="{90600EBF-4B56-4866-B452-F97A59F1DC4A}" dt="2020-10-05T09:39:16.093" v="26" actId="47"/>
        <pc:sldMkLst>
          <pc:docMk/>
          <pc:sldMk cId="2813096131" sldId="1038"/>
        </pc:sldMkLst>
      </pc:sldChg>
      <pc:sldChg chg="del">
        <pc:chgData name="Cheng Fan" userId="73b39abba4055029" providerId="LiveId" clId="{90600EBF-4B56-4866-B452-F97A59F1DC4A}" dt="2020-10-05T09:39:16.273" v="27" actId="47"/>
        <pc:sldMkLst>
          <pc:docMk/>
          <pc:sldMk cId="3645171504" sldId="1039"/>
        </pc:sldMkLst>
      </pc:sldChg>
      <pc:sldChg chg="del">
        <pc:chgData name="Cheng Fan" userId="73b39abba4055029" providerId="LiveId" clId="{90600EBF-4B56-4866-B452-F97A59F1DC4A}" dt="2020-10-05T09:39:16.453" v="28" actId="47"/>
        <pc:sldMkLst>
          <pc:docMk/>
          <pc:sldMk cId="4057575762" sldId="1040"/>
        </pc:sldMkLst>
      </pc:sldChg>
      <pc:sldChg chg="del">
        <pc:chgData name="Cheng Fan" userId="73b39abba4055029" providerId="LiveId" clId="{90600EBF-4B56-4866-B452-F97A59F1DC4A}" dt="2020-10-05T09:39:16.625" v="29" actId="47"/>
        <pc:sldMkLst>
          <pc:docMk/>
          <pc:sldMk cId="1109595602" sldId="1042"/>
        </pc:sldMkLst>
      </pc:sldChg>
      <pc:sldChg chg="del">
        <pc:chgData name="Cheng Fan" userId="73b39abba4055029" providerId="LiveId" clId="{90600EBF-4B56-4866-B452-F97A59F1DC4A}" dt="2020-10-05T09:39:17.099" v="31" actId="47"/>
        <pc:sldMkLst>
          <pc:docMk/>
          <pc:sldMk cId="1379345668" sldId="1043"/>
        </pc:sldMkLst>
      </pc:sldChg>
      <pc:sldChg chg="del">
        <pc:chgData name="Cheng Fan" userId="73b39abba4055029" providerId="LiveId" clId="{90600EBF-4B56-4866-B452-F97A59F1DC4A}" dt="2020-10-05T09:39:16.856" v="30" actId="47"/>
        <pc:sldMkLst>
          <pc:docMk/>
          <pc:sldMk cId="3560044429" sldId="1044"/>
        </pc:sldMkLst>
      </pc:sldChg>
      <pc:sldChg chg="del">
        <pc:chgData name="Cheng Fan" userId="73b39abba4055029" providerId="LiveId" clId="{90600EBF-4B56-4866-B452-F97A59F1DC4A}" dt="2020-10-05T09:39:17.408" v="32" actId="47"/>
        <pc:sldMkLst>
          <pc:docMk/>
          <pc:sldMk cId="1270197227" sldId="1045"/>
        </pc:sldMkLst>
      </pc:sldChg>
      <pc:sldChg chg="del">
        <pc:chgData name="Cheng Fan" userId="73b39abba4055029" providerId="LiveId" clId="{90600EBF-4B56-4866-B452-F97A59F1DC4A}" dt="2020-10-05T09:39:18.109" v="33" actId="47"/>
        <pc:sldMkLst>
          <pc:docMk/>
          <pc:sldMk cId="2967558084" sldId="1047"/>
        </pc:sldMkLst>
      </pc:sldChg>
      <pc:sldChg chg="del">
        <pc:chgData name="Cheng Fan" userId="73b39abba4055029" providerId="LiveId" clId="{90600EBF-4B56-4866-B452-F97A59F1DC4A}" dt="2020-10-05T09:39:18.950" v="35" actId="47"/>
        <pc:sldMkLst>
          <pc:docMk/>
          <pc:sldMk cId="2777812826" sldId="1048"/>
        </pc:sldMkLst>
      </pc:sldChg>
      <pc:sldChg chg="modSp mod">
        <pc:chgData name="Cheng Fan" userId="73b39abba4055029" providerId="LiveId" clId="{90600EBF-4B56-4866-B452-F97A59F1DC4A}" dt="2020-10-06T07:22:14.604" v="1315" actId="20577"/>
        <pc:sldMkLst>
          <pc:docMk/>
          <pc:sldMk cId="4279332619" sldId="1050"/>
        </pc:sldMkLst>
        <pc:spChg chg="mod">
          <ac:chgData name="Cheng Fan" userId="73b39abba4055029" providerId="LiveId" clId="{90600EBF-4B56-4866-B452-F97A59F1DC4A}" dt="2020-10-06T07:22:14.604" v="1315" actId="20577"/>
          <ac:spMkLst>
            <pc:docMk/>
            <pc:sldMk cId="4279332619" sldId="1050"/>
            <ac:spMk id="3" creationId="{00000000-0000-0000-0000-000000000000}"/>
          </ac:spMkLst>
        </pc:spChg>
      </pc:sldChg>
      <pc:sldChg chg="addSp modSp mod ord">
        <pc:chgData name="Cheng Fan" userId="73b39abba4055029" providerId="LiveId" clId="{90600EBF-4B56-4866-B452-F97A59F1DC4A}" dt="2020-10-17T23:08:35.824" v="2875" actId="14100"/>
        <pc:sldMkLst>
          <pc:docMk/>
          <pc:sldMk cId="3203424325" sldId="1051"/>
        </pc:sldMkLst>
        <pc:spChg chg="add mod">
          <ac:chgData name="Cheng Fan" userId="73b39abba4055029" providerId="LiveId" clId="{90600EBF-4B56-4866-B452-F97A59F1DC4A}" dt="2020-10-17T23:08:35.824" v="2875" actId="14100"/>
          <ac:spMkLst>
            <pc:docMk/>
            <pc:sldMk cId="3203424325" sldId="1051"/>
            <ac:spMk id="2" creationId="{F5981BCF-9AEF-4698-89AC-2166C6CBF99B}"/>
          </ac:spMkLst>
        </pc:spChg>
        <pc:spChg chg="mod">
          <ac:chgData name="Cheng Fan" userId="73b39abba4055029" providerId="LiveId" clId="{90600EBF-4B56-4866-B452-F97A59F1DC4A}" dt="2020-10-17T23:06:24.168" v="2829" actId="1076"/>
          <ac:spMkLst>
            <pc:docMk/>
            <pc:sldMk cId="3203424325" sldId="1051"/>
            <ac:spMk id="5" creationId="{00000000-0000-0000-0000-000000000000}"/>
          </ac:spMkLst>
        </pc:spChg>
        <pc:picChg chg="mod">
          <ac:chgData name="Cheng Fan" userId="73b39abba4055029" providerId="LiveId" clId="{90600EBF-4B56-4866-B452-F97A59F1DC4A}" dt="2020-10-17T23:06:52.688" v="2837" actId="1076"/>
          <ac:picMkLst>
            <pc:docMk/>
            <pc:sldMk cId="3203424325" sldId="1051"/>
            <ac:picMk id="3" creationId="{00000000-0000-0000-0000-000000000000}"/>
          </ac:picMkLst>
        </pc:picChg>
        <pc:picChg chg="mod">
          <ac:chgData name="Cheng Fan" userId="73b39abba4055029" providerId="LiveId" clId="{90600EBF-4B56-4866-B452-F97A59F1DC4A}" dt="2020-10-17T23:06:55.425" v="2838" actId="1076"/>
          <ac:picMkLst>
            <pc:docMk/>
            <pc:sldMk cId="3203424325" sldId="1051"/>
            <ac:picMk id="6" creationId="{00000000-0000-0000-0000-000000000000}"/>
          </ac:picMkLst>
        </pc:picChg>
        <pc:picChg chg="mod">
          <ac:chgData name="Cheng Fan" userId="73b39abba4055029" providerId="LiveId" clId="{90600EBF-4B56-4866-B452-F97A59F1DC4A}" dt="2020-10-17T23:07:18.623" v="2844" actId="1076"/>
          <ac:picMkLst>
            <pc:docMk/>
            <pc:sldMk cId="3203424325" sldId="1051"/>
            <ac:picMk id="7" creationId="{00000000-0000-0000-0000-000000000000}"/>
          </ac:picMkLst>
        </pc:picChg>
        <pc:picChg chg="mod">
          <ac:chgData name="Cheng Fan" userId="73b39abba4055029" providerId="LiveId" clId="{90600EBF-4B56-4866-B452-F97A59F1DC4A}" dt="2020-10-17T23:07:20.158" v="2845" actId="1076"/>
          <ac:picMkLst>
            <pc:docMk/>
            <pc:sldMk cId="3203424325" sldId="1051"/>
            <ac:picMk id="13" creationId="{00000000-0000-0000-0000-000000000000}"/>
          </ac:picMkLst>
        </pc:picChg>
        <pc:picChg chg="mod">
          <ac:chgData name="Cheng Fan" userId="73b39abba4055029" providerId="LiveId" clId="{90600EBF-4B56-4866-B452-F97A59F1DC4A}" dt="2020-10-17T23:06:41.990" v="2833" actId="1076"/>
          <ac:picMkLst>
            <pc:docMk/>
            <pc:sldMk cId="3203424325" sldId="1051"/>
            <ac:picMk id="1026" creationId="{00000000-0000-0000-0000-000000000000}"/>
          </ac:picMkLst>
        </pc:picChg>
        <pc:picChg chg="mod">
          <ac:chgData name="Cheng Fan" userId="73b39abba4055029" providerId="LiveId" clId="{90600EBF-4B56-4866-B452-F97A59F1DC4A}" dt="2020-10-17T23:06:50.459" v="2836" actId="1076"/>
          <ac:picMkLst>
            <pc:docMk/>
            <pc:sldMk cId="3203424325" sldId="1051"/>
            <ac:picMk id="1032" creationId="{00000000-0000-0000-0000-000000000000}"/>
          </ac:picMkLst>
        </pc:picChg>
      </pc:sldChg>
      <pc:sldChg chg="del">
        <pc:chgData name="Cheng Fan" userId="73b39abba4055029" providerId="LiveId" clId="{90600EBF-4B56-4866-B452-F97A59F1DC4A}" dt="2020-10-05T09:39:18.557" v="34" actId="47"/>
        <pc:sldMkLst>
          <pc:docMk/>
          <pc:sldMk cId="958837761" sldId="1054"/>
        </pc:sldMkLst>
      </pc:sldChg>
      <pc:sldChg chg="modSp mod ord">
        <pc:chgData name="Cheng Fan" userId="73b39abba4055029" providerId="LiveId" clId="{90600EBF-4B56-4866-B452-F97A59F1DC4A}" dt="2020-10-06T07:14:41.296" v="1121" actId="1076"/>
        <pc:sldMkLst>
          <pc:docMk/>
          <pc:sldMk cId="3503952182" sldId="1055"/>
        </pc:sldMkLst>
        <pc:spChg chg="mod">
          <ac:chgData name="Cheng Fan" userId="73b39abba4055029" providerId="LiveId" clId="{90600EBF-4B56-4866-B452-F97A59F1DC4A}" dt="2020-10-06T05:05:10.644" v="226" actId="20577"/>
          <ac:spMkLst>
            <pc:docMk/>
            <pc:sldMk cId="3503952182" sldId="1055"/>
            <ac:spMk id="3" creationId="{00000000-0000-0000-0000-000000000000}"/>
          </ac:spMkLst>
        </pc:spChg>
        <pc:spChg chg="mod">
          <ac:chgData name="Cheng Fan" userId="73b39abba4055029" providerId="LiveId" clId="{90600EBF-4B56-4866-B452-F97A59F1DC4A}" dt="2020-10-06T06:59:55.423" v="1111" actId="20577"/>
          <ac:spMkLst>
            <pc:docMk/>
            <pc:sldMk cId="3503952182" sldId="1055"/>
            <ac:spMk id="4" creationId="{9F078EC3-00FC-6D4B-9336-1BB438747989}"/>
          </ac:spMkLst>
        </pc:spChg>
        <pc:picChg chg="mod">
          <ac:chgData name="Cheng Fan" userId="73b39abba4055029" providerId="LiveId" clId="{90600EBF-4B56-4866-B452-F97A59F1DC4A}" dt="2020-10-06T07:14:38.939" v="1120" actId="1076"/>
          <ac:picMkLst>
            <pc:docMk/>
            <pc:sldMk cId="3503952182" sldId="1055"/>
            <ac:picMk id="5" creationId="{00000000-0000-0000-0000-000000000000}"/>
          </ac:picMkLst>
        </pc:picChg>
        <pc:picChg chg="mod">
          <ac:chgData name="Cheng Fan" userId="73b39abba4055029" providerId="LiveId" clId="{90600EBF-4B56-4866-B452-F97A59F1DC4A}" dt="2020-10-06T07:14:41.296" v="1121" actId="1076"/>
          <ac:picMkLst>
            <pc:docMk/>
            <pc:sldMk cId="3503952182" sldId="1055"/>
            <ac:picMk id="6" creationId="{00000000-0000-0000-0000-000000000000}"/>
          </ac:picMkLst>
        </pc:picChg>
      </pc:sldChg>
      <pc:sldChg chg="addSp modSp mod">
        <pc:chgData name="Cheng Fan" userId="73b39abba4055029" providerId="LiveId" clId="{90600EBF-4B56-4866-B452-F97A59F1DC4A}" dt="2020-10-17T02:06:22.837" v="1951" actId="1076"/>
        <pc:sldMkLst>
          <pc:docMk/>
          <pc:sldMk cId="2864224897" sldId="1056"/>
        </pc:sldMkLst>
        <pc:spChg chg="add mod">
          <ac:chgData name="Cheng Fan" userId="73b39abba4055029" providerId="LiveId" clId="{90600EBF-4B56-4866-B452-F97A59F1DC4A}" dt="2020-10-17T02:05:19.332" v="1914"/>
          <ac:spMkLst>
            <pc:docMk/>
            <pc:sldMk cId="2864224897" sldId="1056"/>
            <ac:spMk id="2" creationId="{B3011DC4-97BA-4E1A-8EF3-FF058EB55789}"/>
          </ac:spMkLst>
        </pc:spChg>
        <pc:spChg chg="add mod">
          <ac:chgData name="Cheng Fan" userId="73b39abba4055029" providerId="LiveId" clId="{90600EBF-4B56-4866-B452-F97A59F1DC4A}" dt="2020-10-17T02:06:09.258" v="1948" actId="1076"/>
          <ac:spMkLst>
            <pc:docMk/>
            <pc:sldMk cId="2864224897" sldId="1056"/>
            <ac:spMk id="3" creationId="{C78D5231-565C-4DB0-8473-B4282B07FEE6}"/>
          </ac:spMkLst>
        </pc:spChg>
        <pc:picChg chg="mod">
          <ac:chgData name="Cheng Fan" userId="73b39abba4055029" providerId="LiveId" clId="{90600EBF-4B56-4866-B452-F97A59F1DC4A}" dt="2020-10-17T02:06:15.320" v="1950" actId="1076"/>
          <ac:picMkLst>
            <pc:docMk/>
            <pc:sldMk cId="2864224897" sldId="1056"/>
            <ac:picMk id="4" creationId="{00000000-0000-0000-0000-000000000000}"/>
          </ac:picMkLst>
        </pc:picChg>
        <pc:picChg chg="mod">
          <ac:chgData name="Cheng Fan" userId="73b39abba4055029" providerId="LiveId" clId="{90600EBF-4B56-4866-B452-F97A59F1DC4A}" dt="2020-10-17T02:06:22.837" v="1951" actId="1076"/>
          <ac:picMkLst>
            <pc:docMk/>
            <pc:sldMk cId="2864224897" sldId="1056"/>
            <ac:picMk id="5" creationId="{00000000-0000-0000-0000-000000000000}"/>
          </ac:picMkLst>
        </pc:picChg>
      </pc:sldChg>
      <pc:sldChg chg="del">
        <pc:chgData name="Cheng Fan" userId="73b39abba4055029" providerId="LiveId" clId="{90600EBF-4B56-4866-B452-F97A59F1DC4A}" dt="2020-10-05T09:39:21.104" v="36" actId="47"/>
        <pc:sldMkLst>
          <pc:docMk/>
          <pc:sldMk cId="167484134" sldId="1057"/>
        </pc:sldMkLst>
      </pc:sldChg>
      <pc:sldChg chg="addSp delSp modSp add mod">
        <pc:chgData name="Cheng Fan" userId="73b39abba4055029" providerId="LiveId" clId="{90600EBF-4B56-4866-B452-F97A59F1DC4A}" dt="2020-10-17T02:21:39.946" v="2271" actId="207"/>
        <pc:sldMkLst>
          <pc:docMk/>
          <pc:sldMk cId="253426722" sldId="1057"/>
        </pc:sldMkLst>
        <pc:spChg chg="add mod">
          <ac:chgData name="Cheng Fan" userId="73b39abba4055029" providerId="LiveId" clId="{90600EBF-4B56-4866-B452-F97A59F1DC4A}" dt="2020-10-17T02:21:39.946" v="2271" actId="207"/>
          <ac:spMkLst>
            <pc:docMk/>
            <pc:sldMk cId="253426722" sldId="1057"/>
            <ac:spMk id="3" creationId="{5751D31F-74D0-4161-B5AA-50B2A99490C6}"/>
          </ac:spMkLst>
        </pc:spChg>
        <pc:spChg chg="mod">
          <ac:chgData name="Cheng Fan" userId="73b39abba4055029" providerId="LiveId" clId="{90600EBF-4B56-4866-B452-F97A59F1DC4A}" dt="2020-10-06T05:54:32.228" v="541"/>
          <ac:spMkLst>
            <pc:docMk/>
            <pc:sldMk cId="253426722" sldId="1057"/>
            <ac:spMk id="4" creationId="{9F078EC3-00FC-6D4B-9336-1BB438747989}"/>
          </ac:spMkLst>
        </pc:spChg>
        <pc:spChg chg="mod">
          <ac:chgData name="Cheng Fan" userId="73b39abba4055029" providerId="LiveId" clId="{90600EBF-4B56-4866-B452-F97A59F1DC4A}" dt="2020-10-06T06:30:45.128" v="881" actId="207"/>
          <ac:spMkLst>
            <pc:docMk/>
            <pc:sldMk cId="253426722" sldId="1057"/>
            <ac:spMk id="5" creationId="{00000000-0000-0000-0000-000000000000}"/>
          </ac:spMkLst>
        </pc:spChg>
        <pc:spChg chg="del">
          <ac:chgData name="Cheng Fan" userId="73b39abba4055029" providerId="LiveId" clId="{90600EBF-4B56-4866-B452-F97A59F1DC4A}" dt="2020-10-06T06:15:49.229" v="636" actId="478"/>
          <ac:spMkLst>
            <pc:docMk/>
            <pc:sldMk cId="253426722" sldId="1057"/>
            <ac:spMk id="13" creationId="{A769FA6D-63BB-2049-B3CC-A3243E97C4F5}"/>
          </ac:spMkLst>
        </pc:spChg>
        <pc:graphicFrameChg chg="add mod">
          <ac:chgData name="Cheng Fan" userId="73b39abba4055029" providerId="LiveId" clId="{90600EBF-4B56-4866-B452-F97A59F1DC4A}" dt="2020-10-06T06:15:26.526" v="630" actId="1076"/>
          <ac:graphicFrameMkLst>
            <pc:docMk/>
            <pc:sldMk cId="253426722" sldId="1057"/>
            <ac:graphicFrameMk id="2" creationId="{D9F869BC-2B2B-4FBE-8B71-E30A9EEF850C}"/>
          </ac:graphicFrameMkLst>
        </pc:graphicFrameChg>
        <pc:picChg chg="del">
          <ac:chgData name="Cheng Fan" userId="73b39abba4055029" providerId="LiveId" clId="{90600EBF-4B56-4866-B452-F97A59F1DC4A}" dt="2020-10-06T06:12:58.910" v="543" actId="21"/>
          <ac:picMkLst>
            <pc:docMk/>
            <pc:sldMk cId="253426722" sldId="1057"/>
            <ac:picMk id="3" creationId="{C84A2A1E-9B25-4DC2-886A-AD2A7664F020}"/>
          </ac:picMkLst>
        </pc:picChg>
        <pc:picChg chg="add mod">
          <ac:chgData name="Cheng Fan" userId="73b39abba4055029" providerId="LiveId" clId="{90600EBF-4B56-4866-B452-F97A59F1DC4A}" dt="2020-10-06T06:32:16.672" v="882" actId="1076"/>
          <ac:picMkLst>
            <pc:docMk/>
            <pc:sldMk cId="253426722" sldId="1057"/>
            <ac:picMk id="7" creationId="{370986C2-A6D2-41F9-8991-2FE7770E024C}"/>
          </ac:picMkLst>
        </pc:picChg>
        <pc:picChg chg="add mod">
          <ac:chgData name="Cheng Fan" userId="73b39abba4055029" providerId="LiveId" clId="{90600EBF-4B56-4866-B452-F97A59F1DC4A}" dt="2020-10-06T06:32:21.180" v="884" actId="1076"/>
          <ac:picMkLst>
            <pc:docMk/>
            <pc:sldMk cId="253426722" sldId="1057"/>
            <ac:picMk id="10" creationId="{1AD1C023-4120-4C2A-B8B4-EA14FD213BD0}"/>
          </ac:picMkLst>
        </pc:picChg>
        <pc:picChg chg="mod">
          <ac:chgData name="Cheng Fan" userId="73b39abba4055029" providerId="LiveId" clId="{90600EBF-4B56-4866-B452-F97A59F1DC4A}" dt="2020-10-06T07:00:15.464" v="1112" actId="1076"/>
          <ac:picMkLst>
            <pc:docMk/>
            <pc:sldMk cId="253426722" sldId="1057"/>
            <ac:picMk id="11" creationId="{00000000-0000-0000-0000-000000000000}"/>
          </ac:picMkLst>
        </pc:picChg>
        <pc:picChg chg="mod">
          <ac:chgData name="Cheng Fan" userId="73b39abba4055029" providerId="LiveId" clId="{90600EBF-4B56-4866-B452-F97A59F1DC4A}" dt="2020-10-06T07:00:17.357" v="1113" actId="1076"/>
          <ac:picMkLst>
            <pc:docMk/>
            <pc:sldMk cId="253426722" sldId="1057"/>
            <ac:picMk id="12" creationId="{00000000-0000-0000-0000-000000000000}"/>
          </ac:picMkLst>
        </pc:picChg>
      </pc:sldChg>
      <pc:sldChg chg="add del">
        <pc:chgData name="Cheng Fan" userId="73b39abba4055029" providerId="LiveId" clId="{90600EBF-4B56-4866-B452-F97A59F1DC4A}" dt="2020-10-06T05:47:47.643" v="353" actId="2696"/>
        <pc:sldMkLst>
          <pc:docMk/>
          <pc:sldMk cId="2266086199" sldId="1057"/>
        </pc:sldMkLst>
      </pc:sldChg>
      <pc:sldChg chg="delSp modSp add del mod">
        <pc:chgData name="Cheng Fan" userId="73b39abba4055029" providerId="LiveId" clId="{90600EBF-4B56-4866-B452-F97A59F1DC4A}" dt="2020-10-06T05:41:08.312" v="351" actId="2696"/>
        <pc:sldMkLst>
          <pc:docMk/>
          <pc:sldMk cId="3590869789" sldId="1057"/>
        </pc:sldMkLst>
        <pc:spChg chg="mod">
          <ac:chgData name="Cheng Fan" userId="73b39abba4055029" providerId="LiveId" clId="{90600EBF-4B56-4866-B452-F97A59F1DC4A}" dt="2020-10-06T05:31:01.349" v="256" actId="20577"/>
          <ac:spMkLst>
            <pc:docMk/>
            <pc:sldMk cId="3590869789" sldId="1057"/>
            <ac:spMk id="4" creationId="{9F078EC3-00FC-6D4B-9336-1BB438747989}"/>
          </ac:spMkLst>
        </pc:spChg>
        <pc:spChg chg="mod">
          <ac:chgData name="Cheng Fan" userId="73b39abba4055029" providerId="LiveId" clId="{90600EBF-4B56-4866-B452-F97A59F1DC4A}" dt="2020-10-06T05:36:49.572" v="350" actId="20577"/>
          <ac:spMkLst>
            <pc:docMk/>
            <pc:sldMk cId="3590869789" sldId="1057"/>
            <ac:spMk id="5" creationId="{00000000-0000-0000-0000-000000000000}"/>
          </ac:spMkLst>
        </pc:spChg>
        <pc:spChg chg="mod">
          <ac:chgData name="Cheng Fan" userId="73b39abba4055029" providerId="LiveId" clId="{90600EBF-4B56-4866-B452-F97A59F1DC4A}" dt="2020-10-06T05:36:10.721" v="332" actId="1076"/>
          <ac:spMkLst>
            <pc:docMk/>
            <pc:sldMk cId="3590869789" sldId="1057"/>
            <ac:spMk id="13" creationId="{A769FA6D-63BB-2049-B3CC-A3243E97C4F5}"/>
          </ac:spMkLst>
        </pc:spChg>
        <pc:picChg chg="mod">
          <ac:chgData name="Cheng Fan" userId="73b39abba4055029" providerId="LiveId" clId="{90600EBF-4B56-4866-B452-F97A59F1DC4A}" dt="2020-10-06T05:36:12.616" v="333" actId="1076"/>
          <ac:picMkLst>
            <pc:docMk/>
            <pc:sldMk cId="3590869789" sldId="1057"/>
            <ac:picMk id="3" creationId="{C84A2A1E-9B25-4DC2-886A-AD2A7664F020}"/>
          </ac:picMkLst>
        </pc:picChg>
        <pc:picChg chg="del">
          <ac:chgData name="Cheng Fan" userId="73b39abba4055029" providerId="LiveId" clId="{90600EBF-4B56-4866-B452-F97A59F1DC4A}" dt="2020-10-06T05:33:11.029" v="272" actId="478"/>
          <ac:picMkLst>
            <pc:docMk/>
            <pc:sldMk cId="3590869789" sldId="1057"/>
            <ac:picMk id="7" creationId="{00000000-0000-0000-0000-000000000000}"/>
          </ac:picMkLst>
        </pc:picChg>
        <pc:picChg chg="del">
          <ac:chgData name="Cheng Fan" userId="73b39abba4055029" providerId="LiveId" clId="{90600EBF-4B56-4866-B452-F97A59F1DC4A}" dt="2020-10-06T05:33:12.936" v="273" actId="478"/>
          <ac:picMkLst>
            <pc:docMk/>
            <pc:sldMk cId="3590869789" sldId="1057"/>
            <ac:picMk id="8" creationId="{00000000-0000-0000-0000-000000000000}"/>
          </ac:picMkLst>
        </pc:picChg>
        <pc:picChg chg="del">
          <ac:chgData name="Cheng Fan" userId="73b39abba4055029" providerId="LiveId" clId="{90600EBF-4B56-4866-B452-F97A59F1DC4A}" dt="2020-10-06T05:33:14.686" v="274" actId="478"/>
          <ac:picMkLst>
            <pc:docMk/>
            <pc:sldMk cId="3590869789" sldId="1057"/>
            <ac:picMk id="9" creationId="{00000000-0000-0000-0000-000000000000}"/>
          </ac:picMkLst>
        </pc:picChg>
        <pc:picChg chg="del">
          <ac:chgData name="Cheng Fan" userId="73b39abba4055029" providerId="LiveId" clId="{90600EBF-4B56-4866-B452-F97A59F1DC4A}" dt="2020-10-06T05:33:16.137" v="275" actId="478"/>
          <ac:picMkLst>
            <pc:docMk/>
            <pc:sldMk cId="3590869789" sldId="1057"/>
            <ac:picMk id="10" creationId="{00000000-0000-0000-0000-000000000000}"/>
          </ac:picMkLst>
        </pc:picChg>
        <pc:picChg chg="mod">
          <ac:chgData name="Cheng Fan" userId="73b39abba4055029" providerId="LiveId" clId="{90600EBF-4B56-4866-B452-F97A59F1DC4A}" dt="2020-10-06T05:36:14.913" v="334" actId="1076"/>
          <ac:picMkLst>
            <pc:docMk/>
            <pc:sldMk cId="3590869789" sldId="1057"/>
            <ac:picMk id="11" creationId="{00000000-0000-0000-0000-000000000000}"/>
          </ac:picMkLst>
        </pc:picChg>
        <pc:picChg chg="mod">
          <ac:chgData name="Cheng Fan" userId="73b39abba4055029" providerId="LiveId" clId="{90600EBF-4B56-4866-B452-F97A59F1DC4A}" dt="2020-10-06T05:36:18.877" v="335" actId="1076"/>
          <ac:picMkLst>
            <pc:docMk/>
            <pc:sldMk cId="3590869789" sldId="1057"/>
            <ac:picMk id="12" creationId="{00000000-0000-0000-0000-000000000000}"/>
          </ac:picMkLst>
        </pc:picChg>
      </pc:sldChg>
      <pc:sldChg chg="del">
        <pc:chgData name="Cheng Fan" userId="73b39abba4055029" providerId="LiveId" clId="{90600EBF-4B56-4866-B452-F97A59F1DC4A}" dt="2020-10-05T09:39:24.627" v="40" actId="47"/>
        <pc:sldMkLst>
          <pc:docMk/>
          <pc:sldMk cId="273392840" sldId="1058"/>
        </pc:sldMkLst>
      </pc:sldChg>
      <pc:sldChg chg="addSp modSp add mod">
        <pc:chgData name="Cheng Fan" userId="73b39abba4055029" providerId="LiveId" clId="{90600EBF-4B56-4866-B452-F97A59F1DC4A}" dt="2020-10-17T23:00:42.730" v="2605" actId="1076"/>
        <pc:sldMkLst>
          <pc:docMk/>
          <pc:sldMk cId="2405701098" sldId="1058"/>
        </pc:sldMkLst>
        <pc:spChg chg="mod">
          <ac:chgData name="Cheng Fan" userId="73b39abba4055029" providerId="LiveId" clId="{90600EBF-4B56-4866-B452-F97A59F1DC4A}" dt="2020-10-07T06:12:40.591" v="1459" actId="207"/>
          <ac:spMkLst>
            <pc:docMk/>
            <pc:sldMk cId="2405701098" sldId="1058"/>
            <ac:spMk id="3" creationId="{00000000-0000-0000-0000-000000000000}"/>
          </ac:spMkLst>
        </pc:spChg>
        <pc:picChg chg="add mod">
          <ac:chgData name="Cheng Fan" userId="73b39abba4055029" providerId="LiveId" clId="{90600EBF-4B56-4866-B452-F97A59F1DC4A}" dt="2020-10-17T23:00:42.730" v="2605" actId="1076"/>
          <ac:picMkLst>
            <pc:docMk/>
            <pc:sldMk cId="2405701098" sldId="1058"/>
            <ac:picMk id="5" creationId="{A04BA791-4D46-4D09-A6A0-4DF0708E4633}"/>
          </ac:picMkLst>
        </pc:picChg>
        <pc:picChg chg="mod">
          <ac:chgData name="Cheng Fan" userId="73b39abba4055029" providerId="LiveId" clId="{90600EBF-4B56-4866-B452-F97A59F1DC4A}" dt="2020-10-13T12:03:40.976" v="1845" actId="1076"/>
          <ac:picMkLst>
            <pc:docMk/>
            <pc:sldMk cId="2405701098" sldId="1058"/>
            <ac:picMk id="9" creationId="{75E9FBB3-D2D0-41D5-8771-AE6E2330B013}"/>
          </ac:picMkLst>
        </pc:picChg>
      </pc:sldChg>
      <pc:sldChg chg="addSp delSp modSp add del mod">
        <pc:chgData name="Cheng Fan" userId="73b39abba4055029" providerId="LiveId" clId="{90600EBF-4B56-4866-B452-F97A59F1DC4A}" dt="2020-10-07T06:11:44.558" v="1456" actId="2696"/>
        <pc:sldMkLst>
          <pc:docMk/>
          <pc:sldMk cId="2811818705" sldId="1058"/>
        </pc:sldMkLst>
        <pc:spChg chg="mod">
          <ac:chgData name="Cheng Fan" userId="73b39abba4055029" providerId="LiveId" clId="{90600EBF-4B56-4866-B452-F97A59F1DC4A}" dt="2020-10-07T06:06:05.090" v="1439" actId="20577"/>
          <ac:spMkLst>
            <pc:docMk/>
            <pc:sldMk cId="2811818705" sldId="1058"/>
            <ac:spMk id="3" creationId="{00000000-0000-0000-0000-000000000000}"/>
          </ac:spMkLst>
        </pc:spChg>
        <pc:spChg chg="mod">
          <ac:chgData name="Cheng Fan" userId="73b39abba4055029" providerId="LiveId" clId="{90600EBF-4B56-4866-B452-F97A59F1DC4A}" dt="2020-10-07T06:05:17.479" v="1426"/>
          <ac:spMkLst>
            <pc:docMk/>
            <pc:sldMk cId="2811818705" sldId="1058"/>
            <ac:spMk id="4" creationId="{9F078EC3-00FC-6D4B-9336-1BB438747989}"/>
          </ac:spMkLst>
        </pc:spChg>
        <pc:picChg chg="del">
          <ac:chgData name="Cheng Fan" userId="73b39abba4055029" providerId="LiveId" clId="{90600EBF-4B56-4866-B452-F97A59F1DC4A}" dt="2020-10-07T06:05:11.854" v="1406" actId="478"/>
          <ac:picMkLst>
            <pc:docMk/>
            <pc:sldMk cId="2811818705" sldId="1058"/>
            <ac:picMk id="5" creationId="{00000000-0000-0000-0000-000000000000}"/>
          </ac:picMkLst>
        </pc:picChg>
        <pc:picChg chg="del">
          <ac:chgData name="Cheng Fan" userId="73b39abba4055029" providerId="LiveId" clId="{90600EBF-4B56-4866-B452-F97A59F1DC4A}" dt="2020-10-07T06:06:08.304" v="1440" actId="478"/>
          <ac:picMkLst>
            <pc:docMk/>
            <pc:sldMk cId="2811818705" sldId="1058"/>
            <ac:picMk id="6" creationId="{00000000-0000-0000-0000-000000000000}"/>
          </ac:picMkLst>
        </pc:picChg>
        <pc:picChg chg="add mod">
          <ac:chgData name="Cheng Fan" userId="73b39abba4055029" providerId="LiveId" clId="{90600EBF-4B56-4866-B452-F97A59F1DC4A}" dt="2020-10-07T06:08:24.910" v="1445" actId="1076"/>
          <ac:picMkLst>
            <pc:docMk/>
            <pc:sldMk cId="2811818705" sldId="1058"/>
            <ac:picMk id="7" creationId="{30275453-4371-4C58-B3FB-6681C22DA972}"/>
          </ac:picMkLst>
        </pc:picChg>
        <pc:picChg chg="add mod">
          <ac:chgData name="Cheng Fan" userId="73b39abba4055029" providerId="LiveId" clId="{90600EBF-4B56-4866-B452-F97A59F1DC4A}" dt="2020-10-07T06:09:08.398" v="1451" actId="1076"/>
          <ac:picMkLst>
            <pc:docMk/>
            <pc:sldMk cId="2811818705" sldId="1058"/>
            <ac:picMk id="9" creationId="{75E9FBB3-D2D0-41D5-8771-AE6E2330B013}"/>
          </ac:picMkLst>
        </pc:picChg>
      </pc:sldChg>
      <pc:sldChg chg="new del">
        <pc:chgData name="Cheng Fan" userId="73b39abba4055029" providerId="LiveId" clId="{90600EBF-4B56-4866-B452-F97A59F1DC4A}" dt="2020-10-07T09:29:01.756" v="1461" actId="47"/>
        <pc:sldMkLst>
          <pc:docMk/>
          <pc:sldMk cId="6754927" sldId="1059"/>
        </pc:sldMkLst>
      </pc:sldChg>
      <pc:sldChg chg="addSp delSp modSp add mod">
        <pc:chgData name="Cheng Fan" userId="73b39abba4055029" providerId="LiveId" clId="{90600EBF-4B56-4866-B452-F97A59F1DC4A}" dt="2020-10-18T10:18:01.696" v="3365" actId="1036"/>
        <pc:sldMkLst>
          <pc:docMk/>
          <pc:sldMk cId="1404703491" sldId="1059"/>
        </pc:sldMkLst>
        <pc:spChg chg="mod">
          <ac:chgData name="Cheng Fan" userId="73b39abba4055029" providerId="LiveId" clId="{90600EBF-4B56-4866-B452-F97A59F1DC4A}" dt="2020-10-07T10:04:19.141" v="1783" actId="207"/>
          <ac:spMkLst>
            <pc:docMk/>
            <pc:sldMk cId="1404703491" sldId="1059"/>
            <ac:spMk id="3" creationId="{00000000-0000-0000-0000-000000000000}"/>
          </ac:spMkLst>
        </pc:spChg>
        <pc:spChg chg="mod">
          <ac:chgData name="Cheng Fan" userId="73b39abba4055029" providerId="LiveId" clId="{90600EBF-4B56-4866-B452-F97A59F1DC4A}" dt="2020-10-07T09:29:20.711" v="1504"/>
          <ac:spMkLst>
            <pc:docMk/>
            <pc:sldMk cId="1404703491" sldId="1059"/>
            <ac:spMk id="4" creationId="{9F078EC3-00FC-6D4B-9336-1BB438747989}"/>
          </ac:spMkLst>
        </pc:spChg>
        <pc:picChg chg="del">
          <ac:chgData name="Cheng Fan" userId="73b39abba4055029" providerId="LiveId" clId="{90600EBF-4B56-4866-B452-F97A59F1DC4A}" dt="2020-10-07T09:29:23.622" v="1505" actId="478"/>
          <ac:picMkLst>
            <pc:docMk/>
            <pc:sldMk cId="1404703491" sldId="1059"/>
            <ac:picMk id="5" creationId="{00000000-0000-0000-0000-000000000000}"/>
          </ac:picMkLst>
        </pc:picChg>
        <pc:picChg chg="add mod">
          <ac:chgData name="Cheng Fan" userId="73b39abba4055029" providerId="LiveId" clId="{90600EBF-4B56-4866-B452-F97A59F1DC4A}" dt="2020-10-17T02:24:10.417" v="2273" actId="14100"/>
          <ac:picMkLst>
            <pc:docMk/>
            <pc:sldMk cId="1404703491" sldId="1059"/>
            <ac:picMk id="5" creationId="{780ABB07-8A23-4546-B74A-D293C0596C27}"/>
          </ac:picMkLst>
        </pc:picChg>
        <pc:picChg chg="del">
          <ac:chgData name="Cheng Fan" userId="73b39abba4055029" providerId="LiveId" clId="{90600EBF-4B56-4866-B452-F97A59F1DC4A}" dt="2020-10-07T09:29:25.222" v="1506" actId="478"/>
          <ac:picMkLst>
            <pc:docMk/>
            <pc:sldMk cId="1404703491" sldId="1059"/>
            <ac:picMk id="6" creationId="{00000000-0000-0000-0000-000000000000}"/>
          </ac:picMkLst>
        </pc:picChg>
        <pc:picChg chg="add mod">
          <ac:chgData name="Cheng Fan" userId="73b39abba4055029" providerId="LiveId" clId="{90600EBF-4B56-4866-B452-F97A59F1DC4A}" dt="2020-10-18T10:18:01.696" v="3365" actId="1036"/>
          <ac:picMkLst>
            <pc:docMk/>
            <pc:sldMk cId="1404703491" sldId="1059"/>
            <ac:picMk id="6" creationId="{47A47AA6-8D78-443E-971E-9BFD1F0A6615}"/>
          </ac:picMkLst>
        </pc:picChg>
        <pc:picChg chg="add mod">
          <ac:chgData name="Cheng Fan" userId="73b39abba4055029" providerId="LiveId" clId="{90600EBF-4B56-4866-B452-F97A59F1DC4A}" dt="2020-10-07T10:09:00.748" v="1814" actId="14100"/>
          <ac:picMkLst>
            <pc:docMk/>
            <pc:sldMk cId="1404703491" sldId="1059"/>
            <ac:picMk id="7" creationId="{115C442B-1FC6-4D25-8145-0DF7BF8AE53B}"/>
          </ac:picMkLst>
        </pc:picChg>
        <pc:picChg chg="add mod">
          <ac:chgData name="Cheng Fan" userId="73b39abba4055029" providerId="LiveId" clId="{90600EBF-4B56-4866-B452-F97A59F1DC4A}" dt="2020-10-17T02:24:19.092" v="2275" actId="1076"/>
          <ac:picMkLst>
            <pc:docMk/>
            <pc:sldMk cId="1404703491" sldId="1059"/>
            <ac:picMk id="9" creationId="{4C9E1A32-B331-489E-88CD-2F4CF0F6F48D}"/>
          </ac:picMkLst>
        </pc:picChg>
        <pc:picChg chg="add mod">
          <ac:chgData name="Cheng Fan" userId="73b39abba4055029" providerId="LiveId" clId="{90600EBF-4B56-4866-B452-F97A59F1DC4A}" dt="2020-10-17T02:24:17.359" v="2274" actId="1076"/>
          <ac:picMkLst>
            <pc:docMk/>
            <pc:sldMk cId="1404703491" sldId="1059"/>
            <ac:picMk id="11" creationId="{6ECF3319-86B4-4A44-8B54-D65F00DE1B5D}"/>
          </ac:picMkLst>
        </pc:picChg>
        <pc:picChg chg="add mod">
          <ac:chgData name="Cheng Fan" userId="73b39abba4055029" providerId="LiveId" clId="{90600EBF-4B56-4866-B452-F97A59F1DC4A}" dt="2020-10-07T10:09:18.564" v="1819" actId="14100"/>
          <ac:picMkLst>
            <pc:docMk/>
            <pc:sldMk cId="1404703491" sldId="1059"/>
            <ac:picMk id="13" creationId="{99FC6185-9973-4734-9F96-1416BECC0CFF}"/>
          </ac:picMkLst>
        </pc:picChg>
        <pc:picChg chg="add mod">
          <ac:chgData name="Cheng Fan" userId="73b39abba4055029" providerId="LiveId" clId="{90600EBF-4B56-4866-B452-F97A59F1DC4A}" dt="2020-10-07T10:09:04.909" v="1815" actId="14100"/>
          <ac:picMkLst>
            <pc:docMk/>
            <pc:sldMk cId="1404703491" sldId="1059"/>
            <ac:picMk id="15" creationId="{81D928EE-496E-4AC6-AA22-31576A08A19F}"/>
          </ac:picMkLst>
        </pc:picChg>
        <pc:picChg chg="add del mod">
          <ac:chgData name="Cheng Fan" userId="73b39abba4055029" providerId="LiveId" clId="{90600EBF-4B56-4866-B452-F97A59F1DC4A}" dt="2020-10-13T12:05:09.260" v="1851" actId="478"/>
          <ac:picMkLst>
            <pc:docMk/>
            <pc:sldMk cId="1404703491" sldId="1059"/>
            <ac:picMk id="17" creationId="{E6DDE287-B1B3-411E-8FF7-86CD53985083}"/>
          </ac:picMkLst>
        </pc:picChg>
      </pc:sldChg>
      <pc:sldChg chg="del">
        <pc:chgData name="Cheng Fan" userId="73b39abba4055029" providerId="LiveId" clId="{90600EBF-4B56-4866-B452-F97A59F1DC4A}" dt="2020-10-05T09:39:26.433" v="41" actId="47"/>
        <pc:sldMkLst>
          <pc:docMk/>
          <pc:sldMk cId="2657182004" sldId="1059"/>
        </pc:sldMkLst>
      </pc:sldChg>
      <pc:sldChg chg="del">
        <pc:chgData name="Cheng Fan" userId="73b39abba4055029" providerId="LiveId" clId="{90600EBF-4B56-4866-B452-F97A59F1DC4A}" dt="2020-10-17T02:07:52.971" v="1952" actId="47"/>
        <pc:sldMkLst>
          <pc:docMk/>
          <pc:sldMk cId="28081721" sldId="1060"/>
        </pc:sldMkLst>
      </pc:sldChg>
      <pc:sldChg chg="del">
        <pc:chgData name="Cheng Fan" userId="73b39abba4055029" providerId="LiveId" clId="{90600EBF-4B56-4866-B452-F97A59F1DC4A}" dt="2020-10-05T09:39:28.960" v="43" actId="47"/>
        <pc:sldMkLst>
          <pc:docMk/>
          <pc:sldMk cId="3498109714" sldId="1060"/>
        </pc:sldMkLst>
      </pc:sldChg>
      <pc:sldChg chg="addSp modSp mod">
        <pc:chgData name="Cheng Fan" userId="73b39abba4055029" providerId="LiveId" clId="{90600EBF-4B56-4866-B452-F97A59F1DC4A}" dt="2020-10-18T09:14:38.915" v="3264" actId="1076"/>
        <pc:sldMkLst>
          <pc:docMk/>
          <pc:sldMk cId="273392840" sldId="1061"/>
        </pc:sldMkLst>
        <pc:spChg chg="mod">
          <ac:chgData name="Cheng Fan" userId="73b39abba4055029" providerId="LiveId" clId="{90600EBF-4B56-4866-B452-F97A59F1DC4A}" dt="2020-10-18T09:14:30.455" v="3263" actId="5793"/>
          <ac:spMkLst>
            <pc:docMk/>
            <pc:sldMk cId="273392840" sldId="1061"/>
            <ac:spMk id="11" creationId="{FC93CA6D-707B-0A48-8703-0D6CF1EAAA73}"/>
          </ac:spMkLst>
        </pc:spChg>
        <pc:spChg chg="add mod">
          <ac:chgData name="Cheng Fan" userId="73b39abba4055029" providerId="LiveId" clId="{90600EBF-4B56-4866-B452-F97A59F1DC4A}" dt="2020-10-18T09:14:38.915" v="3264" actId="1076"/>
          <ac:spMkLst>
            <pc:docMk/>
            <pc:sldMk cId="273392840" sldId="1061"/>
            <ac:spMk id="12" creationId="{8B379E75-4407-471A-8064-67B7589465B3}"/>
          </ac:spMkLst>
        </pc:spChg>
        <pc:spChg chg="mod">
          <ac:chgData name="Cheng Fan" userId="73b39abba4055029" providerId="LiveId" clId="{90600EBF-4B56-4866-B452-F97A59F1DC4A}" dt="2020-10-18T09:08:40.911" v="3021"/>
          <ac:spMkLst>
            <pc:docMk/>
            <pc:sldMk cId="273392840" sldId="1061"/>
            <ac:spMk id="18" creationId="{783A913A-298A-5047-AEF8-411317DCFF90}"/>
          </ac:spMkLst>
        </pc:spChg>
        <pc:picChg chg="mod">
          <ac:chgData name="Cheng Fan" userId="73b39abba4055029" providerId="LiveId" clId="{90600EBF-4B56-4866-B452-F97A59F1DC4A}" dt="2020-10-18T09:07:20.207" v="2961" actId="1076"/>
          <ac:picMkLst>
            <pc:docMk/>
            <pc:sldMk cId="273392840" sldId="1061"/>
            <ac:picMk id="3" creationId="{2AC5C335-B0B3-D746-A565-DB4E3FABCF10}"/>
          </ac:picMkLst>
        </pc:picChg>
        <pc:picChg chg="mod">
          <ac:chgData name="Cheng Fan" userId="73b39abba4055029" providerId="LiveId" clId="{90600EBF-4B56-4866-B452-F97A59F1DC4A}" dt="2020-10-18T09:07:19.257" v="2960" actId="1076"/>
          <ac:picMkLst>
            <pc:docMk/>
            <pc:sldMk cId="273392840" sldId="1061"/>
            <ac:picMk id="17" creationId="{A4011AC5-C6A2-F148-949F-EF295580D92F}"/>
          </ac:picMkLst>
        </pc:picChg>
        <pc:picChg chg="mod">
          <ac:chgData name="Cheng Fan" userId="73b39abba4055029" providerId="LiveId" clId="{90600EBF-4B56-4866-B452-F97A59F1DC4A}" dt="2020-10-18T09:07:20.637" v="2962" actId="1076"/>
          <ac:picMkLst>
            <pc:docMk/>
            <pc:sldMk cId="273392840" sldId="1061"/>
            <ac:picMk id="20" creationId="{CA2099B7-15C0-5844-B891-07FB140F50FD}"/>
          </ac:picMkLst>
        </pc:picChg>
      </pc:sldChg>
      <pc:sldChg chg="del">
        <pc:chgData name="Cheng Fan" userId="73b39abba4055029" providerId="LiveId" clId="{90600EBF-4B56-4866-B452-F97A59F1DC4A}" dt="2020-10-05T09:39:30.872" v="45" actId="47"/>
        <pc:sldMkLst>
          <pc:docMk/>
          <pc:sldMk cId="1549324421" sldId="1061"/>
        </pc:sldMkLst>
      </pc:sldChg>
      <pc:sldChg chg="addSp delSp modSp mod ord">
        <pc:chgData name="Cheng Fan" userId="73b39abba4055029" providerId="LiveId" clId="{90600EBF-4B56-4866-B452-F97A59F1DC4A}" dt="2020-10-18T09:16:48.339" v="3350" actId="1037"/>
        <pc:sldMkLst>
          <pc:docMk/>
          <pc:sldMk cId="2657182004" sldId="1062"/>
        </pc:sldMkLst>
        <pc:spChg chg="add mod">
          <ac:chgData name="Cheng Fan" userId="73b39abba4055029" providerId="LiveId" clId="{90600EBF-4B56-4866-B452-F97A59F1DC4A}" dt="2020-10-18T09:12:56.399" v="3189" actId="1037"/>
          <ac:spMkLst>
            <pc:docMk/>
            <pc:sldMk cId="2657182004" sldId="1062"/>
            <ac:spMk id="9" creationId="{D6BF5139-E1DA-4A7E-B6D8-E9AB451E38DE}"/>
          </ac:spMkLst>
        </pc:spChg>
        <pc:spChg chg="add mod">
          <ac:chgData name="Cheng Fan" userId="73b39abba4055029" providerId="LiveId" clId="{90600EBF-4B56-4866-B452-F97A59F1DC4A}" dt="2020-10-18T09:12:01.787" v="3172" actId="14100"/>
          <ac:spMkLst>
            <pc:docMk/>
            <pc:sldMk cId="2657182004" sldId="1062"/>
            <ac:spMk id="10" creationId="{87BEE0B4-EAFE-450A-9F9E-45E6CA2120E9}"/>
          </ac:spMkLst>
        </pc:spChg>
        <pc:spChg chg="add mod">
          <ac:chgData name="Cheng Fan" userId="73b39abba4055029" providerId="LiveId" clId="{90600EBF-4B56-4866-B452-F97A59F1DC4A}" dt="2020-10-18T09:12:56.399" v="3189" actId="1037"/>
          <ac:spMkLst>
            <pc:docMk/>
            <pc:sldMk cId="2657182004" sldId="1062"/>
            <ac:spMk id="11" creationId="{566F5517-8478-4856-A4FA-F40954B735F2}"/>
          </ac:spMkLst>
        </pc:spChg>
        <pc:spChg chg="add mod">
          <ac:chgData name="Cheng Fan" userId="73b39abba4055029" providerId="LiveId" clId="{90600EBF-4B56-4866-B452-F97A59F1DC4A}" dt="2020-10-18T09:16:48.339" v="3350" actId="1037"/>
          <ac:spMkLst>
            <pc:docMk/>
            <pc:sldMk cId="2657182004" sldId="1062"/>
            <ac:spMk id="12" creationId="{5B6D2CC1-08EE-4BB5-A9D5-7B7BC64CAA60}"/>
          </ac:spMkLst>
        </pc:spChg>
        <pc:spChg chg="add mod">
          <ac:chgData name="Cheng Fan" userId="73b39abba4055029" providerId="LiveId" clId="{90600EBF-4B56-4866-B452-F97A59F1DC4A}" dt="2020-10-18T09:12:56.399" v="3189" actId="1037"/>
          <ac:spMkLst>
            <pc:docMk/>
            <pc:sldMk cId="2657182004" sldId="1062"/>
            <ac:spMk id="13" creationId="{DC80C56A-A439-44F3-8602-2F7F28D6B3B2}"/>
          </ac:spMkLst>
        </pc:spChg>
        <pc:spChg chg="add mod">
          <ac:chgData name="Cheng Fan" userId="73b39abba4055029" providerId="LiveId" clId="{90600EBF-4B56-4866-B452-F97A59F1DC4A}" dt="2020-10-18T09:12:49.804" v="3185" actId="1076"/>
          <ac:spMkLst>
            <pc:docMk/>
            <pc:sldMk cId="2657182004" sldId="1062"/>
            <ac:spMk id="14" creationId="{D3EDC86D-5D5B-43B1-9208-F9B3B1303949}"/>
          </ac:spMkLst>
        </pc:spChg>
        <pc:graphicFrameChg chg="add mod modGraphic">
          <ac:chgData name="Cheng Fan" userId="73b39abba4055029" providerId="LiveId" clId="{90600EBF-4B56-4866-B452-F97A59F1DC4A}" dt="2020-10-18T09:12:14.041" v="3175" actId="1076"/>
          <ac:graphicFrameMkLst>
            <pc:docMk/>
            <pc:sldMk cId="2657182004" sldId="1062"/>
            <ac:graphicFrameMk id="2" creationId="{A3B808AF-8B25-4EF3-8E82-5A98BE5F8310}"/>
          </ac:graphicFrameMkLst>
        </pc:graphicFrameChg>
        <pc:picChg chg="add mod">
          <ac:chgData name="Cheng Fan" userId="73b39abba4055029" providerId="LiveId" clId="{90600EBF-4B56-4866-B452-F97A59F1DC4A}" dt="2020-10-18T09:12:42.474" v="3183" actId="1076"/>
          <ac:picMkLst>
            <pc:docMk/>
            <pc:sldMk cId="2657182004" sldId="1062"/>
            <ac:picMk id="4" creationId="{E8F86832-344A-43F3-BB8A-4A6E5789ABE0}"/>
          </ac:picMkLst>
        </pc:picChg>
        <pc:picChg chg="add mod">
          <ac:chgData name="Cheng Fan" userId="73b39abba4055029" providerId="LiveId" clId="{90600EBF-4B56-4866-B452-F97A59F1DC4A}" dt="2020-10-18T09:12:45.681" v="3184" actId="1076"/>
          <ac:picMkLst>
            <pc:docMk/>
            <pc:sldMk cId="2657182004" sldId="1062"/>
            <ac:picMk id="5" creationId="{80991358-B3CB-4CD7-A170-EAA7D3C3AC61}"/>
          </ac:picMkLst>
        </pc:picChg>
        <pc:picChg chg="del">
          <ac:chgData name="Cheng Fan" userId="73b39abba4055029" providerId="LiveId" clId="{90600EBF-4B56-4866-B452-F97A59F1DC4A}" dt="2020-10-17T02:09:00.592" v="1955" actId="478"/>
          <ac:picMkLst>
            <pc:docMk/>
            <pc:sldMk cId="2657182004" sldId="1062"/>
            <ac:picMk id="6" creationId="{1293C489-95F1-EF40-85CD-57C644527CFD}"/>
          </ac:picMkLst>
        </pc:picChg>
        <pc:picChg chg="add mod">
          <ac:chgData name="Cheng Fan" userId="73b39abba4055029" providerId="LiveId" clId="{90600EBF-4B56-4866-B452-F97A59F1DC4A}" dt="2020-10-18T09:11:07.648" v="3044" actId="1076"/>
          <ac:picMkLst>
            <pc:docMk/>
            <pc:sldMk cId="2657182004" sldId="1062"/>
            <ac:picMk id="6" creationId="{CAFFD4D3-6069-4DA2-ADC9-BA61329281BD}"/>
          </ac:picMkLst>
        </pc:picChg>
        <pc:picChg chg="add del mod">
          <ac:chgData name="Cheng Fan" userId="73b39abba4055029" providerId="LiveId" clId="{90600EBF-4B56-4866-B452-F97A59F1DC4A}" dt="2020-10-17T23:02:56.793" v="2622" actId="478"/>
          <ac:picMkLst>
            <pc:docMk/>
            <pc:sldMk cId="2657182004" sldId="1062"/>
            <ac:picMk id="8" creationId="{B40F057A-E052-434E-BA52-7865E3974416}"/>
          </ac:picMkLst>
        </pc:picChg>
        <pc:picChg chg="add mod">
          <ac:chgData name="Cheng Fan" userId="73b39abba4055029" providerId="LiveId" clId="{90600EBF-4B56-4866-B452-F97A59F1DC4A}" dt="2020-10-18T09:12:06.276" v="3173" actId="1076"/>
          <ac:picMkLst>
            <pc:docMk/>
            <pc:sldMk cId="2657182004" sldId="1062"/>
            <ac:picMk id="8" creationId="{F5DEF0E6-2FF0-4167-9599-B7CEF662FB14}"/>
          </ac:picMkLst>
        </pc:picChg>
      </pc:sldChg>
    </pc:docChg>
  </pc:docChgLst>
  <pc:docChgLst>
    <pc:chgData name="Cheng Fan" userId="73b39abba4055029" providerId="LiveId" clId="{9AF57D9F-0E74-D04A-BBF1-85C289C2BD5B}"/>
    <pc:docChg chg="modSld">
      <pc:chgData name="Cheng Fan" userId="73b39abba4055029" providerId="LiveId" clId="{9AF57D9F-0E74-D04A-BBF1-85C289C2BD5B}" dt="2021-09-27T23:49:29.479" v="1" actId="20577"/>
      <pc:docMkLst>
        <pc:docMk/>
      </pc:docMkLst>
      <pc:sldChg chg="modSp mod">
        <pc:chgData name="Cheng Fan" userId="73b39abba4055029" providerId="LiveId" clId="{9AF57D9F-0E74-D04A-BBF1-85C289C2BD5B}" dt="2021-09-27T23:49:29.479" v="1" actId="20577"/>
        <pc:sldMkLst>
          <pc:docMk/>
          <pc:sldMk cId="2040243274" sldId="628"/>
        </pc:sldMkLst>
        <pc:spChg chg="mod">
          <ac:chgData name="Cheng Fan" userId="73b39abba4055029" providerId="LiveId" clId="{9AF57D9F-0E74-D04A-BBF1-85C289C2BD5B}" dt="2021-09-27T23:49:29.479" v="1" actId="20577"/>
          <ac:spMkLst>
            <pc:docMk/>
            <pc:sldMk cId="2040243274" sldId="628"/>
            <ac:spMk id="5" creationId="{0C494AC4-83F7-A546-AA32-D9C97D2A9A6A}"/>
          </ac:spMkLst>
        </pc:spChg>
      </pc:sldChg>
    </pc:docChg>
  </pc:docChgLst>
  <pc:docChgLst>
    <pc:chgData name="Cheng Fan" userId="73b39abba4055029" providerId="LiveId" clId="{8BCEDB3C-9B40-A541-869A-255604FA9993}"/>
    <pc:docChg chg="custSel addSld modSld">
      <pc:chgData name="Cheng Fan" userId="73b39abba4055029" providerId="LiveId" clId="{8BCEDB3C-9B40-A541-869A-255604FA9993}" dt="2021-11-28T07:24:50.716" v="218" actId="20577"/>
      <pc:docMkLst>
        <pc:docMk/>
      </pc:docMkLst>
      <pc:sldChg chg="delSp modSp add mod">
        <pc:chgData name="Cheng Fan" userId="73b39abba4055029" providerId="LiveId" clId="{8BCEDB3C-9B40-A541-869A-255604FA9993}" dt="2021-11-22T07:55:49.948" v="74" actId="20577"/>
        <pc:sldMkLst>
          <pc:docMk/>
          <pc:sldMk cId="3182044407" sldId="1087"/>
        </pc:sldMkLst>
        <pc:spChg chg="mod">
          <ac:chgData name="Cheng Fan" userId="73b39abba4055029" providerId="LiveId" clId="{8BCEDB3C-9B40-A541-869A-255604FA9993}" dt="2021-11-22T07:55:49.948" v="74" actId="20577"/>
          <ac:spMkLst>
            <pc:docMk/>
            <pc:sldMk cId="3182044407" sldId="1087"/>
            <ac:spMk id="5" creationId="{9F078EC3-00FC-6D4B-9336-1BB438747989}"/>
          </ac:spMkLst>
        </pc:spChg>
        <pc:picChg chg="del">
          <ac:chgData name="Cheng Fan" userId="73b39abba4055029" providerId="LiveId" clId="{8BCEDB3C-9B40-A541-869A-255604FA9993}" dt="2021-11-22T07:55:29.319" v="1" actId="478"/>
          <ac:picMkLst>
            <pc:docMk/>
            <pc:sldMk cId="3182044407" sldId="1087"/>
            <ac:picMk id="3" creationId="{DA2292B5-0CE6-45F3-9097-362044E60596}"/>
          </ac:picMkLst>
        </pc:picChg>
        <pc:picChg chg="del">
          <ac:chgData name="Cheng Fan" userId="73b39abba4055029" providerId="LiveId" clId="{8BCEDB3C-9B40-A541-869A-255604FA9993}" dt="2021-11-22T07:55:30.970" v="3" actId="478"/>
          <ac:picMkLst>
            <pc:docMk/>
            <pc:sldMk cId="3182044407" sldId="1087"/>
            <ac:picMk id="15" creationId="{65EFFE13-4CDA-4F19-A6D1-67E0618B2A1C}"/>
          </ac:picMkLst>
        </pc:picChg>
        <pc:picChg chg="del">
          <ac:chgData name="Cheng Fan" userId="73b39abba4055029" providerId="LiveId" clId="{8BCEDB3C-9B40-A541-869A-255604FA9993}" dt="2021-11-22T07:55:29.993" v="2" actId="478"/>
          <ac:picMkLst>
            <pc:docMk/>
            <pc:sldMk cId="3182044407" sldId="1087"/>
            <ac:picMk id="17" creationId="{002B6400-EA25-4D4B-ADB9-AFBC90695C81}"/>
          </ac:picMkLst>
        </pc:picChg>
        <pc:picChg chg="del">
          <ac:chgData name="Cheng Fan" userId="73b39abba4055029" providerId="LiveId" clId="{8BCEDB3C-9B40-A541-869A-255604FA9993}" dt="2021-11-22T07:55:31.840" v="4" actId="478"/>
          <ac:picMkLst>
            <pc:docMk/>
            <pc:sldMk cId="3182044407" sldId="1087"/>
            <ac:picMk id="19" creationId="{38090346-31E6-4E4A-87E6-075D327A93CC}"/>
          </ac:picMkLst>
        </pc:picChg>
      </pc:sldChg>
      <pc:sldChg chg="addSp delSp modSp add mod">
        <pc:chgData name="Cheng Fan" userId="73b39abba4055029" providerId="LiveId" clId="{8BCEDB3C-9B40-A541-869A-255604FA9993}" dt="2021-11-28T07:24:50.716" v="218" actId="20577"/>
        <pc:sldMkLst>
          <pc:docMk/>
          <pc:sldMk cId="2758431849" sldId="1088"/>
        </pc:sldMkLst>
        <pc:spChg chg="mod">
          <ac:chgData name="Cheng Fan" userId="73b39abba4055029" providerId="LiveId" clId="{8BCEDB3C-9B40-A541-869A-255604FA9993}" dt="2021-11-28T07:24:50.716" v="218" actId="20577"/>
          <ac:spMkLst>
            <pc:docMk/>
            <pc:sldMk cId="2758431849" sldId="1088"/>
            <ac:spMk id="3" creationId="{00000000-0000-0000-0000-000000000000}"/>
          </ac:spMkLst>
        </pc:spChg>
        <pc:spChg chg="mod">
          <ac:chgData name="Cheng Fan" userId="73b39abba4055029" providerId="LiveId" clId="{8BCEDB3C-9B40-A541-869A-255604FA9993}" dt="2021-11-28T07:19:22.477" v="142" actId="20577"/>
          <ac:spMkLst>
            <pc:docMk/>
            <pc:sldMk cId="2758431849" sldId="1088"/>
            <ac:spMk id="4" creationId="{9F078EC3-00FC-6D4B-9336-1BB438747989}"/>
          </ac:spMkLst>
        </pc:spChg>
        <pc:picChg chg="add mod">
          <ac:chgData name="Cheng Fan" userId="73b39abba4055029" providerId="LiveId" clId="{8BCEDB3C-9B40-A541-869A-255604FA9993}" dt="2021-11-28T07:22:12.048" v="146" actId="1076"/>
          <ac:picMkLst>
            <pc:docMk/>
            <pc:sldMk cId="2758431849" sldId="1088"/>
            <ac:picMk id="2" creationId="{2F4C761B-ED8A-EE45-AFCB-06D49CAF6564}"/>
          </ac:picMkLst>
        </pc:picChg>
        <pc:picChg chg="del">
          <ac:chgData name="Cheng Fan" userId="73b39abba4055029" providerId="LiveId" clId="{8BCEDB3C-9B40-A541-869A-255604FA9993}" dt="2021-11-28T07:18:52.288" v="93" actId="478"/>
          <ac:picMkLst>
            <pc:docMk/>
            <pc:sldMk cId="2758431849" sldId="1088"/>
            <ac:picMk id="5" creationId="{00000000-0000-0000-0000-000000000000}"/>
          </ac:picMkLst>
        </pc:picChg>
        <pc:picChg chg="del">
          <ac:chgData name="Cheng Fan" userId="73b39abba4055029" providerId="LiveId" clId="{8BCEDB3C-9B40-A541-869A-255604FA9993}" dt="2021-11-28T07:18:53.924" v="94" actId="478"/>
          <ac:picMkLst>
            <pc:docMk/>
            <pc:sldMk cId="2758431849" sldId="1088"/>
            <ac:picMk id="6" creationId="{00000000-0000-0000-0000-000000000000}"/>
          </ac:picMkLst>
        </pc:picChg>
        <pc:picChg chg="add mod">
          <ac:chgData name="Cheng Fan" userId="73b39abba4055029" providerId="LiveId" clId="{8BCEDB3C-9B40-A541-869A-255604FA9993}" dt="2021-11-28T07:22:56.469" v="148" actId="1076"/>
          <ac:picMkLst>
            <pc:docMk/>
            <pc:sldMk cId="2758431849" sldId="1088"/>
            <ac:picMk id="7" creationId="{9770FA3B-4B23-034A-A711-59EDED3DC9FD}"/>
          </ac:picMkLst>
        </pc:picChg>
      </pc:sldChg>
    </pc:docChg>
  </pc:docChgLst>
  <pc:docChgLst>
    <pc:chgData name="Fan" userId="73b39abba4055029" providerId="LiveId" clId="{107D628F-1C8A-4927-99B6-54825A6F578F}"/>
    <pc:docChg chg="undo custSel addSld delSld modSld">
      <pc:chgData name="Fan" userId="73b39abba4055029" providerId="LiveId" clId="{107D628F-1C8A-4927-99B6-54825A6F578F}" dt="2021-12-18T09:06:13.619" v="1612" actId="1076"/>
      <pc:docMkLst>
        <pc:docMk/>
      </pc:docMkLst>
      <pc:sldChg chg="modSp mod">
        <pc:chgData name="Fan" userId="73b39abba4055029" providerId="LiveId" clId="{107D628F-1C8A-4927-99B6-54825A6F578F}" dt="2021-10-11T09:23:46.815" v="514" actId="1076"/>
        <pc:sldMkLst>
          <pc:docMk/>
          <pc:sldMk cId="3319302363" sldId="910"/>
        </pc:sldMkLst>
        <pc:spChg chg="mod">
          <ac:chgData name="Fan" userId="73b39abba4055029" providerId="LiveId" clId="{107D628F-1C8A-4927-99B6-54825A6F578F}" dt="2021-10-11T09:23:46.815" v="514" actId="1076"/>
          <ac:spMkLst>
            <pc:docMk/>
            <pc:sldMk cId="3319302363" sldId="910"/>
            <ac:spMk id="6" creationId="{9F078EC3-00FC-6D4B-9336-1BB438747989}"/>
          </ac:spMkLst>
        </pc:spChg>
        <pc:picChg chg="mod">
          <ac:chgData name="Fan" userId="73b39abba4055029" providerId="LiveId" clId="{107D628F-1C8A-4927-99B6-54825A6F578F}" dt="2021-10-11T09:21:51.506" v="358" actId="1076"/>
          <ac:picMkLst>
            <pc:docMk/>
            <pc:sldMk cId="3319302363" sldId="910"/>
            <ac:picMk id="1026" creationId="{00000000-0000-0000-0000-000000000000}"/>
          </ac:picMkLst>
        </pc:picChg>
      </pc:sldChg>
      <pc:sldChg chg="modSp mod">
        <pc:chgData name="Fan" userId="73b39abba4055029" providerId="LiveId" clId="{107D628F-1C8A-4927-99B6-54825A6F578F}" dt="2021-10-11T09:26:11.689" v="517" actId="12385"/>
        <pc:sldMkLst>
          <pc:docMk/>
          <pc:sldMk cId="1788535357" sldId="992"/>
        </pc:sldMkLst>
        <pc:graphicFrameChg chg="modGraphic">
          <ac:chgData name="Fan" userId="73b39abba4055029" providerId="LiveId" clId="{107D628F-1C8A-4927-99B6-54825A6F578F}" dt="2021-10-11T09:26:11.689" v="517" actId="12385"/>
          <ac:graphicFrameMkLst>
            <pc:docMk/>
            <pc:sldMk cId="1788535357" sldId="992"/>
            <ac:graphicFrameMk id="3" creationId="{00000000-0000-0000-0000-000000000000}"/>
          </ac:graphicFrameMkLst>
        </pc:graphicFrameChg>
      </pc:sldChg>
      <pc:sldChg chg="modSp mod">
        <pc:chgData name="Fan" userId="73b39abba4055029" providerId="LiveId" clId="{107D628F-1C8A-4927-99B6-54825A6F578F}" dt="2021-09-29T09:26:54.605" v="0" actId="1076"/>
        <pc:sldMkLst>
          <pc:docMk/>
          <pc:sldMk cId="2684146188" sldId="993"/>
        </pc:sldMkLst>
        <pc:picChg chg="mod">
          <ac:chgData name="Fan" userId="73b39abba4055029" providerId="LiveId" clId="{107D628F-1C8A-4927-99B6-54825A6F578F}" dt="2021-09-29T09:26:54.605" v="0" actId="1076"/>
          <ac:picMkLst>
            <pc:docMk/>
            <pc:sldMk cId="2684146188" sldId="993"/>
            <ac:picMk id="5" creationId="{00000000-0000-0000-0000-000000000000}"/>
          </ac:picMkLst>
        </pc:picChg>
      </pc:sldChg>
      <pc:sldChg chg="modSp mod">
        <pc:chgData name="Fan" userId="73b39abba4055029" providerId="LiveId" clId="{107D628F-1C8A-4927-99B6-54825A6F578F}" dt="2021-10-11T08:44:15.079" v="356" actId="1076"/>
        <pc:sldMkLst>
          <pc:docMk/>
          <pc:sldMk cId="2764223938" sldId="997"/>
        </pc:sldMkLst>
        <pc:picChg chg="mod">
          <ac:chgData name="Fan" userId="73b39abba4055029" providerId="LiveId" clId="{107D628F-1C8A-4927-99B6-54825A6F578F}" dt="2021-10-11T08:44:15.079" v="356" actId="1076"/>
          <ac:picMkLst>
            <pc:docMk/>
            <pc:sldMk cId="2764223938" sldId="997"/>
            <ac:picMk id="10" creationId="{00000000-0000-0000-0000-000000000000}"/>
          </ac:picMkLst>
        </pc:picChg>
      </pc:sldChg>
      <pc:sldChg chg="addSp delSp modSp mod">
        <pc:chgData name="Fan" userId="73b39abba4055029" providerId="LiveId" clId="{107D628F-1C8A-4927-99B6-54825A6F578F}" dt="2021-12-18T09:06:13.619" v="1612" actId="1076"/>
        <pc:sldMkLst>
          <pc:docMk/>
          <pc:sldMk cId="3168491122" sldId="1030"/>
        </pc:sldMkLst>
        <pc:spChg chg="mod">
          <ac:chgData name="Fan" userId="73b39abba4055029" providerId="LiveId" clId="{107D628F-1C8A-4927-99B6-54825A6F578F}" dt="2021-12-18T09:06:13.619" v="1612" actId="1076"/>
          <ac:spMkLst>
            <pc:docMk/>
            <pc:sldMk cId="3168491122" sldId="1030"/>
            <ac:spMk id="11" creationId="{611A5BF7-F2A7-412A-A5FE-015FCB107EE3}"/>
          </ac:spMkLst>
        </pc:spChg>
        <pc:picChg chg="add del mod">
          <ac:chgData name="Fan" userId="73b39abba4055029" providerId="LiveId" clId="{107D628F-1C8A-4927-99B6-54825A6F578F}" dt="2021-12-18T09:05:40.983" v="1607" actId="478"/>
          <ac:picMkLst>
            <pc:docMk/>
            <pc:sldMk cId="3168491122" sldId="1030"/>
            <ac:picMk id="12" creationId="{D6FE2E42-2AB6-4F46-8433-7C3E3DB8BCDB}"/>
          </ac:picMkLst>
        </pc:picChg>
        <pc:picChg chg="add mod">
          <ac:chgData name="Fan" userId="73b39abba4055029" providerId="LiveId" clId="{107D628F-1C8A-4927-99B6-54825A6F578F}" dt="2021-12-18T09:05:57.249" v="1611" actId="1076"/>
          <ac:picMkLst>
            <pc:docMk/>
            <pc:sldMk cId="3168491122" sldId="1030"/>
            <ac:picMk id="14" creationId="{F5562800-6A45-4334-91B2-EA89F5CB472A}"/>
          </ac:picMkLst>
        </pc:picChg>
      </pc:sldChg>
      <pc:sldChg chg="addSp modSp add mod">
        <pc:chgData name="Fan" userId="73b39abba4055029" providerId="LiveId" clId="{107D628F-1C8A-4927-99B6-54825A6F578F}" dt="2021-10-18T06:51:32.913" v="606" actId="1076"/>
        <pc:sldMkLst>
          <pc:docMk/>
          <pc:sldMk cId="3074708858" sldId="1045"/>
        </pc:sldMkLst>
        <pc:spChg chg="add mod">
          <ac:chgData name="Fan" userId="73b39abba4055029" providerId="LiveId" clId="{107D628F-1C8A-4927-99B6-54825A6F578F}" dt="2021-10-18T06:51:32.913" v="606" actId="1076"/>
          <ac:spMkLst>
            <pc:docMk/>
            <pc:sldMk cId="3074708858" sldId="1045"/>
            <ac:spMk id="7" creationId="{60008CAD-D168-45CC-AB20-78DE31909468}"/>
          </ac:spMkLst>
        </pc:spChg>
      </pc:sldChg>
      <pc:sldChg chg="addSp modSp add mod">
        <pc:chgData name="Fan" userId="73b39abba4055029" providerId="LiveId" clId="{107D628F-1C8A-4927-99B6-54825A6F578F}" dt="2021-10-18T06:54:43.886" v="643" actId="20577"/>
        <pc:sldMkLst>
          <pc:docMk/>
          <pc:sldMk cId="2255501362" sldId="1046"/>
        </pc:sldMkLst>
        <pc:spChg chg="mod">
          <ac:chgData name="Fan" userId="73b39abba4055029" providerId="LiveId" clId="{107D628F-1C8A-4927-99B6-54825A6F578F}" dt="2021-10-18T06:54:43.886" v="643" actId="20577"/>
          <ac:spMkLst>
            <pc:docMk/>
            <pc:sldMk cId="2255501362" sldId="1046"/>
            <ac:spMk id="5" creationId="{9D798484-C0DA-4903-A43B-29854DF624BB}"/>
          </ac:spMkLst>
        </pc:spChg>
        <pc:spChg chg="add mod">
          <ac:chgData name="Fan" userId="73b39abba4055029" providerId="LiveId" clId="{107D628F-1C8A-4927-99B6-54825A6F578F}" dt="2021-10-18T06:52:43.080" v="609" actId="1076"/>
          <ac:spMkLst>
            <pc:docMk/>
            <pc:sldMk cId="2255501362" sldId="1046"/>
            <ac:spMk id="7" creationId="{CB6771DA-4CE4-4B84-90D8-3C5CBD46A2BA}"/>
          </ac:spMkLst>
        </pc:spChg>
      </pc:sldChg>
      <pc:sldChg chg="modSp mod">
        <pc:chgData name="Fan" userId="73b39abba4055029" providerId="LiveId" clId="{107D628F-1C8A-4927-99B6-54825A6F578F}" dt="2021-10-03T05:54:02.603" v="355" actId="20577"/>
        <pc:sldMkLst>
          <pc:docMk/>
          <pc:sldMk cId="4279332619" sldId="1050"/>
        </pc:sldMkLst>
        <pc:spChg chg="mod">
          <ac:chgData name="Fan" userId="73b39abba4055029" providerId="LiveId" clId="{107D628F-1C8A-4927-99B6-54825A6F578F}" dt="2021-10-03T05:54:02.603" v="355" actId="20577"/>
          <ac:spMkLst>
            <pc:docMk/>
            <pc:sldMk cId="4279332619" sldId="1050"/>
            <ac:spMk id="3" creationId="{00000000-0000-0000-0000-000000000000}"/>
          </ac:spMkLst>
        </pc:spChg>
      </pc:sldChg>
      <pc:sldChg chg="modSp mod">
        <pc:chgData name="Fan" userId="73b39abba4055029" providerId="LiveId" clId="{107D628F-1C8A-4927-99B6-54825A6F578F}" dt="2021-12-18T09:03:46.548" v="1604" actId="21"/>
        <pc:sldMkLst>
          <pc:docMk/>
          <pc:sldMk cId="3203424325" sldId="1051"/>
        </pc:sldMkLst>
        <pc:spChg chg="mod">
          <ac:chgData name="Fan" userId="73b39abba4055029" providerId="LiveId" clId="{107D628F-1C8A-4927-99B6-54825A6F578F}" dt="2021-12-18T09:03:46.548" v="1604" actId="21"/>
          <ac:spMkLst>
            <pc:docMk/>
            <pc:sldMk cId="3203424325" sldId="1051"/>
            <ac:spMk id="2" creationId="{F5981BCF-9AEF-4698-89AC-2166C6CBF99B}"/>
          </ac:spMkLst>
        </pc:spChg>
        <pc:picChg chg="mod">
          <ac:chgData name="Fan" userId="73b39abba4055029" providerId="LiveId" clId="{107D628F-1C8A-4927-99B6-54825A6F578F}" dt="2021-10-18T06:57:57.103" v="672" actId="1076"/>
          <ac:picMkLst>
            <pc:docMk/>
            <pc:sldMk cId="3203424325" sldId="1051"/>
            <ac:picMk id="13" creationId="{00000000-0000-0000-0000-000000000000}"/>
          </ac:picMkLst>
        </pc:picChg>
      </pc:sldChg>
      <pc:sldChg chg="modSp mod">
        <pc:chgData name="Fan" userId="73b39abba4055029" providerId="LiveId" clId="{107D628F-1C8A-4927-99B6-54825A6F578F}" dt="2021-09-29T09:28:07.971" v="31" actId="20577"/>
        <pc:sldMkLst>
          <pc:docMk/>
          <pc:sldMk cId="253426722" sldId="1057"/>
        </pc:sldMkLst>
        <pc:graphicFrameChg chg="mod modGraphic">
          <ac:chgData name="Fan" userId="73b39abba4055029" providerId="LiveId" clId="{107D628F-1C8A-4927-99B6-54825A6F578F}" dt="2021-09-29T09:28:07.971" v="31" actId="20577"/>
          <ac:graphicFrameMkLst>
            <pc:docMk/>
            <pc:sldMk cId="253426722" sldId="1057"/>
            <ac:graphicFrameMk id="2" creationId="{D9F869BC-2B2B-4FBE-8B71-E30A9EEF850C}"/>
          </ac:graphicFrameMkLst>
        </pc:graphicFrameChg>
      </pc:sldChg>
      <pc:sldChg chg="addSp modSp add mod">
        <pc:chgData name="Fan" userId="73b39abba4055029" providerId="LiveId" clId="{107D628F-1C8A-4927-99B6-54825A6F578F}" dt="2021-09-29T09:43:46.152" v="173" actId="1076"/>
        <pc:sldMkLst>
          <pc:docMk/>
          <pc:sldMk cId="76180750" sldId="1083"/>
        </pc:sldMkLst>
        <pc:spChg chg="mod">
          <ac:chgData name="Fan" userId="73b39abba4055029" providerId="LiveId" clId="{107D628F-1C8A-4927-99B6-54825A6F578F}" dt="2021-09-29T09:42:15.319" v="164" actId="20577"/>
          <ac:spMkLst>
            <pc:docMk/>
            <pc:sldMk cId="76180750" sldId="1083"/>
            <ac:spMk id="9" creationId="{00000000-0000-0000-0000-000000000000}"/>
          </ac:spMkLst>
        </pc:spChg>
        <pc:picChg chg="add mod">
          <ac:chgData name="Fan" userId="73b39abba4055029" providerId="LiveId" clId="{107D628F-1C8A-4927-99B6-54825A6F578F}" dt="2021-09-29T09:42:58.670" v="169" actId="1076"/>
          <ac:picMkLst>
            <pc:docMk/>
            <pc:sldMk cId="76180750" sldId="1083"/>
            <ac:picMk id="3" creationId="{255A01D6-1505-4CAA-9743-598FFAF70029}"/>
          </ac:picMkLst>
        </pc:picChg>
        <pc:picChg chg="add mod">
          <ac:chgData name="Fan" userId="73b39abba4055029" providerId="LiveId" clId="{107D628F-1C8A-4927-99B6-54825A6F578F}" dt="2021-09-29T09:43:46.152" v="173" actId="1076"/>
          <ac:picMkLst>
            <pc:docMk/>
            <pc:sldMk cId="76180750" sldId="1083"/>
            <ac:picMk id="6" creationId="{784962B7-B538-43EA-ABFA-F2FCF118DF41}"/>
          </ac:picMkLst>
        </pc:picChg>
      </pc:sldChg>
      <pc:sldChg chg="addSp delSp modSp add mod">
        <pc:chgData name="Fan" userId="73b39abba4055029" providerId="LiveId" clId="{107D628F-1C8A-4927-99B6-54825A6F578F}" dt="2021-10-16T04:56:02.058" v="573" actId="6549"/>
        <pc:sldMkLst>
          <pc:docMk/>
          <pc:sldMk cId="2193970421" sldId="1084"/>
        </pc:sldMkLst>
        <pc:spChg chg="mod">
          <ac:chgData name="Fan" userId="73b39abba4055029" providerId="LiveId" clId="{107D628F-1C8A-4927-99B6-54825A6F578F}" dt="2021-10-16T04:44:03.487" v="536" actId="20577"/>
          <ac:spMkLst>
            <pc:docMk/>
            <pc:sldMk cId="2193970421" sldId="1084"/>
            <ac:spMk id="5" creationId="{9F078EC3-00FC-6D4B-9336-1BB438747989}"/>
          </ac:spMkLst>
        </pc:spChg>
        <pc:spChg chg="mod">
          <ac:chgData name="Fan" userId="73b39abba4055029" providerId="LiveId" clId="{107D628F-1C8A-4927-99B6-54825A6F578F}" dt="2021-10-16T04:56:02.058" v="573" actId="6549"/>
          <ac:spMkLst>
            <pc:docMk/>
            <pc:sldMk cId="2193970421" sldId="1084"/>
            <ac:spMk id="9" creationId="{00000000-0000-0000-0000-000000000000}"/>
          </ac:spMkLst>
        </pc:spChg>
        <pc:picChg chg="del">
          <ac:chgData name="Fan" userId="73b39abba4055029" providerId="LiveId" clId="{107D628F-1C8A-4927-99B6-54825A6F578F}" dt="2021-10-16T04:45:28.859" v="560" actId="478"/>
          <ac:picMkLst>
            <pc:docMk/>
            <pc:sldMk cId="2193970421" sldId="1084"/>
            <ac:picMk id="3" creationId="{255A01D6-1505-4CAA-9743-598FFAF70029}"/>
          </ac:picMkLst>
        </pc:picChg>
        <pc:picChg chg="add del mod">
          <ac:chgData name="Fan" userId="73b39abba4055029" providerId="LiveId" clId="{107D628F-1C8A-4927-99B6-54825A6F578F}" dt="2021-10-16T04:55:28.910" v="568" actId="478"/>
          <ac:picMkLst>
            <pc:docMk/>
            <pc:sldMk cId="2193970421" sldId="1084"/>
            <ac:picMk id="4" creationId="{4AD45814-3BFF-4849-AD9A-18499553AE27}"/>
          </ac:picMkLst>
        </pc:picChg>
        <pc:picChg chg="del">
          <ac:chgData name="Fan" userId="73b39abba4055029" providerId="LiveId" clId="{107D628F-1C8A-4927-99B6-54825A6F578F}" dt="2021-10-16T04:45:30.547" v="561" actId="478"/>
          <ac:picMkLst>
            <pc:docMk/>
            <pc:sldMk cId="2193970421" sldId="1084"/>
            <ac:picMk id="6" creationId="{784962B7-B538-43EA-ABFA-F2FCF118DF41}"/>
          </ac:picMkLst>
        </pc:picChg>
        <pc:picChg chg="add mod">
          <ac:chgData name="Fan" userId="73b39abba4055029" providerId="LiveId" clId="{107D628F-1C8A-4927-99B6-54825A6F578F}" dt="2021-10-16T04:48:58.087" v="567" actId="1076"/>
          <ac:picMkLst>
            <pc:docMk/>
            <pc:sldMk cId="2193970421" sldId="1084"/>
            <ac:picMk id="8" creationId="{BA971EB5-5EC4-4D7E-BF94-5C133999BF42}"/>
          </ac:picMkLst>
        </pc:picChg>
        <pc:picChg chg="add mod">
          <ac:chgData name="Fan" userId="73b39abba4055029" providerId="LiveId" clId="{107D628F-1C8A-4927-99B6-54825A6F578F}" dt="2021-10-16T04:55:54.211" v="572" actId="962"/>
          <ac:picMkLst>
            <pc:docMk/>
            <pc:sldMk cId="2193970421" sldId="1084"/>
            <ac:picMk id="11" creationId="{2F4B28AD-378A-4BAF-9D7C-2EEC6CB97153}"/>
          </ac:picMkLst>
        </pc:picChg>
      </pc:sldChg>
      <pc:sldChg chg="new del">
        <pc:chgData name="Fan" userId="73b39abba4055029" providerId="LiveId" clId="{107D628F-1C8A-4927-99B6-54825A6F578F}" dt="2021-10-16T04:43:49.265" v="519" actId="47"/>
        <pc:sldMkLst>
          <pc:docMk/>
          <pc:sldMk cId="3756217840" sldId="1084"/>
        </pc:sldMkLst>
      </pc:sldChg>
      <pc:sldChg chg="addSp delSp modSp add mod">
        <pc:chgData name="Fan" userId="73b39abba4055029" providerId="LiveId" clId="{107D628F-1C8A-4927-99B6-54825A6F578F}" dt="2021-10-19T02:45:40.923" v="1240" actId="1076"/>
        <pc:sldMkLst>
          <pc:docMk/>
          <pc:sldMk cId="1186189515" sldId="1085"/>
        </pc:sldMkLst>
        <pc:spChg chg="add mod">
          <ac:chgData name="Fan" userId="73b39abba4055029" providerId="LiveId" clId="{107D628F-1C8A-4927-99B6-54825A6F578F}" dt="2021-10-19T02:41:29.900" v="961" actId="1076"/>
          <ac:spMkLst>
            <pc:docMk/>
            <pc:sldMk cId="1186189515" sldId="1085"/>
            <ac:spMk id="4" creationId="{45A7B4A2-2D07-4189-8E35-7841E2531356}"/>
          </ac:spMkLst>
        </pc:spChg>
        <pc:spChg chg="mod">
          <ac:chgData name="Fan" userId="73b39abba4055029" providerId="LiveId" clId="{107D628F-1C8A-4927-99B6-54825A6F578F}" dt="2021-10-19T02:24:54.513" v="704" actId="20577"/>
          <ac:spMkLst>
            <pc:docMk/>
            <pc:sldMk cId="1186189515" sldId="1085"/>
            <ac:spMk id="5" creationId="{9F078EC3-00FC-6D4B-9336-1BB438747989}"/>
          </ac:spMkLst>
        </pc:spChg>
        <pc:spChg chg="mod">
          <ac:chgData name="Fan" userId="73b39abba4055029" providerId="LiveId" clId="{107D628F-1C8A-4927-99B6-54825A6F578F}" dt="2021-10-19T02:25:42.853" v="863" actId="20577"/>
          <ac:spMkLst>
            <pc:docMk/>
            <pc:sldMk cId="1186189515" sldId="1085"/>
            <ac:spMk id="9" creationId="{00000000-0000-0000-0000-000000000000}"/>
          </ac:spMkLst>
        </pc:spChg>
        <pc:spChg chg="add mod">
          <ac:chgData name="Fan" userId="73b39abba4055029" providerId="LiveId" clId="{107D628F-1C8A-4927-99B6-54825A6F578F}" dt="2021-10-19T02:45:40.923" v="1240" actId="1076"/>
          <ac:spMkLst>
            <pc:docMk/>
            <pc:sldMk cId="1186189515" sldId="1085"/>
            <ac:spMk id="20" creationId="{CA8C828D-9FD9-4C7A-8C75-0D1378BDE09F}"/>
          </ac:spMkLst>
        </pc:spChg>
        <pc:picChg chg="add mod">
          <ac:chgData name="Fan" userId="73b39abba4055029" providerId="LiveId" clId="{107D628F-1C8A-4927-99B6-54825A6F578F}" dt="2021-10-19T02:41:13.380" v="956" actId="1076"/>
          <ac:picMkLst>
            <pc:docMk/>
            <pc:sldMk cId="1186189515" sldId="1085"/>
            <ac:picMk id="3" creationId="{DA2292B5-0CE6-45F3-9097-362044E60596}"/>
          </ac:picMkLst>
        </pc:picChg>
        <pc:picChg chg="add del mod">
          <ac:chgData name="Fan" userId="73b39abba4055029" providerId="LiveId" clId="{107D628F-1C8A-4927-99B6-54825A6F578F}" dt="2021-10-19T02:27:58.109" v="868" actId="478"/>
          <ac:picMkLst>
            <pc:docMk/>
            <pc:sldMk cId="1186189515" sldId="1085"/>
            <ac:picMk id="6" creationId="{6D9DDE95-A5E0-4B50-A349-B87E271C2DDF}"/>
          </ac:picMkLst>
        </pc:picChg>
        <pc:picChg chg="del">
          <ac:chgData name="Fan" userId="73b39abba4055029" providerId="LiveId" clId="{107D628F-1C8A-4927-99B6-54825A6F578F}" dt="2021-10-19T02:25:47.831" v="865" actId="478"/>
          <ac:picMkLst>
            <pc:docMk/>
            <pc:sldMk cId="1186189515" sldId="1085"/>
            <ac:picMk id="8" creationId="{BA971EB5-5EC4-4D7E-BF94-5C133999BF42}"/>
          </ac:picMkLst>
        </pc:picChg>
        <pc:picChg chg="add mod">
          <ac:chgData name="Fan" userId="73b39abba4055029" providerId="LiveId" clId="{107D628F-1C8A-4927-99B6-54825A6F578F}" dt="2021-10-19T02:41:32.375" v="962" actId="1076"/>
          <ac:picMkLst>
            <pc:docMk/>
            <pc:sldMk cId="1186189515" sldId="1085"/>
            <ac:picMk id="10" creationId="{AE140999-59ED-4BC7-A468-E762DBD92A6A}"/>
          </ac:picMkLst>
        </pc:picChg>
        <pc:picChg chg="del">
          <ac:chgData name="Fan" userId="73b39abba4055029" providerId="LiveId" clId="{107D628F-1C8A-4927-99B6-54825A6F578F}" dt="2021-10-19T02:25:45.437" v="864" actId="478"/>
          <ac:picMkLst>
            <pc:docMk/>
            <pc:sldMk cId="1186189515" sldId="1085"/>
            <ac:picMk id="11" creationId="{2F4B28AD-378A-4BAF-9D7C-2EEC6CB97153}"/>
          </ac:picMkLst>
        </pc:picChg>
        <pc:picChg chg="add del mod">
          <ac:chgData name="Fan" userId="73b39abba4055029" providerId="LiveId" clId="{107D628F-1C8A-4927-99B6-54825A6F578F}" dt="2021-10-19T02:33:19.336" v="919" actId="478"/>
          <ac:picMkLst>
            <pc:docMk/>
            <pc:sldMk cId="1186189515" sldId="1085"/>
            <ac:picMk id="13" creationId="{DBAE0D4F-CCD1-4BF3-8BCC-2CE9FFFF3FE7}"/>
          </ac:picMkLst>
        </pc:picChg>
        <pc:picChg chg="add mod">
          <ac:chgData name="Fan" userId="73b39abba4055029" providerId="LiveId" clId="{107D628F-1C8A-4927-99B6-54825A6F578F}" dt="2021-10-19T02:41:48.134" v="968" actId="14100"/>
          <ac:picMkLst>
            <pc:docMk/>
            <pc:sldMk cId="1186189515" sldId="1085"/>
            <ac:picMk id="15" creationId="{65EFFE13-4CDA-4F19-A6D1-67E0618B2A1C}"/>
          </ac:picMkLst>
        </pc:picChg>
        <pc:picChg chg="add mod">
          <ac:chgData name="Fan" userId="73b39abba4055029" providerId="LiveId" clId="{107D628F-1C8A-4927-99B6-54825A6F578F}" dt="2021-10-19T02:41:37.207" v="964" actId="1076"/>
          <ac:picMkLst>
            <pc:docMk/>
            <pc:sldMk cId="1186189515" sldId="1085"/>
            <ac:picMk id="17" creationId="{002B6400-EA25-4D4B-ADB9-AFBC90695C81}"/>
          </ac:picMkLst>
        </pc:picChg>
        <pc:picChg chg="add mod">
          <ac:chgData name="Fan" userId="73b39abba4055029" providerId="LiveId" clId="{107D628F-1C8A-4927-99B6-54825A6F578F}" dt="2021-10-19T02:41:44.413" v="967" actId="1076"/>
          <ac:picMkLst>
            <pc:docMk/>
            <pc:sldMk cId="1186189515" sldId="1085"/>
            <ac:picMk id="19" creationId="{38090346-31E6-4E4A-87E6-075D327A93CC}"/>
          </ac:picMkLst>
        </pc:picChg>
      </pc:sldChg>
      <pc:sldChg chg="addSp delSp modSp new mod">
        <pc:chgData name="Fan" userId="73b39abba4055029" providerId="LiveId" clId="{107D628F-1C8A-4927-99B6-54825A6F578F}" dt="2021-10-19T02:50:03.355" v="1356" actId="1076"/>
        <pc:sldMkLst>
          <pc:docMk/>
          <pc:sldMk cId="3165481014" sldId="1086"/>
        </pc:sldMkLst>
        <pc:spChg chg="del">
          <ac:chgData name="Fan" userId="73b39abba4055029" providerId="LiveId" clId="{107D628F-1C8A-4927-99B6-54825A6F578F}" dt="2021-10-19T02:48:10.504" v="1242" actId="478"/>
          <ac:spMkLst>
            <pc:docMk/>
            <pc:sldMk cId="3165481014" sldId="1086"/>
            <ac:spMk id="2" creationId="{6DDF2896-13F7-4A2E-8A9E-F8A54FBBC276}"/>
          </ac:spMkLst>
        </pc:spChg>
        <pc:spChg chg="del">
          <ac:chgData name="Fan" userId="73b39abba4055029" providerId="LiveId" clId="{107D628F-1C8A-4927-99B6-54825A6F578F}" dt="2021-10-19T02:48:10.504" v="1242" actId="478"/>
          <ac:spMkLst>
            <pc:docMk/>
            <pc:sldMk cId="3165481014" sldId="1086"/>
            <ac:spMk id="3" creationId="{13A4A93A-9619-46D7-826D-5BAE9596240D}"/>
          </ac:spMkLst>
        </pc:spChg>
        <pc:spChg chg="add mod">
          <ac:chgData name="Fan" userId="73b39abba4055029" providerId="LiveId" clId="{107D628F-1C8A-4927-99B6-54825A6F578F}" dt="2021-10-19T02:49:31.602" v="1351" actId="1076"/>
          <ac:spMkLst>
            <pc:docMk/>
            <pc:sldMk cId="3165481014" sldId="1086"/>
            <ac:spMk id="8" creationId="{6B0C596B-D12C-4275-B38E-5F9516C82E32}"/>
          </ac:spMkLst>
        </pc:spChg>
        <pc:picChg chg="add mod">
          <ac:chgData name="Fan" userId="73b39abba4055029" providerId="LiveId" clId="{107D628F-1C8A-4927-99B6-54825A6F578F}" dt="2021-10-19T02:48:17.721" v="1246" actId="962"/>
          <ac:picMkLst>
            <pc:docMk/>
            <pc:sldMk cId="3165481014" sldId="1086"/>
            <ac:picMk id="5" creationId="{5E230357-0235-4732-A383-5F26549F3076}"/>
          </ac:picMkLst>
        </pc:picChg>
        <pc:picChg chg="add del mod">
          <ac:chgData name="Fan" userId="73b39abba4055029" providerId="LiveId" clId="{107D628F-1C8A-4927-99B6-54825A6F578F}" dt="2021-10-19T02:50:00.858" v="1352" actId="478"/>
          <ac:picMkLst>
            <pc:docMk/>
            <pc:sldMk cId="3165481014" sldId="1086"/>
            <ac:picMk id="7" creationId="{F40E69FD-A839-4058-AE73-4BCB0F7EFCDE}"/>
          </ac:picMkLst>
        </pc:picChg>
        <pc:picChg chg="add mod">
          <ac:chgData name="Fan" userId="73b39abba4055029" providerId="LiveId" clId="{107D628F-1C8A-4927-99B6-54825A6F578F}" dt="2021-10-19T02:50:03.355" v="1356" actId="1076"/>
          <ac:picMkLst>
            <pc:docMk/>
            <pc:sldMk cId="3165481014" sldId="1086"/>
            <ac:picMk id="10" creationId="{DE1A59EE-523F-4115-9B2C-9AB399AA397A}"/>
          </ac:picMkLst>
        </pc:picChg>
      </pc:sldChg>
      <pc:sldChg chg="addSp delSp modSp mod">
        <pc:chgData name="Fan" userId="73b39abba4055029" providerId="LiveId" clId="{107D628F-1C8A-4927-99B6-54825A6F578F}" dt="2021-12-18T08:57:05.889" v="1416" actId="20577"/>
        <pc:sldMkLst>
          <pc:docMk/>
          <pc:sldMk cId="3182044407" sldId="1087"/>
        </pc:sldMkLst>
        <pc:spChg chg="del">
          <ac:chgData name="Fan" userId="73b39abba4055029" providerId="LiveId" clId="{107D628F-1C8A-4927-99B6-54825A6F578F}" dt="2021-12-18T08:48:38.752" v="1357" actId="478"/>
          <ac:spMkLst>
            <pc:docMk/>
            <pc:sldMk cId="3182044407" sldId="1087"/>
            <ac:spMk id="4" creationId="{45A7B4A2-2D07-4189-8E35-7841E2531356}"/>
          </ac:spMkLst>
        </pc:spChg>
        <pc:spChg chg="add mod">
          <ac:chgData name="Fan" userId="73b39abba4055029" providerId="LiveId" clId="{107D628F-1C8A-4927-99B6-54825A6F578F}" dt="2021-12-18T08:57:05.889" v="1416" actId="20577"/>
          <ac:spMkLst>
            <pc:docMk/>
            <pc:sldMk cId="3182044407" sldId="1087"/>
            <ac:spMk id="8" creationId="{316352A2-D95C-48DA-8391-A041F6A348D7}"/>
          </ac:spMkLst>
        </pc:spChg>
        <pc:spChg chg="del">
          <ac:chgData name="Fan" userId="73b39abba4055029" providerId="LiveId" clId="{107D628F-1C8A-4927-99B6-54825A6F578F}" dt="2021-12-18T08:48:45.069" v="1360" actId="478"/>
          <ac:spMkLst>
            <pc:docMk/>
            <pc:sldMk cId="3182044407" sldId="1087"/>
            <ac:spMk id="9" creationId="{00000000-0000-0000-0000-000000000000}"/>
          </ac:spMkLst>
        </pc:spChg>
        <pc:spChg chg="del">
          <ac:chgData name="Fan" userId="73b39abba4055029" providerId="LiveId" clId="{107D628F-1C8A-4927-99B6-54825A6F578F}" dt="2021-12-18T08:48:42.466" v="1359" actId="478"/>
          <ac:spMkLst>
            <pc:docMk/>
            <pc:sldMk cId="3182044407" sldId="1087"/>
            <ac:spMk id="20" creationId="{CA8C828D-9FD9-4C7A-8C75-0D1378BDE09F}"/>
          </ac:spMkLst>
        </pc:spChg>
        <pc:picChg chg="add mod">
          <ac:chgData name="Fan" userId="73b39abba4055029" providerId="LiveId" clId="{107D628F-1C8A-4927-99B6-54825A6F578F}" dt="2021-12-18T08:56:35.791" v="1363" actId="27614"/>
          <ac:picMkLst>
            <pc:docMk/>
            <pc:sldMk cId="3182044407" sldId="1087"/>
            <ac:picMk id="3" creationId="{A9A6EB98-EE9E-42AA-BCE4-423188D85964}"/>
          </ac:picMkLst>
        </pc:picChg>
        <pc:picChg chg="add mod">
          <ac:chgData name="Fan" userId="73b39abba4055029" providerId="LiveId" clId="{107D628F-1C8A-4927-99B6-54825A6F578F}" dt="2021-12-18T08:56:52.222" v="1366" actId="27614"/>
          <ac:picMkLst>
            <pc:docMk/>
            <pc:sldMk cId="3182044407" sldId="1087"/>
            <ac:picMk id="7" creationId="{3C4A13E2-96BE-42DC-97BC-E7E1639CC112}"/>
          </ac:picMkLst>
        </pc:picChg>
        <pc:picChg chg="del">
          <ac:chgData name="Fan" userId="73b39abba4055029" providerId="LiveId" clId="{107D628F-1C8A-4927-99B6-54825A6F578F}" dt="2021-12-18T08:48:39.341" v="1358" actId="478"/>
          <ac:picMkLst>
            <pc:docMk/>
            <pc:sldMk cId="3182044407" sldId="1087"/>
            <ac:picMk id="10" creationId="{AE140999-59ED-4BC7-A468-E762DBD92A6A}"/>
          </ac:picMkLst>
        </pc:picChg>
      </pc:sldChg>
    </pc:docChg>
  </pc:docChgLst>
  <pc:docChgLst>
    <pc:chgData name="Cheng Fan" userId="73b39abba4055029" providerId="LiveId" clId="{A2F28BD3-EFFA-4731-AA1F-C1563B22A6C1}"/>
    <pc:docChg chg="custSel addSld delSld modSld">
      <pc:chgData name="Cheng Fan" userId="73b39abba4055029" providerId="LiveId" clId="{A2F28BD3-EFFA-4731-AA1F-C1563B22A6C1}" dt="2022-10-12T08:55:34.023" v="358" actId="1076"/>
      <pc:docMkLst>
        <pc:docMk/>
      </pc:docMkLst>
      <pc:sldChg chg="modSp mod">
        <pc:chgData name="Cheng Fan" userId="73b39abba4055029" providerId="LiveId" clId="{A2F28BD3-EFFA-4731-AA1F-C1563B22A6C1}" dt="2022-10-12T08:18:46.571" v="1" actId="20577"/>
        <pc:sldMkLst>
          <pc:docMk/>
          <pc:sldMk cId="2040243274" sldId="628"/>
        </pc:sldMkLst>
        <pc:spChg chg="mod">
          <ac:chgData name="Cheng Fan" userId="73b39abba4055029" providerId="LiveId" clId="{A2F28BD3-EFFA-4731-AA1F-C1563B22A6C1}" dt="2022-10-12T08:18:46.571" v="1" actId="20577"/>
          <ac:spMkLst>
            <pc:docMk/>
            <pc:sldMk cId="2040243274" sldId="628"/>
            <ac:spMk id="5" creationId="{0C494AC4-83F7-A546-AA32-D9C97D2A9A6A}"/>
          </ac:spMkLst>
        </pc:spChg>
      </pc:sldChg>
      <pc:sldChg chg="modSp mod">
        <pc:chgData name="Cheng Fan" userId="73b39abba4055029" providerId="LiveId" clId="{A2F28BD3-EFFA-4731-AA1F-C1563B22A6C1}" dt="2022-10-12T08:48:28.445" v="255" actId="1076"/>
        <pc:sldMkLst>
          <pc:docMk/>
          <pc:sldMk cId="2684146188" sldId="993"/>
        </pc:sldMkLst>
        <pc:spChg chg="mod">
          <ac:chgData name="Cheng Fan" userId="73b39abba4055029" providerId="LiveId" clId="{A2F28BD3-EFFA-4731-AA1F-C1563B22A6C1}" dt="2022-10-12T08:48:28.445" v="255" actId="1076"/>
          <ac:spMkLst>
            <pc:docMk/>
            <pc:sldMk cId="2684146188" sldId="993"/>
            <ac:spMk id="7" creationId="{00000000-0000-0000-0000-000000000000}"/>
          </ac:spMkLst>
        </pc:spChg>
        <pc:spChg chg="mod">
          <ac:chgData name="Cheng Fan" userId="73b39abba4055029" providerId="LiveId" clId="{A2F28BD3-EFFA-4731-AA1F-C1563B22A6C1}" dt="2022-10-12T08:48:23.166" v="254" actId="1076"/>
          <ac:spMkLst>
            <pc:docMk/>
            <pc:sldMk cId="2684146188" sldId="993"/>
            <ac:spMk id="12" creationId="{00000000-0000-0000-0000-000000000000}"/>
          </ac:spMkLst>
        </pc:spChg>
        <pc:spChg chg="mod">
          <ac:chgData name="Cheng Fan" userId="73b39abba4055029" providerId="LiveId" clId="{A2F28BD3-EFFA-4731-AA1F-C1563B22A6C1}" dt="2022-10-12T08:29:03.987" v="10" actId="1076"/>
          <ac:spMkLst>
            <pc:docMk/>
            <pc:sldMk cId="2684146188" sldId="993"/>
            <ac:spMk id="13" creationId="{A769FA6D-63BB-2049-B3CC-A3243E97C4F5}"/>
          </ac:spMkLst>
        </pc:spChg>
        <pc:picChg chg="mod">
          <ac:chgData name="Cheng Fan" userId="73b39abba4055029" providerId="LiveId" clId="{A2F28BD3-EFFA-4731-AA1F-C1563B22A6C1}" dt="2022-10-12T08:48:23.166" v="254" actId="1076"/>
          <ac:picMkLst>
            <pc:docMk/>
            <pc:sldMk cId="2684146188" sldId="993"/>
            <ac:picMk id="3" creationId="{00000000-0000-0000-0000-000000000000}"/>
          </ac:picMkLst>
        </pc:picChg>
        <pc:picChg chg="mod">
          <ac:chgData name="Cheng Fan" userId="73b39abba4055029" providerId="LiveId" clId="{A2F28BD3-EFFA-4731-AA1F-C1563B22A6C1}" dt="2022-10-12T08:48:23.166" v="254" actId="1076"/>
          <ac:picMkLst>
            <pc:docMk/>
            <pc:sldMk cId="2684146188" sldId="993"/>
            <ac:picMk id="5" creationId="{00000000-0000-0000-0000-000000000000}"/>
          </ac:picMkLst>
        </pc:picChg>
        <pc:picChg chg="mod">
          <ac:chgData name="Cheng Fan" userId="73b39abba4055029" providerId="LiveId" clId="{A2F28BD3-EFFA-4731-AA1F-C1563B22A6C1}" dt="2022-10-12T08:48:23.166" v="254" actId="1076"/>
          <ac:picMkLst>
            <pc:docMk/>
            <pc:sldMk cId="2684146188" sldId="993"/>
            <ac:picMk id="6" creationId="{00000000-0000-0000-0000-000000000000}"/>
          </ac:picMkLst>
        </pc:picChg>
        <pc:picChg chg="mod">
          <ac:chgData name="Cheng Fan" userId="73b39abba4055029" providerId="LiveId" clId="{A2F28BD3-EFFA-4731-AA1F-C1563B22A6C1}" dt="2022-10-12T08:48:23.166" v="254" actId="1076"/>
          <ac:picMkLst>
            <pc:docMk/>
            <pc:sldMk cId="2684146188" sldId="993"/>
            <ac:picMk id="8" creationId="{00000000-0000-0000-0000-000000000000}"/>
          </ac:picMkLst>
        </pc:picChg>
        <pc:picChg chg="mod">
          <ac:chgData name="Cheng Fan" userId="73b39abba4055029" providerId="LiveId" clId="{A2F28BD3-EFFA-4731-AA1F-C1563B22A6C1}" dt="2022-10-12T08:48:23.166" v="254" actId="1076"/>
          <ac:picMkLst>
            <pc:docMk/>
            <pc:sldMk cId="2684146188" sldId="993"/>
            <ac:picMk id="9" creationId="{00000000-0000-0000-0000-000000000000}"/>
          </ac:picMkLst>
        </pc:picChg>
        <pc:picChg chg="mod">
          <ac:chgData name="Cheng Fan" userId="73b39abba4055029" providerId="LiveId" clId="{A2F28BD3-EFFA-4731-AA1F-C1563B22A6C1}" dt="2022-10-12T08:48:23.166" v="254" actId="1076"/>
          <ac:picMkLst>
            <pc:docMk/>
            <pc:sldMk cId="2684146188" sldId="993"/>
            <ac:picMk id="11" creationId="{00000000-0000-0000-0000-000000000000}"/>
          </ac:picMkLst>
        </pc:picChg>
      </pc:sldChg>
      <pc:sldChg chg="modSp mod">
        <pc:chgData name="Cheng Fan" userId="73b39abba4055029" providerId="LiveId" clId="{A2F28BD3-EFFA-4731-AA1F-C1563B22A6C1}" dt="2022-10-12T08:32:46.367" v="136"/>
        <pc:sldMkLst>
          <pc:docMk/>
          <pc:sldMk cId="93422866" sldId="1027"/>
        </pc:sldMkLst>
        <pc:spChg chg="mod">
          <ac:chgData name="Cheng Fan" userId="73b39abba4055029" providerId="LiveId" clId="{A2F28BD3-EFFA-4731-AA1F-C1563B22A6C1}" dt="2022-10-12T08:32:46.367" v="136"/>
          <ac:spMkLst>
            <pc:docMk/>
            <pc:sldMk cId="93422866" sldId="1027"/>
            <ac:spMk id="6" creationId="{00000000-0000-0000-0000-000000000000}"/>
          </ac:spMkLst>
        </pc:spChg>
        <pc:spChg chg="mod">
          <ac:chgData name="Cheng Fan" userId="73b39abba4055029" providerId="LiveId" clId="{A2F28BD3-EFFA-4731-AA1F-C1563B22A6C1}" dt="2022-10-12T08:31:53.233" v="131" actId="1076"/>
          <ac:spMkLst>
            <pc:docMk/>
            <pc:sldMk cId="93422866" sldId="1027"/>
            <ac:spMk id="10" creationId="{00000000-0000-0000-0000-000000000000}"/>
          </ac:spMkLst>
        </pc:spChg>
        <pc:picChg chg="mod">
          <ac:chgData name="Cheng Fan" userId="73b39abba4055029" providerId="LiveId" clId="{A2F28BD3-EFFA-4731-AA1F-C1563B22A6C1}" dt="2022-10-12T08:30:37.938" v="45" actId="1076"/>
          <ac:picMkLst>
            <pc:docMk/>
            <pc:sldMk cId="93422866" sldId="1027"/>
            <ac:picMk id="7" creationId="{00000000-0000-0000-0000-000000000000}"/>
          </ac:picMkLst>
        </pc:picChg>
        <pc:picChg chg="mod">
          <ac:chgData name="Cheng Fan" userId="73b39abba4055029" providerId="LiveId" clId="{A2F28BD3-EFFA-4731-AA1F-C1563B22A6C1}" dt="2022-10-12T08:30:34.375" v="44" actId="1076"/>
          <ac:picMkLst>
            <pc:docMk/>
            <pc:sldMk cId="93422866" sldId="1027"/>
            <ac:picMk id="9" creationId="{00000000-0000-0000-0000-000000000000}"/>
          </ac:picMkLst>
        </pc:picChg>
        <pc:picChg chg="mod">
          <ac:chgData name="Cheng Fan" userId="73b39abba4055029" providerId="LiveId" clId="{A2F28BD3-EFFA-4731-AA1F-C1563B22A6C1}" dt="2022-10-12T08:31:40.192" v="129" actId="1076"/>
          <ac:picMkLst>
            <pc:docMk/>
            <pc:sldMk cId="93422866" sldId="1027"/>
            <ac:picMk id="13" creationId="{00000000-0000-0000-0000-000000000000}"/>
          </ac:picMkLst>
        </pc:picChg>
        <pc:picChg chg="mod">
          <ac:chgData name="Cheng Fan" userId="73b39abba4055029" providerId="LiveId" clId="{A2F28BD3-EFFA-4731-AA1F-C1563B22A6C1}" dt="2022-10-12T08:31:41.683" v="130" actId="1076"/>
          <ac:picMkLst>
            <pc:docMk/>
            <pc:sldMk cId="93422866" sldId="1027"/>
            <ac:picMk id="14" creationId="{00000000-0000-0000-0000-000000000000}"/>
          </ac:picMkLst>
        </pc:picChg>
      </pc:sldChg>
      <pc:sldChg chg="modSp mod">
        <pc:chgData name="Cheng Fan" userId="73b39abba4055029" providerId="LiveId" clId="{A2F28BD3-EFFA-4731-AA1F-C1563B22A6C1}" dt="2022-10-12T08:49:31.985" v="272"/>
        <pc:sldMkLst>
          <pc:docMk/>
          <pc:sldMk cId="2133225257" sldId="1032"/>
        </pc:sldMkLst>
        <pc:spChg chg="mod">
          <ac:chgData name="Cheng Fan" userId="73b39abba4055029" providerId="LiveId" clId="{A2F28BD3-EFFA-4731-AA1F-C1563B22A6C1}" dt="2022-10-12T08:49:31.985" v="272"/>
          <ac:spMkLst>
            <pc:docMk/>
            <pc:sldMk cId="2133225257" sldId="1032"/>
            <ac:spMk id="5" creationId="{00000000-0000-0000-0000-000000000000}"/>
          </ac:spMkLst>
        </pc:spChg>
      </pc:sldChg>
      <pc:sldChg chg="modSp mod">
        <pc:chgData name="Cheng Fan" userId="73b39abba4055029" providerId="LiveId" clId="{A2F28BD3-EFFA-4731-AA1F-C1563B22A6C1}" dt="2022-10-12T08:50:30.485" v="278" actId="1076"/>
        <pc:sldMkLst>
          <pc:docMk/>
          <pc:sldMk cId="3203424325" sldId="1051"/>
        </pc:sldMkLst>
        <pc:spChg chg="mod">
          <ac:chgData name="Cheng Fan" userId="73b39abba4055029" providerId="LiveId" clId="{A2F28BD3-EFFA-4731-AA1F-C1563B22A6C1}" dt="2022-10-12T08:50:30.485" v="278" actId="1076"/>
          <ac:spMkLst>
            <pc:docMk/>
            <pc:sldMk cId="3203424325" sldId="1051"/>
            <ac:spMk id="2" creationId="{F5981BCF-9AEF-4698-89AC-2166C6CBF99B}"/>
          </ac:spMkLst>
        </pc:spChg>
        <pc:spChg chg="mod">
          <ac:chgData name="Cheng Fan" userId="73b39abba4055029" providerId="LiveId" clId="{A2F28BD3-EFFA-4731-AA1F-C1563B22A6C1}" dt="2022-10-12T08:50:13.956" v="275" actId="1076"/>
          <ac:spMkLst>
            <pc:docMk/>
            <pc:sldMk cId="3203424325" sldId="1051"/>
            <ac:spMk id="5" creationId="{00000000-0000-0000-0000-000000000000}"/>
          </ac:spMkLst>
        </pc:spChg>
        <pc:picChg chg="mod">
          <ac:chgData name="Cheng Fan" userId="73b39abba4055029" providerId="LiveId" clId="{A2F28BD3-EFFA-4731-AA1F-C1563B22A6C1}" dt="2022-10-12T08:50:22.116" v="276" actId="1076"/>
          <ac:picMkLst>
            <pc:docMk/>
            <pc:sldMk cId="3203424325" sldId="1051"/>
            <ac:picMk id="3" creationId="{00000000-0000-0000-0000-000000000000}"/>
          </ac:picMkLst>
        </pc:picChg>
        <pc:picChg chg="mod">
          <ac:chgData name="Cheng Fan" userId="73b39abba4055029" providerId="LiveId" clId="{A2F28BD3-EFFA-4731-AA1F-C1563B22A6C1}" dt="2022-10-12T08:50:22.116" v="276" actId="1076"/>
          <ac:picMkLst>
            <pc:docMk/>
            <pc:sldMk cId="3203424325" sldId="1051"/>
            <ac:picMk id="6" creationId="{00000000-0000-0000-0000-000000000000}"/>
          </ac:picMkLst>
        </pc:picChg>
        <pc:picChg chg="mod">
          <ac:chgData name="Cheng Fan" userId="73b39abba4055029" providerId="LiveId" clId="{A2F28BD3-EFFA-4731-AA1F-C1563B22A6C1}" dt="2022-10-12T08:50:25.406" v="277" actId="1076"/>
          <ac:picMkLst>
            <pc:docMk/>
            <pc:sldMk cId="3203424325" sldId="1051"/>
            <ac:picMk id="7" creationId="{00000000-0000-0000-0000-000000000000}"/>
          </ac:picMkLst>
        </pc:picChg>
        <pc:picChg chg="mod">
          <ac:chgData name="Cheng Fan" userId="73b39abba4055029" providerId="LiveId" clId="{A2F28BD3-EFFA-4731-AA1F-C1563B22A6C1}" dt="2022-10-12T08:49:53.215" v="273" actId="14100"/>
          <ac:picMkLst>
            <pc:docMk/>
            <pc:sldMk cId="3203424325" sldId="1051"/>
            <ac:picMk id="13" creationId="{00000000-0000-0000-0000-000000000000}"/>
          </ac:picMkLst>
        </pc:picChg>
        <pc:picChg chg="mod">
          <ac:chgData name="Cheng Fan" userId="73b39abba4055029" providerId="LiveId" clId="{A2F28BD3-EFFA-4731-AA1F-C1563B22A6C1}" dt="2022-10-12T08:50:13.956" v="275" actId="1076"/>
          <ac:picMkLst>
            <pc:docMk/>
            <pc:sldMk cId="3203424325" sldId="1051"/>
            <ac:picMk id="1026" creationId="{00000000-0000-0000-0000-000000000000}"/>
          </ac:picMkLst>
        </pc:picChg>
        <pc:picChg chg="mod">
          <ac:chgData name="Cheng Fan" userId="73b39abba4055029" providerId="LiveId" clId="{A2F28BD3-EFFA-4731-AA1F-C1563B22A6C1}" dt="2022-10-12T08:50:13.956" v="275" actId="1076"/>
          <ac:picMkLst>
            <pc:docMk/>
            <pc:sldMk cId="3203424325" sldId="1051"/>
            <ac:picMk id="1032" creationId="{00000000-0000-0000-0000-000000000000}"/>
          </ac:picMkLst>
        </pc:picChg>
      </pc:sldChg>
      <pc:sldChg chg="modSp mod">
        <pc:chgData name="Cheng Fan" userId="73b39abba4055029" providerId="LiveId" clId="{A2F28BD3-EFFA-4731-AA1F-C1563B22A6C1}" dt="2022-10-12T08:40:59.373" v="253" actId="20577"/>
        <pc:sldMkLst>
          <pc:docMk/>
          <pc:sldMk cId="936090420" sldId="1053"/>
        </pc:sldMkLst>
        <pc:spChg chg="mod">
          <ac:chgData name="Cheng Fan" userId="73b39abba4055029" providerId="LiveId" clId="{A2F28BD3-EFFA-4731-AA1F-C1563B22A6C1}" dt="2022-10-12T08:40:59.373" v="253" actId="20577"/>
          <ac:spMkLst>
            <pc:docMk/>
            <pc:sldMk cId="936090420" sldId="1053"/>
            <ac:spMk id="3" creationId="{00000000-0000-0000-0000-000000000000}"/>
          </ac:spMkLst>
        </pc:spChg>
      </pc:sldChg>
      <pc:sldChg chg="addSp modSp mod">
        <pc:chgData name="Cheng Fan" userId="73b39abba4055029" providerId="LiveId" clId="{A2F28BD3-EFFA-4731-AA1F-C1563B22A6C1}" dt="2022-10-12T08:36:36.147" v="174" actId="122"/>
        <pc:sldMkLst>
          <pc:docMk/>
          <pc:sldMk cId="3503952182" sldId="1055"/>
        </pc:sldMkLst>
        <pc:spChg chg="add mod">
          <ac:chgData name="Cheng Fan" userId="73b39abba4055029" providerId="LiveId" clId="{A2F28BD3-EFFA-4731-AA1F-C1563B22A6C1}" dt="2022-10-12T08:36:36.147" v="174" actId="122"/>
          <ac:spMkLst>
            <pc:docMk/>
            <pc:sldMk cId="3503952182" sldId="1055"/>
            <ac:spMk id="2" creationId="{78A843C4-106E-7DCB-23EF-DECFD56B38E9}"/>
          </ac:spMkLst>
        </pc:spChg>
      </pc:sldChg>
      <pc:sldChg chg="addSp modSp mod">
        <pc:chgData name="Cheng Fan" userId="73b39abba4055029" providerId="LiveId" clId="{A2F28BD3-EFFA-4731-AA1F-C1563B22A6C1}" dt="2022-10-12T08:37:23.298" v="205" actId="1076"/>
        <pc:sldMkLst>
          <pc:docMk/>
          <pc:sldMk cId="2758431849" sldId="1088"/>
        </pc:sldMkLst>
        <pc:spChg chg="add mod">
          <ac:chgData name="Cheng Fan" userId="73b39abba4055029" providerId="LiveId" clId="{A2F28BD3-EFFA-4731-AA1F-C1563B22A6C1}" dt="2022-10-12T08:37:23.298" v="205" actId="1076"/>
          <ac:spMkLst>
            <pc:docMk/>
            <pc:sldMk cId="2758431849" sldId="1088"/>
            <ac:spMk id="5" creationId="{82A14BA8-5976-B5DE-ABD3-8C54B24B0945}"/>
          </ac:spMkLst>
        </pc:spChg>
      </pc:sldChg>
      <pc:sldChg chg="new del">
        <pc:chgData name="Cheng Fan" userId="73b39abba4055029" providerId="LiveId" clId="{A2F28BD3-EFFA-4731-AA1F-C1563B22A6C1}" dt="2022-10-12T08:50:46.445" v="280" actId="47"/>
        <pc:sldMkLst>
          <pc:docMk/>
          <pc:sldMk cId="3456975913" sldId="1089"/>
        </pc:sldMkLst>
      </pc:sldChg>
      <pc:sldChg chg="addSp delSp modSp add mod">
        <pc:chgData name="Cheng Fan" userId="73b39abba4055029" providerId="LiveId" clId="{A2F28BD3-EFFA-4731-AA1F-C1563B22A6C1}" dt="2022-10-12T08:55:34.023" v="358" actId="1076"/>
        <pc:sldMkLst>
          <pc:docMk/>
          <pc:sldMk cId="4003723523" sldId="1089"/>
        </pc:sldMkLst>
        <pc:spChg chg="mod">
          <ac:chgData name="Cheng Fan" userId="73b39abba4055029" providerId="LiveId" clId="{A2F28BD3-EFFA-4731-AA1F-C1563B22A6C1}" dt="2022-10-12T08:51:02.845" v="307" actId="20577"/>
          <ac:spMkLst>
            <pc:docMk/>
            <pc:sldMk cId="4003723523" sldId="1089"/>
            <ac:spMk id="4" creationId="{9F078EC3-00FC-6D4B-9336-1BB438747989}"/>
          </ac:spMkLst>
        </pc:spChg>
        <pc:spChg chg="mod">
          <ac:chgData name="Cheng Fan" userId="73b39abba4055029" providerId="LiveId" clId="{A2F28BD3-EFFA-4731-AA1F-C1563B22A6C1}" dt="2022-10-12T08:51:55.462" v="351"/>
          <ac:spMkLst>
            <pc:docMk/>
            <pc:sldMk cId="4003723523" sldId="1089"/>
            <ac:spMk id="5" creationId="{00000000-0000-0000-0000-000000000000}"/>
          </ac:spMkLst>
        </pc:spChg>
        <pc:spChg chg="del">
          <ac:chgData name="Cheng Fan" userId="73b39abba4055029" providerId="LiveId" clId="{A2F28BD3-EFFA-4731-AA1F-C1563B22A6C1}" dt="2022-10-12T08:50:55.325" v="286" actId="478"/>
          <ac:spMkLst>
            <pc:docMk/>
            <pc:sldMk cId="4003723523" sldId="1089"/>
            <ac:spMk id="12" creationId="{A769FA6D-63BB-2049-B3CC-A3243E97C4F5}"/>
          </ac:spMkLst>
        </pc:spChg>
        <pc:picChg chg="add mod">
          <ac:chgData name="Cheng Fan" userId="73b39abba4055029" providerId="LiveId" clId="{A2F28BD3-EFFA-4731-AA1F-C1563B22A6C1}" dt="2022-10-12T08:55:34.023" v="358" actId="1076"/>
          <ac:picMkLst>
            <pc:docMk/>
            <pc:sldMk cId="4003723523" sldId="1089"/>
            <ac:picMk id="3" creationId="{EDB5D2F5-6B34-B164-3E92-C6C8D473D104}"/>
          </ac:picMkLst>
        </pc:picChg>
        <pc:picChg chg="add mod">
          <ac:chgData name="Cheng Fan" userId="73b39abba4055029" providerId="LiveId" clId="{A2F28BD3-EFFA-4731-AA1F-C1563B22A6C1}" dt="2022-10-12T08:55:29.602" v="357" actId="1076"/>
          <ac:picMkLst>
            <pc:docMk/>
            <pc:sldMk cId="4003723523" sldId="1089"/>
            <ac:picMk id="7" creationId="{74E52624-5213-6B4D-C87C-4D71D9F9E7E0}"/>
          </ac:picMkLst>
        </pc:picChg>
        <pc:picChg chg="del">
          <ac:chgData name="Cheng Fan" userId="73b39abba4055029" providerId="LiveId" clId="{A2F28BD3-EFFA-4731-AA1F-C1563B22A6C1}" dt="2022-10-12T08:50:52.115" v="282" actId="478"/>
          <ac:picMkLst>
            <pc:docMk/>
            <pc:sldMk cId="4003723523" sldId="1089"/>
            <ac:picMk id="8" creationId="{00000000-0000-0000-0000-000000000000}"/>
          </ac:picMkLst>
        </pc:picChg>
        <pc:picChg chg="del">
          <ac:chgData name="Cheng Fan" userId="73b39abba4055029" providerId="LiveId" clId="{A2F28BD3-EFFA-4731-AA1F-C1563B22A6C1}" dt="2022-10-12T08:50:52.815" v="283" actId="478"/>
          <ac:picMkLst>
            <pc:docMk/>
            <pc:sldMk cId="4003723523" sldId="1089"/>
            <ac:picMk id="9" creationId="{00000000-0000-0000-0000-000000000000}"/>
          </ac:picMkLst>
        </pc:picChg>
        <pc:picChg chg="del">
          <ac:chgData name="Cheng Fan" userId="73b39abba4055029" providerId="LiveId" clId="{A2F28BD3-EFFA-4731-AA1F-C1563B22A6C1}" dt="2022-10-12T08:50:53.265" v="284" actId="478"/>
          <ac:picMkLst>
            <pc:docMk/>
            <pc:sldMk cId="4003723523" sldId="1089"/>
            <ac:picMk id="10" creationId="{00000000-0000-0000-0000-000000000000}"/>
          </ac:picMkLst>
        </pc:picChg>
        <pc:picChg chg="del">
          <ac:chgData name="Cheng Fan" userId="73b39abba4055029" providerId="LiveId" clId="{A2F28BD3-EFFA-4731-AA1F-C1563B22A6C1}" dt="2022-10-12T08:50:54.266" v="285" actId="478"/>
          <ac:picMkLst>
            <pc:docMk/>
            <pc:sldMk cId="4003723523" sldId="1089"/>
            <ac:picMk id="11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F4206-22BF-45B6-8E98-6B2B3320ED1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7A269-F6E1-4C6C-A919-D1B026D6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8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1pPr>
    <a:lvl2pPr marL="475442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2pPr>
    <a:lvl3pPr marL="950885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3pPr>
    <a:lvl4pPr marL="1426327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4pPr>
    <a:lvl5pPr marL="1901769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5pPr>
    <a:lvl6pPr marL="2377211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6pPr>
    <a:lvl7pPr marL="2852654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7pPr>
    <a:lvl8pPr marL="3328096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8pPr>
    <a:lvl9pPr marL="3803538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36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86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81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61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154466"/>
            <a:ext cx="7543800" cy="2451159"/>
          </a:xfrm>
        </p:spPr>
        <p:txBody>
          <a:bodyPr anchor="b">
            <a:normAutofit/>
          </a:bodyPr>
          <a:lstStyle>
            <a:lvl1pPr algn="ctr">
              <a:defRPr sz="4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697927"/>
            <a:ext cx="7543800" cy="1699839"/>
          </a:xfrm>
        </p:spPr>
        <p:txBody>
          <a:bodyPr>
            <a:normAutofit/>
          </a:bodyPr>
          <a:lstStyle>
            <a:lvl1pPr marL="0" indent="0" algn="ctr">
              <a:buNone/>
              <a:defRPr sz="19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8777" indent="0" algn="ctr">
              <a:buNone/>
              <a:defRPr sz="2259"/>
            </a:lvl2pPr>
            <a:lvl3pPr marL="737554" indent="0" algn="ctr">
              <a:buNone/>
              <a:defRPr sz="1936"/>
            </a:lvl3pPr>
            <a:lvl4pPr marL="1106332" indent="0" algn="ctr">
              <a:buNone/>
              <a:defRPr sz="1613"/>
            </a:lvl4pPr>
            <a:lvl5pPr marL="1475110" indent="0" algn="ctr">
              <a:buNone/>
              <a:defRPr sz="1613"/>
            </a:lvl5pPr>
            <a:lvl6pPr marL="1843887" indent="0" algn="ctr">
              <a:buNone/>
              <a:defRPr sz="1613"/>
            </a:lvl6pPr>
            <a:lvl7pPr marL="2212664" indent="0" algn="ctr">
              <a:buNone/>
              <a:defRPr sz="1613"/>
            </a:lvl7pPr>
            <a:lvl8pPr marL="2581441" indent="0" algn="ctr">
              <a:buNone/>
              <a:defRPr sz="1613"/>
            </a:lvl8pPr>
            <a:lvl9pPr marL="2950219" indent="0" algn="ctr">
              <a:buNone/>
              <a:defRPr sz="16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51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5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369955"/>
            <a:ext cx="2168843" cy="59665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6" y="369957"/>
            <a:ext cx="6380797" cy="59665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44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5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758009"/>
            <a:ext cx="8675370" cy="2927108"/>
          </a:xfrm>
        </p:spPr>
        <p:txBody>
          <a:bodyPr anchor="b">
            <a:normAutofit/>
          </a:bodyPr>
          <a:lstStyle>
            <a:lvl1pPr>
              <a:defRPr sz="48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673828"/>
            <a:ext cx="8675370" cy="1540123"/>
          </a:xfrm>
        </p:spPr>
        <p:txBody>
          <a:bodyPr anchor="t">
            <a:normAutofit/>
          </a:bodyPr>
          <a:lstStyle>
            <a:lvl1pPr marL="0" indent="0">
              <a:buNone/>
              <a:defRPr sz="19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8777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2pPr>
            <a:lvl3pPr marL="737554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3pPr>
            <a:lvl4pPr marL="1106332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4pPr>
            <a:lvl5pPr marL="1475110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5pPr>
            <a:lvl6pPr marL="1843887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6pPr>
            <a:lvl7pPr marL="2212664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7pPr>
            <a:lvl8pPr marL="2581441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8pPr>
            <a:lvl9pPr marL="2950219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39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7229" y="1877485"/>
            <a:ext cx="4274820" cy="4467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6" y="1877485"/>
            <a:ext cx="4274820" cy="4467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5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229" y="1726624"/>
            <a:ext cx="4253866" cy="84767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36" b="1"/>
            </a:lvl1pPr>
            <a:lvl2pPr marL="368777" indent="0">
              <a:buNone/>
              <a:defRPr sz="1613" b="1"/>
            </a:lvl2pPr>
            <a:lvl3pPr marL="737554" indent="0">
              <a:buNone/>
              <a:defRPr sz="1452" b="1"/>
            </a:lvl3pPr>
            <a:lvl4pPr marL="1106332" indent="0">
              <a:buNone/>
              <a:defRPr sz="1291" b="1"/>
            </a:lvl4pPr>
            <a:lvl5pPr marL="1475110" indent="0">
              <a:buNone/>
              <a:defRPr sz="1291" b="1"/>
            </a:lvl5pPr>
            <a:lvl6pPr marL="1843887" indent="0">
              <a:buNone/>
              <a:defRPr sz="1291" b="1"/>
            </a:lvl6pPr>
            <a:lvl7pPr marL="2212664" indent="0">
              <a:buNone/>
              <a:defRPr sz="1291" b="1"/>
            </a:lvl7pPr>
            <a:lvl8pPr marL="2581441" indent="0">
              <a:buNone/>
              <a:defRPr sz="1291" b="1"/>
            </a:lvl8pPr>
            <a:lvl9pPr marL="2950219" indent="0">
              <a:buNone/>
              <a:defRPr sz="1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29" y="2574304"/>
            <a:ext cx="4253866" cy="3778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726623"/>
            <a:ext cx="4274821" cy="84767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936" b="1"/>
            </a:lvl1pPr>
            <a:lvl2pPr marL="368777" indent="0">
              <a:buNone/>
              <a:defRPr sz="1613" b="1"/>
            </a:lvl2pPr>
            <a:lvl3pPr marL="737554" indent="0">
              <a:buNone/>
              <a:defRPr sz="1452" b="1"/>
            </a:lvl3pPr>
            <a:lvl4pPr marL="1106332" indent="0">
              <a:buNone/>
              <a:defRPr sz="1291" b="1"/>
            </a:lvl4pPr>
            <a:lvl5pPr marL="1475110" indent="0">
              <a:buNone/>
              <a:defRPr sz="1291" b="1"/>
            </a:lvl5pPr>
            <a:lvl6pPr marL="1843887" indent="0">
              <a:buNone/>
              <a:defRPr sz="1291" b="1"/>
            </a:lvl6pPr>
            <a:lvl7pPr marL="2212664" indent="0">
              <a:buNone/>
              <a:defRPr sz="1291" b="1"/>
            </a:lvl7pPr>
            <a:lvl8pPr marL="2581441" indent="0">
              <a:buNone/>
              <a:defRPr sz="1291" b="1"/>
            </a:lvl8pPr>
            <a:lvl9pPr marL="2950219" indent="0">
              <a:buNone/>
              <a:defRPr sz="1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574304"/>
            <a:ext cx="4274821" cy="3778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161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3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30" y="469373"/>
            <a:ext cx="3243834" cy="1642795"/>
          </a:xfrm>
        </p:spPr>
        <p:txBody>
          <a:bodyPr anchor="b">
            <a:normAutofit/>
          </a:bodyPr>
          <a:lstStyle>
            <a:lvl1pPr>
              <a:defRPr sz="258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4820" y="1016971"/>
            <a:ext cx="5092066" cy="5006623"/>
          </a:xfrm>
        </p:spPr>
        <p:txBody>
          <a:bodyPr/>
          <a:lstStyle>
            <a:lvl1pPr>
              <a:defRPr sz="2581"/>
            </a:lvl1pPr>
            <a:lvl2pPr>
              <a:defRPr sz="2259"/>
            </a:lvl2pPr>
            <a:lvl3pPr>
              <a:defRPr sz="1936"/>
            </a:lvl3pPr>
            <a:lvl4pPr>
              <a:defRPr sz="1613"/>
            </a:lvl4pPr>
            <a:lvl5pPr>
              <a:defRPr sz="1613"/>
            </a:lvl5pPr>
            <a:lvl6pPr>
              <a:defRPr sz="1613"/>
            </a:lvl6pPr>
            <a:lvl7pPr>
              <a:defRPr sz="1613"/>
            </a:lvl7pPr>
            <a:lvl8pPr>
              <a:defRPr sz="1613"/>
            </a:lvl8pPr>
            <a:lvl9pPr>
              <a:defRPr sz="1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030" y="2112168"/>
            <a:ext cx="3243834" cy="39114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91"/>
            </a:lvl1pPr>
            <a:lvl2pPr marL="368777" indent="0">
              <a:buNone/>
              <a:defRPr sz="968"/>
            </a:lvl2pPr>
            <a:lvl3pPr marL="737554" indent="0">
              <a:buNone/>
              <a:defRPr sz="807"/>
            </a:lvl3pPr>
            <a:lvl4pPr marL="1106332" indent="0">
              <a:buNone/>
              <a:defRPr sz="726"/>
            </a:lvl4pPr>
            <a:lvl5pPr marL="1475110" indent="0">
              <a:buNone/>
              <a:defRPr sz="726"/>
            </a:lvl5pPr>
            <a:lvl6pPr marL="1843887" indent="0">
              <a:buNone/>
              <a:defRPr sz="726"/>
            </a:lvl6pPr>
            <a:lvl7pPr marL="2212664" indent="0">
              <a:buNone/>
              <a:defRPr sz="726"/>
            </a:lvl7pPr>
            <a:lvl8pPr marL="2581441" indent="0">
              <a:buNone/>
              <a:defRPr sz="726"/>
            </a:lvl8pPr>
            <a:lvl9pPr marL="2950219" indent="0">
              <a:buNone/>
              <a:defRPr sz="7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9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30" y="469371"/>
            <a:ext cx="3243834" cy="1642798"/>
          </a:xfrm>
        </p:spPr>
        <p:txBody>
          <a:bodyPr anchor="b">
            <a:normAutofit/>
          </a:bodyPr>
          <a:lstStyle>
            <a:lvl1pPr>
              <a:defRPr sz="258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4820" y="1016971"/>
            <a:ext cx="5092066" cy="5006623"/>
          </a:xfrm>
        </p:spPr>
        <p:txBody>
          <a:bodyPr/>
          <a:lstStyle>
            <a:lvl1pPr marL="0" indent="0">
              <a:buNone/>
              <a:defRPr sz="2581"/>
            </a:lvl1pPr>
            <a:lvl2pPr marL="368777" indent="0">
              <a:buNone/>
              <a:defRPr sz="2259"/>
            </a:lvl2pPr>
            <a:lvl3pPr marL="737554" indent="0">
              <a:buNone/>
              <a:defRPr sz="1936"/>
            </a:lvl3pPr>
            <a:lvl4pPr marL="1106332" indent="0">
              <a:buNone/>
              <a:defRPr sz="1613"/>
            </a:lvl4pPr>
            <a:lvl5pPr marL="1475110" indent="0">
              <a:buNone/>
              <a:defRPr sz="1613"/>
            </a:lvl5pPr>
            <a:lvl6pPr marL="1843887" indent="0">
              <a:buNone/>
              <a:defRPr sz="1613"/>
            </a:lvl6pPr>
            <a:lvl7pPr marL="2212664" indent="0">
              <a:buNone/>
              <a:defRPr sz="1613"/>
            </a:lvl7pPr>
            <a:lvl8pPr marL="2581441" indent="0">
              <a:buNone/>
              <a:defRPr sz="1613"/>
            </a:lvl8pPr>
            <a:lvl9pPr marL="2950219" indent="0">
              <a:buNone/>
              <a:defRPr sz="16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030" y="2112169"/>
            <a:ext cx="3243834" cy="3911424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91"/>
            </a:lvl1pPr>
            <a:lvl2pPr marL="368777" indent="0">
              <a:buNone/>
              <a:defRPr sz="968"/>
            </a:lvl2pPr>
            <a:lvl3pPr marL="737554" indent="0">
              <a:buNone/>
              <a:defRPr sz="807"/>
            </a:lvl3pPr>
            <a:lvl4pPr marL="1106332" indent="0">
              <a:buNone/>
              <a:defRPr sz="726"/>
            </a:lvl4pPr>
            <a:lvl5pPr marL="1475110" indent="0">
              <a:buNone/>
              <a:defRPr sz="726"/>
            </a:lvl5pPr>
            <a:lvl6pPr marL="1843887" indent="0">
              <a:buNone/>
              <a:defRPr sz="726"/>
            </a:lvl6pPr>
            <a:lvl7pPr marL="2212664" indent="0">
              <a:buNone/>
              <a:defRPr sz="726"/>
            </a:lvl7pPr>
            <a:lvl8pPr marL="2581441" indent="0">
              <a:buNone/>
              <a:defRPr sz="726"/>
            </a:lvl8pPr>
            <a:lvl9pPr marL="2950219" indent="0">
              <a:buNone/>
              <a:defRPr sz="7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7230" y="375498"/>
            <a:ext cx="8675370" cy="1360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230" y="1877485"/>
            <a:ext cx="8675370" cy="446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6" y="6525561"/>
            <a:ext cx="226314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6" y="6525561"/>
            <a:ext cx="339471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9459" y="6525561"/>
            <a:ext cx="226314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2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/>
  <p:txStyles>
    <p:titleStyle>
      <a:lvl1pPr algn="l" defTabSz="737554" rtl="0" eaLnBrk="1" latinLnBrk="0" hangingPunct="1">
        <a:lnSpc>
          <a:spcPct val="90000"/>
        </a:lnSpc>
        <a:spcBef>
          <a:spcPct val="0"/>
        </a:spcBef>
        <a:buNone/>
        <a:defRPr sz="3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4389" indent="-184389" algn="l" defTabSz="737554" rtl="0" eaLnBrk="1" latinLnBrk="0" hangingPunct="1">
        <a:lnSpc>
          <a:spcPct val="90000"/>
        </a:lnSpc>
        <a:spcBef>
          <a:spcPts val="807"/>
        </a:spcBef>
        <a:buFont typeface="Wingdings 2" pitchFamily="18" charset="2"/>
        <a:buChar char=""/>
        <a:defRPr sz="2259" kern="1200">
          <a:solidFill>
            <a:schemeClr val="tx1"/>
          </a:solidFill>
          <a:latin typeface="+mn-lt"/>
          <a:ea typeface="+mn-ea"/>
          <a:cs typeface="+mn-cs"/>
        </a:defRPr>
      </a:lvl1pPr>
      <a:lvl2pPr marL="553166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936" kern="1200">
          <a:solidFill>
            <a:schemeClr val="tx1"/>
          </a:solidFill>
          <a:latin typeface="+mn-lt"/>
          <a:ea typeface="+mn-ea"/>
          <a:cs typeface="+mn-cs"/>
        </a:defRPr>
      </a:lvl2pPr>
      <a:lvl3pPr marL="921944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613" kern="1200">
          <a:solidFill>
            <a:schemeClr val="tx1"/>
          </a:solidFill>
          <a:latin typeface="+mn-lt"/>
          <a:ea typeface="+mn-ea"/>
          <a:cs typeface="+mn-cs"/>
        </a:defRPr>
      </a:lvl3pPr>
      <a:lvl4pPr marL="1290721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4pPr>
      <a:lvl5pPr marL="1659498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5pPr>
      <a:lvl6pPr marL="2028275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6pPr>
      <a:lvl7pPr marL="2397052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7pPr>
      <a:lvl8pPr marL="2765831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8pPr>
      <a:lvl9pPr marL="3134608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1pPr>
      <a:lvl2pPr marL="368777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2pPr>
      <a:lvl3pPr marL="737554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3pPr>
      <a:lvl4pPr marL="1106332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4pPr>
      <a:lvl5pPr marL="1475110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5pPr>
      <a:lvl6pPr marL="1843887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6pPr>
      <a:lvl7pPr marL="2212664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7pPr>
      <a:lvl8pPr marL="2581441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8pPr>
      <a:lvl9pPr marL="2950219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jtu.edu.cn/~chengfa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hengfan@sjtu.edu.c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0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tmp"/><Relationship Id="rId2" Type="http://schemas.openxmlformats.org/officeDocument/2006/relationships/image" Target="../media/image99.tmp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tmp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jpeg"/><Relationship Id="rId7" Type="http://schemas.openxmlformats.org/officeDocument/2006/relationships/image" Target="../media/image127.png"/><Relationship Id="rId2" Type="http://schemas.openxmlformats.org/officeDocument/2006/relationships/image" Target="../media/image1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tmp"/><Relationship Id="rId2" Type="http://schemas.openxmlformats.org/officeDocument/2006/relationships/image" Target="../media/image128.tmp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docs.python.org/3/library/stdtypes.html#rang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2696" y="1360041"/>
            <a:ext cx="89061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Introduction to Computation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54BBBD-B9BF-F54C-8B5E-5669E20BCF3B}"/>
              </a:ext>
            </a:extLst>
          </p:cNvPr>
          <p:cNvSpPr/>
          <p:nvPr/>
        </p:nvSpPr>
        <p:spPr>
          <a:xfrm>
            <a:off x="2580927" y="2944217"/>
            <a:ext cx="4917218" cy="1018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011" dirty="0"/>
              <a:t>Fan Cheng</a:t>
            </a:r>
            <a:br>
              <a:rPr lang="en-US" sz="3011" dirty="0"/>
            </a:br>
            <a:r>
              <a:rPr lang="en-US" sz="3011" dirty="0">
                <a:solidFill>
                  <a:schemeClr val="accent3">
                    <a:lumMod val="75000"/>
                  </a:schemeClr>
                </a:solidFill>
              </a:rPr>
              <a:t>Shanghai Jiao Tong University </a:t>
            </a:r>
            <a:endParaRPr lang="en-US" sz="301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494AC4-83F7-A546-AA32-D9C97D2A9A6A}"/>
              </a:ext>
            </a:extLst>
          </p:cNvPr>
          <p:cNvSpPr/>
          <p:nvPr/>
        </p:nvSpPr>
        <p:spPr>
          <a:xfrm>
            <a:off x="2982563" y="5150631"/>
            <a:ext cx="4113947" cy="10216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13" dirty="0">
                <a:hlinkClick r:id="rId3"/>
              </a:rPr>
              <a:t>http://www.cs.sjtu.edu.cn/~chengfan/</a:t>
            </a:r>
            <a:endParaRPr lang="en-US" sz="2013" dirty="0"/>
          </a:p>
          <a:p>
            <a:pPr algn="ctr"/>
            <a:r>
              <a:rPr lang="en-US" sz="2013" dirty="0">
                <a:hlinkClick r:id="rId4"/>
              </a:rPr>
              <a:t>chengfan@sjtu.edu.cn</a:t>
            </a:r>
            <a:endParaRPr lang="en-US" sz="2013" dirty="0"/>
          </a:p>
          <a:p>
            <a:pPr algn="ctr"/>
            <a:r>
              <a:rPr lang="en-US" sz="2013" dirty="0"/>
              <a:t>Autumn, 20</a:t>
            </a:r>
            <a:r>
              <a:rPr lang="en-US" altLang="zh-CN" sz="2013" dirty="0"/>
              <a:t>22</a:t>
            </a:r>
            <a:endParaRPr lang="en-US" sz="2013" dirty="0"/>
          </a:p>
        </p:txBody>
      </p:sp>
    </p:spTree>
    <p:extLst>
      <p:ext uri="{BB962C8B-B14F-4D97-AF65-F5344CB8AC3E}">
        <p14:creationId xmlns:p14="http://schemas.microsoft.com/office/powerpoint/2010/main" val="2040243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3081293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List: modification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364" y="1319177"/>
            <a:ext cx="8495300" cy="1244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Assignment statement could be used to modify the elements of a list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list[</a:t>
            </a:r>
            <a:r>
              <a:rPr lang="en-US" altLang="zh-CN" dirty="0" err="1"/>
              <a:t>i</a:t>
            </a:r>
            <a:r>
              <a:rPr lang="en-US" altLang="zh-CN" dirty="0"/>
              <a:t>] = </a:t>
            </a:r>
            <a:r>
              <a:rPr lang="en-US" altLang="zh-CN" dirty="0" err="1"/>
              <a:t>new_element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List is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mutable (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可修改的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zh-CN" dirty="0"/>
              <a:t> .</a:t>
            </a:r>
            <a:r>
              <a:rPr lang="zh-CN" altLang="en-US" dirty="0"/>
              <a:t> </a:t>
            </a:r>
            <a:r>
              <a:rPr lang="en-US" altLang="zh-CN" dirty="0"/>
              <a:t>However, in some situation, the id remains unchanged. That is, the content of the list is changed, not its location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71" y="2691705"/>
            <a:ext cx="1584176" cy="15265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71" y="4312369"/>
            <a:ext cx="1861548" cy="387823"/>
          </a:xfrm>
          <a:prstGeom prst="rect">
            <a:avLst/>
          </a:prstGeom>
        </p:spPr>
      </p:pic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8ACDC224-0141-4DFD-A64C-E62BBD705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268" y="2618001"/>
            <a:ext cx="3641699" cy="20544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36B7BD9-A43C-43D3-A553-298888BABF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07" y="4888433"/>
            <a:ext cx="5363149" cy="560758"/>
          </a:xfrm>
          <a:prstGeom prst="rect">
            <a:avLst/>
          </a:prstGeom>
        </p:spPr>
      </p:pic>
      <p:pic>
        <p:nvPicPr>
          <p:cNvPr id="24" name="Picture 23" descr="A picture containing 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9FB4E00-DA13-4CF2-BCDF-A91FCB8D8C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25" y="2655810"/>
            <a:ext cx="3445024" cy="2016599"/>
          </a:xfrm>
          <a:prstGeom prst="rect">
            <a:avLst/>
          </a:prstGeom>
        </p:spPr>
      </p:pic>
      <p:pic>
        <p:nvPicPr>
          <p:cNvPr id="26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862C9E82-7A0F-41DA-B94F-9C477A03F2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625" y="4888433"/>
            <a:ext cx="3744416" cy="56075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732BF7A-E86F-48C8-AF07-C58F0F3A1C47}"/>
              </a:ext>
            </a:extLst>
          </p:cNvPr>
          <p:cNvSpPr/>
          <p:nvPr/>
        </p:nvSpPr>
        <p:spPr>
          <a:xfrm>
            <a:off x="4736505" y="6012938"/>
            <a:ext cx="4896544" cy="695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C00000"/>
                </a:solidFill>
              </a:rPr>
              <a:t>List</a:t>
            </a:r>
            <a:r>
              <a:rPr lang="zh-CN" altLang="en-US" sz="2000" dirty="0">
                <a:solidFill>
                  <a:srgbClr val="C00000"/>
                </a:solidFill>
              </a:rPr>
              <a:t>可修改，重新赋值和修改差别很大</a:t>
            </a:r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zh-CN" altLang="en-US" sz="2000" dirty="0">
                <a:solidFill>
                  <a:srgbClr val="C00000"/>
                </a:solidFill>
              </a:rPr>
              <a:t>数据是否可以被修改是一个关键因素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712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3041217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List: membership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52736" y="1199639"/>
                <a:ext cx="8714558" cy="9566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One can use </a:t>
                </a:r>
                <a:r>
                  <a:rPr lang="en-US" altLang="zh-CN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</a:t>
                </a:r>
                <a:r>
                  <a:rPr lang="en-US" altLang="zh-CN" dirty="0"/>
                  <a:t> and </a:t>
                </a:r>
                <a:r>
                  <a:rPr lang="en-US" altLang="zh-CN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not in </a:t>
                </a:r>
                <a:r>
                  <a:rPr lang="en-US" altLang="zh-CN" dirty="0"/>
                  <a:t>to test whether an element belonging to a list</a:t>
                </a:r>
              </a:p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en-US" altLang="zh-CN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</a:t>
                </a:r>
                <a:r>
                  <a:rPr lang="en-US" altLang="zh-CN" dirty="0"/>
                  <a:t>: x in S, return True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, otherwise False</a:t>
                </a:r>
              </a:p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en-US" altLang="zh-CN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not in</a:t>
                </a:r>
                <a:r>
                  <a:rPr lang="en-US" altLang="zh-CN" dirty="0"/>
                  <a:t>: x not in S, return True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, otherwise False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36" y="1199639"/>
                <a:ext cx="8714558" cy="956609"/>
              </a:xfrm>
              <a:prstGeom prst="rect">
                <a:avLst/>
              </a:prstGeom>
              <a:blipFill>
                <a:blip r:embed="rId2"/>
                <a:stretch>
                  <a:fillRect l="-560" t="-3822" b="-12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08" y="2184862"/>
            <a:ext cx="6227432" cy="17674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08" y="4096345"/>
            <a:ext cx="3990975" cy="1714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488" y="2183058"/>
            <a:ext cx="695325" cy="1704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240" y="4086820"/>
            <a:ext cx="752475" cy="17335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69FA6D-63BB-2049-B3CC-A3243E97C4F5}"/>
              </a:ext>
            </a:extLst>
          </p:cNvPr>
          <p:cNvSpPr/>
          <p:nvPr/>
        </p:nvSpPr>
        <p:spPr>
          <a:xfrm>
            <a:off x="6829400" y="4629313"/>
            <a:ext cx="1656184" cy="6485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in</a:t>
            </a:r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是关键字</a:t>
            </a:r>
            <a:endParaRPr 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6935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1765227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List: +,  *</a:t>
            </a:r>
          </a:p>
        </p:txBody>
      </p:sp>
      <p:sp>
        <p:nvSpPr>
          <p:cNvPr id="5" name="Rectangle 4"/>
          <p:cNvSpPr/>
          <p:nvPr/>
        </p:nvSpPr>
        <p:spPr>
          <a:xfrm>
            <a:off x="852736" y="1199639"/>
            <a:ext cx="8714558" cy="2397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+: </a:t>
            </a: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a+b</a:t>
            </a:r>
            <a:r>
              <a:rPr lang="en-US" altLang="zh-CN" dirty="0"/>
              <a:t> will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concatenate</a:t>
            </a:r>
            <a:r>
              <a:rPr lang="en-US" altLang="zh-CN" dirty="0"/>
              <a:t> two lists a and b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*: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a*n</a:t>
            </a:r>
            <a:r>
              <a:rPr lang="en-US" altLang="zh-CN" dirty="0"/>
              <a:t> will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repeat</a:t>
            </a:r>
            <a:r>
              <a:rPr lang="en-US" altLang="zh-CN" dirty="0"/>
              <a:t> a list a given number of times: n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08" y="1648073"/>
            <a:ext cx="2181225" cy="1114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08" y="2800201"/>
            <a:ext cx="2790825" cy="314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128" y="1717402"/>
            <a:ext cx="4686300" cy="866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106" y="2745333"/>
            <a:ext cx="4715322" cy="3381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08" y="3677433"/>
            <a:ext cx="3857625" cy="904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08" y="4582308"/>
            <a:ext cx="79724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51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911374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List: slice (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切片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852736" y="1199639"/>
            <a:ext cx="8136904" cy="956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Given a list </a:t>
            </a:r>
            <a:r>
              <a:rPr lang="en-US" altLang="zh-CN" dirty="0" err="1"/>
              <a:t>list_a</a:t>
            </a:r>
            <a:r>
              <a:rPr lang="en-US" altLang="zh-CN" dirty="0"/>
              <a:t>, you could get a slice of </a:t>
            </a:r>
            <a:r>
              <a:rPr lang="en-US" altLang="zh-CN" dirty="0" err="1"/>
              <a:t>list_a</a:t>
            </a:r>
            <a:r>
              <a:rPr lang="en-US" altLang="zh-CN" dirty="0"/>
              <a:t> via: </a:t>
            </a: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list_a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i:j</a:t>
            </a:r>
            <a:r>
              <a:rPr lang="en-US" altLang="zh-CN" dirty="0"/>
              <a:t>], it is the sub-list of </a:t>
            </a:r>
            <a:r>
              <a:rPr lang="en-US" altLang="zh-CN" dirty="0" err="1"/>
              <a:t>list_a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], list_[i+1], …, </a:t>
            </a:r>
            <a:r>
              <a:rPr lang="en-US" altLang="zh-CN" dirty="0" err="1"/>
              <a:t>list_a</a:t>
            </a:r>
            <a:r>
              <a:rPr lang="en-US" altLang="zh-CN" dirty="0"/>
              <a:t>[j-1].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list_a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[j] is not included!)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The type of </a:t>
            </a:r>
            <a:r>
              <a:rPr lang="en-US" altLang="zh-CN" dirty="0" err="1"/>
              <a:t>list_a</a:t>
            </a:r>
            <a:r>
              <a:rPr lang="en-US" altLang="zh-CN" dirty="0"/>
              <a:t>[</a:t>
            </a:r>
            <a:r>
              <a:rPr lang="en-US" altLang="zh-CN" dirty="0" err="1"/>
              <a:t>i:j</a:t>
            </a:r>
            <a:r>
              <a:rPr lang="en-US" altLang="zh-CN" dirty="0"/>
              <a:t>] is still list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72" y="2149104"/>
            <a:ext cx="3238500" cy="1152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103" y="2429841"/>
            <a:ext cx="2124075" cy="8858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08720" y="3315666"/>
            <a:ext cx="8640960" cy="1820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In default, the slice is started from 0 and ended till the end of the list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a[0:3] is identical to a[:3] (0 can be omitted)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a[2:6] is identical to a[2:] (6 can be omitted)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a[0:6] is identical to a[:] (Both 0 and 6 can be omitted)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With the slice operator we can update several elements at once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We can also remove elements from a list by assigning the empty list to the slice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87" y="5124882"/>
            <a:ext cx="5848930" cy="15387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42" y="5550800"/>
            <a:ext cx="3061271" cy="686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6685384" y="2874480"/>
                <a:ext cx="2160240" cy="37623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id(a[</a:t>
                </a:r>
                <a:r>
                  <a:rPr lang="en-US" altLang="zh-CN" sz="2000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  <a:r>
                  <a:rPr lang="en-US" sz="2000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:4])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id(a)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384" y="2874480"/>
                <a:ext cx="2160240" cy="376234"/>
              </a:xfrm>
              <a:prstGeom prst="rect">
                <a:avLst/>
              </a:prstGeom>
              <a:blipFill>
                <a:blip r:embed="rId6"/>
                <a:stretch>
                  <a:fillRect l="-3090" t="-11111" b="-36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724B3FF-F6C3-4E42-AE3D-AC260BB4B4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109" y="2086799"/>
            <a:ext cx="4027785" cy="4041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E5BD25-2458-4C86-BACE-1969E992827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109" y="2557968"/>
            <a:ext cx="4166643" cy="18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76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3348994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List: slice with step</a:t>
            </a:r>
          </a:p>
        </p:txBody>
      </p:sp>
      <p:sp>
        <p:nvSpPr>
          <p:cNvPr id="5" name="Rectangle 4"/>
          <p:cNvSpPr/>
          <p:nvPr/>
        </p:nvSpPr>
        <p:spPr>
          <a:xfrm>
            <a:off x="852736" y="1199639"/>
            <a:ext cx="8136904" cy="153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Another usage of list slice is to set the step size from the start to the stop:</a:t>
            </a:r>
          </a:p>
          <a:p>
            <a:pPr algn="ctr"/>
            <a:r>
              <a:rPr lang="en-US" altLang="zh-CN" dirty="0"/>
              <a:t>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a[start: stop: step]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We get the slice a[start], a[</a:t>
            </a:r>
            <a:r>
              <a:rPr lang="en-US" altLang="zh-CN" dirty="0" err="1"/>
              <a:t>start+step</a:t>
            </a:r>
            <a:r>
              <a:rPr lang="en-US" altLang="zh-CN" dirty="0"/>
              <a:t>], ….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When step =1, step can be skipped. step could be negative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a[::-1] </a:t>
            </a:r>
            <a:r>
              <a:rPr lang="en-US" altLang="zh-CN" dirty="0"/>
              <a:t>returns the </a:t>
            </a:r>
            <a:r>
              <a:rPr lang="en-US" altLang="zh-CN" dirty="0">
                <a:solidFill>
                  <a:srgbClr val="C00000"/>
                </a:solidFill>
              </a:rPr>
              <a:t>inverse of 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08" y="2800201"/>
            <a:ext cx="3267075" cy="1990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144" y="2795492"/>
            <a:ext cx="2781300" cy="1752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769FA6D-63BB-2049-B3CC-A3243E97C4F5}"/>
              </a:ext>
            </a:extLst>
          </p:cNvPr>
          <p:cNvSpPr/>
          <p:nvPr/>
        </p:nvSpPr>
        <p:spPr>
          <a:xfrm>
            <a:off x="4525144" y="4611153"/>
            <a:ext cx="2160240" cy="423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 is not included!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339" y="5327094"/>
            <a:ext cx="3722556" cy="4254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769FA6D-63BB-2049-B3CC-A3243E97C4F5}"/>
              </a:ext>
            </a:extLst>
          </p:cNvPr>
          <p:cNvSpPr/>
          <p:nvPr/>
        </p:nvSpPr>
        <p:spPr>
          <a:xfrm>
            <a:off x="4867339" y="6112569"/>
            <a:ext cx="4543716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and a[:] are not in the  same address,</a:t>
            </a:r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</a:t>
            </a:r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they have identical elements </a:t>
            </a:r>
            <a:endParaRPr 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08" y="5327094"/>
            <a:ext cx="3635144" cy="9274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212C47-CAC8-4655-AC72-E38A5B5BD6BB}"/>
              </a:ext>
            </a:extLst>
          </p:cNvPr>
          <p:cNvSpPr txBox="1"/>
          <p:nvPr/>
        </p:nvSpPr>
        <p:spPr>
          <a:xfrm>
            <a:off x="7405464" y="3381484"/>
            <a:ext cx="2564356" cy="38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range()</a:t>
            </a:r>
            <a:r>
              <a:rPr lang="zh-CN" altLang="en-US" dirty="0"/>
              <a:t>里面也可以省略</a:t>
            </a:r>
          </a:p>
        </p:txBody>
      </p:sp>
    </p:spTree>
    <p:extLst>
      <p:ext uri="{BB962C8B-B14F-4D97-AF65-F5344CB8AC3E}">
        <p14:creationId xmlns:p14="http://schemas.microsoft.com/office/powerpoint/2010/main" val="2329171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3061736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List: slice (cont’d)</a:t>
            </a:r>
          </a:p>
        </p:txBody>
      </p:sp>
      <p:sp>
        <p:nvSpPr>
          <p:cNvPr id="5" name="Rectangle 4"/>
          <p:cNvSpPr/>
          <p:nvPr/>
        </p:nvSpPr>
        <p:spPr>
          <a:xfrm>
            <a:off x="852736" y="1199639"/>
            <a:ext cx="8136904" cy="956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We can remove elements from a list by assigning the empty list to the slice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We can add elements to a list by squeezing them into an empty slice at the desired location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784" y="2107672"/>
            <a:ext cx="2520280" cy="14558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072" y="2107672"/>
            <a:ext cx="2686258" cy="78796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52736" y="3613461"/>
            <a:ext cx="8136904" cy="38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Python provides an alternative operation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</a:t>
            </a:r>
            <a:r>
              <a:rPr lang="en-US" altLang="zh-CN" dirty="0"/>
              <a:t> that is more readable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76" y="3973093"/>
            <a:ext cx="2861169" cy="26808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985" y="3973093"/>
            <a:ext cx="2255326" cy="120337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769FA6D-63BB-2049-B3CC-A3243E97C4F5}"/>
              </a:ext>
            </a:extLst>
          </p:cNvPr>
          <p:cNvSpPr/>
          <p:nvPr/>
        </p:nvSpPr>
        <p:spPr>
          <a:xfrm>
            <a:off x="4433985" y="5392489"/>
            <a:ext cx="2160240" cy="6391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about del a?</a:t>
            </a:r>
          </a:p>
        </p:txBody>
      </p:sp>
    </p:spTree>
    <p:extLst>
      <p:ext uri="{BB962C8B-B14F-4D97-AF65-F5344CB8AC3E}">
        <p14:creationId xmlns:p14="http://schemas.microsoft.com/office/powerpoint/2010/main" val="300256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151551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List: cloning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852736" y="1199639"/>
            <a:ext cx="8136904" cy="153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If we want to modify a list and keep a copy of the original, we need to be able to make a copy of the list itself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This process is sometimes called cloning (</a:t>
            </a:r>
            <a:r>
              <a:rPr lang="zh-CN" altLang="en-US" dirty="0"/>
              <a:t>克隆</a:t>
            </a:r>
            <a:r>
              <a:rPr lang="en-US" altLang="zh-CN" dirty="0"/>
              <a:t>)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The easiest way to clone a list is to use the slice operator: </a:t>
            </a: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newlist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list[:]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</a:t>
            </a: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newlist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list.copy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21" y="2728193"/>
            <a:ext cx="3080586" cy="28083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21" y="5627799"/>
            <a:ext cx="7894059" cy="11357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136" y="2759415"/>
            <a:ext cx="2748828" cy="20825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297" y="2759415"/>
            <a:ext cx="1541060" cy="7879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81128" y="5011515"/>
            <a:ext cx="5441412" cy="38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思考：</a:t>
            </a:r>
            <a:r>
              <a:rPr lang="en-US" altLang="zh-CN" dirty="0"/>
              <a:t>List </a:t>
            </a:r>
            <a:r>
              <a:rPr lang="zh-CN" altLang="en-US" dirty="0"/>
              <a:t>中，何时是生成新的，何时是直接修改？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0065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928" y="1288033"/>
            <a:ext cx="4395381" cy="39762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18" y="5427724"/>
            <a:ext cx="6829400" cy="10350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011DC4-97BA-4E1A-8EF3-FF058EB55789}"/>
              </a:ext>
            </a:extLst>
          </p:cNvPr>
          <p:cNvSpPr txBox="1"/>
          <p:nvPr/>
        </p:nvSpPr>
        <p:spPr>
          <a:xfrm>
            <a:off x="962008" y="577802"/>
            <a:ext cx="2697085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新建 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Vs. 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修改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8D5231-565C-4DB0-8473-B4282B07FEE6}"/>
              </a:ext>
            </a:extLst>
          </p:cNvPr>
          <p:cNvSpPr txBox="1"/>
          <p:nvPr/>
        </p:nvSpPr>
        <p:spPr>
          <a:xfrm>
            <a:off x="8629600" y="1494255"/>
            <a:ext cx="57606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</a:rPr>
              <a:t>非常非常容易出错</a:t>
            </a:r>
          </a:p>
        </p:txBody>
      </p:sp>
    </p:spTree>
    <p:extLst>
      <p:ext uri="{BB962C8B-B14F-4D97-AF65-F5344CB8AC3E}">
        <p14:creationId xmlns:p14="http://schemas.microsoft.com/office/powerpoint/2010/main" val="2864224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4140877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ppend() 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追加、添加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2736" y="1199639"/>
            <a:ext cx="8136904" cy="956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The append() method appends an element to the end of the list </a:t>
            </a:r>
            <a:r>
              <a:rPr lang="en-US" altLang="zh-CN" dirty="0">
                <a:solidFill>
                  <a:srgbClr val="C00000"/>
                </a:solidFill>
              </a:rPr>
              <a:t>itself</a:t>
            </a:r>
            <a:endParaRPr lang="en-US" altLang="zh-CN" dirty="0"/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return 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没有返回值</a:t>
            </a: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The list itself will be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403" y="2156248"/>
            <a:ext cx="4579438" cy="33698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855" y="5680521"/>
            <a:ext cx="5176533" cy="97744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8A843C4-106E-7DCB-23EF-DECFD56B38E9}"/>
              </a:ext>
            </a:extLst>
          </p:cNvPr>
          <p:cNvSpPr/>
          <p:nvPr/>
        </p:nvSpPr>
        <p:spPr>
          <a:xfrm>
            <a:off x="7333456" y="3448273"/>
            <a:ext cx="1976293" cy="6411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最最最常见错误</a:t>
            </a:r>
            <a:endParaRPr lang="en-US" altLang="zh-CN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a=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a.append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(x)</a:t>
            </a:r>
            <a:endParaRPr 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3952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636940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exten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() 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扩展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2736" y="1199639"/>
            <a:ext cx="8136904" cy="956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dirty="0"/>
              <a:t>The extend() method adds all the elements of an </a:t>
            </a:r>
            <a:r>
              <a:rPr lang="en-US" dirty="0" err="1"/>
              <a:t>iterable</a:t>
            </a:r>
            <a:r>
              <a:rPr lang="en-US" dirty="0"/>
              <a:t> (list, tuple, string etc.) to the end of the list.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same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append().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return.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Modified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place. 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没有返回值</a:t>
            </a: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4C761B-ED8A-EE45-AFCB-06D49CAF6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60" y="2156248"/>
            <a:ext cx="2901102" cy="46818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70FA3B-4B23-034A-A711-59EDED3DC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248" y="4122528"/>
            <a:ext cx="1765300" cy="74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A14BA8-5976-B5DE-ABD3-8C54B24B0945}"/>
              </a:ext>
            </a:extLst>
          </p:cNvPr>
          <p:cNvSpPr txBox="1"/>
          <p:nvPr/>
        </p:nvSpPr>
        <p:spPr>
          <a:xfrm>
            <a:off x="5389240" y="5650711"/>
            <a:ext cx="3043654" cy="38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辨析</a:t>
            </a:r>
            <a:r>
              <a:rPr lang="en-US" altLang="zh-CN" dirty="0"/>
              <a:t>extend</a:t>
            </a:r>
            <a:r>
              <a:rPr lang="zh-CN" altLang="en-US" dirty="0"/>
              <a:t>和</a:t>
            </a:r>
            <a:r>
              <a:rPr lang="en-US" altLang="zh-CN" dirty="0"/>
              <a:t>append</a:t>
            </a:r>
            <a:r>
              <a:rPr lang="zh-CN" altLang="en-US" dirty="0"/>
              <a:t>的区别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3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1446230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Outline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1ADF7-DF9B-A947-B5BC-4330D7FFEB59}"/>
              </a:ext>
            </a:extLst>
          </p:cNvPr>
          <p:cNvSpPr txBox="1"/>
          <p:nvPr/>
        </p:nvSpPr>
        <p:spPr>
          <a:xfrm>
            <a:off x="929521" y="1504057"/>
            <a:ext cx="8060119" cy="19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楷体" panose="02010600040101010101" pitchFamily="2" charset="-122"/>
                <a:cs typeface="Times New Roman" panose="02020603050405020304" pitchFamily="18" charset="0"/>
              </a:rPr>
              <a:t>Basic data structure</a:t>
            </a:r>
          </a:p>
          <a:p>
            <a:pPr marL="932642" lvl="1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楷体" panose="02010600040101010101" pitchFamily="2" charset="-122"/>
                <a:cs typeface="Times New Roman" panose="02020603050405020304" pitchFamily="18" charset="0"/>
              </a:rPr>
              <a:t>List</a:t>
            </a:r>
          </a:p>
          <a:p>
            <a:pPr marL="932642" lvl="1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楷体" panose="02010600040101010101" pitchFamily="2" charset="-122"/>
                <a:cs typeface="Times New Roman" panose="02020603050405020304" pitchFamily="18" charset="0"/>
              </a:rPr>
              <a:t>Tuple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203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073837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sort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() 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排序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2736" y="1199639"/>
            <a:ext cx="8136904" cy="2108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The sort() method will sort the list by ascending order.</a:t>
            </a:r>
            <a:r>
              <a:rPr lang="zh-CN" altLang="en-US" dirty="0"/>
              <a:t> 按照从小到大排序</a:t>
            </a:r>
            <a:endParaRPr lang="en-US" altLang="zh-CN" dirty="0"/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 err="1"/>
              <a:t>list.sort</a:t>
            </a:r>
            <a:r>
              <a:rPr lang="en-US" altLang="zh-CN" dirty="0"/>
              <a:t>() has </a:t>
            </a:r>
            <a:r>
              <a:rPr lang="en-US" altLang="zh-CN" dirty="0">
                <a:solidFill>
                  <a:srgbClr val="C00000"/>
                </a:solidFill>
              </a:rPr>
              <a:t>no return value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The elements should be </a:t>
            </a:r>
            <a:r>
              <a:rPr lang="en-US" altLang="zh-CN" dirty="0">
                <a:solidFill>
                  <a:srgbClr val="C00000"/>
                </a:solidFill>
              </a:rPr>
              <a:t>the same type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Parameters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reverse	Optional. reverse=True will sort the list descending. Default is reverse=False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key	Optional. A function to specify the sorting criteria(s)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115C442B-1FC6-4D25-8145-0DF7BF8AE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7" y="3327392"/>
            <a:ext cx="3943351" cy="1547452"/>
          </a:xfrm>
          <a:prstGeom prst="rect">
            <a:avLst/>
          </a:prstGeom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4C9E1A32-B331-489E-88CD-2F4CF0F6F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6" y="4960440"/>
            <a:ext cx="3943351" cy="498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CF3319-86B4-4A44-8B54-D65F00DE1B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7" y="5614860"/>
            <a:ext cx="5189677" cy="4650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FC6185-9973-4734-9F96-1416BECC0CF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7" y="6184577"/>
            <a:ext cx="6130956" cy="576064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81D928EE-496E-4AC6-AA22-31576A08A1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680" y="3327392"/>
            <a:ext cx="3940716" cy="1547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0ABB07-8A23-4546-B74A-D293C0596C2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680" y="4960440"/>
            <a:ext cx="3943351" cy="469355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7A47AA6-8D78-443E-971E-9BFD1F0A66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8" y="3327392"/>
            <a:ext cx="1621365" cy="69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03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015295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Nested 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list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2736" y="1199639"/>
            <a:ext cx="8136904" cy="1244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A list can contain another list as its element: a=[…, […], …]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To access the inside list, a[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One way to create a matrix: </a:t>
            </a:r>
            <a:r>
              <a:rPr lang="fr-FR" altLang="zh-CN" dirty="0"/>
              <a:t>matrix = [[1, 2, 3], [4, 5, 6], [7, 8, 9]]</a:t>
            </a:r>
            <a:r>
              <a:rPr lang="en-US" altLang="zh-CN" dirty="0"/>
              <a:t> (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recommended</a:t>
            </a:r>
            <a:r>
              <a:rPr lang="en-US" altLang="zh-CN" dirty="0"/>
              <a:t>)</a:t>
            </a:r>
            <a:endParaRPr lang="fr-FR" altLang="zh-C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444339"/>
            <a:ext cx="4648200" cy="1428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906829"/>
            <a:ext cx="4229100" cy="11715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212400"/>
            <a:ext cx="2343150" cy="609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840924"/>
            <a:ext cx="4905375" cy="323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B96C78-6DB8-473A-9692-9A812FD3CCB6}"/>
              </a:ext>
            </a:extLst>
          </p:cNvPr>
          <p:cNvSpPr txBox="1"/>
          <p:nvPr/>
        </p:nvSpPr>
        <p:spPr>
          <a:xfrm>
            <a:off x="5821288" y="2290655"/>
            <a:ext cx="3791423" cy="47018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思考题：写出如下程序的运行结果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9AAFFA4-B6F7-4EC8-80D8-8B7E810549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424" y="2672305"/>
            <a:ext cx="1430685" cy="3440696"/>
          </a:xfrm>
          <a:prstGeom prst="rect">
            <a:avLst/>
          </a:prstGeom>
        </p:spPr>
      </p:pic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6A95788A-5EA6-492C-BFD6-ADBACCC24B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777" y="6154218"/>
            <a:ext cx="3690443" cy="79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77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A3B808AF-8B25-4EF3-8E82-5A98BE5F8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59704"/>
              </p:ext>
            </p:extLst>
          </p:nvPr>
        </p:nvGraphicFramePr>
        <p:xfrm>
          <a:off x="738572" y="2462804"/>
          <a:ext cx="3888432" cy="367240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86054">
                  <a:extLst>
                    <a:ext uri="{9D8B030D-6E8A-4147-A177-3AD203B41FA5}">
                      <a16:colId xmlns:a16="http://schemas.microsoft.com/office/drawing/2014/main" val="1949230848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3941904373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79888041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966249335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3483870393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724310927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876368343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538247248"/>
                    </a:ext>
                  </a:extLst>
                </a:gridCol>
              </a:tblGrid>
              <a:tr h="45905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981870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161831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375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770276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274988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017225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8421822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409173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160419"/>
                  </a:ext>
                </a:extLst>
              </a:tr>
            </a:tbl>
          </a:graphicData>
        </a:graphic>
      </p:graphicFrame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8F86832-344A-43F3-BB8A-4A6E5789A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811" y="2276162"/>
            <a:ext cx="1430685" cy="34406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BF5139-E1DA-4A7E-B6D8-E9AB451E38DE}"/>
              </a:ext>
            </a:extLst>
          </p:cNvPr>
          <p:cNvSpPr txBox="1"/>
          <p:nvPr/>
        </p:nvSpPr>
        <p:spPr>
          <a:xfrm>
            <a:off x="4862685" y="3402076"/>
            <a:ext cx="936104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[1,1,1]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6F5517-8478-4856-A4FA-F40954B735F2}"/>
              </a:ext>
            </a:extLst>
          </p:cNvPr>
          <p:cNvSpPr txBox="1"/>
          <p:nvPr/>
        </p:nvSpPr>
        <p:spPr>
          <a:xfrm>
            <a:off x="4910833" y="3898288"/>
            <a:ext cx="720080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e=[1]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80C56A-A439-44F3-8602-2F7F28D6B3B2}"/>
              </a:ext>
            </a:extLst>
          </p:cNvPr>
          <p:cNvSpPr txBox="1"/>
          <p:nvPr/>
        </p:nvSpPr>
        <p:spPr>
          <a:xfrm>
            <a:off x="4813176" y="4786156"/>
            <a:ext cx="1224136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b=[1,1,1]</a:t>
            </a:r>
            <a:endParaRPr lang="zh-CN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EDC86D-5D5B-43B1-9208-F9B3B1303949}"/>
              </a:ext>
            </a:extLst>
          </p:cNvPr>
          <p:cNvSpPr txBox="1"/>
          <p:nvPr/>
        </p:nvSpPr>
        <p:spPr>
          <a:xfrm>
            <a:off x="7693496" y="3044749"/>
            <a:ext cx="2520280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“=”: </a:t>
            </a:r>
            <a:r>
              <a:rPr lang="zh-CN" altLang="en-US" dirty="0"/>
              <a:t>重新赋值 </a:t>
            </a:r>
            <a:r>
              <a:rPr lang="en-US" altLang="zh-CN" dirty="0"/>
              <a:t>or </a:t>
            </a:r>
            <a:r>
              <a:rPr lang="zh-CN" altLang="en-US" dirty="0"/>
              <a:t>修改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80991358-B3CB-4CD7-A170-EAA7D3C3A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835" y="5825791"/>
            <a:ext cx="3690443" cy="797020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AFFD4D3-6069-4DA2-ADC9-BA6132928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72" y="711969"/>
            <a:ext cx="5118056" cy="1368152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F5DEF0E6-2FF0-4167-9599-B7CEF662FB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336" y="1463684"/>
            <a:ext cx="1440160" cy="6005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BEE0B4-EAFE-450A-9F9E-45E6CA2120E9}"/>
              </a:ext>
            </a:extLst>
          </p:cNvPr>
          <p:cNvSpPr txBox="1"/>
          <p:nvPr/>
        </p:nvSpPr>
        <p:spPr>
          <a:xfrm>
            <a:off x="6114346" y="645208"/>
            <a:ext cx="4099430" cy="668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思考题：为什么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不一样，但是它们的每个元素的</a:t>
            </a:r>
            <a:r>
              <a:rPr lang="en-US" altLang="zh-CN" dirty="0"/>
              <a:t>id</a:t>
            </a:r>
            <a:r>
              <a:rPr lang="zh-CN" altLang="en-US" dirty="0"/>
              <a:t>一样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6D2CC1-08EE-4BB5-A9D5-7B7BC64CAA60}"/>
              </a:ext>
            </a:extLst>
          </p:cNvPr>
          <p:cNvSpPr txBox="1"/>
          <p:nvPr/>
        </p:nvSpPr>
        <p:spPr>
          <a:xfrm>
            <a:off x="7693496" y="1573726"/>
            <a:ext cx="2294218" cy="38042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每个元素保存的是</a:t>
            </a:r>
            <a:r>
              <a:rPr lang="en-US" altLang="zh-CN" dirty="0"/>
              <a:t>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182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015295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Nested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list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3CA6D-707B-0A48-8703-0D6CF1EAAA73}"/>
              </a:ext>
            </a:extLst>
          </p:cNvPr>
          <p:cNvSpPr/>
          <p:nvPr/>
        </p:nvSpPr>
        <p:spPr>
          <a:xfrm>
            <a:off x="636712" y="1208128"/>
            <a:ext cx="9073008" cy="8951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b="1" dirty="0">
                <a:solidFill>
                  <a:schemeClr val="tx1"/>
                </a:solidFill>
              </a:rPr>
              <a:t>Nested</a:t>
            </a:r>
            <a:r>
              <a:rPr lang="zh-CN" altLang="en-US" sz="1800" b="1" dirty="0">
                <a:solidFill>
                  <a:schemeClr val="tx1"/>
                </a:solidFill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</a:rPr>
              <a:t>list</a:t>
            </a:r>
            <a:r>
              <a:rPr lang="ja-JP" altLang="en-US" sz="18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非常非常非常</a:t>
            </a:r>
            <a:r>
              <a:rPr lang="ja-JP" altLang="en-US" sz="1800" b="1" dirty="0">
                <a:solidFill>
                  <a:schemeClr val="tx1"/>
                </a:solidFill>
              </a:rPr>
              <a:t>容易出错</a:t>
            </a:r>
            <a:r>
              <a:rPr lang="zh-CN" altLang="en-US" sz="1800" b="1" dirty="0">
                <a:solidFill>
                  <a:schemeClr val="tx1"/>
                </a:solidFill>
              </a:rPr>
              <a:t>：地址的地址的地址</a:t>
            </a:r>
            <a:r>
              <a:rPr lang="en-US" altLang="zh-CN" sz="1800" b="1" dirty="0">
                <a:solidFill>
                  <a:schemeClr val="tx1"/>
                </a:solidFill>
              </a:rPr>
              <a:t>……</a:t>
            </a:r>
            <a:r>
              <a:rPr lang="zh-CN" altLang="en-US" sz="1800" b="1" dirty="0">
                <a:solidFill>
                  <a:schemeClr val="tx1"/>
                </a:solidFill>
              </a:rPr>
              <a:t>可能是同一个内存区域</a:t>
            </a:r>
            <a:endParaRPr lang="en-US" altLang="ja-JP" sz="1800" b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zh-CN" sz="1800" b="1" dirty="0" err="1">
                <a:solidFill>
                  <a:schemeClr val="tx1"/>
                </a:solidFill>
              </a:rPr>
              <a:t>a.copy</a:t>
            </a:r>
            <a:r>
              <a:rPr lang="en-US" altLang="zh-CN" sz="1800" b="1" dirty="0">
                <a:solidFill>
                  <a:schemeClr val="tx1"/>
                </a:solidFill>
              </a:rPr>
              <a:t>()</a:t>
            </a:r>
            <a:r>
              <a:rPr lang="zh-CN" altLang="en-US" sz="1800" b="1" dirty="0">
                <a:solidFill>
                  <a:schemeClr val="tx1"/>
                </a:solidFill>
              </a:rPr>
              <a:t> </a:t>
            </a:r>
            <a:r>
              <a:rPr lang="ja-JP" altLang="en-US" sz="1800" b="1" dirty="0">
                <a:solidFill>
                  <a:schemeClr val="tx1"/>
                </a:solidFill>
              </a:rPr>
              <a:t>对于单层</a:t>
            </a:r>
            <a:r>
              <a:rPr lang="en-US" altLang="ja-JP" sz="1800" b="1" dirty="0">
                <a:solidFill>
                  <a:schemeClr val="tx1"/>
                </a:solidFill>
              </a:rPr>
              <a:t>list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zh-CN" sz="1800" b="1" dirty="0" err="1">
                <a:solidFill>
                  <a:schemeClr val="tx1"/>
                </a:solidFill>
              </a:rPr>
              <a:t>deepcopy</a:t>
            </a:r>
            <a:r>
              <a:rPr lang="en-US" altLang="zh-CN" sz="1800" b="1" dirty="0">
                <a:solidFill>
                  <a:schemeClr val="tx1"/>
                </a:solidFill>
              </a:rPr>
              <a:t>()</a:t>
            </a:r>
            <a:r>
              <a:rPr lang="zh-CN" altLang="en-US" sz="1800" b="1" dirty="0">
                <a:solidFill>
                  <a:schemeClr val="tx1"/>
                </a:solidFill>
              </a:rPr>
              <a:t> </a:t>
            </a:r>
            <a:r>
              <a:rPr lang="ja-JP" altLang="en-US" sz="1800" b="1" dirty="0">
                <a:solidFill>
                  <a:schemeClr val="tx1"/>
                </a:solidFill>
              </a:rPr>
              <a:t>对于</a:t>
            </a:r>
            <a:r>
              <a:rPr lang="en-US" altLang="zh-CN" sz="1800" b="1" dirty="0">
                <a:solidFill>
                  <a:schemeClr val="tx1"/>
                </a:solidFill>
              </a:rPr>
              <a:t>nested</a:t>
            </a:r>
            <a:r>
              <a:rPr lang="zh-CN" altLang="en-US" sz="1800" b="1" dirty="0">
                <a:solidFill>
                  <a:schemeClr val="tx1"/>
                </a:solidFill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</a:rPr>
              <a:t>list</a:t>
            </a:r>
            <a:r>
              <a:rPr lang="zh-CN" altLang="en-US" sz="1800" b="1" dirty="0">
                <a:solidFill>
                  <a:schemeClr val="tx1"/>
                </a:solidFill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</a:rPr>
              <a:t>(https://docs.python.org/3/library/copy.html)</a:t>
            </a:r>
            <a:endParaRPr lang="en-US" altLang="ja-JP" sz="1800" b="1" dirty="0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4011AC5-C6A2-F148-949F-EF295580D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302" y="2141458"/>
            <a:ext cx="2489200" cy="2159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83A913A-298A-5047-AEF8-411317DCFF90}"/>
              </a:ext>
            </a:extLst>
          </p:cNvPr>
          <p:cNvSpPr/>
          <p:nvPr/>
        </p:nvSpPr>
        <p:spPr>
          <a:xfrm>
            <a:off x="4597152" y="5056168"/>
            <a:ext cx="5256584" cy="1820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c</a:t>
            </a:r>
            <a:r>
              <a:rPr lang="en-US" altLang="ja-JP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opy</a:t>
            </a:r>
            <a:r>
              <a:rPr lang="en-US" altLang="zh-CN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()</a:t>
            </a:r>
            <a:r>
              <a:rPr lang="ja-JP" altLang="en-US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的时候</a:t>
            </a:r>
            <a:r>
              <a:rPr lang="zh-CN" altLang="en-US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，</a:t>
            </a:r>
            <a:r>
              <a:rPr lang="ja-JP" altLang="en-US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虽然</a:t>
            </a:r>
            <a:r>
              <a:rPr lang="en-US" altLang="ja-JP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 </a:t>
            </a:r>
            <a:r>
              <a:rPr lang="ja-JP" altLang="en-US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和</a:t>
            </a:r>
            <a:r>
              <a:rPr lang="zh-CN" altLang="en-US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b</a:t>
            </a:r>
            <a:r>
              <a:rPr lang="ja-JP" altLang="en-US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指向不同的内存块</a:t>
            </a:r>
            <a:r>
              <a:rPr lang="zh-CN" altLang="en-US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，</a:t>
            </a:r>
            <a:r>
              <a:rPr lang="ja-JP" altLang="en-US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但是这两个内存块保存了相同的内容</a:t>
            </a:r>
            <a:r>
              <a:rPr lang="zh-CN" altLang="en-US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。</a:t>
            </a:r>
            <a:r>
              <a:rPr lang="ja-JP" altLang="en-US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所以对于嵌套的</a:t>
            </a:r>
            <a:r>
              <a:rPr lang="en-US" altLang="ja-JP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list</a:t>
            </a:r>
            <a:r>
              <a:rPr lang="zh-CN" altLang="en-US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，</a:t>
            </a:r>
            <a:r>
              <a:rPr lang="ja-JP" altLang="en-US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两次下标操作</a:t>
            </a:r>
            <a:r>
              <a:rPr lang="en-US" altLang="zh-CN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[][]</a:t>
            </a:r>
            <a:r>
              <a:rPr lang="zh-CN" altLang="en-US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，</a:t>
            </a:r>
            <a:r>
              <a:rPr lang="ja-JP" altLang="en-US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修改</a:t>
            </a:r>
            <a:r>
              <a:rPr lang="en-US" altLang="ja-JP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b</a:t>
            </a:r>
            <a:r>
              <a:rPr lang="ja-JP" altLang="en-US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也就修改了</a:t>
            </a:r>
            <a:r>
              <a:rPr lang="en-US" altLang="ja-JP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a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 err="1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deepcopy</a:t>
            </a:r>
            <a:r>
              <a:rPr lang="ja-JP" altLang="en-US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会把内容全部复制一遍</a:t>
            </a:r>
            <a:r>
              <a:rPr lang="zh-CN" altLang="en-US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，</a:t>
            </a:r>
            <a:r>
              <a:rPr lang="ja-JP" altLang="en-US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无论有多少层地址 </a:t>
            </a:r>
            <a:r>
              <a:rPr lang="en-US" altLang="ja-JP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所有的后代都会被复制</a:t>
            </a:r>
            <a:r>
              <a:rPr lang="en-US" altLang="ja-JP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)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A2099B7-15C0-5844-B891-07FB140F5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31" y="5153810"/>
            <a:ext cx="4025900" cy="812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C5C335-B0B3-D746-A565-DB4E3FABCF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31" y="2242858"/>
            <a:ext cx="3252828" cy="28346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7423EE-13A1-5740-9708-3221A1E95F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302" y="4404618"/>
            <a:ext cx="5380534" cy="65154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83A913A-298A-5047-AEF8-411317DCFF90}"/>
              </a:ext>
            </a:extLst>
          </p:cNvPr>
          <p:cNvSpPr/>
          <p:nvPr/>
        </p:nvSpPr>
        <p:spPr>
          <a:xfrm>
            <a:off x="7216183" y="2184281"/>
            <a:ext cx="2637553" cy="668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注意：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某些地方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保存的 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（地址的地址）</a:t>
            </a: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379E75-4407-471A-8064-67B7589465B3}"/>
              </a:ext>
            </a:extLst>
          </p:cNvPr>
          <p:cNvSpPr txBox="1"/>
          <p:nvPr/>
        </p:nvSpPr>
        <p:spPr>
          <a:xfrm>
            <a:off x="5749280" y="727023"/>
            <a:ext cx="4025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u="sng" dirty="0">
                <a:solidFill>
                  <a:srgbClr val="C00000"/>
                </a:solidFill>
              </a:rPr>
              <a:t>后代的后代的后代可能是同一个人</a:t>
            </a:r>
            <a:endParaRPr lang="zh-CN" altLang="en-US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92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3702104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List: 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Remove an Item</a:t>
            </a:r>
          </a:p>
        </p:txBody>
      </p:sp>
      <p:sp>
        <p:nvSpPr>
          <p:cNvPr id="9" name="Rectangle 8"/>
          <p:cNvSpPr/>
          <p:nvPr/>
        </p:nvSpPr>
        <p:spPr>
          <a:xfrm>
            <a:off x="780728" y="1360041"/>
            <a:ext cx="8496944" cy="2397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Remove an item from a list in Python (</a:t>
            </a:r>
            <a:r>
              <a:rPr lang="en-US" altLang="zh-CN" dirty="0">
                <a:solidFill>
                  <a:srgbClr val="C00000"/>
                </a:solidFill>
              </a:rPr>
              <a:t>clear, pop, remove, del</a:t>
            </a:r>
            <a:r>
              <a:rPr lang="en-US" altLang="zh-CN" dirty="0"/>
              <a:t>)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Remove all items: clear()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Remove an item by index and get its value: pop(index=-1)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In default, the last element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Remove an item by value: remove(value)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Remove the first element that matches the value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Remove items by index or slice: del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Remove multiple items that meet the condition: List comprehensions.</a:t>
            </a:r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255A01D6-1505-4CAA-9743-598FFAF70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60" y="4168353"/>
            <a:ext cx="3200400" cy="2028825"/>
          </a:xfrm>
          <a:prstGeom prst="rect">
            <a:avLst/>
          </a:prstGeom>
        </p:spPr>
      </p:pic>
      <p:pic>
        <p:nvPicPr>
          <p:cNvPr id="6" name="图片 5" descr="屏幕上有字&#10;&#10;描述已自动生成">
            <a:extLst>
              <a:ext uri="{FF2B5EF4-FFF2-40B4-BE49-F238E27FC236}">
                <a16:creationId xmlns:a16="http://schemas.microsoft.com/office/drawing/2014/main" id="{784962B7-B538-43EA-ABFA-F2FCF118D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57" y="4873202"/>
            <a:ext cx="24384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0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3493264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List: count() method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0728" y="1360041"/>
            <a:ext cx="8496944" cy="668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count</a:t>
            </a:r>
            <a:r>
              <a:rPr lang="en-US" altLang="zh-CN"/>
              <a:t>() returns </a:t>
            </a:r>
            <a:r>
              <a:rPr lang="en-US" altLang="zh-CN" dirty="0"/>
              <a:t>the count of how many times a given item occurs in a List.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 err="1"/>
              <a:t>list_name.count</a:t>
            </a:r>
            <a:r>
              <a:rPr lang="en-US" altLang="zh-CN" dirty="0"/>
              <a:t>(object)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A971EB5-5EC4-4D7E-BF94-5C133999B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92" y="4312878"/>
            <a:ext cx="209550" cy="800100"/>
          </a:xfrm>
          <a:prstGeom prst="rect">
            <a:avLst/>
          </a:prstGeom>
        </p:spPr>
      </p:pic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2F4B28AD-378A-4BAF-9D7C-2EEC6CB97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40" y="2941278"/>
            <a:ext cx="45529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70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852736" y="577802"/>
            <a:ext cx="5532284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List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comprehension (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列表推导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6712" y="1199639"/>
            <a:ext cx="8784976" cy="527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altLang="zh-CN" sz="1870" dirty="0"/>
              <a:t>Now</a:t>
            </a:r>
            <a:r>
              <a:rPr lang="zh-CN" altLang="en-US" sz="1870" dirty="0"/>
              <a:t> </a:t>
            </a:r>
            <a:r>
              <a:rPr lang="en-US" altLang="zh-CN" sz="1870" dirty="0"/>
              <a:t>we</a:t>
            </a:r>
            <a:r>
              <a:rPr lang="zh-CN" altLang="en-US" sz="1870" dirty="0"/>
              <a:t> </a:t>
            </a:r>
            <a:r>
              <a:rPr lang="en-US" altLang="zh-CN" sz="1870" dirty="0"/>
              <a:t>will</a:t>
            </a:r>
            <a:r>
              <a:rPr lang="zh-CN" altLang="en-US" sz="1870" dirty="0"/>
              <a:t> </a:t>
            </a:r>
            <a:r>
              <a:rPr lang="en-US" altLang="zh-CN" sz="1870" dirty="0"/>
              <a:t>introduce</a:t>
            </a:r>
            <a:r>
              <a:rPr lang="zh-CN" altLang="en-US" sz="1870" dirty="0"/>
              <a:t> </a:t>
            </a:r>
            <a:r>
              <a:rPr lang="en-US" altLang="zh-CN" sz="1870" dirty="0"/>
              <a:t>a</a:t>
            </a:r>
            <a:r>
              <a:rPr lang="zh-CN" altLang="en-US" sz="1870" dirty="0"/>
              <a:t> </a:t>
            </a:r>
            <a:r>
              <a:rPr lang="en-US" altLang="zh-CN" sz="1870" dirty="0"/>
              <a:t>simple</a:t>
            </a:r>
            <a:r>
              <a:rPr lang="zh-CN" altLang="en-US" sz="1870" dirty="0"/>
              <a:t> </a:t>
            </a:r>
            <a:r>
              <a:rPr lang="en-US" altLang="zh-CN" sz="1870" dirty="0"/>
              <a:t>alternative to</a:t>
            </a:r>
            <a:r>
              <a:rPr lang="zh-CN" altLang="en-US" sz="1870" dirty="0"/>
              <a:t> </a:t>
            </a:r>
            <a:r>
              <a:rPr lang="en-US" altLang="zh-CN" sz="1870" dirty="0"/>
              <a:t>create</a:t>
            </a:r>
            <a:r>
              <a:rPr lang="zh-CN" altLang="en-US" sz="1870" dirty="0"/>
              <a:t> </a:t>
            </a:r>
            <a:r>
              <a:rPr lang="en-US" altLang="zh-CN" sz="1870" dirty="0"/>
              <a:t>a</a:t>
            </a:r>
            <a:r>
              <a:rPr lang="zh-CN" altLang="en-US" sz="1870" dirty="0"/>
              <a:t> </a:t>
            </a:r>
            <a:r>
              <a:rPr lang="en-US" altLang="zh-CN" sz="1870" dirty="0"/>
              <a:t>list</a:t>
            </a:r>
            <a:r>
              <a:rPr lang="zh-CN" altLang="en-US" sz="1870" dirty="0"/>
              <a:t> </a:t>
            </a:r>
            <a:r>
              <a:rPr lang="en-US" altLang="zh-CN" sz="1870" dirty="0"/>
              <a:t>of</a:t>
            </a:r>
            <a:r>
              <a:rPr lang="zh-CN" altLang="en-US" sz="1870" dirty="0"/>
              <a:t> </a:t>
            </a:r>
            <a:r>
              <a:rPr lang="en-US" altLang="zh-CN" sz="1870" dirty="0"/>
              <a:t>squares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q"/>
            </a:pPr>
            <a:endParaRPr lang="en-US" altLang="zh-CN" sz="1870" dirty="0"/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q"/>
            </a:pPr>
            <a:endParaRPr lang="en-US" altLang="zh-CN" sz="1870" dirty="0"/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q"/>
            </a:pPr>
            <a:endParaRPr lang="en-US" altLang="zh-CN" sz="1870" dirty="0"/>
          </a:p>
          <a:p>
            <a:pPr>
              <a:lnSpc>
                <a:spcPct val="100000"/>
              </a:lnSpc>
              <a:defRPr/>
            </a:pPr>
            <a:r>
              <a:rPr lang="zh-CN" altLang="en-US" sz="1870" dirty="0"/>
              <a:t> </a:t>
            </a:r>
            <a:endParaRPr lang="en-US" altLang="zh-CN" sz="1870" dirty="0"/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q"/>
              <a:defRPr/>
            </a:pPr>
            <a:endParaRPr lang="en-US" altLang="zh-CN" sz="1870" dirty="0"/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q"/>
              <a:defRPr/>
            </a:pPr>
            <a:endParaRPr lang="en-US" altLang="zh-CN" sz="1870" dirty="0"/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q"/>
              <a:defRPr/>
            </a:pPr>
            <a:endParaRPr lang="en-US" altLang="zh-CN" sz="1870" dirty="0"/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q"/>
              <a:defRPr/>
            </a:pPr>
            <a:r>
              <a:rPr lang="en-US" altLang="zh-CN" sz="1870" dirty="0"/>
              <a:t>Grammar</a:t>
            </a:r>
          </a:p>
          <a:p>
            <a:pPr>
              <a:lnSpc>
                <a:spcPct val="100000"/>
              </a:lnSpc>
              <a:defRPr/>
            </a:pPr>
            <a:r>
              <a:rPr lang="en-US" altLang="zh-CN" sz="1870" b="1" dirty="0"/>
              <a:t>	        </a:t>
            </a:r>
            <a:r>
              <a:rPr lang="zh-CN" altLang="en-US" sz="1870" b="1" dirty="0"/>
              <a:t>单重循环</a:t>
            </a:r>
            <a:r>
              <a:rPr lang="en-US" altLang="zh-CN" sz="1870" b="1" dirty="0"/>
              <a:t> [expression </a:t>
            </a:r>
            <a:r>
              <a:rPr lang="en-US" altLang="zh-CN" sz="1870" b="1" dirty="0">
                <a:solidFill>
                  <a:srgbClr val="922706"/>
                </a:solidFill>
              </a:rPr>
              <a:t>for </a:t>
            </a:r>
            <a:r>
              <a:rPr lang="en-US" altLang="zh-CN" sz="1870" b="1" i="1" dirty="0">
                <a:solidFill>
                  <a:srgbClr val="922706"/>
                </a:solidFill>
              </a:rPr>
              <a:t>target</a:t>
            </a:r>
            <a:r>
              <a:rPr lang="en-US" altLang="zh-CN" sz="1870" b="1" dirty="0">
                <a:solidFill>
                  <a:srgbClr val="922706"/>
                </a:solidFill>
              </a:rPr>
              <a:t> in</a:t>
            </a:r>
            <a:r>
              <a:rPr lang="en-US" altLang="zh-CN" sz="1870" b="1" dirty="0"/>
              <a:t> </a:t>
            </a:r>
            <a:r>
              <a:rPr lang="en-US" altLang="zh-CN" sz="1870" b="1" dirty="0" err="1"/>
              <a:t>iterable</a:t>
            </a:r>
            <a:r>
              <a:rPr lang="en-US" altLang="zh-CN" sz="1870" b="1" dirty="0"/>
              <a:t> </a:t>
            </a:r>
            <a:r>
              <a:rPr lang="en-US" altLang="zh-CN" sz="1870" b="1" dirty="0">
                <a:solidFill>
                  <a:srgbClr val="922706"/>
                </a:solidFill>
              </a:rPr>
              <a:t>if</a:t>
            </a:r>
            <a:r>
              <a:rPr lang="en-US" altLang="zh-CN" sz="1870" b="1" dirty="0"/>
              <a:t> </a:t>
            </a:r>
            <a:r>
              <a:rPr lang="en-US" altLang="zh-CN" sz="1870" b="1" dirty="0" err="1"/>
              <a:t>conditon</a:t>
            </a:r>
            <a:r>
              <a:rPr lang="en-US" altLang="zh-CN" sz="1870" b="1" dirty="0"/>
              <a:t>]</a:t>
            </a:r>
          </a:p>
          <a:p>
            <a:pPr>
              <a:defRPr/>
            </a:pPr>
            <a:r>
              <a:rPr lang="en-US" altLang="zh-CN" sz="1870" b="1" dirty="0"/>
              <a:t>	       </a:t>
            </a:r>
            <a:r>
              <a:rPr lang="zh-CN" altLang="en-US" sz="1870" b="1" dirty="0"/>
              <a:t>多重循环 </a:t>
            </a:r>
            <a:r>
              <a:rPr lang="en-US" altLang="zh-CN" sz="1870" b="1" dirty="0"/>
              <a:t>[expression </a:t>
            </a:r>
            <a:r>
              <a:rPr lang="en-US" altLang="zh-CN" sz="1870" b="1" dirty="0">
                <a:solidFill>
                  <a:srgbClr val="922706"/>
                </a:solidFill>
              </a:rPr>
              <a:t>for target1 in </a:t>
            </a:r>
            <a:r>
              <a:rPr lang="en-US" altLang="zh-CN" sz="1870" b="1" dirty="0"/>
              <a:t>iterable1 </a:t>
            </a:r>
            <a:r>
              <a:rPr lang="en-US" altLang="zh-CN" sz="1870" b="1" dirty="0">
                <a:solidFill>
                  <a:srgbClr val="922706"/>
                </a:solidFill>
              </a:rPr>
              <a:t>if</a:t>
            </a:r>
            <a:r>
              <a:rPr lang="en-US" altLang="zh-CN" sz="1870" b="1" dirty="0"/>
              <a:t> condition1</a:t>
            </a:r>
          </a:p>
          <a:p>
            <a:pPr>
              <a:defRPr/>
            </a:pPr>
            <a:r>
              <a:rPr lang="en-US" altLang="zh-CN" sz="1870" b="1" dirty="0"/>
              <a:t>                                       </a:t>
            </a:r>
            <a:r>
              <a:rPr lang="en-US" altLang="zh-CN" sz="1870" b="1" dirty="0">
                <a:solidFill>
                  <a:srgbClr val="922706"/>
                </a:solidFill>
              </a:rPr>
              <a:t>for target2 in iterable2 </a:t>
            </a:r>
            <a:r>
              <a:rPr lang="en-US" altLang="zh-CN" sz="1870" b="1" dirty="0"/>
              <a:t>if </a:t>
            </a:r>
            <a:r>
              <a:rPr lang="en-US" altLang="zh-CN" sz="1870" b="1" dirty="0">
                <a:solidFill>
                  <a:srgbClr val="922706"/>
                </a:solidFill>
              </a:rPr>
              <a:t>condition2</a:t>
            </a:r>
            <a:r>
              <a:rPr lang="en-US" altLang="zh-CN" sz="1870" b="1" dirty="0"/>
              <a:t> ..</a:t>
            </a:r>
          </a:p>
          <a:p>
            <a:pPr>
              <a:defRPr/>
            </a:pPr>
            <a:r>
              <a:rPr lang="en-US" altLang="zh-CN" sz="1870" b="1" dirty="0"/>
              <a:t>                                       </a:t>
            </a:r>
            <a:r>
              <a:rPr lang="en-US" altLang="zh-CN" sz="1870" b="1" dirty="0">
                <a:solidFill>
                  <a:srgbClr val="922706"/>
                </a:solidFill>
              </a:rPr>
              <a:t>for </a:t>
            </a:r>
            <a:r>
              <a:rPr lang="en-US" altLang="zh-CN" sz="1870" b="1" dirty="0" err="1">
                <a:solidFill>
                  <a:srgbClr val="922706"/>
                </a:solidFill>
              </a:rPr>
              <a:t>targetN</a:t>
            </a:r>
            <a:r>
              <a:rPr lang="en-US" altLang="zh-CN" sz="1870" b="1" dirty="0">
                <a:solidFill>
                  <a:srgbClr val="922706"/>
                </a:solidFill>
              </a:rPr>
              <a:t> </a:t>
            </a:r>
            <a:r>
              <a:rPr lang="en-US" altLang="zh-CN" sz="1870" b="1" dirty="0"/>
              <a:t>in </a:t>
            </a:r>
            <a:r>
              <a:rPr lang="en-US" altLang="zh-CN" sz="1870" b="1" dirty="0" err="1"/>
              <a:t>iterableN</a:t>
            </a:r>
            <a:r>
              <a:rPr lang="en-US" altLang="zh-CN" sz="1870" b="1" dirty="0"/>
              <a:t> if </a:t>
            </a:r>
            <a:r>
              <a:rPr lang="en-US" altLang="zh-CN" sz="1870" b="1" dirty="0" err="1">
                <a:solidFill>
                  <a:srgbClr val="922706"/>
                </a:solidFill>
              </a:rPr>
              <a:t>conditionN</a:t>
            </a:r>
            <a:r>
              <a:rPr lang="en-US" altLang="zh-CN" sz="1870" b="1" dirty="0"/>
              <a:t>]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1870" dirty="0"/>
              <a:t>A list comprehension consists of brackets [ ] containing an expression followed by </a:t>
            </a:r>
            <a:r>
              <a:rPr lang="en-US" altLang="zh-CN" sz="1870" dirty="0">
                <a:solidFill>
                  <a:srgbClr val="C00000"/>
                </a:solidFill>
              </a:rPr>
              <a:t>a for clause</a:t>
            </a:r>
            <a:r>
              <a:rPr lang="en-US" altLang="zh-CN" sz="1870" dirty="0"/>
              <a:t>, then zero or more for or </a:t>
            </a:r>
            <a:r>
              <a:rPr lang="en-US" altLang="zh-CN" sz="1870" dirty="0">
                <a:solidFill>
                  <a:srgbClr val="C00000"/>
                </a:solidFill>
              </a:rPr>
              <a:t>if clauses</a:t>
            </a:r>
            <a:r>
              <a:rPr lang="en-US" altLang="zh-CN" sz="187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1870" dirty="0"/>
              <a:t>The result will be </a:t>
            </a:r>
            <a:r>
              <a:rPr lang="en-US" altLang="zh-CN" sz="1870" dirty="0">
                <a:solidFill>
                  <a:srgbClr val="C00000"/>
                </a:solidFill>
              </a:rPr>
              <a:t>a new list </a:t>
            </a:r>
            <a:r>
              <a:rPr lang="en-US" altLang="zh-CN" sz="1870" dirty="0"/>
              <a:t>resulting from evaluating the expression in the context of the for and if clauses which follow it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1870" dirty="0"/>
              <a:t>List</a:t>
            </a:r>
            <a:r>
              <a:rPr lang="zh-CN" altLang="en-US" sz="1870" dirty="0"/>
              <a:t> </a:t>
            </a:r>
            <a:r>
              <a:rPr lang="en-US" altLang="zh-CN" sz="1870" dirty="0"/>
              <a:t>comprehension</a:t>
            </a:r>
            <a:r>
              <a:rPr lang="zh-CN" altLang="en-US" sz="1870" dirty="0"/>
              <a:t> </a:t>
            </a:r>
            <a:r>
              <a:rPr lang="en-US" altLang="zh-CN" sz="1870" dirty="0"/>
              <a:t>can</a:t>
            </a:r>
            <a:r>
              <a:rPr lang="zh-CN" altLang="en-US" sz="1870" dirty="0"/>
              <a:t> </a:t>
            </a:r>
            <a:r>
              <a:rPr lang="en-US" altLang="zh-CN" sz="1870" dirty="0"/>
              <a:t>be</a:t>
            </a:r>
            <a:r>
              <a:rPr lang="zh-CN" altLang="en-US" sz="1870" dirty="0"/>
              <a:t> </a:t>
            </a:r>
            <a:r>
              <a:rPr lang="en-US" altLang="zh-CN" sz="1870" dirty="0">
                <a:solidFill>
                  <a:srgbClr val="C00000"/>
                </a:solidFill>
              </a:rPr>
              <a:t>nested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BDE11-5BA0-4E37-9D05-9E565655238F}"/>
              </a:ext>
            </a:extLst>
          </p:cNvPr>
          <p:cNvSpPr/>
          <p:nvPr/>
        </p:nvSpPr>
        <p:spPr>
          <a:xfrm>
            <a:off x="7285319" y="719444"/>
            <a:ext cx="1800200" cy="338554"/>
          </a:xfrm>
          <a:prstGeom prst="rect">
            <a:avLst/>
          </a:prstGeom>
          <a:ln w="1905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/>
              <a:t>List</a:t>
            </a:r>
            <a:r>
              <a:rPr lang="zh-CN" altLang="en-US" sz="1600" dirty="0"/>
              <a:t>是</a:t>
            </a:r>
            <a:r>
              <a:rPr lang="en-US" altLang="zh-CN" sz="1600" dirty="0"/>
              <a:t>python</a:t>
            </a:r>
            <a:r>
              <a:rPr lang="zh-CN" altLang="en-US" sz="1600" dirty="0"/>
              <a:t>的核心</a:t>
            </a:r>
            <a:endParaRPr lang="en-US" altLang="zh-CN" sz="1600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0E25E2C-91FD-4499-A880-081024A64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52" y="1562675"/>
            <a:ext cx="3520299" cy="1914829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E08FB25F-D2D9-4DA7-A02C-3C301912C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071" y="2261290"/>
            <a:ext cx="4032448" cy="517598"/>
          </a:xfrm>
          <a:prstGeom prst="rect">
            <a:avLst/>
          </a:prstGeom>
        </p:spPr>
      </p:pic>
      <p:sp>
        <p:nvSpPr>
          <p:cNvPr id="7" name="Rectangle 12">
            <a:extLst>
              <a:ext uri="{FF2B5EF4-FFF2-40B4-BE49-F238E27FC236}">
                <a16:creationId xmlns:a16="http://schemas.microsoft.com/office/drawing/2014/main" id="{60008CAD-D168-45CC-AB20-78DE31909468}"/>
              </a:ext>
            </a:extLst>
          </p:cNvPr>
          <p:cNvSpPr/>
          <p:nvPr/>
        </p:nvSpPr>
        <p:spPr>
          <a:xfrm>
            <a:off x="7933391" y="3121752"/>
            <a:ext cx="1152128" cy="3762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Pythonic</a:t>
            </a:r>
          </a:p>
        </p:txBody>
      </p:sp>
    </p:spTree>
    <p:extLst>
      <p:ext uri="{BB962C8B-B14F-4D97-AF65-F5344CB8AC3E}">
        <p14:creationId xmlns:p14="http://schemas.microsoft.com/office/powerpoint/2010/main" val="3074708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5493C11-DDA4-4A19-B44B-03FB1174E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44" y="567953"/>
            <a:ext cx="5328592" cy="4020932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D231505A-4AAA-418E-9A56-8EE5D1FC5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44" y="4672409"/>
            <a:ext cx="5328592" cy="191335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1EA5FD4-65C9-4C74-8957-B20FC1C5D262}"/>
              </a:ext>
            </a:extLst>
          </p:cNvPr>
          <p:cNvSpPr/>
          <p:nvPr/>
        </p:nvSpPr>
        <p:spPr>
          <a:xfrm>
            <a:off x="6613376" y="1072009"/>
            <a:ext cx="936104" cy="830997"/>
          </a:xfrm>
          <a:prstGeom prst="rect">
            <a:avLst/>
          </a:prstGeom>
          <a:ln w="1905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600" dirty="0"/>
              <a:t>if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dirty="0"/>
              <a:t>嵌套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dirty="0"/>
              <a:t>函数</a:t>
            </a:r>
            <a:endParaRPr lang="en-US" altLang="zh-CN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798484-C0DA-4903-A43B-29854DF624BB}"/>
              </a:ext>
            </a:extLst>
          </p:cNvPr>
          <p:cNvSpPr/>
          <p:nvPr/>
        </p:nvSpPr>
        <p:spPr>
          <a:xfrm>
            <a:off x="6541368" y="2578419"/>
            <a:ext cx="331810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zh-CN" altLang="en-US" sz="2000" dirty="0"/>
              <a:t>如何创建新的</a:t>
            </a:r>
            <a:r>
              <a:rPr lang="en-US" altLang="zh-CN" sz="2000" dirty="0"/>
              <a:t>list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q"/>
              <a:defRPr/>
            </a:pPr>
            <a:r>
              <a:rPr lang="en-US" altLang="zh-CN" sz="2000" dirty="0"/>
              <a:t>for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q"/>
              <a:defRPr/>
            </a:pPr>
            <a:r>
              <a:rPr lang="en-US" altLang="zh-CN" sz="2000" dirty="0"/>
              <a:t>list comprehension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q"/>
              <a:defRPr/>
            </a:pPr>
            <a:r>
              <a:rPr lang="en-US" altLang="zh-CN" sz="2000" dirty="0"/>
              <a:t>[0]*n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q"/>
              <a:defRPr/>
            </a:pPr>
            <a:r>
              <a:rPr lang="en-US" altLang="zh-CN" sz="2000" dirty="0"/>
              <a:t>List(range()), list(set), list(str)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q"/>
              <a:defRPr/>
            </a:pPr>
            <a:endParaRPr lang="en-US" altLang="zh-CN" sz="2000" dirty="0"/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q"/>
              <a:defRPr/>
            </a:pPr>
            <a:r>
              <a:rPr lang="zh-CN" altLang="en-US" sz="2000" dirty="0"/>
              <a:t>推荐</a:t>
            </a:r>
            <a:r>
              <a:rPr lang="en-US" altLang="zh-CN" sz="2000" dirty="0"/>
              <a:t>List Comprehension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000" dirty="0"/>
              <a:t>根据需要合理使用</a:t>
            </a:r>
            <a:endParaRPr lang="en-US" altLang="zh-CN" sz="20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000" dirty="0"/>
              <a:t>清晰，可读，正确</a:t>
            </a:r>
            <a:endParaRPr lang="en-US" altLang="zh-CN" sz="20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000" dirty="0"/>
              <a:t>比</a:t>
            </a:r>
            <a:r>
              <a:rPr lang="en-US" altLang="zh-CN" sz="2000" dirty="0"/>
              <a:t>for</a:t>
            </a:r>
            <a:r>
              <a:rPr lang="zh-CN" altLang="en-US" sz="2000" dirty="0"/>
              <a:t>更快</a:t>
            </a:r>
            <a:endParaRPr lang="en-US" altLang="zh-CN" sz="2000" dirty="0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CB6771DA-4CE4-4B84-90D8-3C5CBD46A2BA}"/>
              </a:ext>
            </a:extLst>
          </p:cNvPr>
          <p:cNvSpPr/>
          <p:nvPr/>
        </p:nvSpPr>
        <p:spPr>
          <a:xfrm>
            <a:off x="6613376" y="5968554"/>
            <a:ext cx="1152128" cy="3762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Pythonic</a:t>
            </a:r>
          </a:p>
        </p:txBody>
      </p:sp>
    </p:spTree>
    <p:extLst>
      <p:ext uri="{BB962C8B-B14F-4D97-AF65-F5344CB8AC3E}">
        <p14:creationId xmlns:p14="http://schemas.microsoft.com/office/powerpoint/2010/main" val="2255501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1818126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List: 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删除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0728" y="1360041"/>
            <a:ext cx="8496944" cy="38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列表删除一个元素后，会改变后面元素的序号，特别容易出错</a:t>
            </a:r>
            <a:endParaRPr lang="en-US" altLang="zh-CN" dirty="0"/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DA2292B5-0CE6-45F3-9097-362044E60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28" y="1856537"/>
            <a:ext cx="2209800" cy="11906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5A7B4A2-2D07-4189-8E35-7841E2531356}"/>
              </a:ext>
            </a:extLst>
          </p:cNvPr>
          <p:cNvSpPr txBox="1"/>
          <p:nvPr/>
        </p:nvSpPr>
        <p:spPr>
          <a:xfrm>
            <a:off x="765883" y="3128054"/>
            <a:ext cx="2119491" cy="38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a[2]</a:t>
            </a:r>
            <a:r>
              <a:rPr lang="zh-CN" altLang="en-US" dirty="0"/>
              <a:t>是原来的</a:t>
            </a:r>
            <a:r>
              <a:rPr lang="en-US" altLang="zh-CN" dirty="0"/>
              <a:t>”a[3]”</a:t>
            </a:r>
            <a:endParaRPr lang="zh-CN" altLang="en-US" dirty="0"/>
          </a:p>
        </p:txBody>
      </p:sp>
      <p:pic>
        <p:nvPicPr>
          <p:cNvPr id="10" name="图片 9" descr="文本&#10;&#10;描述已自动生成">
            <a:extLst>
              <a:ext uri="{FF2B5EF4-FFF2-40B4-BE49-F238E27FC236}">
                <a16:creationId xmlns:a16="http://schemas.microsoft.com/office/drawing/2014/main" id="{AE140999-59ED-4BC7-A468-E762DBD92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83" y="3565278"/>
            <a:ext cx="3086100" cy="1428750"/>
          </a:xfrm>
          <a:prstGeom prst="rect">
            <a:avLst/>
          </a:prstGeom>
        </p:spPr>
      </p:pic>
      <p:pic>
        <p:nvPicPr>
          <p:cNvPr id="15" name="图片 14" descr="手机屏幕的截图&#10;&#10;描述已自动生成">
            <a:extLst>
              <a:ext uri="{FF2B5EF4-FFF2-40B4-BE49-F238E27FC236}">
                <a16:creationId xmlns:a16="http://schemas.microsoft.com/office/drawing/2014/main" id="{65EFFE13-4CDA-4F19-A6D1-67E0618B2A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70" y="5179890"/>
            <a:ext cx="3909990" cy="408406"/>
          </a:xfrm>
          <a:prstGeom prst="rect">
            <a:avLst/>
          </a:prstGeom>
        </p:spPr>
      </p:pic>
      <p:pic>
        <p:nvPicPr>
          <p:cNvPr id="17" name="图片 16" descr="文本&#10;&#10;描述已自动生成">
            <a:extLst>
              <a:ext uri="{FF2B5EF4-FFF2-40B4-BE49-F238E27FC236}">
                <a16:creationId xmlns:a16="http://schemas.microsoft.com/office/drawing/2014/main" id="{002B6400-EA25-4D4B-ADB9-AFBC90695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168" y="1740466"/>
            <a:ext cx="2543175" cy="2924175"/>
          </a:xfrm>
          <a:prstGeom prst="rect">
            <a:avLst/>
          </a:prstGeom>
        </p:spPr>
      </p:pic>
      <p:pic>
        <p:nvPicPr>
          <p:cNvPr id="19" name="图片 18" descr="手机屏幕的截图&#10;&#10;描述已自动生成">
            <a:extLst>
              <a:ext uri="{FF2B5EF4-FFF2-40B4-BE49-F238E27FC236}">
                <a16:creationId xmlns:a16="http://schemas.microsoft.com/office/drawing/2014/main" id="{38090346-31E6-4E4A-87E6-075D327A93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203" y="4736533"/>
            <a:ext cx="4176464" cy="429619"/>
          </a:xfrm>
          <a:prstGeom prst="rect">
            <a:avLst/>
          </a:prstGeom>
        </p:spPr>
      </p:pic>
      <p:sp>
        <p:nvSpPr>
          <p:cNvPr id="20" name="Rectangle 12">
            <a:extLst>
              <a:ext uri="{FF2B5EF4-FFF2-40B4-BE49-F238E27FC236}">
                <a16:creationId xmlns:a16="http://schemas.microsoft.com/office/drawing/2014/main" id="{CA8C828D-9FD9-4C7A-8C75-0D1378BDE09F}"/>
              </a:ext>
            </a:extLst>
          </p:cNvPr>
          <p:cNvSpPr/>
          <p:nvPr/>
        </p:nvSpPr>
        <p:spPr>
          <a:xfrm>
            <a:off x="4741168" y="5324598"/>
            <a:ext cx="4680520" cy="15205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尽可能不要删除一个列表中间的元素</a:t>
            </a:r>
            <a:endParaRPr lang="en-US" altLang="zh-CN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列表在内存中是顺序排列的，删除后要重新恢复，速度慢</a:t>
            </a:r>
            <a:endParaRPr lang="en-US" altLang="zh-CN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标记为不存在的元素：例如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，或者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186189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5E230357-0235-4732-A383-5F26549F3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000" y="1000001"/>
            <a:ext cx="3200400" cy="2952750"/>
          </a:xfrm>
          <a:prstGeom prst="rect">
            <a:avLst/>
          </a:prstGeom>
        </p:spPr>
      </p:pic>
      <p:sp>
        <p:nvSpPr>
          <p:cNvPr id="8" name="Rectangle 12">
            <a:extLst>
              <a:ext uri="{FF2B5EF4-FFF2-40B4-BE49-F238E27FC236}">
                <a16:creationId xmlns:a16="http://schemas.microsoft.com/office/drawing/2014/main" id="{6B0C596B-D12C-4275-B38E-5F9516C82E32}"/>
              </a:ext>
            </a:extLst>
          </p:cNvPr>
          <p:cNvSpPr/>
          <p:nvPr/>
        </p:nvSpPr>
        <p:spPr>
          <a:xfrm>
            <a:off x="5245224" y="5176465"/>
            <a:ext cx="4680520" cy="6605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尽可能不要循环动态删除一个数据结构，很容易出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bug</a:t>
            </a:r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，特别清醒</a:t>
            </a:r>
            <a:endParaRPr lang="en-US" altLang="zh-CN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图片 9" descr="文本&#10;&#10;描述已自动生成">
            <a:extLst>
              <a:ext uri="{FF2B5EF4-FFF2-40B4-BE49-F238E27FC236}">
                <a16:creationId xmlns:a16="http://schemas.microsoft.com/office/drawing/2014/main" id="{DE1A59EE-523F-4115-9B2C-9AB399AA3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62" y="4069308"/>
            <a:ext cx="62388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8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4776500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>
                <a:solidFill>
                  <a:schemeClr val="accent2">
                    <a:lumMod val="75000"/>
                  </a:schemeClr>
                </a:solidFill>
              </a:rPr>
              <a:t>Data structure (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数据结构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564704" y="4384377"/>
            <a:ext cx="8568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rgbClr val="222222"/>
                </a:solidFill>
              </a:rPr>
              <a:t>We need to store the data in a </a:t>
            </a:r>
            <a:r>
              <a:rPr lang="en-US" altLang="zh-CN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structural manner</a:t>
            </a:r>
            <a:r>
              <a:rPr lang="en-US" altLang="zh-CN" sz="1800" dirty="0">
                <a:solidFill>
                  <a:srgbClr val="222222"/>
                </a:solidFill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rgbClr val="222222"/>
                </a:solidFill>
              </a:rPr>
              <a:t>In computer science, a </a:t>
            </a:r>
            <a:r>
              <a:rPr lang="en-US" altLang="zh-CN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 </a:t>
            </a:r>
            <a:r>
              <a:rPr lang="en-US" altLang="zh-CN" sz="1800" dirty="0">
                <a:solidFill>
                  <a:srgbClr val="222222"/>
                </a:solidFill>
              </a:rPr>
              <a:t>is a data organization, management and storage format that enables efficient </a:t>
            </a:r>
            <a:r>
              <a:rPr lang="en-US" altLang="zh-CN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and modification</a:t>
            </a:r>
            <a:r>
              <a:rPr lang="en-US" altLang="zh-CN" sz="1800" dirty="0">
                <a:solidFill>
                  <a:srgbClr val="222222"/>
                </a:solidFill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rgbClr val="222222"/>
                </a:solidFill>
              </a:rPr>
              <a:t>More precisely, a data structure is </a:t>
            </a:r>
            <a:r>
              <a:rPr lang="en-US" altLang="zh-CN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sz="1800" dirty="0">
                <a:solidFill>
                  <a:srgbClr val="C00000"/>
                </a:solidFill>
              </a:rPr>
              <a:t> </a:t>
            </a:r>
            <a:r>
              <a:rPr lang="en-US" altLang="zh-CN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 of data values</a:t>
            </a:r>
            <a:r>
              <a:rPr lang="en-US" altLang="zh-CN" sz="1800" dirty="0">
                <a:solidFill>
                  <a:srgbClr val="222222"/>
                </a:solidFill>
              </a:rPr>
              <a:t>, </a:t>
            </a:r>
            <a:r>
              <a:rPr lang="en-US" altLang="zh-CN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relationships </a:t>
            </a:r>
            <a:r>
              <a:rPr lang="en-US" altLang="zh-CN" sz="1800" dirty="0">
                <a:solidFill>
                  <a:srgbClr val="222222"/>
                </a:solidFill>
              </a:rPr>
              <a:t>among them, and </a:t>
            </a:r>
            <a:r>
              <a:rPr lang="en-US" altLang="zh-CN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functions or operations </a:t>
            </a:r>
            <a:r>
              <a:rPr lang="en-US" altLang="zh-CN" sz="1800" dirty="0">
                <a:solidFill>
                  <a:srgbClr val="222222"/>
                </a:solidFill>
              </a:rPr>
              <a:t>that can be applied to the data.</a:t>
            </a:r>
          </a:p>
          <a:p>
            <a:pPr algn="ctr"/>
            <a:r>
              <a:rPr lang="en-US" altLang="zh-CN" sz="1800" dirty="0">
                <a:solidFill>
                  <a:srgbClr val="222222"/>
                </a:solidFill>
              </a:rPr>
              <a:t> </a:t>
            </a:r>
            <a:r>
              <a:rPr lang="en-US" altLang="zh-CN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 = data representation + data operation (functions)</a:t>
            </a:r>
            <a:endParaRPr lang="zh-CN" altLang="en-US" sz="1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323808"/>
              </p:ext>
            </p:extLst>
          </p:nvPr>
        </p:nvGraphicFramePr>
        <p:xfrm>
          <a:off x="1568386" y="1228161"/>
          <a:ext cx="6705601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57943">
                  <a:extLst>
                    <a:ext uri="{9D8B030D-6E8A-4147-A177-3AD203B41FA5}">
                      <a16:colId xmlns:a16="http://schemas.microsoft.com/office/drawing/2014/main" val="2021054114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3338191166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232770967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4166896441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3975025966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2046583426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1427950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Student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GPA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Physics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Python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79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7375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James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69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Ivan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295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065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74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63369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769FA6D-63BB-2049-B3CC-A3243E97C4F5}"/>
              </a:ext>
            </a:extLst>
          </p:cNvPr>
          <p:cNvSpPr/>
          <p:nvPr/>
        </p:nvSpPr>
        <p:spPr>
          <a:xfrm>
            <a:off x="1671385" y="3520281"/>
            <a:ext cx="6499602" cy="7151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Suppose we have lots of data, how could we find and modify the right information efficiently?</a:t>
            </a:r>
          </a:p>
        </p:txBody>
      </p:sp>
    </p:spTree>
    <p:extLst>
      <p:ext uri="{BB962C8B-B14F-4D97-AF65-F5344CB8AC3E}">
        <p14:creationId xmlns:p14="http://schemas.microsoft.com/office/powerpoint/2010/main" val="17885353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829621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多用切片，快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A9A6EB98-EE9E-42AA-BCE4-423188D85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52" y="1576065"/>
            <a:ext cx="3334215" cy="4324954"/>
          </a:xfrm>
          <a:prstGeom prst="rect">
            <a:avLst/>
          </a:prstGeo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3C4A13E2-96BE-42DC-97BC-E7E1639CC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232" y="3096359"/>
            <a:ext cx="1629002" cy="84784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16352A2-D95C-48DA-8391-A041F6A348D7}"/>
              </a:ext>
            </a:extLst>
          </p:cNvPr>
          <p:cNvSpPr txBox="1"/>
          <p:nvPr/>
        </p:nvSpPr>
        <p:spPr>
          <a:xfrm>
            <a:off x="5389240" y="4456385"/>
            <a:ext cx="2348720" cy="38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大概相差一个数量级</a:t>
            </a:r>
          </a:p>
        </p:txBody>
      </p:sp>
    </p:spTree>
    <p:extLst>
      <p:ext uri="{BB962C8B-B14F-4D97-AF65-F5344CB8AC3E}">
        <p14:creationId xmlns:p14="http://schemas.microsoft.com/office/powerpoint/2010/main" val="3182044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1956754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Quick Test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8720" y="1648073"/>
            <a:ext cx="8640960" cy="2108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Given two strings: str1 = “Hello World”, str2 = “Machine Learning”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Create two lists list1and list2,  from str1 and str2, respectively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Reverse list2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Print the characters of list1 at the even positions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Concatenate list1 and list2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Repeat list1 3 times and list2 twice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How to extract a list from a string, e.g., “[1,2,3,-1,-5, [1,2,3]]” to [1,2,3,-1,-5, [</a:t>
            </a:r>
            <a:r>
              <a:rPr lang="en-US" altLang="zh-CN"/>
              <a:t>1,2,3]]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9332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359877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Tuple (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元组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852736" y="1199639"/>
            <a:ext cx="8136904" cy="4125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A tuple is a collection which is ordered and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immutable(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不可变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zh-CN" dirty="0"/>
              <a:t>. In Python tuples are written with round brackets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round brackets can be omitted</a:t>
            </a:r>
            <a:r>
              <a:rPr lang="en-US" altLang="zh-CN" dirty="0"/>
              <a:t>)</a:t>
            </a:r>
          </a:p>
          <a:p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dirty="0" err="1"/>
              <a:t>tuple_a</a:t>
            </a:r>
            <a:r>
              <a:rPr lang="en-US" altLang="zh-CN" dirty="0"/>
              <a:t> = (element1, elmement2, …, )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To create a tuple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a single element</a:t>
            </a:r>
            <a:r>
              <a:rPr lang="en-US" altLang="zh-CN" dirty="0"/>
              <a:t>, we need to add a “,” at the end</a:t>
            </a:r>
          </a:p>
          <a:p>
            <a:r>
              <a:rPr lang="en-US" altLang="zh-CN" dirty="0"/>
              <a:t>              </a:t>
            </a:r>
            <a:r>
              <a:rPr lang="en-US" altLang="zh-CN" dirty="0" err="1"/>
              <a:t>tuple_a</a:t>
            </a:r>
            <a:r>
              <a:rPr lang="en-US" altLang="zh-CN" dirty="0"/>
              <a:t> = (element1,)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Tuple and list are all ordered. Tuple is unchangeable while list is not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 err="1"/>
              <a:t>len</a:t>
            </a:r>
            <a:r>
              <a:rPr lang="en-US" altLang="zh-CN" dirty="0"/>
              <a:t>() and type() also work for tuple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[] are the same for tuple and list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Memberships (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n-US" altLang="zh-CN" dirty="0"/>
              <a:t> and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in</a:t>
            </a:r>
            <a:r>
              <a:rPr lang="en-US" altLang="zh-CN" dirty="0"/>
              <a:t>) are the same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for x in </a:t>
            </a:r>
            <a:r>
              <a:rPr lang="en-US" altLang="zh-CN" dirty="0" err="1"/>
              <a:t>tuple_a</a:t>
            </a:r>
            <a:r>
              <a:rPr lang="en-US" altLang="zh-CN" dirty="0"/>
              <a:t>: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08" y="2656185"/>
            <a:ext cx="2230593" cy="7920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08" y="3520281"/>
            <a:ext cx="2483016" cy="292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088" y="2656185"/>
            <a:ext cx="4595956" cy="9584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088" y="3626589"/>
            <a:ext cx="4680520" cy="2377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68" y="5248473"/>
            <a:ext cx="5857311" cy="15207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652" y="5840924"/>
            <a:ext cx="7119391" cy="117186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1A5BF7-F2A7-412A-A5FE-015FCB107EE3}"/>
              </a:ext>
            </a:extLst>
          </p:cNvPr>
          <p:cNvSpPr/>
          <p:nvPr/>
        </p:nvSpPr>
        <p:spPr>
          <a:xfrm>
            <a:off x="6897764" y="4966225"/>
            <a:ext cx="2520280" cy="3590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C00000"/>
                </a:solidFill>
              </a:rPr>
              <a:t>元组：不可修改的</a:t>
            </a:r>
            <a:r>
              <a:rPr lang="en-US" altLang="zh-CN" sz="2000" dirty="0">
                <a:solidFill>
                  <a:srgbClr val="C00000"/>
                </a:solidFill>
              </a:rPr>
              <a:t>list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14" name="图片 13" descr="文本&#10;&#10;描述已自动生成">
            <a:extLst>
              <a:ext uri="{FF2B5EF4-FFF2-40B4-BE49-F238E27FC236}">
                <a16:creationId xmlns:a16="http://schemas.microsoft.com/office/drawing/2014/main" id="{F5562800-6A45-4334-91B2-EA89F5CB47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764" y="4224193"/>
            <a:ext cx="1533739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91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3825021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Tuple: more functions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852736" y="1199639"/>
            <a:ext cx="8136904" cy="153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tuple() method will make a tuple (similar to list()) (tuple</a:t>
            </a:r>
            <a:r>
              <a:rPr lang="zh-CN" altLang="en-US" dirty="0"/>
              <a:t>类型的构造函数</a:t>
            </a:r>
            <a:r>
              <a:rPr lang="en-US" altLang="zh-CN" dirty="0"/>
              <a:t>)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 err="1"/>
              <a:t>tuple_a.count</a:t>
            </a:r>
            <a:r>
              <a:rPr lang="en-US" altLang="zh-CN" dirty="0"/>
              <a:t>(x): Returns the number of times a specified value occurs in a tuple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 err="1"/>
              <a:t>tuple_a.index</a:t>
            </a:r>
            <a:r>
              <a:rPr lang="en-US" altLang="zh-CN" dirty="0"/>
              <a:t>(x): Searches the tuple for a specified value and returns the position of where it was found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When x is not in </a:t>
            </a:r>
            <a:r>
              <a:rPr lang="en-US" altLang="zh-CN" dirty="0" err="1"/>
              <a:t>tuple_a</a:t>
            </a:r>
            <a:r>
              <a:rPr lang="en-US" altLang="zh-CN" dirty="0"/>
              <a:t>, an error will arise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37" y="2728173"/>
            <a:ext cx="4081856" cy="23190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225" y="2728173"/>
            <a:ext cx="3168352" cy="15224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225" y="4312369"/>
            <a:ext cx="2609850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225" y="4672409"/>
            <a:ext cx="4392487" cy="2229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769FA6D-63BB-2049-B3CC-A3243E97C4F5}"/>
              </a:ext>
            </a:extLst>
          </p:cNvPr>
          <p:cNvSpPr/>
          <p:nvPr/>
        </p:nvSpPr>
        <p:spPr>
          <a:xfrm>
            <a:off x="941736" y="5271753"/>
            <a:ext cx="7903887" cy="12728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python, list and tuple are classes. In the above example, a is a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 of class tuple. Both count() and search() are functions of class tuple, and objects of class tuple can call these functions via “.”:  </a:t>
            </a:r>
            <a:r>
              <a:rPr lang="en-US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object_name.function</a:t>
            </a: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talk about class later   </a:t>
            </a:r>
          </a:p>
        </p:txBody>
      </p:sp>
    </p:spTree>
    <p:extLst>
      <p:ext uri="{BB962C8B-B14F-4D97-AF65-F5344CB8AC3E}">
        <p14:creationId xmlns:p14="http://schemas.microsoft.com/office/powerpoint/2010/main" val="2133225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3801810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Tuple: unchangeable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852736" y="1199639"/>
            <a:ext cx="8136904" cy="3837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When you modify tuple in program, there will be a grammar error.  Include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 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+, * still works for tuple since we don’t modify a tuple but create one!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Simultaneous assignment </a:t>
            </a:r>
            <a:r>
              <a:rPr lang="en-US" altLang="zh-CN" dirty="0"/>
              <a:t>is based on Tuple</a:t>
            </a:r>
            <a:r>
              <a:rPr lang="zh-CN" altLang="en-US" dirty="0"/>
              <a:t>：</a:t>
            </a:r>
            <a:r>
              <a:rPr lang="en-US" altLang="zh-CN" dirty="0"/>
              <a:t>a, b = 2, 3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The left and the right should have the same number of elements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69" y="1672662"/>
            <a:ext cx="2076450" cy="571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032" y="1682068"/>
            <a:ext cx="5256584" cy="5323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72" y="2795559"/>
            <a:ext cx="1687835" cy="14601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952" y="3133792"/>
            <a:ext cx="4000797" cy="7729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09" y="5025798"/>
            <a:ext cx="2209800" cy="3143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09" y="5340994"/>
            <a:ext cx="7595584" cy="6959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579" y="6116913"/>
            <a:ext cx="2857500" cy="3238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579" y="6441634"/>
            <a:ext cx="7614045" cy="365182"/>
          </a:xfrm>
          <a:prstGeom prst="rect">
            <a:avLst/>
          </a:prstGeom>
        </p:spPr>
      </p:pic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C44082B1-8CD8-4486-8D27-A1943553DF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424" y="2964967"/>
            <a:ext cx="2639299" cy="1106612"/>
          </a:xfrm>
          <a:prstGeom prst="rect">
            <a:avLst/>
          </a:prstGeom>
        </p:spPr>
      </p:pic>
      <p:pic>
        <p:nvPicPr>
          <p:cNvPr id="6" name="Picture 5" descr="A close up of a watch&#10;&#10;Description automatically generated">
            <a:extLst>
              <a:ext uri="{FF2B5EF4-FFF2-40B4-BE49-F238E27FC236}">
                <a16:creationId xmlns:a16="http://schemas.microsoft.com/office/drawing/2014/main" id="{F1BA1CE0-F9B3-49BF-9546-9AEFB187FB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424" y="4096345"/>
            <a:ext cx="2039016" cy="45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44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859105" y="525757"/>
            <a:ext cx="5434501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Tuple: 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packing and unpacking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4526" y="3213843"/>
            <a:ext cx="8136904" cy="153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Packing: serval variables can be grouped into a tuple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x = a, b, c, d # x will be a tuple with four elements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Unpacking: a tuple can be broken up into several elements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x1, x2, x3, x4 = x # Then x1 = a, x2=b, x3 =c, x4 =d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left and right should have the same number of elements </a:t>
            </a:r>
          </a:p>
        </p:txBody>
      </p:sp>
      <p:pic>
        <p:nvPicPr>
          <p:cNvPr id="1026" name="Picture 2" descr="Image result for pac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65" y="1392806"/>
            <a:ext cx="234562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unpack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77" y="1410545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763" y="1399789"/>
            <a:ext cx="3895725" cy="1438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617" y="3179005"/>
            <a:ext cx="2076450" cy="581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8" y="4746635"/>
            <a:ext cx="2238375" cy="609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8" y="5464497"/>
            <a:ext cx="5007428" cy="609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981BCF-9AEF-4698-89AC-2166C6CBF99B}"/>
              </a:ext>
            </a:extLst>
          </p:cNvPr>
          <p:cNvSpPr txBox="1"/>
          <p:nvPr/>
        </p:nvSpPr>
        <p:spPr>
          <a:xfrm>
            <a:off x="5441106" y="4751395"/>
            <a:ext cx="4536504" cy="210897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函数中同时</a:t>
            </a:r>
            <a:r>
              <a:rPr lang="en-US" altLang="zh-CN" dirty="0"/>
              <a:t>return </a:t>
            </a:r>
            <a:r>
              <a:rPr lang="zh-CN" altLang="en-US" dirty="0"/>
              <a:t>多个值可以用</a:t>
            </a:r>
            <a:r>
              <a:rPr lang="en-US" altLang="zh-CN" dirty="0"/>
              <a:t>tuple: </a:t>
            </a:r>
          </a:p>
          <a:p>
            <a:pPr lvl="2"/>
            <a:r>
              <a:rPr lang="en-US" altLang="zh-CN" b="1" dirty="0">
                <a:solidFill>
                  <a:srgbClr val="7030A0"/>
                </a:solidFill>
              </a:rPr>
              <a:t>def f():  </a:t>
            </a:r>
          </a:p>
          <a:p>
            <a:pPr lvl="2"/>
            <a:r>
              <a:rPr lang="en-US" altLang="zh-CN" b="1" dirty="0">
                <a:solidFill>
                  <a:srgbClr val="7030A0"/>
                </a:solidFill>
              </a:rPr>
              <a:t>    ……</a:t>
            </a:r>
          </a:p>
          <a:p>
            <a:pPr lvl="2"/>
            <a:r>
              <a:rPr lang="en-US" altLang="zh-CN" b="1" dirty="0">
                <a:solidFill>
                  <a:srgbClr val="7030A0"/>
                </a:solidFill>
              </a:rPr>
              <a:t>    return x, y, z</a:t>
            </a:r>
          </a:p>
          <a:p>
            <a:pPr lvl="2"/>
            <a:r>
              <a:rPr lang="en-US" altLang="zh-CN" b="1" dirty="0">
                <a:solidFill>
                  <a:srgbClr val="7030A0"/>
                </a:solidFill>
              </a:rPr>
              <a:t> x, y, z = f() # </a:t>
            </a:r>
            <a:r>
              <a:rPr lang="zh-CN" altLang="en-US" b="1" dirty="0">
                <a:solidFill>
                  <a:srgbClr val="7030A0"/>
                </a:solidFill>
              </a:rPr>
              <a:t>非常常见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同步赋值：</a:t>
            </a:r>
            <a:r>
              <a:rPr lang="en-US" altLang="zh-CN" dirty="0"/>
              <a:t>x, y, z = a, b, c</a:t>
            </a:r>
            <a:r>
              <a:rPr lang="zh-CN" altLang="en-US" dirty="0"/>
              <a:t>可以用先</a:t>
            </a:r>
            <a:r>
              <a:rPr lang="en-US" altLang="zh-CN" dirty="0"/>
              <a:t>packing</a:t>
            </a:r>
            <a:r>
              <a:rPr lang="zh-CN" altLang="en-US" dirty="0"/>
              <a:t>后</a:t>
            </a:r>
            <a:r>
              <a:rPr lang="en-US" altLang="zh-CN" dirty="0"/>
              <a:t>unpacking</a:t>
            </a:r>
            <a:r>
              <a:rPr lang="zh-CN" altLang="en-US" dirty="0"/>
              <a:t>来解读顺序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34243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468048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List VS. Tuple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2736" y="1199639"/>
            <a:ext cx="8136904" cy="668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List</a:t>
            </a:r>
            <a:r>
              <a:rPr lang="zh-CN" altLang="en-US" dirty="0"/>
              <a:t>可修改，</a:t>
            </a:r>
            <a:r>
              <a:rPr lang="en-US" altLang="zh-CN" dirty="0"/>
              <a:t>Tuple</a:t>
            </a:r>
            <a:r>
              <a:rPr lang="zh-CN" altLang="en-US" dirty="0"/>
              <a:t>不可修改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某些操作，</a:t>
            </a:r>
            <a:r>
              <a:rPr lang="en-US" altLang="zh-CN" dirty="0"/>
              <a:t>list</a:t>
            </a:r>
            <a:r>
              <a:rPr lang="zh-CN" altLang="en-US" dirty="0"/>
              <a:t>是直接修改，而</a:t>
            </a:r>
            <a:r>
              <a:rPr lang="en-US" altLang="zh-CN" dirty="0"/>
              <a:t>tuple</a:t>
            </a:r>
            <a:r>
              <a:rPr lang="zh-CN" altLang="en-US" dirty="0"/>
              <a:t>是创建一个新的</a:t>
            </a:r>
            <a:endParaRPr lang="en-US" altLang="zh-CN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DB5D2F5-6B34-B164-3E92-C6C8D473D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840" y="2656185"/>
            <a:ext cx="2159111" cy="2197213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4E52624-5213-6B4D-C87C-4D71D9F9E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345" y="3232249"/>
            <a:ext cx="2317869" cy="76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235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1918346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Quick test</a:t>
            </a:r>
          </a:p>
        </p:txBody>
      </p:sp>
      <p:sp>
        <p:nvSpPr>
          <p:cNvPr id="3" name="Rectangle 2"/>
          <p:cNvSpPr/>
          <p:nvPr/>
        </p:nvSpPr>
        <p:spPr>
          <a:xfrm>
            <a:off x="559707" y="1196875"/>
            <a:ext cx="8714558" cy="153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Given a tuple a = (1,2,3)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What is the result of a[0] = -1?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What is print(a[2:1:-1])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x, y, z = a, what are x, y and z?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/>
              <a:t>a=1</a:t>
            </a:r>
            <a:r>
              <a:rPr lang="zh-CN" altLang="en-US" dirty="0"/>
              <a:t>与</a:t>
            </a:r>
            <a:r>
              <a:rPr lang="en-US" altLang="zh-CN" dirty="0"/>
              <a:t>a=(1,)</a:t>
            </a:r>
            <a:r>
              <a:rPr lang="zh-CN" altLang="en-US" dirty="0"/>
              <a:t>的差异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609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078EC3-00FC-6D4B-9336-1BB438747989}"/>
                  </a:ext>
                </a:extLst>
              </p:cNvPr>
              <p:cNvSpPr txBox="1"/>
              <p:nvPr/>
            </p:nvSpPr>
            <p:spPr>
              <a:xfrm>
                <a:off x="545664" y="3016225"/>
                <a:ext cx="4339521" cy="8988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441" dirty="0">
                    <a:solidFill>
                      <a:schemeClr val="accent2">
                        <a:lumMod val="75000"/>
                      </a:schemeClr>
                    </a:solidFill>
                  </a:rPr>
                  <a:t>List </a:t>
                </a:r>
                <a:r>
                  <a:rPr lang="zh-CN" altLang="en-US" sz="3441" dirty="0">
                    <a:solidFill>
                      <a:schemeClr val="accent2">
                        <a:lumMod val="75000"/>
                      </a:schemeClr>
                    </a:solidFill>
                  </a:rPr>
                  <a:t>列表</a:t>
                </a:r>
                <a:endParaRPr lang="en-US" altLang="zh-CN" sz="344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如何处理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8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zh-CN" alt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个整数？定义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zh-CN" alt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个变量？</a:t>
                </a:r>
                <a:endParaRPr lang="en-US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078EC3-00FC-6D4B-9336-1BB438747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64" y="3016225"/>
                <a:ext cx="4339521" cy="898836"/>
              </a:xfrm>
              <a:prstGeom prst="rect">
                <a:avLst/>
              </a:prstGeom>
              <a:blipFill>
                <a:blip r:embed="rId2"/>
                <a:stretch>
                  <a:fillRect l="-4079" t="-10884" r="-703" b="-108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ä¸éé¿å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216" y="2133143"/>
            <a:ext cx="4148399" cy="276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30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3353803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List: creation 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创建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7945" y="1307929"/>
            <a:ext cx="8714558" cy="2973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A list </a:t>
            </a:r>
            <a:r>
              <a:rPr lang="en-US" altLang="zh-CN" dirty="0"/>
              <a:t>is an </a:t>
            </a:r>
            <a:r>
              <a:rPr lang="en-US" altLang="zh-CN" dirty="0">
                <a:solidFill>
                  <a:srgbClr val="C00000"/>
                </a:solidFill>
              </a:rPr>
              <a:t>ordered set </a:t>
            </a:r>
            <a:r>
              <a:rPr lang="en-US" altLang="zh-CN" dirty="0"/>
              <a:t>of values, where each value is identified by an </a:t>
            </a:r>
            <a:r>
              <a:rPr lang="en-US" altLang="zh-CN" dirty="0">
                <a:solidFill>
                  <a:srgbClr val="C00000"/>
                </a:solidFill>
              </a:rPr>
              <a:t>index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Enclose the set of elements in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 brackets [], </a:t>
            </a:r>
            <a:r>
              <a:rPr lang="en-US" altLang="zh-CN" dirty="0"/>
              <a:t>separated by </a:t>
            </a:r>
            <a:r>
              <a:rPr lang="en-US" altLang="zh-CN" dirty="0">
                <a:solidFill>
                  <a:srgbClr val="C00000"/>
                </a:solidFill>
              </a:rPr>
              <a:t>“,”</a:t>
            </a:r>
          </a:p>
          <a:p>
            <a:pPr lvl="1"/>
            <a:r>
              <a:rPr lang="en-US" altLang="zh-CN" dirty="0"/>
              <a:t>       list1 = [“Hello”, “world”]   # </a:t>
            </a:r>
            <a:r>
              <a:rPr lang="zh-CN" altLang="en-US" dirty="0"/>
              <a:t> </a:t>
            </a:r>
            <a:r>
              <a:rPr lang="en-US" altLang="zh-CN" dirty="0"/>
              <a:t>a list with two string</a:t>
            </a:r>
          </a:p>
          <a:p>
            <a:r>
              <a:rPr lang="en-US" altLang="zh-CN" dirty="0"/>
              <a:t>              list2 = [1, 3, 9, 7]  # a list with four integers</a:t>
            </a:r>
          </a:p>
          <a:p>
            <a:r>
              <a:rPr lang="en-US" altLang="zh-CN" dirty="0"/>
              <a:t>              list3 = [1.0, 2.0, 3.0, 1e-3]   # a list with four floats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The elements of a list don’t have to be the same type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A list within another list is called to be </a:t>
            </a:r>
            <a:r>
              <a:rPr lang="en-US" altLang="zh-CN" dirty="0">
                <a:solidFill>
                  <a:srgbClr val="C00000"/>
                </a:solidFill>
              </a:rPr>
              <a:t>nested (</a:t>
            </a:r>
            <a:r>
              <a:rPr lang="zh-CN" altLang="en-US" dirty="0">
                <a:solidFill>
                  <a:srgbClr val="C00000"/>
                </a:solidFill>
              </a:rPr>
              <a:t>嵌套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Recall</a:t>
            </a:r>
            <a:r>
              <a:rPr lang="en-US" altLang="zh-CN" dirty="0"/>
              <a:t>: assignment statement (=) can create a variable</a:t>
            </a:r>
          </a:p>
          <a:p>
            <a:r>
              <a:rPr lang="en-US" altLang="zh-CN" dirty="0"/>
              <a:t>     </a:t>
            </a:r>
            <a:r>
              <a:rPr lang="en-US" altLang="zh-CN" b="1" dirty="0">
                <a:solidFill>
                  <a:srgbClr val="C00000"/>
                </a:solidFill>
              </a:rPr>
              <a:t>type() </a:t>
            </a:r>
            <a:r>
              <a:rPr lang="en-US" altLang="zh-CN" dirty="0"/>
              <a:t>could be used to determine the type of list1, list2, list3</a:t>
            </a:r>
          </a:p>
          <a:p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altLang="zh-CN" dirty="0"/>
              <a:t>could be used to determine the length of a list, like list1, list2, list3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03" y="4388626"/>
            <a:ext cx="2752933" cy="22884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836" y="5183961"/>
            <a:ext cx="1788418" cy="14930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224" y="4384377"/>
            <a:ext cx="4080222" cy="10152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224" y="5409657"/>
            <a:ext cx="2238375" cy="5715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584689" y="5505194"/>
            <a:ext cx="2855961" cy="38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Mixed list and nested list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224" y="6052879"/>
            <a:ext cx="3142527" cy="4564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224" y="6509293"/>
            <a:ext cx="1927918" cy="29284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769FA6D-63BB-2049-B3CC-A3243E97C4F5}"/>
              </a:ext>
            </a:extLst>
          </p:cNvPr>
          <p:cNvSpPr/>
          <p:nvPr/>
        </p:nvSpPr>
        <p:spPr>
          <a:xfrm>
            <a:off x="7235045" y="2165858"/>
            <a:ext cx="2685097" cy="10408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C00000"/>
                </a:solidFill>
              </a:rPr>
              <a:t>严格按照语法：</a:t>
            </a:r>
            <a:r>
              <a:rPr lang="en-US" sz="2000" dirty="0">
                <a:solidFill>
                  <a:srgbClr val="C00000"/>
                </a:solidFill>
              </a:rPr>
              <a:t>[,,,,,,,,], </a:t>
            </a:r>
            <a:r>
              <a:rPr lang="zh-CN" altLang="en-US" sz="2000" dirty="0">
                <a:solidFill>
                  <a:srgbClr val="C00000"/>
                </a:solidFill>
              </a:rPr>
              <a:t>不是</a:t>
            </a:r>
            <a:r>
              <a:rPr lang="en-US" altLang="zh-CN" sz="2000" dirty="0">
                <a:solidFill>
                  <a:srgbClr val="C00000"/>
                </a:solidFill>
              </a:rPr>
              <a:t>{,,,,,,}, </a:t>
            </a:r>
            <a:r>
              <a:rPr lang="zh-CN" altLang="en-US" sz="2000" dirty="0">
                <a:solidFill>
                  <a:srgbClr val="C00000"/>
                </a:solidFill>
              </a:rPr>
              <a:t>也不是</a:t>
            </a:r>
            <a:r>
              <a:rPr lang="en-US" altLang="zh-CN" sz="2000" dirty="0">
                <a:solidFill>
                  <a:srgbClr val="C00000"/>
                </a:solidFill>
              </a:rPr>
              <a:t>[;;;;;]</a:t>
            </a:r>
            <a:r>
              <a:rPr lang="zh-CN" altLang="en-US" sz="2000" dirty="0">
                <a:solidFill>
                  <a:srgbClr val="C00000"/>
                </a:solidFill>
              </a:rPr>
              <a:t>。</a:t>
            </a:r>
            <a:r>
              <a:rPr lang="en-US" altLang="zh-CN" sz="2000" dirty="0">
                <a:solidFill>
                  <a:srgbClr val="C00000"/>
                </a:solidFill>
              </a:rPr>
              <a:t>[],(),{} are different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14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1636987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List: list()</a:t>
            </a:r>
          </a:p>
        </p:txBody>
      </p:sp>
      <p:sp>
        <p:nvSpPr>
          <p:cNvPr id="6" name="Rectangle 5"/>
          <p:cNvSpPr/>
          <p:nvPr/>
        </p:nvSpPr>
        <p:spPr>
          <a:xfrm>
            <a:off x="852736" y="1199639"/>
            <a:ext cx="8136904" cy="1244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The type of a list is “list”. Python provides a built-in type conversion function called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list() </a:t>
            </a:r>
            <a:r>
              <a:rPr lang="en-US" altLang="zh-CN" dirty="0"/>
              <a:t>that tries to turn whatever you give it into a list.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list() is called the constructor (</a:t>
            </a:r>
            <a:r>
              <a:rPr lang="zh-CN" altLang="en-US" dirty="0"/>
              <a:t>构造函数，每个类型都有自己的构造函数</a:t>
            </a:r>
            <a:r>
              <a:rPr lang="en-US" altLang="zh-CN" dirty="0"/>
              <a:t>)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Pass string to list() will split the string to list form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90" y="2499556"/>
            <a:ext cx="4286250" cy="361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90" y="2893343"/>
            <a:ext cx="8183713" cy="24418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52736" y="3213332"/>
            <a:ext cx="8136904" cy="1820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with range(). range(start, stop, step) </a:t>
            </a:r>
            <a:r>
              <a:rPr lang="en-US" altLang="zh-CN" dirty="0"/>
              <a:t>returns a sequence from start to stop with step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When start = 0, start can be omitted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When step = 1, step can be omitted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>
                <a:hlinkClick r:id="rId4"/>
              </a:rPr>
              <a:t>https://docs.python.org/3/library/stdtypes.html#range</a:t>
            </a:r>
            <a:endParaRPr lang="en-US" altLang="zh-CN" dirty="0"/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Together with list(), it generates a list from start to stop with step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36" y="5010300"/>
            <a:ext cx="4864537" cy="16807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304" y="5060159"/>
            <a:ext cx="3727396" cy="158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3039615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List: access 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访问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2736" y="1199639"/>
            <a:ext cx="8714558" cy="153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Elements in the list (a) are ordered starting from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dirty="0"/>
              <a:t>, 1, …, </a:t>
            </a: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(a)-1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To access the </a:t>
            </a:r>
            <a:r>
              <a:rPr lang="en-US" altLang="zh-CN" dirty="0" err="1"/>
              <a:t>i-th</a:t>
            </a:r>
            <a:r>
              <a:rPr lang="en-US" altLang="zh-CN" dirty="0"/>
              <a:t> element of a list: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a[</a:t>
            </a: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If </a:t>
            </a:r>
            <a:r>
              <a:rPr lang="en-US" altLang="zh-CN" dirty="0" err="1"/>
              <a:t>i</a:t>
            </a:r>
            <a:r>
              <a:rPr lang="en-US" altLang="zh-CN" dirty="0"/>
              <a:t> exceeds the max length of a, there will be an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If an index has a negative value, it counts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backward</a:t>
            </a:r>
            <a:r>
              <a:rPr lang="en-US" altLang="zh-CN" dirty="0"/>
              <a:t> from the end of the list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a[-1] is the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 element </a:t>
            </a:r>
            <a:r>
              <a:rPr lang="en-US" altLang="zh-CN" dirty="0"/>
              <a:t>of list a (</a:t>
            </a:r>
            <a:r>
              <a:rPr lang="zh-CN" altLang="en-US" dirty="0"/>
              <a:t>可以看作 </a:t>
            </a:r>
            <a:r>
              <a:rPr lang="en-US" altLang="zh-CN" dirty="0"/>
              <a:t>mod </a:t>
            </a:r>
            <a:r>
              <a:rPr lang="en-US" altLang="zh-CN" dirty="0" err="1"/>
              <a:t>len</a:t>
            </a:r>
            <a:r>
              <a:rPr lang="en-US" altLang="zh-CN" dirty="0"/>
              <a:t>(a))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09" y="2742255"/>
            <a:ext cx="7686480" cy="8459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08" y="3588223"/>
            <a:ext cx="537210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79" y="4059707"/>
            <a:ext cx="1952625" cy="333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79" y="4387947"/>
            <a:ext cx="7693753" cy="7681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82" y="5369688"/>
            <a:ext cx="2133600" cy="285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82" y="5664491"/>
            <a:ext cx="7713353" cy="7351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769FA6D-63BB-2049-B3CC-A3243E97C4F5}"/>
              </a:ext>
            </a:extLst>
          </p:cNvPr>
          <p:cNvSpPr/>
          <p:nvPr/>
        </p:nvSpPr>
        <p:spPr>
          <a:xfrm>
            <a:off x="4798049" y="6471391"/>
            <a:ext cx="3861871" cy="3536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世界上最常见的错误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out of range</a:t>
            </a:r>
            <a:endParaRPr 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4223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691984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for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2736" y="1199639"/>
            <a:ext cx="8136904" cy="956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for x in </a:t>
            </a:r>
            <a:r>
              <a:rPr lang="en-US" altLang="zh-CN" dirty="0" err="1"/>
              <a:t>collection_a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	</a:t>
            </a:r>
            <a:r>
              <a:rPr lang="en-US" altLang="zh-CN" dirty="0" err="1"/>
              <a:t>do_sth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#The type of </a:t>
            </a:r>
            <a:r>
              <a:rPr lang="en-US" altLang="zh-CN" dirty="0" err="1"/>
              <a:t>collection_a</a:t>
            </a:r>
            <a:r>
              <a:rPr lang="en-US" altLang="zh-CN" dirty="0"/>
              <a:t> could be </a:t>
            </a:r>
            <a:r>
              <a:rPr lang="en-US" altLang="zh-CN" dirty="0">
                <a:solidFill>
                  <a:srgbClr val="C00000"/>
                </a:solidFill>
              </a:rPr>
              <a:t>list, tuple, </a:t>
            </a:r>
            <a:r>
              <a:rPr lang="en-US" altLang="zh-CN" dirty="0" err="1">
                <a:solidFill>
                  <a:srgbClr val="C00000"/>
                </a:solidFill>
              </a:rPr>
              <a:t>dict</a:t>
            </a:r>
            <a:r>
              <a:rPr lang="en-US" altLang="zh-CN" dirty="0">
                <a:solidFill>
                  <a:srgbClr val="C00000"/>
                </a:solidFill>
              </a:rPr>
              <a:t>, string, set</a:t>
            </a:r>
            <a:r>
              <a:rPr lang="en-US" altLang="zh-CN" dirty="0"/>
              <a:t>, etc.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0275453-4371-4C58-B3FB-6681C22DA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08" y="2584177"/>
            <a:ext cx="4892839" cy="2998837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75E9FBB3-D2D0-41D5-8771-AE6E2330B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344" y="3736305"/>
            <a:ext cx="2016224" cy="445071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04BA791-4D46-4D09-A6A0-4DF0708E4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73" y="4600401"/>
            <a:ext cx="3053377" cy="136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0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4171335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Data 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model 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数据模型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0524" y="1210318"/>
            <a:ext cx="8845180" cy="1820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Recall: Every variable points to a memory location in python. The location is referred to as id of the variable.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Every variable x in python has an </a:t>
            </a:r>
            <a:r>
              <a:rPr lang="en-US" altLang="zh-CN" dirty="0">
                <a:solidFill>
                  <a:srgbClr val="C00000"/>
                </a:solidFill>
              </a:rPr>
              <a:t>id</a:t>
            </a:r>
            <a:r>
              <a:rPr lang="en-US" altLang="zh-CN" dirty="0"/>
              <a:t>. Function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id(x)</a:t>
            </a:r>
            <a:r>
              <a:rPr lang="en-US" altLang="zh-CN" dirty="0"/>
              <a:t> returns the id of x. 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id(x): </a:t>
            </a:r>
            <a:r>
              <a:rPr lang="zh-CN" altLang="en-US" dirty="0">
                <a:solidFill>
                  <a:srgbClr val="C00000"/>
                </a:solidFill>
              </a:rPr>
              <a:t>变量</a:t>
            </a:r>
            <a:r>
              <a:rPr lang="en-US" altLang="zh-CN" dirty="0">
                <a:solidFill>
                  <a:srgbClr val="C00000"/>
                </a:solidFill>
              </a:rPr>
              <a:t>x</a:t>
            </a:r>
            <a:r>
              <a:rPr lang="zh-CN" altLang="en-US" dirty="0">
                <a:solidFill>
                  <a:srgbClr val="C00000"/>
                </a:solidFill>
              </a:rPr>
              <a:t>所指向的数据的地址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endParaRPr lang="en-US" altLang="zh-CN" dirty="0"/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When variable is reassigned, the location (id)  will be different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https://docs.python.org/3/library/functions.html#id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032" y="3180683"/>
            <a:ext cx="1407163" cy="26923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919" y="3955342"/>
            <a:ext cx="1276350" cy="1143000"/>
          </a:xfrm>
          <a:prstGeom prst="rect">
            <a:avLst/>
          </a:prstGeom>
        </p:spPr>
      </p:pic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D9F869BC-2B2B-4FBE-8B71-E30A9EEF8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137442"/>
              </p:ext>
            </p:extLst>
          </p:nvPr>
        </p:nvGraphicFramePr>
        <p:xfrm>
          <a:off x="315683" y="3160241"/>
          <a:ext cx="2848832" cy="2712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6104">
                  <a:extLst>
                    <a:ext uri="{9D8B030D-6E8A-4147-A177-3AD203B41FA5}">
                      <a16:colId xmlns:a16="http://schemas.microsoft.com/office/drawing/2014/main" val="1949230848"/>
                    </a:ext>
                  </a:extLst>
                </a:gridCol>
                <a:gridCol w="356104">
                  <a:extLst>
                    <a:ext uri="{9D8B030D-6E8A-4147-A177-3AD203B41FA5}">
                      <a16:colId xmlns:a16="http://schemas.microsoft.com/office/drawing/2014/main" val="3941904373"/>
                    </a:ext>
                  </a:extLst>
                </a:gridCol>
                <a:gridCol w="356104">
                  <a:extLst>
                    <a:ext uri="{9D8B030D-6E8A-4147-A177-3AD203B41FA5}">
                      <a16:colId xmlns:a16="http://schemas.microsoft.com/office/drawing/2014/main" val="279888041"/>
                    </a:ext>
                  </a:extLst>
                </a:gridCol>
                <a:gridCol w="356104">
                  <a:extLst>
                    <a:ext uri="{9D8B030D-6E8A-4147-A177-3AD203B41FA5}">
                      <a16:colId xmlns:a16="http://schemas.microsoft.com/office/drawing/2014/main" val="966249335"/>
                    </a:ext>
                  </a:extLst>
                </a:gridCol>
                <a:gridCol w="356104">
                  <a:extLst>
                    <a:ext uri="{9D8B030D-6E8A-4147-A177-3AD203B41FA5}">
                      <a16:colId xmlns:a16="http://schemas.microsoft.com/office/drawing/2014/main" val="3483870393"/>
                    </a:ext>
                  </a:extLst>
                </a:gridCol>
                <a:gridCol w="356104">
                  <a:extLst>
                    <a:ext uri="{9D8B030D-6E8A-4147-A177-3AD203B41FA5}">
                      <a16:colId xmlns:a16="http://schemas.microsoft.com/office/drawing/2014/main" val="724310927"/>
                    </a:ext>
                  </a:extLst>
                </a:gridCol>
                <a:gridCol w="356104">
                  <a:extLst>
                    <a:ext uri="{9D8B030D-6E8A-4147-A177-3AD203B41FA5}">
                      <a16:colId xmlns:a16="http://schemas.microsoft.com/office/drawing/2014/main" val="1876368343"/>
                    </a:ext>
                  </a:extLst>
                </a:gridCol>
                <a:gridCol w="356104">
                  <a:extLst>
                    <a:ext uri="{9D8B030D-6E8A-4147-A177-3AD203B41FA5}">
                      <a16:colId xmlns:a16="http://schemas.microsoft.com/office/drawing/2014/main" val="438837662"/>
                    </a:ext>
                  </a:extLst>
                </a:gridCol>
              </a:tblGrid>
              <a:tr h="33909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981870"/>
                  </a:ext>
                </a:extLst>
              </a:tr>
              <a:tr h="33909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161831"/>
                  </a:ext>
                </a:extLst>
              </a:tr>
              <a:tr h="33909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770276"/>
                  </a:ext>
                </a:extLst>
              </a:tr>
              <a:tr h="33909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274988"/>
                  </a:ext>
                </a:extLst>
              </a:tr>
              <a:tr h="33909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017225"/>
                  </a:ext>
                </a:extLst>
              </a:tr>
              <a:tr h="33909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8421822"/>
                  </a:ext>
                </a:extLst>
              </a:tr>
              <a:tr h="33909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409173"/>
                  </a:ext>
                </a:extLst>
              </a:tr>
              <a:tr h="33909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160419"/>
                  </a:ext>
                </a:extLst>
              </a:tr>
            </a:tbl>
          </a:graphicData>
        </a:graphic>
      </p:graphicFrame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70986C2-A6D2-41F9-8991-2FE7770E0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999" y="2987788"/>
            <a:ext cx="2375034" cy="2720277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1AD1C023-4120-4C2A-B8B4-EA14FD213B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999" y="5830245"/>
            <a:ext cx="3119809" cy="7273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51D31F-74D0-4161-B5AA-50B2A99490C6}"/>
              </a:ext>
            </a:extLst>
          </p:cNvPr>
          <p:cNvSpPr txBox="1"/>
          <p:nvPr/>
        </p:nvSpPr>
        <p:spPr>
          <a:xfrm>
            <a:off x="139592" y="5993085"/>
            <a:ext cx="6552728" cy="668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赋值语句</a:t>
            </a:r>
            <a:r>
              <a:rPr lang="en-US" altLang="zh-CN" dirty="0">
                <a:solidFill>
                  <a:srgbClr val="C00000"/>
                </a:solidFill>
              </a:rPr>
              <a:t>x=y</a:t>
            </a:r>
            <a:r>
              <a:rPr lang="zh-CN" altLang="en-US" dirty="0">
                <a:solidFill>
                  <a:srgbClr val="C00000"/>
                </a:solidFill>
              </a:rPr>
              <a:t>中，</a:t>
            </a:r>
            <a:r>
              <a:rPr lang="en-US" altLang="zh-CN" dirty="0">
                <a:solidFill>
                  <a:srgbClr val="C00000"/>
                </a:solidFill>
              </a:rPr>
              <a:t>x</a:t>
            </a:r>
            <a:r>
              <a:rPr lang="zh-CN" altLang="en-US" dirty="0">
                <a:solidFill>
                  <a:srgbClr val="C00000"/>
                </a:solidFill>
              </a:rPr>
              <a:t>和</a:t>
            </a:r>
            <a:r>
              <a:rPr lang="en-US" altLang="zh-CN" dirty="0">
                <a:solidFill>
                  <a:srgbClr val="C00000"/>
                </a:solidFill>
              </a:rPr>
              <a:t>y</a:t>
            </a:r>
            <a:r>
              <a:rPr lang="zh-CN" altLang="en-US" dirty="0">
                <a:solidFill>
                  <a:srgbClr val="C00000"/>
                </a:solidFill>
              </a:rPr>
              <a:t>会指向同一块内存区域，具有相同的</a:t>
            </a:r>
            <a:r>
              <a:rPr lang="en-US" altLang="zh-CN" dirty="0">
                <a:solidFill>
                  <a:srgbClr val="C00000"/>
                </a:solidFill>
              </a:rPr>
              <a:t>id</a:t>
            </a:r>
            <a:r>
              <a:rPr lang="zh-CN" altLang="en-US" dirty="0">
                <a:solidFill>
                  <a:srgbClr val="C00000"/>
                </a:solidFill>
              </a:rPr>
              <a:t>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如果</a:t>
            </a:r>
            <a:r>
              <a:rPr lang="en-US" altLang="zh-CN" dirty="0">
                <a:solidFill>
                  <a:srgbClr val="C00000"/>
                </a:solidFill>
              </a:rPr>
              <a:t>x</a:t>
            </a:r>
            <a:r>
              <a:rPr lang="zh-CN" altLang="en-US" dirty="0">
                <a:solidFill>
                  <a:srgbClr val="C00000"/>
                </a:solidFill>
              </a:rPr>
              <a:t>的类型可以修改，那么修改</a:t>
            </a:r>
            <a:r>
              <a:rPr lang="en-US" altLang="zh-CN" dirty="0">
                <a:solidFill>
                  <a:srgbClr val="C00000"/>
                </a:solidFill>
              </a:rPr>
              <a:t>y</a:t>
            </a:r>
            <a:r>
              <a:rPr lang="zh-CN" altLang="en-US" dirty="0">
                <a:solidFill>
                  <a:srgbClr val="C00000"/>
                </a:solidFill>
              </a:rPr>
              <a:t>相当于修改</a:t>
            </a:r>
            <a:r>
              <a:rPr lang="en-US" altLang="zh-CN" dirty="0">
                <a:solidFill>
                  <a:srgbClr val="C00000"/>
                </a:solidFill>
              </a:rPr>
              <a:t>x</a:t>
            </a:r>
            <a:r>
              <a:rPr lang="zh-CN" altLang="en-US" dirty="0">
                <a:solidFill>
                  <a:srgbClr val="C0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34267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NVISHNO@EKEMMMUFUVWYY57I" val="4250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95386</TotalTime>
  <Words>2794</Words>
  <Application>Microsoft Office PowerPoint</Application>
  <PresentationFormat>Custom</PresentationFormat>
  <Paragraphs>330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Cambria Math</vt:lpstr>
      <vt:lpstr>Tw Cen MT</vt:lpstr>
      <vt:lpstr>Wingdings</vt:lpstr>
      <vt:lpstr>Wingdings 2</vt:lpstr>
      <vt:lpstr>HDOfficeLightV0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Nisheeth Vishnoi</dc:creator>
  <cp:lastModifiedBy>Cheng Fan</cp:lastModifiedBy>
  <cp:revision>4121</cp:revision>
  <cp:lastPrinted>2018-02-19T20:12:03Z</cp:lastPrinted>
  <dcterms:created xsi:type="dcterms:W3CDTF">2012-11-18T11:25:02Z</dcterms:created>
  <dcterms:modified xsi:type="dcterms:W3CDTF">2022-10-12T08:55:34Z</dcterms:modified>
</cp:coreProperties>
</file>