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628" r:id="rId2"/>
    <p:sldId id="775" r:id="rId3"/>
    <p:sldId id="948" r:id="rId4"/>
    <p:sldId id="1034" r:id="rId5"/>
    <p:sldId id="1033" r:id="rId6"/>
    <p:sldId id="1064" r:id="rId7"/>
    <p:sldId id="1036" r:id="rId8"/>
    <p:sldId id="1035" r:id="rId9"/>
    <p:sldId id="1063" r:id="rId10"/>
    <p:sldId id="1065" r:id="rId11"/>
    <p:sldId id="1107" r:id="rId12"/>
    <p:sldId id="1108" r:id="rId13"/>
    <p:sldId id="962" r:id="rId14"/>
    <p:sldId id="1037" r:id="rId15"/>
    <p:sldId id="1038" r:id="rId16"/>
    <p:sldId id="1039" r:id="rId17"/>
    <p:sldId id="1040" r:id="rId18"/>
    <p:sldId id="1042" r:id="rId19"/>
    <p:sldId id="1050" r:id="rId20"/>
    <p:sldId id="1044" r:id="rId21"/>
    <p:sldId id="1043" r:id="rId22"/>
    <p:sldId id="1066" r:id="rId23"/>
    <p:sldId id="1070" r:id="rId24"/>
    <p:sldId id="1072" r:id="rId25"/>
    <p:sldId id="1073" r:id="rId26"/>
    <p:sldId id="1068" r:id="rId27"/>
    <p:sldId id="1069" r:id="rId28"/>
    <p:sldId id="1067" r:id="rId29"/>
    <p:sldId id="1045" r:id="rId30"/>
    <p:sldId id="1047" r:id="rId31"/>
    <p:sldId id="1075" r:id="rId32"/>
    <p:sldId id="1054" r:id="rId33"/>
    <p:sldId id="1048" r:id="rId34"/>
    <p:sldId id="1071" r:id="rId35"/>
    <p:sldId id="1061" r:id="rId36"/>
  </p:sldIdLst>
  <p:sldSz cx="10058400" cy="7040563"/>
  <p:notesSz cx="6858000" cy="9144000"/>
  <p:custDataLst>
    <p:tags r:id="rId38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1782" autoAdjust="0"/>
  </p:normalViewPr>
  <p:slideViewPr>
    <p:cSldViewPr showGuides="1">
      <p:cViewPr varScale="1">
        <p:scale>
          <a:sx n="111" d="100"/>
          <a:sy n="111" d="100"/>
        </p:scale>
        <p:origin x="488" y="72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" userId="73b39abba4055029" providerId="LiveId" clId="{9053CF79-098C-47D2-B9A2-9FE42D76CCDB}"/>
    <pc:docChg chg="undo custSel addSld delSld modSld">
      <pc:chgData name="Fan" userId="73b39abba4055029" providerId="LiveId" clId="{9053CF79-098C-47D2-B9A2-9FE42D76CCDB}" dt="2021-12-18T09:09:56.605" v="259" actId="1076"/>
      <pc:docMkLst>
        <pc:docMk/>
      </pc:docMkLst>
      <pc:sldChg chg="modSp mod">
        <pc:chgData name="Fan" userId="73b39abba4055029" providerId="LiveId" clId="{9053CF79-098C-47D2-B9A2-9FE42D76CCDB}" dt="2021-09-29T09:45:03.572" v="1" actId="20577"/>
        <pc:sldMkLst>
          <pc:docMk/>
          <pc:sldMk cId="2040243274" sldId="628"/>
        </pc:sldMkLst>
        <pc:spChg chg="mod">
          <ac:chgData name="Fan" userId="73b39abba4055029" providerId="LiveId" clId="{9053CF79-098C-47D2-B9A2-9FE42D76CCDB}" dt="2021-09-29T09:45:03.572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addSp delSp modSp mod">
        <pc:chgData name="Fan" userId="73b39abba4055029" providerId="LiveId" clId="{9053CF79-098C-47D2-B9A2-9FE42D76CCDB}" dt="2021-10-25T01:51:50.529" v="105" actId="1076"/>
        <pc:sldMkLst>
          <pc:docMk/>
          <pc:sldMk cId="1835405109" sldId="948"/>
        </pc:sldMkLst>
        <pc:spChg chg="del">
          <ac:chgData name="Fan" userId="73b39abba4055029" providerId="LiveId" clId="{9053CF79-098C-47D2-B9A2-9FE42D76CCDB}" dt="2021-10-25T01:47:15.336" v="32" actId="478"/>
          <ac:spMkLst>
            <pc:docMk/>
            <pc:sldMk cId="1835405109" sldId="948"/>
            <ac:spMk id="8" creationId="{A769FA6D-63BB-2049-B3CC-A3243E97C4F5}"/>
          </ac:spMkLst>
        </pc:spChg>
        <pc:spChg chg="del">
          <ac:chgData name="Fan" userId="73b39abba4055029" providerId="LiveId" clId="{9053CF79-098C-47D2-B9A2-9FE42D76CCDB}" dt="2021-10-25T01:46:55.952" v="29" actId="478"/>
          <ac:spMkLst>
            <pc:docMk/>
            <pc:sldMk cId="1835405109" sldId="948"/>
            <ac:spMk id="9" creationId="{A769FA6D-63BB-2049-B3CC-A3243E97C4F5}"/>
          </ac:spMkLst>
        </pc:spChg>
        <pc:spChg chg="mod">
          <ac:chgData name="Fan" userId="73b39abba4055029" providerId="LiveId" clId="{9053CF79-098C-47D2-B9A2-9FE42D76CCDB}" dt="2021-10-25T01:51:50.529" v="105" actId="1076"/>
          <ac:spMkLst>
            <pc:docMk/>
            <pc:sldMk cId="1835405109" sldId="948"/>
            <ac:spMk id="10" creationId="{A769FA6D-63BB-2049-B3CC-A3243E97C4F5}"/>
          </ac:spMkLst>
        </pc:spChg>
        <pc:spChg chg="add mod">
          <ac:chgData name="Fan" userId="73b39abba4055029" providerId="LiveId" clId="{9053CF79-098C-47D2-B9A2-9FE42D76CCDB}" dt="2021-10-25T01:51:38.285" v="102" actId="20577"/>
          <ac:spMkLst>
            <pc:docMk/>
            <pc:sldMk cId="1835405109" sldId="948"/>
            <ac:spMk id="11" creationId="{EB0E9DB7-AE9A-41CE-845C-22D2D77CF098}"/>
          </ac:spMkLst>
        </pc:spChg>
        <pc:picChg chg="mod">
          <ac:chgData name="Fan" userId="73b39abba4055029" providerId="LiveId" clId="{9053CF79-098C-47D2-B9A2-9FE42D76CCDB}" dt="2021-10-25T01:47:04.852" v="30" actId="1076"/>
          <ac:picMkLst>
            <pc:docMk/>
            <pc:sldMk cId="1835405109" sldId="948"/>
            <ac:picMk id="13314" creationId="{00000000-0000-0000-0000-000000000000}"/>
          </ac:picMkLst>
        </pc:picChg>
        <pc:picChg chg="mod">
          <ac:chgData name="Fan" userId="73b39abba4055029" providerId="LiveId" clId="{9053CF79-098C-47D2-B9A2-9FE42D76CCDB}" dt="2021-10-25T01:47:04.852" v="30" actId="1076"/>
          <ac:picMkLst>
            <pc:docMk/>
            <pc:sldMk cId="1835405109" sldId="948"/>
            <ac:picMk id="23555" creationId="{00000000-0000-0000-0000-000000000000}"/>
          </ac:picMkLst>
        </pc:picChg>
        <pc:picChg chg="mod">
          <ac:chgData name="Fan" userId="73b39abba4055029" providerId="LiveId" clId="{9053CF79-098C-47D2-B9A2-9FE42D76CCDB}" dt="2021-10-25T01:47:04.852" v="30" actId="1076"/>
          <ac:picMkLst>
            <pc:docMk/>
            <pc:sldMk cId="1835405109" sldId="948"/>
            <ac:picMk id="23556" creationId="{00000000-0000-0000-0000-000000000000}"/>
          </ac:picMkLst>
        </pc:picChg>
      </pc:sldChg>
      <pc:sldChg chg="del mod modShow">
        <pc:chgData name="Fan" userId="73b39abba4055029" providerId="LiveId" clId="{9053CF79-098C-47D2-B9A2-9FE42D76CCDB}" dt="2021-10-25T02:09:59.834" v="246" actId="47"/>
        <pc:sldMkLst>
          <pc:docMk/>
          <pc:sldMk cId="768759896" sldId="1016"/>
        </pc:sldMkLst>
      </pc:sldChg>
      <pc:sldChg chg="del mod modShow">
        <pc:chgData name="Fan" userId="73b39abba4055029" providerId="LiveId" clId="{9053CF79-098C-47D2-B9A2-9FE42D76CCDB}" dt="2021-10-25T02:09:59.097" v="245" actId="47"/>
        <pc:sldMkLst>
          <pc:docMk/>
          <pc:sldMk cId="2941278779" sldId="1024"/>
        </pc:sldMkLst>
      </pc:sldChg>
      <pc:sldChg chg="addSp delSp modSp mod">
        <pc:chgData name="Fan" userId="73b39abba4055029" providerId="LiveId" clId="{9053CF79-098C-47D2-B9A2-9FE42D76CCDB}" dt="2021-12-18T09:09:34.389" v="254" actId="21"/>
        <pc:sldMkLst>
          <pc:docMk/>
          <pc:sldMk cId="2967558084" sldId="1047"/>
        </pc:sldMkLst>
        <pc:spChg chg="add del mod">
          <ac:chgData name="Fan" userId="73b39abba4055029" providerId="LiveId" clId="{9053CF79-098C-47D2-B9A2-9FE42D76CCDB}" dt="2021-12-18T09:09:34.389" v="254" actId="21"/>
          <ac:spMkLst>
            <pc:docMk/>
            <pc:sldMk cId="2967558084" sldId="1047"/>
            <ac:spMk id="10" creationId="{5B62D0E5-68A1-4BDE-82EE-8198F74CF4F5}"/>
          </ac:spMkLst>
        </pc:spChg>
        <pc:picChg chg="add del mod">
          <ac:chgData name="Fan" userId="73b39abba4055029" providerId="LiveId" clId="{9053CF79-098C-47D2-B9A2-9FE42D76CCDB}" dt="2021-12-18T09:09:34.389" v="254" actId="21"/>
          <ac:picMkLst>
            <pc:docMk/>
            <pc:sldMk cId="2967558084" sldId="1047"/>
            <ac:picMk id="4" creationId="{91CEDC5F-3455-462D-A41E-541C78A247D3}"/>
          </ac:picMkLst>
        </pc:picChg>
      </pc:sldChg>
      <pc:sldChg chg="addSp modSp mod">
        <pc:chgData name="Fan" userId="73b39abba4055029" providerId="LiveId" clId="{9053CF79-098C-47D2-B9A2-9FE42D76CCDB}" dt="2021-12-18T09:09:56.605" v="259" actId="1076"/>
        <pc:sldMkLst>
          <pc:docMk/>
          <pc:sldMk cId="958837761" sldId="1054"/>
        </pc:sldMkLst>
        <pc:spChg chg="add mod">
          <ac:chgData name="Fan" userId="73b39abba4055029" providerId="LiveId" clId="{9053CF79-098C-47D2-B9A2-9FE42D76CCDB}" dt="2021-12-18T09:09:54.743" v="258" actId="1076"/>
          <ac:spMkLst>
            <pc:docMk/>
            <pc:sldMk cId="958837761" sldId="1054"/>
            <ac:spMk id="11" creationId="{F2E2CE19-A786-4801-BFBB-3690266CA7D1}"/>
          </ac:spMkLst>
        </pc:spChg>
        <pc:picChg chg="add mod">
          <ac:chgData name="Fan" userId="73b39abba4055029" providerId="LiveId" clId="{9053CF79-098C-47D2-B9A2-9FE42D76CCDB}" dt="2021-12-18T09:09:56.605" v="259" actId="1076"/>
          <ac:picMkLst>
            <pc:docMk/>
            <pc:sldMk cId="958837761" sldId="1054"/>
            <ac:picMk id="10" creationId="{536C8EEA-AD54-4EB2-8F11-EEAEFF602300}"/>
          </ac:picMkLst>
        </pc:picChg>
      </pc:sldChg>
      <pc:sldChg chg="del mod modShow">
        <pc:chgData name="Fan" userId="73b39abba4055029" providerId="LiveId" clId="{9053CF79-098C-47D2-B9A2-9FE42D76CCDB}" dt="2021-10-25T02:09:58.335" v="244" actId="47"/>
        <pc:sldMkLst>
          <pc:docMk/>
          <pc:sldMk cId="167484134" sldId="1057"/>
        </pc:sldMkLst>
      </pc:sldChg>
      <pc:sldChg chg="del mod modShow">
        <pc:chgData name="Fan" userId="73b39abba4055029" providerId="LiveId" clId="{9053CF79-098C-47D2-B9A2-9FE42D76CCDB}" dt="2021-10-25T02:10:00.597" v="247" actId="47"/>
        <pc:sldMkLst>
          <pc:docMk/>
          <pc:sldMk cId="3498109714" sldId="1060"/>
        </pc:sldMkLst>
      </pc:sldChg>
      <pc:sldChg chg="del mod modShow">
        <pc:chgData name="Fan" userId="73b39abba4055029" providerId="LiveId" clId="{9053CF79-098C-47D2-B9A2-9FE42D76CCDB}" dt="2021-10-25T02:09:57.445" v="243" actId="47"/>
        <pc:sldMkLst>
          <pc:docMk/>
          <pc:sldMk cId="1704512297" sldId="1074"/>
        </pc:sldMkLst>
      </pc:sldChg>
      <pc:sldChg chg="del mod modShow">
        <pc:chgData name="Fan" userId="73b39abba4055029" providerId="LiveId" clId="{9053CF79-098C-47D2-B9A2-9FE42D76CCDB}" dt="2021-09-29T09:51:28.713" v="18" actId="47"/>
        <pc:sldMkLst>
          <pc:docMk/>
          <pc:sldMk cId="4199388656" sldId="1076"/>
        </pc:sldMkLst>
      </pc:sldChg>
      <pc:sldChg chg="del mod modShow">
        <pc:chgData name="Fan" userId="73b39abba4055029" providerId="LiveId" clId="{9053CF79-098C-47D2-B9A2-9FE42D76CCDB}" dt="2021-09-29T09:51:29.914" v="19" actId="47"/>
        <pc:sldMkLst>
          <pc:docMk/>
          <pc:sldMk cId="587030657" sldId="1077"/>
        </pc:sldMkLst>
      </pc:sldChg>
      <pc:sldChg chg="del mod modShow">
        <pc:chgData name="Fan" userId="73b39abba4055029" providerId="LiveId" clId="{9053CF79-098C-47D2-B9A2-9FE42D76CCDB}" dt="2021-09-29T09:51:24.488" v="14" actId="47"/>
        <pc:sldMkLst>
          <pc:docMk/>
          <pc:sldMk cId="1166424568" sldId="1078"/>
        </pc:sldMkLst>
      </pc:sldChg>
      <pc:sldChg chg="del mod modShow">
        <pc:chgData name="Fan" userId="73b39abba4055029" providerId="LiveId" clId="{9053CF79-098C-47D2-B9A2-9FE42D76CCDB}" dt="2021-09-29T09:51:25.693" v="15" actId="47"/>
        <pc:sldMkLst>
          <pc:docMk/>
          <pc:sldMk cId="3391865160" sldId="1079"/>
        </pc:sldMkLst>
      </pc:sldChg>
      <pc:sldChg chg="del mod modShow">
        <pc:chgData name="Fan" userId="73b39abba4055029" providerId="LiveId" clId="{9053CF79-098C-47D2-B9A2-9FE42D76CCDB}" dt="2021-09-29T09:51:26.461" v="16" actId="47"/>
        <pc:sldMkLst>
          <pc:docMk/>
          <pc:sldMk cId="1302847986" sldId="1080"/>
        </pc:sldMkLst>
      </pc:sldChg>
      <pc:sldChg chg="del mod modShow">
        <pc:chgData name="Fan" userId="73b39abba4055029" providerId="LiveId" clId="{9053CF79-098C-47D2-B9A2-9FE42D76CCDB}" dt="2021-09-29T09:51:27.411" v="17" actId="47"/>
        <pc:sldMkLst>
          <pc:docMk/>
          <pc:sldMk cId="3935702532" sldId="1081"/>
        </pc:sldMkLst>
      </pc:sldChg>
      <pc:sldChg chg="add">
        <pc:chgData name="Fan" userId="73b39abba4055029" providerId="LiveId" clId="{9053CF79-098C-47D2-B9A2-9FE42D76CCDB}" dt="2021-09-29T09:45:45.825" v="2"/>
        <pc:sldMkLst>
          <pc:docMk/>
          <pc:sldMk cId="1258236772" sldId="1107"/>
        </pc:sldMkLst>
      </pc:sldChg>
      <pc:sldChg chg="addSp delSp modSp new mod">
        <pc:chgData name="Fan" userId="73b39abba4055029" providerId="LiveId" clId="{9053CF79-098C-47D2-B9A2-9FE42D76CCDB}" dt="2021-10-25T01:53:39.113" v="237" actId="207"/>
        <pc:sldMkLst>
          <pc:docMk/>
          <pc:sldMk cId="1255241142" sldId="1108"/>
        </pc:sldMkLst>
        <pc:spChg chg="del">
          <ac:chgData name="Fan" userId="73b39abba4055029" providerId="LiveId" clId="{9053CF79-098C-47D2-B9A2-9FE42D76CCDB}" dt="2021-09-29T09:47:35.899" v="4" actId="478"/>
          <ac:spMkLst>
            <pc:docMk/>
            <pc:sldMk cId="1255241142" sldId="1108"/>
            <ac:spMk id="2" creationId="{F4D2F70E-2A10-48BD-8A85-7F7DC60D8691}"/>
          </ac:spMkLst>
        </pc:spChg>
        <pc:spChg chg="del">
          <ac:chgData name="Fan" userId="73b39abba4055029" providerId="LiveId" clId="{9053CF79-098C-47D2-B9A2-9FE42D76CCDB}" dt="2021-09-29T09:47:35.899" v="4" actId="478"/>
          <ac:spMkLst>
            <pc:docMk/>
            <pc:sldMk cId="1255241142" sldId="1108"/>
            <ac:spMk id="3" creationId="{2E77A848-6BE9-4372-BF29-A34D34CBF2FF}"/>
          </ac:spMkLst>
        </pc:spChg>
        <pc:spChg chg="add mod">
          <ac:chgData name="Fan" userId="73b39abba4055029" providerId="LiveId" clId="{9053CF79-098C-47D2-B9A2-9FE42D76CCDB}" dt="2021-10-25T01:53:39.113" v="237" actId="207"/>
          <ac:spMkLst>
            <pc:docMk/>
            <pc:sldMk cId="1255241142" sldId="1108"/>
            <ac:spMk id="3" creationId="{92F016F8-6852-4BE0-BF84-5B12548A3CD1}"/>
          </ac:spMkLst>
        </pc:spChg>
        <pc:picChg chg="add mod">
          <ac:chgData name="Fan" userId="73b39abba4055029" providerId="LiveId" clId="{9053CF79-098C-47D2-B9A2-9FE42D76CCDB}" dt="2021-10-25T01:50:02.155" v="91" actId="1076"/>
          <ac:picMkLst>
            <pc:docMk/>
            <pc:sldMk cId="1255241142" sldId="1108"/>
            <ac:picMk id="5" creationId="{8F2E53C6-EA4B-44B8-B072-40151BD0EA18}"/>
          </ac:picMkLst>
        </pc:picChg>
      </pc:sldChg>
    </pc:docChg>
  </pc:docChgLst>
  <pc:docChgLst>
    <pc:chgData name="Cheng Fan" userId="73b39abba4055029" providerId="LiveId" clId="{BF468E87-94B4-4AC1-8519-BBDF90DF194D}"/>
    <pc:docChg chg="modSld">
      <pc:chgData name="Cheng Fan" userId="73b39abba4055029" providerId="LiveId" clId="{BF468E87-94B4-4AC1-8519-BBDF90DF194D}" dt="2020-09-16T08:18:01.603" v="5"/>
      <pc:docMkLst>
        <pc:docMk/>
      </pc:docMkLst>
      <pc:sldChg chg="modSp mod">
        <pc:chgData name="Cheng Fan" userId="73b39abba4055029" providerId="LiveId" clId="{BF468E87-94B4-4AC1-8519-BBDF90DF194D}" dt="2020-09-16T08:18:01.603" v="5"/>
        <pc:sldMkLst>
          <pc:docMk/>
          <pc:sldMk cId="2040243274" sldId="628"/>
        </pc:sldMkLst>
        <pc:spChg chg="mod">
          <ac:chgData name="Cheng Fan" userId="73b39abba4055029" providerId="LiveId" clId="{BF468E87-94B4-4AC1-8519-BBDF90DF194D}" dt="2020-09-16T08:18:01.603" v="5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Cheng Fan" userId="73b39abba4055029" providerId="LiveId" clId="{7B64DEB6-B8CB-4F3E-8148-A3F2A8D1BC15}"/>
    <pc:docChg chg="undo custSel addSld delSld modSld sldOrd">
      <pc:chgData name="Cheng Fan" userId="73b39abba4055029" providerId="LiveId" clId="{7B64DEB6-B8CB-4F3E-8148-A3F2A8D1BC15}" dt="2020-10-19T14:11:37.338" v="7825" actId="15"/>
      <pc:docMkLst>
        <pc:docMk/>
      </pc:docMkLst>
      <pc:sldChg chg="modSp mod">
        <pc:chgData name="Cheng Fan" userId="73b39abba4055029" providerId="LiveId" clId="{7B64DEB6-B8CB-4F3E-8148-A3F2A8D1BC15}" dt="2020-10-05T09:38:31.071" v="18" actId="20577"/>
        <pc:sldMkLst>
          <pc:docMk/>
          <pc:sldMk cId="2267203452" sldId="775"/>
        </pc:sldMkLst>
        <pc:spChg chg="mod">
          <ac:chgData name="Cheng Fan" userId="73b39abba4055029" providerId="LiveId" clId="{7B64DEB6-B8CB-4F3E-8148-A3F2A8D1BC15}" dt="2020-10-05T09:38:31.071" v="18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del">
        <pc:chgData name="Cheng Fan" userId="73b39abba4055029" providerId="LiveId" clId="{7B64DEB6-B8CB-4F3E-8148-A3F2A8D1BC15}" dt="2020-10-05T09:38:37.878" v="20" actId="47"/>
        <pc:sldMkLst>
          <pc:docMk/>
          <pc:sldMk cId="3319302363" sldId="910"/>
        </pc:sldMkLst>
      </pc:sldChg>
      <pc:sldChg chg="del">
        <pc:chgData name="Cheng Fan" userId="73b39abba4055029" providerId="LiveId" clId="{7B64DEB6-B8CB-4F3E-8148-A3F2A8D1BC15}" dt="2020-10-16T11:54:05.925" v="1203" actId="47"/>
        <pc:sldMkLst>
          <pc:docMk/>
          <pc:sldMk cId="270628997" sldId="913"/>
        </pc:sldMkLst>
      </pc:sldChg>
      <pc:sldChg chg="add">
        <pc:chgData name="Cheng Fan" userId="73b39abba4055029" providerId="LiveId" clId="{7B64DEB6-B8CB-4F3E-8148-A3F2A8D1BC15}" dt="2020-10-05T08:34:17.126" v="5"/>
        <pc:sldMkLst>
          <pc:docMk/>
          <pc:sldMk cId="1262165335" sldId="913"/>
        </pc:sldMkLst>
      </pc:sldChg>
      <pc:sldChg chg="modSp add del mod">
        <pc:chgData name="Cheng Fan" userId="73b39abba4055029" providerId="LiveId" clId="{7B64DEB6-B8CB-4F3E-8148-A3F2A8D1BC15}" dt="2020-10-17T23:10:20.725" v="1505" actId="1076"/>
        <pc:sldMkLst>
          <pc:docMk/>
          <pc:sldMk cId="1835405109" sldId="948"/>
        </pc:sldMkLst>
        <pc:spChg chg="mod">
          <ac:chgData name="Cheng Fan" userId="73b39abba4055029" providerId="LiveId" clId="{7B64DEB6-B8CB-4F3E-8148-A3F2A8D1BC15}" dt="2020-10-17T23:10:20.725" v="1505" actId="1076"/>
          <ac:spMkLst>
            <pc:docMk/>
            <pc:sldMk cId="1835405109" sldId="948"/>
            <ac:spMk id="8" creationId="{A769FA6D-63BB-2049-B3CC-A3243E97C4F5}"/>
          </ac:spMkLst>
        </pc:spChg>
        <pc:spChg chg="mod">
          <ac:chgData name="Cheng Fan" userId="73b39abba4055029" providerId="LiveId" clId="{7B64DEB6-B8CB-4F3E-8148-A3F2A8D1BC15}" dt="2020-10-17T23:10:16.962" v="1504" actId="14100"/>
          <ac:spMkLst>
            <pc:docMk/>
            <pc:sldMk cId="1835405109" sldId="948"/>
            <ac:spMk id="10" creationId="{A769FA6D-63BB-2049-B3CC-A3243E97C4F5}"/>
          </ac:spMkLst>
        </pc:spChg>
      </pc:sldChg>
      <pc:sldChg chg="addSp modSp mod">
        <pc:chgData name="Cheng Fan" userId="73b39abba4055029" providerId="LiveId" clId="{7B64DEB6-B8CB-4F3E-8148-A3F2A8D1BC15}" dt="2020-10-16T03:00:14.494" v="739" actId="1076"/>
        <pc:sldMkLst>
          <pc:docMk/>
          <pc:sldMk cId="1511949403" sldId="962"/>
        </pc:sldMkLst>
        <pc:spChg chg="add mod">
          <ac:chgData name="Cheng Fan" userId="73b39abba4055029" providerId="LiveId" clId="{7B64DEB6-B8CB-4F3E-8148-A3F2A8D1BC15}" dt="2020-10-16T03:00:14.494" v="739" actId="1076"/>
          <ac:spMkLst>
            <pc:docMk/>
            <pc:sldMk cId="1511949403" sldId="962"/>
            <ac:spMk id="6" creationId="{F7AE4484-9CD0-481B-8904-2E75216150E8}"/>
          </ac:spMkLst>
        </pc:spChg>
      </pc:sldChg>
      <pc:sldChg chg="del">
        <pc:chgData name="Cheng Fan" userId="73b39abba4055029" providerId="LiveId" clId="{7B64DEB6-B8CB-4F3E-8148-A3F2A8D1BC15}" dt="2020-10-05T09:38:37.313" v="19" actId="47"/>
        <pc:sldMkLst>
          <pc:docMk/>
          <pc:sldMk cId="1788535357" sldId="992"/>
        </pc:sldMkLst>
      </pc:sldChg>
      <pc:sldChg chg="del">
        <pc:chgData name="Cheng Fan" userId="73b39abba4055029" providerId="LiveId" clId="{7B64DEB6-B8CB-4F3E-8148-A3F2A8D1BC15}" dt="2020-10-05T09:38:38.935" v="21" actId="47"/>
        <pc:sldMkLst>
          <pc:docMk/>
          <pc:sldMk cId="2684146188" sldId="993"/>
        </pc:sldMkLst>
      </pc:sldChg>
      <pc:sldChg chg="del">
        <pc:chgData name="Cheng Fan" userId="73b39abba4055029" providerId="LiveId" clId="{7B64DEB6-B8CB-4F3E-8148-A3F2A8D1BC15}" dt="2020-10-05T09:38:39.180" v="22" actId="47"/>
        <pc:sldMkLst>
          <pc:docMk/>
          <pc:sldMk cId="2764223938" sldId="997"/>
        </pc:sldMkLst>
      </pc:sldChg>
      <pc:sldChg chg="del">
        <pc:chgData name="Cheng Fan" userId="73b39abba4055029" providerId="LiveId" clId="{7B64DEB6-B8CB-4F3E-8148-A3F2A8D1BC15}" dt="2020-10-05T09:38:39.642" v="24" actId="47"/>
        <pc:sldMkLst>
          <pc:docMk/>
          <pc:sldMk cId="2316935512" sldId="998"/>
        </pc:sldMkLst>
      </pc:sldChg>
      <pc:sldChg chg="del">
        <pc:chgData name="Cheng Fan" userId="73b39abba4055029" providerId="LiveId" clId="{7B64DEB6-B8CB-4F3E-8148-A3F2A8D1BC15}" dt="2020-10-16T11:54:05.163" v="1202" actId="47"/>
        <pc:sldMkLst>
          <pc:docMk/>
          <pc:sldMk cId="4248954598" sldId="1005"/>
        </pc:sldMkLst>
      </pc:sldChg>
      <pc:sldChg chg="add ord">
        <pc:chgData name="Cheng Fan" userId="73b39abba4055029" providerId="LiveId" clId="{7B64DEB6-B8CB-4F3E-8148-A3F2A8D1BC15}" dt="2020-10-04T06:20:40.141" v="2"/>
        <pc:sldMkLst>
          <pc:docMk/>
          <pc:sldMk cId="1534478617" sldId="1007"/>
        </pc:sldMkLst>
      </pc:sldChg>
      <pc:sldChg chg="del">
        <pc:chgData name="Cheng Fan" userId="73b39abba4055029" providerId="LiveId" clId="{7B64DEB6-B8CB-4F3E-8148-A3F2A8D1BC15}" dt="2020-10-16T11:54:04.172" v="1201" actId="47"/>
        <pc:sldMkLst>
          <pc:docMk/>
          <pc:sldMk cId="3201317159" sldId="1007"/>
        </pc:sldMkLst>
      </pc:sldChg>
      <pc:sldChg chg="addSp delSp modSp mod">
        <pc:chgData name="Cheng Fan" userId="73b39abba4055029" providerId="LiveId" clId="{7B64DEB6-B8CB-4F3E-8148-A3F2A8D1BC15}" dt="2020-10-18T10:07:56.425" v="3070" actId="20577"/>
        <pc:sldMkLst>
          <pc:docMk/>
          <pc:sldMk cId="768759896" sldId="1016"/>
        </pc:sldMkLst>
        <pc:spChg chg="add mod">
          <ac:chgData name="Cheng Fan" userId="73b39abba4055029" providerId="LiveId" clId="{7B64DEB6-B8CB-4F3E-8148-A3F2A8D1BC15}" dt="2020-10-18T10:05:09.356" v="3050" actId="208"/>
          <ac:spMkLst>
            <pc:docMk/>
            <pc:sldMk cId="768759896" sldId="1016"/>
            <ac:spMk id="2" creationId="{4012E1AD-BB0A-49BC-A353-75A439D3CFAD}"/>
          </ac:spMkLst>
        </pc:spChg>
        <pc:spChg chg="mod">
          <ac:chgData name="Cheng Fan" userId="73b39abba4055029" providerId="LiveId" clId="{7B64DEB6-B8CB-4F3E-8148-A3F2A8D1BC15}" dt="2020-10-18T10:00:33.306" v="2437" actId="1076"/>
          <ac:spMkLst>
            <pc:docMk/>
            <pc:sldMk cId="768759896" sldId="1016"/>
            <ac:spMk id="4" creationId="{9F078EC3-00FC-6D4B-9336-1BB438747989}"/>
          </ac:spMkLst>
        </pc:spChg>
        <pc:spChg chg="mod">
          <ac:chgData name="Cheng Fan" userId="73b39abba4055029" providerId="LiveId" clId="{7B64DEB6-B8CB-4F3E-8148-A3F2A8D1BC15}" dt="2020-10-18T10:02:37.621" v="2785" actId="1076"/>
          <ac:spMkLst>
            <pc:docMk/>
            <pc:sldMk cId="768759896" sldId="1016"/>
            <ac:spMk id="10" creationId="{00000000-0000-0000-0000-000000000000}"/>
          </ac:spMkLst>
        </pc:spChg>
        <pc:spChg chg="mod">
          <ac:chgData name="Cheng Fan" userId="73b39abba4055029" providerId="LiveId" clId="{7B64DEB6-B8CB-4F3E-8148-A3F2A8D1BC15}" dt="2020-10-18T10:07:56.425" v="3070" actId="20577"/>
          <ac:spMkLst>
            <pc:docMk/>
            <pc:sldMk cId="768759896" sldId="1016"/>
            <ac:spMk id="11" creationId="{FC93CA6D-707B-0A48-8703-0D6CF1EAAA73}"/>
          </ac:spMkLst>
        </pc:spChg>
        <pc:picChg chg="del">
          <ac:chgData name="Cheng Fan" userId="73b39abba4055029" providerId="LiveId" clId="{7B64DEB6-B8CB-4F3E-8148-A3F2A8D1BC15}" dt="2020-10-18T10:00:12.746" v="2432" actId="478"/>
          <ac:picMkLst>
            <pc:docMk/>
            <pc:sldMk cId="768759896" sldId="1016"/>
            <ac:picMk id="3" creationId="{A40C9ED0-2C9D-4F48-88DA-B46C2E40555B}"/>
          </ac:picMkLst>
        </pc:picChg>
        <pc:picChg chg="del">
          <ac:chgData name="Cheng Fan" userId="73b39abba4055029" providerId="LiveId" clId="{7B64DEB6-B8CB-4F3E-8148-A3F2A8D1BC15}" dt="2020-10-18T10:00:14.335" v="2433" actId="478"/>
          <ac:picMkLst>
            <pc:docMk/>
            <pc:sldMk cId="768759896" sldId="1016"/>
            <ac:picMk id="6" creationId="{9CE962D3-7A8C-D44D-B919-ABA543417DD7}"/>
          </ac:picMkLst>
        </pc:picChg>
        <pc:picChg chg="mod">
          <ac:chgData name="Cheng Fan" userId="73b39abba4055029" providerId="LiveId" clId="{7B64DEB6-B8CB-4F3E-8148-A3F2A8D1BC15}" dt="2020-10-18T10:02:39.881" v="2786" actId="1076"/>
          <ac:picMkLst>
            <pc:docMk/>
            <pc:sldMk cId="768759896" sldId="1016"/>
            <ac:picMk id="8" creationId="{CF059108-0B5C-224B-ADC3-CB9859195082}"/>
          </ac:picMkLst>
        </pc:picChg>
        <pc:picChg chg="mod">
          <ac:chgData name="Cheng Fan" userId="73b39abba4055029" providerId="LiveId" clId="{7B64DEB6-B8CB-4F3E-8148-A3F2A8D1BC15}" dt="2020-10-18T10:02:42.341" v="2787" actId="1076"/>
          <ac:picMkLst>
            <pc:docMk/>
            <pc:sldMk cId="768759896" sldId="1016"/>
            <ac:picMk id="12" creationId="{6C0A118F-3ED2-A640-9308-735980014787}"/>
          </ac:picMkLst>
        </pc:picChg>
      </pc:sldChg>
      <pc:sldChg chg="del">
        <pc:chgData name="Cheng Fan" userId="73b39abba4055029" providerId="LiveId" clId="{7B64DEB6-B8CB-4F3E-8148-A3F2A8D1BC15}" dt="2020-10-05T09:38:39.815" v="25" actId="47"/>
        <pc:sldMkLst>
          <pc:docMk/>
          <pc:sldMk cId="3275751565" sldId="1017"/>
        </pc:sldMkLst>
      </pc:sldChg>
      <pc:sldChg chg="del">
        <pc:chgData name="Cheng Fan" userId="73b39abba4055029" providerId="LiveId" clId="{7B64DEB6-B8CB-4F3E-8148-A3F2A8D1BC15}" dt="2020-10-05T09:38:39.386" v="23" actId="47"/>
        <pc:sldMkLst>
          <pc:docMk/>
          <pc:sldMk cId="905712533" sldId="1018"/>
        </pc:sldMkLst>
      </pc:sldChg>
      <pc:sldChg chg="del">
        <pc:chgData name="Cheng Fan" userId="73b39abba4055029" providerId="LiveId" clId="{7B64DEB6-B8CB-4F3E-8148-A3F2A8D1BC15}" dt="2020-10-05T09:38:40.486" v="26" actId="47"/>
        <pc:sldMkLst>
          <pc:docMk/>
          <pc:sldMk cId="1965676938" sldId="1019"/>
        </pc:sldMkLst>
      </pc:sldChg>
      <pc:sldChg chg="del">
        <pc:chgData name="Cheng Fan" userId="73b39abba4055029" providerId="LiveId" clId="{7B64DEB6-B8CB-4F3E-8148-A3F2A8D1BC15}" dt="2020-10-05T09:38:41.484" v="28" actId="47"/>
        <pc:sldMkLst>
          <pc:docMk/>
          <pc:sldMk cId="300256110" sldId="1020"/>
        </pc:sldMkLst>
      </pc:sldChg>
      <pc:sldChg chg="del">
        <pc:chgData name="Cheng Fan" userId="73b39abba4055029" providerId="LiveId" clId="{7B64DEB6-B8CB-4F3E-8148-A3F2A8D1BC15}" dt="2020-10-05T09:38:41.902" v="29" actId="47"/>
        <pc:sldMkLst>
          <pc:docMk/>
          <pc:sldMk cId="3770065965" sldId="1021"/>
        </pc:sldMkLst>
      </pc:sldChg>
      <pc:sldChg chg="del">
        <pc:chgData name="Cheng Fan" userId="73b39abba4055029" providerId="LiveId" clId="{7B64DEB6-B8CB-4F3E-8148-A3F2A8D1BC15}" dt="2020-10-05T09:38:43.042" v="32" actId="47"/>
        <pc:sldMkLst>
          <pc:docMk/>
          <pc:sldMk cId="1205077180" sldId="1022"/>
        </pc:sldMkLst>
      </pc:sldChg>
      <pc:sldChg chg="del">
        <pc:chgData name="Cheng Fan" userId="73b39abba4055029" providerId="LiveId" clId="{7B64DEB6-B8CB-4F3E-8148-A3F2A8D1BC15}" dt="2020-10-05T09:38:40.963" v="27" actId="47"/>
        <pc:sldMkLst>
          <pc:docMk/>
          <pc:sldMk cId="2329171002" sldId="1023"/>
        </pc:sldMkLst>
      </pc:sldChg>
      <pc:sldChg chg="addSp modSp mod">
        <pc:chgData name="Cheng Fan" userId="73b39abba4055029" providerId="LiveId" clId="{7B64DEB6-B8CB-4F3E-8148-A3F2A8D1BC15}" dt="2020-10-17T23:18:56.056" v="1647"/>
        <pc:sldMkLst>
          <pc:docMk/>
          <pc:sldMk cId="2941278779" sldId="1024"/>
        </pc:sldMkLst>
        <pc:spChg chg="add mod">
          <ac:chgData name="Cheng Fan" userId="73b39abba4055029" providerId="LiveId" clId="{7B64DEB6-B8CB-4F3E-8148-A3F2A8D1BC15}" dt="2020-10-17T23:18:56.056" v="1647"/>
          <ac:spMkLst>
            <pc:docMk/>
            <pc:sldMk cId="2941278779" sldId="1024"/>
            <ac:spMk id="5" creationId="{2182DBD9-E190-4673-9D4D-A19F207B5148}"/>
          </ac:spMkLst>
        </pc:spChg>
        <pc:spChg chg="mod">
          <ac:chgData name="Cheng Fan" userId="73b39abba4055029" providerId="LiveId" clId="{7B64DEB6-B8CB-4F3E-8148-A3F2A8D1BC15}" dt="2020-10-17T02:47:47.695" v="1492" actId="1076"/>
          <ac:spMkLst>
            <pc:docMk/>
            <pc:sldMk cId="2941278779" sldId="1024"/>
            <ac:spMk id="7" creationId="{00000000-0000-0000-0000-000000000000}"/>
          </ac:spMkLst>
        </pc:spChg>
        <pc:picChg chg="mod">
          <ac:chgData name="Cheng Fan" userId="73b39abba4055029" providerId="LiveId" clId="{7B64DEB6-B8CB-4F3E-8148-A3F2A8D1BC15}" dt="2020-10-17T02:47:06.077" v="1435" actId="1076"/>
          <ac:picMkLst>
            <pc:docMk/>
            <pc:sldMk cId="2941278779" sldId="1024"/>
            <ac:picMk id="2" creationId="{00000000-0000-0000-0000-000000000000}"/>
          </ac:picMkLst>
        </pc:picChg>
        <pc:picChg chg="mod">
          <ac:chgData name="Cheng Fan" userId="73b39abba4055029" providerId="LiveId" clId="{7B64DEB6-B8CB-4F3E-8148-A3F2A8D1BC15}" dt="2020-10-17T02:47:09.611" v="1436" actId="1076"/>
          <ac:picMkLst>
            <pc:docMk/>
            <pc:sldMk cId="2941278779" sldId="1024"/>
            <ac:picMk id="3" creationId="{00000000-0000-0000-0000-000000000000}"/>
          </ac:picMkLst>
        </pc:picChg>
      </pc:sldChg>
      <pc:sldChg chg="del">
        <pc:chgData name="Cheng Fan" userId="73b39abba4055029" providerId="LiveId" clId="{7B64DEB6-B8CB-4F3E-8148-A3F2A8D1BC15}" dt="2020-10-05T09:38:42.691" v="31" actId="47"/>
        <pc:sldMkLst>
          <pc:docMk/>
          <pc:sldMk cId="3580483235" sldId="1027"/>
        </pc:sldMkLst>
      </pc:sldChg>
      <pc:sldChg chg="del">
        <pc:chgData name="Cheng Fan" userId="73b39abba4055029" providerId="LiveId" clId="{7B64DEB6-B8CB-4F3E-8148-A3F2A8D1BC15}" dt="2020-10-05T09:38:44.243" v="35" actId="47"/>
        <pc:sldMkLst>
          <pc:docMk/>
          <pc:sldMk cId="3168491122" sldId="1030"/>
        </pc:sldMkLst>
      </pc:sldChg>
      <pc:sldChg chg="del">
        <pc:chgData name="Cheng Fan" userId="73b39abba4055029" providerId="LiveId" clId="{7B64DEB6-B8CB-4F3E-8148-A3F2A8D1BC15}" dt="2020-10-05T09:38:44.635" v="36" actId="47"/>
        <pc:sldMkLst>
          <pc:docMk/>
          <pc:sldMk cId="3905244944" sldId="1031"/>
        </pc:sldMkLst>
      </pc:sldChg>
      <pc:sldChg chg="del">
        <pc:chgData name="Cheng Fan" userId="73b39abba4055029" providerId="LiveId" clId="{7B64DEB6-B8CB-4F3E-8148-A3F2A8D1BC15}" dt="2020-10-05T09:38:44.993" v="37" actId="47"/>
        <pc:sldMkLst>
          <pc:docMk/>
          <pc:sldMk cId="2133225257" sldId="1032"/>
        </pc:sldMkLst>
      </pc:sldChg>
      <pc:sldChg chg="addSp delSp modSp mod">
        <pc:chgData name="Cheng Fan" userId="73b39abba4055029" providerId="LiveId" clId="{7B64DEB6-B8CB-4F3E-8148-A3F2A8D1BC15}" dt="2020-10-11T07:29:12.274" v="78" actId="1076"/>
        <pc:sldMkLst>
          <pc:docMk/>
          <pc:sldMk cId="3050381302" sldId="1033"/>
        </pc:sldMkLst>
        <pc:spChg chg="mod">
          <ac:chgData name="Cheng Fan" userId="73b39abba4055029" providerId="LiveId" clId="{7B64DEB6-B8CB-4F3E-8148-A3F2A8D1BC15}" dt="2020-10-11T07:26:46.182" v="63" actId="20577"/>
          <ac:spMkLst>
            <pc:docMk/>
            <pc:sldMk cId="3050381302" sldId="1033"/>
            <ac:spMk id="16" creationId="{00000000-0000-0000-0000-000000000000}"/>
          </ac:spMkLst>
        </pc:spChg>
        <pc:picChg chg="del mod">
          <ac:chgData name="Cheng Fan" userId="73b39abba4055029" providerId="LiveId" clId="{7B64DEB6-B8CB-4F3E-8148-A3F2A8D1BC15}" dt="2020-10-11T07:27:49.822" v="71" actId="478"/>
          <ac:picMkLst>
            <pc:docMk/>
            <pc:sldMk cId="3050381302" sldId="1033"/>
            <ac:picMk id="6" creationId="{1439C294-4B30-4409-AD21-9CD87095DFE1}"/>
          </ac:picMkLst>
        </pc:picChg>
        <pc:picChg chg="add mod">
          <ac:chgData name="Cheng Fan" userId="73b39abba4055029" providerId="LiveId" clId="{7B64DEB6-B8CB-4F3E-8148-A3F2A8D1BC15}" dt="2020-10-11T07:27:53.399" v="72" actId="1076"/>
          <ac:picMkLst>
            <pc:docMk/>
            <pc:sldMk cId="3050381302" sldId="1033"/>
            <ac:picMk id="8" creationId="{29F9428B-1C7D-43E4-9748-C72521863D22}"/>
          </ac:picMkLst>
        </pc:picChg>
        <pc:picChg chg="del">
          <ac:chgData name="Cheng Fan" userId="73b39abba4055029" providerId="LiveId" clId="{7B64DEB6-B8CB-4F3E-8148-A3F2A8D1BC15}" dt="2020-10-11T07:29:05.859" v="73" actId="478"/>
          <ac:picMkLst>
            <pc:docMk/>
            <pc:sldMk cId="3050381302" sldId="1033"/>
            <ac:picMk id="9" creationId="{CA6EB803-A11C-427D-AB83-806579627A7E}"/>
          </ac:picMkLst>
        </pc:picChg>
        <pc:picChg chg="add mod">
          <ac:chgData name="Cheng Fan" userId="73b39abba4055029" providerId="LiveId" clId="{7B64DEB6-B8CB-4F3E-8148-A3F2A8D1BC15}" dt="2020-10-11T07:29:12.274" v="78" actId="1076"/>
          <ac:picMkLst>
            <pc:docMk/>
            <pc:sldMk cId="3050381302" sldId="1033"/>
            <ac:picMk id="11" creationId="{6895A79F-EBCA-437B-ABBA-32AF0E3ED5C2}"/>
          </ac:picMkLst>
        </pc:picChg>
      </pc:sldChg>
      <pc:sldChg chg="addSp delSp modSp mod">
        <pc:chgData name="Cheng Fan" userId="73b39abba4055029" providerId="LiveId" clId="{7B64DEB6-B8CB-4F3E-8148-A3F2A8D1BC15}" dt="2020-10-18T10:20:16.674" v="3126" actId="20577"/>
        <pc:sldMkLst>
          <pc:docMk/>
          <pc:sldMk cId="3689004939" sldId="1034"/>
        </pc:sldMkLst>
        <pc:spChg chg="mod">
          <ac:chgData name="Cheng Fan" userId="73b39abba4055029" providerId="LiveId" clId="{7B64DEB6-B8CB-4F3E-8148-A3F2A8D1BC15}" dt="2020-10-18T10:20:16.674" v="3126" actId="20577"/>
          <ac:spMkLst>
            <pc:docMk/>
            <pc:sldMk cId="3689004939" sldId="1034"/>
            <ac:spMk id="13" creationId="{00000000-0000-0000-0000-000000000000}"/>
          </ac:spMkLst>
        </pc:spChg>
        <pc:picChg chg="del">
          <ac:chgData name="Cheng Fan" userId="73b39abba4055029" providerId="LiveId" clId="{7B64DEB6-B8CB-4F3E-8148-A3F2A8D1BC15}" dt="2020-10-08T12:34:18.022" v="51" actId="478"/>
          <ac:picMkLst>
            <pc:docMk/>
            <pc:sldMk cId="3689004939" sldId="1034"/>
            <ac:picMk id="3" creationId="{00000000-0000-0000-0000-000000000000}"/>
          </ac:picMkLst>
        </pc:picChg>
        <pc:picChg chg="add mod">
          <ac:chgData name="Cheng Fan" userId="73b39abba4055029" providerId="LiveId" clId="{7B64DEB6-B8CB-4F3E-8148-A3F2A8D1BC15}" dt="2020-10-08T12:34:21.070" v="52" actId="1076"/>
          <ac:picMkLst>
            <pc:docMk/>
            <pc:sldMk cId="3689004939" sldId="1034"/>
            <ac:picMk id="9" creationId="{08CF8663-5884-43D8-AFCB-62F4BDA07C0C}"/>
          </ac:picMkLst>
        </pc:picChg>
      </pc:sldChg>
      <pc:sldChg chg="addSp delSp modSp mod">
        <pc:chgData name="Cheng Fan" userId="73b39abba4055029" providerId="LiveId" clId="{7B64DEB6-B8CB-4F3E-8148-A3F2A8D1BC15}" dt="2020-10-13T12:46:58.817" v="160" actId="1076"/>
        <pc:sldMkLst>
          <pc:docMk/>
          <pc:sldMk cId="772559801" sldId="1036"/>
        </pc:sldMkLst>
        <pc:spChg chg="mod">
          <ac:chgData name="Cheng Fan" userId="73b39abba4055029" providerId="LiveId" clId="{7B64DEB6-B8CB-4F3E-8148-A3F2A8D1BC15}" dt="2020-10-13T12:46:58.817" v="160" actId="1076"/>
          <ac:spMkLst>
            <pc:docMk/>
            <pc:sldMk cId="772559801" sldId="1036"/>
            <ac:spMk id="12" creationId="{A769FA6D-63BB-2049-B3CC-A3243E97C4F5}"/>
          </ac:spMkLst>
        </pc:spChg>
        <pc:spChg chg="mod">
          <ac:chgData name="Cheng Fan" userId="73b39abba4055029" providerId="LiveId" clId="{7B64DEB6-B8CB-4F3E-8148-A3F2A8D1BC15}" dt="2020-10-13T12:46:07.551" v="148" actId="1036"/>
          <ac:spMkLst>
            <pc:docMk/>
            <pc:sldMk cId="772559801" sldId="1036"/>
            <ac:spMk id="13" creationId="{00000000-0000-0000-0000-000000000000}"/>
          </ac:spMkLst>
        </pc:spChg>
        <pc:spChg chg="mod">
          <ac:chgData name="Cheng Fan" userId="73b39abba4055029" providerId="LiveId" clId="{7B64DEB6-B8CB-4F3E-8148-A3F2A8D1BC15}" dt="2020-10-13T12:45:42.402" v="139" actId="1076"/>
          <ac:spMkLst>
            <pc:docMk/>
            <pc:sldMk cId="772559801" sldId="1036"/>
            <ac:spMk id="16" creationId="{A769FA6D-63BB-2049-B3CC-A3243E97C4F5}"/>
          </ac:spMkLst>
        </pc:spChg>
        <pc:picChg chg="mod">
          <ac:chgData name="Cheng Fan" userId="73b39abba4055029" providerId="LiveId" clId="{7B64DEB6-B8CB-4F3E-8148-A3F2A8D1BC15}" dt="2020-10-13T12:45:53.552" v="142" actId="1076"/>
          <ac:picMkLst>
            <pc:docMk/>
            <pc:sldMk cId="772559801" sldId="1036"/>
            <ac:picMk id="2" creationId="{00000000-0000-0000-0000-000000000000}"/>
          </ac:picMkLst>
        </pc:picChg>
        <pc:picChg chg="del mod">
          <ac:chgData name="Cheng Fan" userId="73b39abba4055029" providerId="LiveId" clId="{7B64DEB6-B8CB-4F3E-8148-A3F2A8D1BC15}" dt="2020-10-13T12:44:47.934" v="130" actId="478"/>
          <ac:picMkLst>
            <pc:docMk/>
            <pc:sldMk cId="772559801" sldId="1036"/>
            <ac:picMk id="6" creationId="{D7BEF04C-2FB8-4868-9C4E-8F1245C2D6A5}"/>
          </ac:picMkLst>
        </pc:picChg>
        <pc:picChg chg="add mod">
          <ac:chgData name="Cheng Fan" userId="73b39abba4055029" providerId="LiveId" clId="{7B64DEB6-B8CB-4F3E-8148-A3F2A8D1BC15}" dt="2020-10-13T12:46:12.209" v="149" actId="1076"/>
          <ac:picMkLst>
            <pc:docMk/>
            <pc:sldMk cId="772559801" sldId="1036"/>
            <ac:picMk id="8" creationId="{1E27E10B-C3EC-40A1-9BFF-D2F3E565C8D1}"/>
          </ac:picMkLst>
        </pc:picChg>
        <pc:picChg chg="del">
          <ac:chgData name="Cheng Fan" userId="73b39abba4055029" providerId="LiveId" clId="{7B64DEB6-B8CB-4F3E-8148-A3F2A8D1BC15}" dt="2020-10-13T12:46:14.579" v="150" actId="478"/>
          <ac:picMkLst>
            <pc:docMk/>
            <pc:sldMk cId="772559801" sldId="1036"/>
            <ac:picMk id="9" creationId="{1C719F07-40E0-4310-A4CE-7407F679BE05}"/>
          </ac:picMkLst>
        </pc:picChg>
        <pc:picChg chg="mod">
          <ac:chgData name="Cheng Fan" userId="73b39abba4055029" providerId="LiveId" clId="{7B64DEB6-B8CB-4F3E-8148-A3F2A8D1BC15}" dt="2020-10-13T12:45:33.618" v="136" actId="1076"/>
          <ac:picMkLst>
            <pc:docMk/>
            <pc:sldMk cId="772559801" sldId="1036"/>
            <ac:picMk id="10" creationId="{00000000-0000-0000-0000-000000000000}"/>
          </ac:picMkLst>
        </pc:picChg>
        <pc:picChg chg="mod">
          <ac:chgData name="Cheng Fan" userId="73b39abba4055029" providerId="LiveId" clId="{7B64DEB6-B8CB-4F3E-8148-A3F2A8D1BC15}" dt="2020-10-13T12:45:40.325" v="138" actId="1076"/>
          <ac:picMkLst>
            <pc:docMk/>
            <pc:sldMk cId="772559801" sldId="1036"/>
            <ac:picMk id="11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3T12:46:46.966" v="157" actId="1076"/>
          <ac:picMkLst>
            <pc:docMk/>
            <pc:sldMk cId="772559801" sldId="1036"/>
            <ac:picMk id="15" creationId="{D31C2A86-E8DF-4F4E-A981-9689EE8DE279}"/>
          </ac:picMkLst>
        </pc:picChg>
        <pc:picChg chg="mod">
          <ac:chgData name="Cheng Fan" userId="73b39abba4055029" providerId="LiveId" clId="{7B64DEB6-B8CB-4F3E-8148-A3F2A8D1BC15}" dt="2020-10-13T12:45:07.447" v="134" actId="1076"/>
          <ac:picMkLst>
            <pc:docMk/>
            <pc:sldMk cId="772559801" sldId="1036"/>
            <ac:picMk id="21" creationId="{00000000-0000-0000-0000-000000000000}"/>
          </ac:picMkLst>
        </pc:picChg>
      </pc:sldChg>
      <pc:sldChg chg="addSp delSp modSp mod">
        <pc:chgData name="Cheng Fan" userId="73b39abba4055029" providerId="LiveId" clId="{7B64DEB6-B8CB-4F3E-8148-A3F2A8D1BC15}" dt="2020-10-17T02:40:22.823" v="1214" actId="113"/>
        <pc:sldMkLst>
          <pc:docMk/>
          <pc:sldMk cId="3560044429" sldId="1044"/>
        </pc:sldMkLst>
        <pc:spChg chg="mod">
          <ac:chgData name="Cheng Fan" userId="73b39abba4055029" providerId="LiveId" clId="{7B64DEB6-B8CB-4F3E-8148-A3F2A8D1BC15}" dt="2020-10-14T13:55:11.794" v="187" actId="20577"/>
          <ac:spMkLst>
            <pc:docMk/>
            <pc:sldMk cId="3560044429" sldId="1044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7T02:40:22.823" v="1214" actId="113"/>
          <ac:spMkLst>
            <pc:docMk/>
            <pc:sldMk cId="3560044429" sldId="1044"/>
            <ac:spMk id="9" creationId="{00000000-0000-0000-0000-000000000000}"/>
          </ac:spMkLst>
        </pc:spChg>
        <pc:spChg chg="mod">
          <ac:chgData name="Cheng Fan" userId="73b39abba4055029" providerId="LiveId" clId="{7B64DEB6-B8CB-4F3E-8148-A3F2A8D1BC15}" dt="2020-10-16T02:16:43.150" v="332" actId="20577"/>
          <ac:spMkLst>
            <pc:docMk/>
            <pc:sldMk cId="3560044429" sldId="1044"/>
            <ac:spMk id="17" creationId="{A32C5879-6B29-1C44-96F7-B5F0A06BCAE1}"/>
          </ac:spMkLst>
        </pc:spChg>
        <pc:spChg chg="add mod">
          <ac:chgData name="Cheng Fan" userId="73b39abba4055029" providerId="LiveId" clId="{7B64DEB6-B8CB-4F3E-8148-A3F2A8D1BC15}" dt="2020-10-16T03:00:36.047" v="740" actId="208"/>
          <ac:spMkLst>
            <pc:docMk/>
            <pc:sldMk cId="3560044429" sldId="1044"/>
            <ac:spMk id="20" creationId="{CBD7A0EA-C06C-43D1-A8C5-111AD9EA8191}"/>
          </ac:spMkLst>
        </pc:spChg>
        <pc:picChg chg="add del mod">
          <ac:chgData name="Cheng Fan" userId="73b39abba4055029" providerId="LiveId" clId="{7B64DEB6-B8CB-4F3E-8148-A3F2A8D1BC15}" dt="2020-10-16T02:15:43.505" v="318" actId="478"/>
          <ac:picMkLst>
            <pc:docMk/>
            <pc:sldMk cId="3560044429" sldId="1044"/>
            <ac:picMk id="3" creationId="{DCD812B3-2EF2-4A8B-90F2-BCB15BE784F3}"/>
          </ac:picMkLst>
        </pc:picChg>
        <pc:picChg chg="add mod">
          <ac:chgData name="Cheng Fan" userId="73b39abba4055029" providerId="LiveId" clId="{7B64DEB6-B8CB-4F3E-8148-A3F2A8D1BC15}" dt="2020-10-16T02:15:57.279" v="322" actId="14100"/>
          <ac:picMkLst>
            <pc:docMk/>
            <pc:sldMk cId="3560044429" sldId="1044"/>
            <ac:picMk id="6" creationId="{E5BD208D-7D13-4A09-81DE-9C5306E793FF}"/>
          </ac:picMkLst>
        </pc:picChg>
        <pc:picChg chg="add mod">
          <ac:chgData name="Cheng Fan" userId="73b39abba4055029" providerId="LiveId" clId="{7B64DEB6-B8CB-4F3E-8148-A3F2A8D1BC15}" dt="2020-10-16T02:16:30.986" v="325" actId="14100"/>
          <ac:picMkLst>
            <pc:docMk/>
            <pc:sldMk cId="3560044429" sldId="1044"/>
            <ac:picMk id="8" creationId="{31D8FD6E-5C26-40EB-BE1B-5BE281072953}"/>
          </ac:picMkLst>
        </pc:picChg>
        <pc:picChg chg="del">
          <ac:chgData name="Cheng Fan" userId="73b39abba4055029" providerId="LiveId" clId="{7B64DEB6-B8CB-4F3E-8148-A3F2A8D1BC15}" dt="2020-10-14T13:55:53.541" v="189" actId="478"/>
          <ac:picMkLst>
            <pc:docMk/>
            <pc:sldMk cId="3560044429" sldId="1044"/>
            <ac:picMk id="14" creationId="{00000000-0000-0000-0000-000000000000}"/>
          </ac:picMkLst>
        </pc:picChg>
        <pc:picChg chg="del">
          <ac:chgData name="Cheng Fan" userId="73b39abba4055029" providerId="LiveId" clId="{7B64DEB6-B8CB-4F3E-8148-A3F2A8D1BC15}" dt="2020-10-14T13:55:55.334" v="190" actId="478"/>
          <ac:picMkLst>
            <pc:docMk/>
            <pc:sldMk cId="3560044429" sldId="1044"/>
            <ac:picMk id="15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17:25.325" v="338" actId="1076"/>
          <ac:picMkLst>
            <pc:docMk/>
            <pc:sldMk cId="3560044429" sldId="1044"/>
            <ac:picMk id="15" creationId="{26A042C2-2397-4ECD-AFA6-63DED98DED00}"/>
          </ac:picMkLst>
        </pc:picChg>
        <pc:picChg chg="add mod">
          <ac:chgData name="Cheng Fan" userId="73b39abba4055029" providerId="LiveId" clId="{7B64DEB6-B8CB-4F3E-8148-A3F2A8D1BC15}" dt="2020-10-16T02:17:56.140" v="344" actId="1076"/>
          <ac:picMkLst>
            <pc:docMk/>
            <pc:sldMk cId="3560044429" sldId="1044"/>
            <ac:picMk id="19" creationId="{B7C7338A-884C-4D5A-904C-1235E79E4946}"/>
          </ac:picMkLst>
        </pc:picChg>
      </pc:sldChg>
      <pc:sldChg chg="addSp modSp mod">
        <pc:chgData name="Cheng Fan" userId="73b39abba4055029" providerId="LiveId" clId="{7B64DEB6-B8CB-4F3E-8148-A3F2A8D1BC15}" dt="2020-10-17T23:30:41.268" v="1740"/>
        <pc:sldMkLst>
          <pc:docMk/>
          <pc:sldMk cId="2967558084" sldId="1047"/>
        </pc:sldMkLst>
        <pc:spChg chg="mod">
          <ac:chgData name="Cheng Fan" userId="73b39abba4055029" providerId="LiveId" clId="{7B64DEB6-B8CB-4F3E-8148-A3F2A8D1BC15}" dt="2020-10-17T23:30:41.268" v="1740"/>
          <ac:spMkLst>
            <pc:docMk/>
            <pc:sldMk cId="2967558084" sldId="1047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7T23:28:21.428" v="1684" actId="21"/>
          <ac:spMkLst>
            <pc:docMk/>
            <pc:sldMk cId="2967558084" sldId="1047"/>
            <ac:spMk id="9" creationId="{00000000-0000-0000-0000-000000000000}"/>
          </ac:spMkLst>
        </pc:spChg>
        <pc:picChg chg="add mod">
          <ac:chgData name="Cheng Fan" userId="73b39abba4055029" providerId="LiveId" clId="{7B64DEB6-B8CB-4F3E-8148-A3F2A8D1BC15}" dt="2020-10-17T23:30:00.215" v="1713" actId="1076"/>
          <ac:picMkLst>
            <pc:docMk/>
            <pc:sldMk cId="2967558084" sldId="1047"/>
            <ac:picMk id="3" creationId="{7D902410-4D80-486F-89B6-0DF5F6FF2E18}"/>
          </ac:picMkLst>
        </pc:picChg>
        <pc:picChg chg="add mod">
          <ac:chgData name="Cheng Fan" userId="73b39abba4055029" providerId="LiveId" clId="{7B64DEB6-B8CB-4F3E-8148-A3F2A8D1BC15}" dt="2020-10-17T23:30:03.337" v="1714" actId="1076"/>
          <ac:picMkLst>
            <pc:docMk/>
            <pc:sldMk cId="2967558084" sldId="1047"/>
            <ac:picMk id="6" creationId="{8FD2346D-9DA4-451A-A08F-329BF822B160}"/>
          </ac:picMkLst>
        </pc:picChg>
      </pc:sldChg>
      <pc:sldChg chg="modSp mod">
        <pc:chgData name="Cheng Fan" userId="73b39abba4055029" providerId="LiveId" clId="{7B64DEB6-B8CB-4F3E-8148-A3F2A8D1BC15}" dt="2020-10-18T10:23:03.494" v="3134" actId="1076"/>
        <pc:sldMkLst>
          <pc:docMk/>
          <pc:sldMk cId="2777812826" sldId="1048"/>
        </pc:sldMkLst>
        <pc:picChg chg="mod">
          <ac:chgData name="Cheng Fan" userId="73b39abba4055029" providerId="LiveId" clId="{7B64DEB6-B8CB-4F3E-8148-A3F2A8D1BC15}" dt="2020-10-18T10:22:57.659" v="3132" actId="14100"/>
          <ac:picMkLst>
            <pc:docMk/>
            <pc:sldMk cId="2777812826" sldId="1048"/>
            <ac:picMk id="6" creationId="{00000000-0000-0000-0000-000000000000}"/>
          </ac:picMkLst>
        </pc:picChg>
        <pc:picChg chg="mod">
          <ac:chgData name="Cheng Fan" userId="73b39abba4055029" providerId="LiveId" clId="{7B64DEB6-B8CB-4F3E-8148-A3F2A8D1BC15}" dt="2020-10-18T10:23:01.109" v="3133" actId="1076"/>
          <ac:picMkLst>
            <pc:docMk/>
            <pc:sldMk cId="2777812826" sldId="1048"/>
            <ac:picMk id="7" creationId="{00000000-0000-0000-0000-000000000000}"/>
          </ac:picMkLst>
        </pc:picChg>
        <pc:picChg chg="mod">
          <ac:chgData name="Cheng Fan" userId="73b39abba4055029" providerId="LiveId" clId="{7B64DEB6-B8CB-4F3E-8148-A3F2A8D1BC15}" dt="2020-10-18T10:23:03.494" v="3134" actId="1076"/>
          <ac:picMkLst>
            <pc:docMk/>
            <pc:sldMk cId="2777812826" sldId="1048"/>
            <ac:picMk id="8" creationId="{00000000-0000-0000-0000-000000000000}"/>
          </ac:picMkLst>
        </pc:picChg>
      </pc:sldChg>
      <pc:sldChg chg="add">
        <pc:chgData name="Cheng Fan" userId="73b39abba4055029" providerId="LiveId" clId="{7B64DEB6-B8CB-4F3E-8148-A3F2A8D1BC15}" dt="2020-10-14T13:55:00.617" v="176"/>
        <pc:sldMkLst>
          <pc:docMk/>
          <pc:sldMk cId="4193165019" sldId="1050"/>
        </pc:sldMkLst>
      </pc:sldChg>
      <pc:sldChg chg="del">
        <pc:chgData name="Cheng Fan" userId="73b39abba4055029" providerId="LiveId" clId="{7B64DEB6-B8CB-4F3E-8148-A3F2A8D1BC15}" dt="2020-10-05T09:38:43.846" v="34" actId="47"/>
        <pc:sldMkLst>
          <pc:docMk/>
          <pc:sldMk cId="4279332619" sldId="1050"/>
        </pc:sldMkLst>
      </pc:sldChg>
      <pc:sldChg chg="del">
        <pc:chgData name="Cheng Fan" userId="73b39abba4055029" providerId="LiveId" clId="{7B64DEB6-B8CB-4F3E-8148-A3F2A8D1BC15}" dt="2020-10-05T09:38:45.469" v="38" actId="47"/>
        <pc:sldMkLst>
          <pc:docMk/>
          <pc:sldMk cId="3203424325" sldId="1051"/>
        </pc:sldMkLst>
      </pc:sldChg>
      <pc:sldChg chg="add del">
        <pc:chgData name="Cheng Fan" userId="73b39abba4055029" providerId="LiveId" clId="{7B64DEB6-B8CB-4F3E-8148-A3F2A8D1BC15}" dt="2020-10-05T09:38:53.783" v="43" actId="47"/>
        <pc:sldMkLst>
          <pc:docMk/>
          <pc:sldMk cId="936090420" sldId="1053"/>
        </pc:sldMkLst>
      </pc:sldChg>
      <pc:sldChg chg="del">
        <pc:chgData name="Cheng Fan" userId="73b39abba4055029" providerId="LiveId" clId="{7B64DEB6-B8CB-4F3E-8148-A3F2A8D1BC15}" dt="2020-10-05T09:38:43.452" v="33" actId="47"/>
        <pc:sldMkLst>
          <pc:docMk/>
          <pc:sldMk cId="3503952182" sldId="1055"/>
        </pc:sldMkLst>
      </pc:sldChg>
      <pc:sldChg chg="del">
        <pc:chgData name="Cheng Fan" userId="73b39abba4055029" providerId="LiveId" clId="{7B64DEB6-B8CB-4F3E-8148-A3F2A8D1BC15}" dt="2020-10-05T09:38:42.277" v="30" actId="47"/>
        <pc:sldMkLst>
          <pc:docMk/>
          <pc:sldMk cId="2864224897" sldId="1056"/>
        </pc:sldMkLst>
      </pc:sldChg>
      <pc:sldChg chg="addSp delSp mod">
        <pc:chgData name="Cheng Fan" userId="73b39abba4055029" providerId="LiveId" clId="{7B64DEB6-B8CB-4F3E-8148-A3F2A8D1BC15}" dt="2020-10-18T09:23:31.005" v="1744" actId="478"/>
        <pc:sldMkLst>
          <pc:docMk/>
          <pc:sldMk cId="167484134" sldId="1057"/>
        </pc:sldMkLst>
        <pc:graphicFrameChg chg="add del">
          <ac:chgData name="Cheng Fan" userId="73b39abba4055029" providerId="LiveId" clId="{7B64DEB6-B8CB-4F3E-8148-A3F2A8D1BC15}" dt="2020-10-17T02:42:13.246" v="1216"/>
          <ac:graphicFrameMkLst>
            <pc:docMk/>
            <pc:sldMk cId="167484134" sldId="1057"/>
            <ac:graphicFrameMk id="2" creationId="{A3C29708-E45C-4BC7-85A7-50307E6B9050}"/>
          </ac:graphicFrameMkLst>
        </pc:graphicFrameChg>
        <pc:picChg chg="add del">
          <ac:chgData name="Cheng Fan" userId="73b39abba4055029" providerId="LiveId" clId="{7B64DEB6-B8CB-4F3E-8148-A3F2A8D1BC15}" dt="2020-10-18T09:23:29.380" v="1743" actId="478"/>
          <ac:picMkLst>
            <pc:docMk/>
            <pc:sldMk cId="167484134" sldId="1057"/>
            <ac:picMk id="2" creationId="{810D2B95-E783-4C05-950A-BD3F2A4C1676}"/>
          </ac:picMkLst>
        </pc:picChg>
        <pc:picChg chg="add del">
          <ac:chgData name="Cheng Fan" userId="73b39abba4055029" providerId="LiveId" clId="{7B64DEB6-B8CB-4F3E-8148-A3F2A8D1BC15}" dt="2020-10-18T09:23:31.005" v="1744" actId="478"/>
          <ac:picMkLst>
            <pc:docMk/>
            <pc:sldMk cId="167484134" sldId="1057"/>
            <ac:picMk id="4" creationId="{2A642835-1860-42D1-A667-73DE02B97250}"/>
          </ac:picMkLst>
        </pc:picChg>
      </pc:sldChg>
      <pc:sldChg chg="modSp add mod">
        <pc:chgData name="Cheng Fan" userId="73b39abba4055029" providerId="LiveId" clId="{7B64DEB6-B8CB-4F3E-8148-A3F2A8D1BC15}" dt="2020-10-17T23:20:56.210" v="1650" actId="20577"/>
        <pc:sldMkLst>
          <pc:docMk/>
          <pc:sldMk cId="3498109714" sldId="1060"/>
        </pc:sldMkLst>
        <pc:spChg chg="mod">
          <ac:chgData name="Cheng Fan" userId="73b39abba4055029" providerId="LiveId" clId="{7B64DEB6-B8CB-4F3E-8148-A3F2A8D1BC15}" dt="2020-10-17T23:19:18.168" v="1648" actId="20577"/>
          <ac:spMkLst>
            <pc:docMk/>
            <pc:sldMk cId="3498109714" sldId="1060"/>
            <ac:spMk id="10" creationId="{00000000-0000-0000-0000-000000000000}"/>
          </ac:spMkLst>
        </pc:spChg>
        <pc:spChg chg="mod">
          <ac:chgData name="Cheng Fan" userId="73b39abba4055029" providerId="LiveId" clId="{7B64DEB6-B8CB-4F3E-8148-A3F2A8D1BC15}" dt="2020-10-17T23:20:56.210" v="1650" actId="20577"/>
          <ac:spMkLst>
            <pc:docMk/>
            <pc:sldMk cId="3498109714" sldId="1060"/>
            <ac:spMk id="13" creationId="{8257479A-D918-E34E-AA5F-FA81BDD63A82}"/>
          </ac:spMkLst>
        </pc:spChg>
      </pc:sldChg>
      <pc:sldChg chg="add">
        <pc:chgData name="Cheng Fan" userId="73b39abba4055029" providerId="LiveId" clId="{7B64DEB6-B8CB-4F3E-8148-A3F2A8D1BC15}" dt="2020-10-04T08:43:20.908" v="4"/>
        <pc:sldMkLst>
          <pc:docMk/>
          <pc:sldMk cId="1549324421" sldId="1061"/>
        </pc:sldMkLst>
      </pc:sldChg>
      <pc:sldChg chg="del">
        <pc:chgData name="Cheng Fan" userId="73b39abba4055029" providerId="LiveId" clId="{7B64DEB6-B8CB-4F3E-8148-A3F2A8D1BC15}" dt="2020-10-18T09:55:52.301" v="2293" actId="47"/>
        <pc:sldMkLst>
          <pc:docMk/>
          <pc:sldMk cId="2266954612" sldId="1062"/>
        </pc:sldMkLst>
      </pc:sldChg>
      <pc:sldChg chg="addSp delSp modSp mod">
        <pc:chgData name="Cheng Fan" userId="73b39abba4055029" providerId="LiveId" clId="{7B64DEB6-B8CB-4F3E-8148-A3F2A8D1BC15}" dt="2020-10-13T12:59:53.683" v="174" actId="1076"/>
        <pc:sldMkLst>
          <pc:docMk/>
          <pc:sldMk cId="2344757080" sldId="1063"/>
        </pc:sldMkLst>
        <pc:picChg chg="add mod">
          <ac:chgData name="Cheng Fan" userId="73b39abba4055029" providerId="LiveId" clId="{7B64DEB6-B8CB-4F3E-8148-A3F2A8D1BC15}" dt="2020-10-13T12:58:51.393" v="168" actId="1076"/>
          <ac:picMkLst>
            <pc:docMk/>
            <pc:sldMk cId="2344757080" sldId="1063"/>
            <ac:picMk id="3" creationId="{505651CC-F536-4996-8372-B1A418B64CA4}"/>
          </ac:picMkLst>
        </pc:picChg>
        <pc:picChg chg="del">
          <ac:chgData name="Cheng Fan" userId="73b39abba4055029" providerId="LiveId" clId="{7B64DEB6-B8CB-4F3E-8148-A3F2A8D1BC15}" dt="2020-10-13T12:58:34.684" v="161" actId="478"/>
          <ac:picMkLst>
            <pc:docMk/>
            <pc:sldMk cId="2344757080" sldId="1063"/>
            <ac:picMk id="7" creationId="{E57B865C-44AA-4AC5-A778-30A3F32B059B}"/>
          </ac:picMkLst>
        </pc:picChg>
        <pc:picChg chg="add mod">
          <ac:chgData name="Cheng Fan" userId="73b39abba4055029" providerId="LiveId" clId="{7B64DEB6-B8CB-4F3E-8148-A3F2A8D1BC15}" dt="2020-10-13T12:59:53.683" v="174" actId="1076"/>
          <ac:picMkLst>
            <pc:docMk/>
            <pc:sldMk cId="2344757080" sldId="1063"/>
            <ac:picMk id="8" creationId="{4E71FE83-0979-46C5-BA36-D510DEB03E95}"/>
          </ac:picMkLst>
        </pc:picChg>
        <pc:picChg chg="del mod">
          <ac:chgData name="Cheng Fan" userId="73b39abba4055029" providerId="LiveId" clId="{7B64DEB6-B8CB-4F3E-8148-A3F2A8D1BC15}" dt="2020-10-13T12:58:53.670" v="169" actId="478"/>
          <ac:picMkLst>
            <pc:docMk/>
            <pc:sldMk cId="2344757080" sldId="1063"/>
            <ac:picMk id="11" creationId="{FE86692F-7983-455E-BC64-CADC47C9360B}"/>
          </ac:picMkLst>
        </pc:picChg>
      </pc:sldChg>
      <pc:sldChg chg="addSp delSp modSp mod">
        <pc:chgData name="Cheng Fan" userId="73b39abba4055029" providerId="LiveId" clId="{7B64DEB6-B8CB-4F3E-8148-A3F2A8D1BC15}" dt="2020-10-18T10:20:58.901" v="3128"/>
        <pc:sldMkLst>
          <pc:docMk/>
          <pc:sldMk cId="2253348986" sldId="1064"/>
        </pc:sldMkLst>
        <pc:spChg chg="mod">
          <ac:chgData name="Cheng Fan" userId="73b39abba4055029" providerId="LiveId" clId="{7B64DEB6-B8CB-4F3E-8148-A3F2A8D1BC15}" dt="2020-10-18T10:20:58.901" v="3128"/>
          <ac:spMkLst>
            <pc:docMk/>
            <pc:sldMk cId="2253348986" sldId="1064"/>
            <ac:spMk id="5" creationId="{00000000-0000-0000-0000-000000000000}"/>
          </ac:spMkLst>
        </pc:spChg>
        <pc:picChg chg="add mod">
          <ac:chgData name="Cheng Fan" userId="73b39abba4055029" providerId="LiveId" clId="{7B64DEB6-B8CB-4F3E-8148-A3F2A8D1BC15}" dt="2020-10-13T12:37:42.701" v="110" actId="1076"/>
          <ac:picMkLst>
            <pc:docMk/>
            <pc:sldMk cId="2253348986" sldId="1064"/>
            <ac:picMk id="3" creationId="{444DE758-B0E7-48DF-8677-43F9E64C134D}"/>
          </ac:picMkLst>
        </pc:picChg>
        <pc:picChg chg="del">
          <ac:chgData name="Cheng Fan" userId="73b39abba4055029" providerId="LiveId" clId="{7B64DEB6-B8CB-4F3E-8148-A3F2A8D1BC15}" dt="2020-10-13T12:37:28.933" v="103" actId="478"/>
          <ac:picMkLst>
            <pc:docMk/>
            <pc:sldMk cId="2253348986" sldId="1064"/>
            <ac:picMk id="6" creationId="{85CBAB40-DFB7-43AF-9A67-AEF6E738B534}"/>
          </ac:picMkLst>
        </pc:picChg>
        <pc:picChg chg="add mod">
          <ac:chgData name="Cheng Fan" userId="73b39abba4055029" providerId="LiveId" clId="{7B64DEB6-B8CB-4F3E-8148-A3F2A8D1BC15}" dt="2020-10-13T12:38:59.024" v="116" actId="1076"/>
          <ac:picMkLst>
            <pc:docMk/>
            <pc:sldMk cId="2253348986" sldId="1064"/>
            <ac:picMk id="8" creationId="{73923DCA-3627-48E7-B992-3BEC4A5112FA}"/>
          </ac:picMkLst>
        </pc:picChg>
        <pc:picChg chg="del mod">
          <ac:chgData name="Cheng Fan" userId="73b39abba4055029" providerId="LiveId" clId="{7B64DEB6-B8CB-4F3E-8148-A3F2A8D1BC15}" dt="2020-10-13T12:39:05.613" v="117" actId="478"/>
          <ac:picMkLst>
            <pc:docMk/>
            <pc:sldMk cId="2253348986" sldId="1064"/>
            <ac:picMk id="9" creationId="{BFA9BD1D-7F28-4F61-82C9-A1C2A5CE700C}"/>
          </ac:picMkLst>
        </pc:picChg>
        <pc:picChg chg="del">
          <ac:chgData name="Cheng Fan" userId="73b39abba4055029" providerId="LiveId" clId="{7B64DEB6-B8CB-4F3E-8148-A3F2A8D1BC15}" dt="2020-10-13T12:39:25.431" v="118" actId="478"/>
          <ac:picMkLst>
            <pc:docMk/>
            <pc:sldMk cId="2253348986" sldId="1064"/>
            <ac:picMk id="11" creationId="{A32B5654-4252-4132-A8DC-A17E83005F0D}"/>
          </ac:picMkLst>
        </pc:picChg>
        <pc:picChg chg="add mod">
          <ac:chgData name="Cheng Fan" userId="73b39abba4055029" providerId="LiveId" clId="{7B64DEB6-B8CB-4F3E-8148-A3F2A8D1BC15}" dt="2020-10-13T12:40:03.553" v="124" actId="1076"/>
          <ac:picMkLst>
            <pc:docMk/>
            <pc:sldMk cId="2253348986" sldId="1064"/>
            <ac:picMk id="12" creationId="{8E7217C5-FBA2-4145-AC1B-E70423E487D3}"/>
          </ac:picMkLst>
        </pc:picChg>
        <pc:picChg chg="del">
          <ac:chgData name="Cheng Fan" userId="73b39abba4055029" providerId="LiveId" clId="{7B64DEB6-B8CB-4F3E-8148-A3F2A8D1BC15}" dt="2020-10-13T12:39:27.360" v="119" actId="478"/>
          <ac:picMkLst>
            <pc:docMk/>
            <pc:sldMk cId="2253348986" sldId="1064"/>
            <ac:picMk id="14" creationId="{481A71D8-4E4C-4CDD-A9C9-02B6ED17D78E}"/>
          </ac:picMkLst>
        </pc:picChg>
        <pc:picChg chg="add mod">
          <ac:chgData name="Cheng Fan" userId="73b39abba4055029" providerId="LiveId" clId="{7B64DEB6-B8CB-4F3E-8148-A3F2A8D1BC15}" dt="2020-10-13T12:41:24.853" v="127" actId="1076"/>
          <ac:picMkLst>
            <pc:docMk/>
            <pc:sldMk cId="2253348986" sldId="1064"/>
            <ac:picMk id="15" creationId="{B4A3B2A0-2FCF-41B6-98D4-0BC57C55D004}"/>
          </ac:picMkLst>
        </pc:picChg>
      </pc:sldChg>
      <pc:sldChg chg="modSp mod">
        <pc:chgData name="Cheng Fan" userId="73b39abba4055029" providerId="LiveId" clId="{7B64DEB6-B8CB-4F3E-8148-A3F2A8D1BC15}" dt="2020-10-13T13:01:01.005" v="175" actId="12385"/>
        <pc:sldMkLst>
          <pc:docMk/>
          <pc:sldMk cId="3185662916" sldId="1065"/>
        </pc:sldMkLst>
        <pc:graphicFrameChg chg="modGraphic">
          <ac:chgData name="Cheng Fan" userId="73b39abba4055029" providerId="LiveId" clId="{7B64DEB6-B8CB-4F3E-8148-A3F2A8D1BC15}" dt="2020-10-13T13:01:01.005" v="175" actId="12385"/>
          <ac:graphicFrameMkLst>
            <pc:docMk/>
            <pc:sldMk cId="3185662916" sldId="1065"/>
            <ac:graphicFrameMk id="3" creationId="{E88E6E46-7863-4DF5-BB86-0B4B2459F277}"/>
          </ac:graphicFrameMkLst>
        </pc:graphicFrameChg>
      </pc:sldChg>
      <pc:sldChg chg="new del">
        <pc:chgData name="Cheng Fan" userId="73b39abba4055029" providerId="LiveId" clId="{7B64DEB6-B8CB-4F3E-8148-A3F2A8D1BC15}" dt="2020-10-14T13:59:32.420" v="192" actId="47"/>
        <pc:sldMkLst>
          <pc:docMk/>
          <pc:sldMk cId="1193188869" sldId="1066"/>
        </pc:sldMkLst>
      </pc:sldChg>
      <pc:sldChg chg="addSp delSp modSp add mod">
        <pc:chgData name="Cheng Fan" userId="73b39abba4055029" providerId="LiveId" clId="{7B64DEB6-B8CB-4F3E-8148-A3F2A8D1BC15}" dt="2020-10-16T03:05:07.391" v="799" actId="1076"/>
        <pc:sldMkLst>
          <pc:docMk/>
          <pc:sldMk cId="3441999022" sldId="1066"/>
        </pc:sldMkLst>
        <pc:spChg chg="mod">
          <ac:chgData name="Cheng Fan" userId="73b39abba4055029" providerId="LiveId" clId="{7B64DEB6-B8CB-4F3E-8148-A3F2A8D1BC15}" dt="2020-10-16T02:50:56.043" v="647" actId="20577"/>
          <ac:spMkLst>
            <pc:docMk/>
            <pc:sldMk cId="3441999022" sldId="1066"/>
            <ac:spMk id="5" creationId="{9F078EC3-00FC-6D4B-9336-1BB438747989}"/>
          </ac:spMkLst>
        </pc:spChg>
        <pc:spChg chg="mod">
          <ac:chgData name="Cheng Fan" userId="73b39abba4055029" providerId="LiveId" clId="{7B64DEB6-B8CB-4F3E-8148-A3F2A8D1BC15}" dt="2020-10-16T02:39:37.553" v="613" actId="20577"/>
          <ac:spMkLst>
            <pc:docMk/>
            <pc:sldMk cId="3441999022" sldId="1066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4T13:59:42.313" v="196" actId="478"/>
          <ac:spMkLst>
            <pc:docMk/>
            <pc:sldMk cId="3441999022" sldId="1066"/>
            <ac:spMk id="10" creationId="{A769FA6D-63BB-2049-B3CC-A3243E97C4F5}"/>
          </ac:spMkLst>
        </pc:spChg>
        <pc:spChg chg="del">
          <ac:chgData name="Cheng Fan" userId="73b39abba4055029" providerId="LiveId" clId="{7B64DEB6-B8CB-4F3E-8148-A3F2A8D1BC15}" dt="2020-10-16T02:34:52.718" v="523" actId="478"/>
          <ac:spMkLst>
            <pc:docMk/>
            <pc:sldMk cId="3441999022" sldId="1066"/>
            <ac:spMk id="13" creationId="{00000000-0000-0000-0000-000000000000}"/>
          </ac:spMkLst>
        </pc:spChg>
        <pc:spChg chg="del">
          <ac:chgData name="Cheng Fan" userId="73b39abba4055029" providerId="LiveId" clId="{7B64DEB6-B8CB-4F3E-8148-A3F2A8D1BC15}" dt="2020-10-14T14:22:46.962" v="236" actId="478"/>
          <ac:spMkLst>
            <pc:docMk/>
            <pc:sldMk cId="3441999022" sldId="1066"/>
            <ac:spMk id="16" creationId="{75D13839-65EA-4F86-ACF0-B78D6E12142D}"/>
          </ac:spMkLst>
        </pc:spChg>
        <pc:spChg chg="add mod">
          <ac:chgData name="Cheng Fan" userId="73b39abba4055029" providerId="LiveId" clId="{7B64DEB6-B8CB-4F3E-8148-A3F2A8D1BC15}" dt="2020-10-16T03:05:07.391" v="799" actId="1076"/>
          <ac:spMkLst>
            <pc:docMk/>
            <pc:sldMk cId="3441999022" sldId="1066"/>
            <ac:spMk id="18" creationId="{F0D8B376-2E64-42DA-B1E3-00B7A33C2B96}"/>
          </ac:spMkLst>
        </pc:spChg>
        <pc:picChg chg="del">
          <ac:chgData name="Cheng Fan" userId="73b39abba4055029" providerId="LiveId" clId="{7B64DEB6-B8CB-4F3E-8148-A3F2A8D1BC15}" dt="2020-10-14T13:59:39.186" v="194" actId="478"/>
          <ac:picMkLst>
            <pc:docMk/>
            <pc:sldMk cId="3441999022" sldId="1066"/>
            <ac:picMk id="3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41:21.676" v="617" actId="1076"/>
          <ac:picMkLst>
            <pc:docMk/>
            <pc:sldMk cId="3441999022" sldId="1066"/>
            <ac:picMk id="3" creationId="{E860B279-9394-40EF-A47B-AF74C835EC4F}"/>
          </ac:picMkLst>
        </pc:picChg>
        <pc:picChg chg="add mod">
          <ac:chgData name="Cheng Fan" userId="73b39abba4055029" providerId="LiveId" clId="{7B64DEB6-B8CB-4F3E-8148-A3F2A8D1BC15}" dt="2020-10-16T02:41:51.107" v="622" actId="1076"/>
          <ac:picMkLst>
            <pc:docMk/>
            <pc:sldMk cId="3441999022" sldId="1066"/>
            <ac:picMk id="6" creationId="{6F9E13BC-FBF2-4919-999E-BEA84F305863}"/>
          </ac:picMkLst>
        </pc:picChg>
        <pc:picChg chg="add mod">
          <ac:chgData name="Cheng Fan" userId="73b39abba4055029" providerId="LiveId" clId="{7B64DEB6-B8CB-4F3E-8148-A3F2A8D1BC15}" dt="2020-10-16T02:48:54.355" v="626" actId="14100"/>
          <ac:picMkLst>
            <pc:docMk/>
            <pc:sldMk cId="3441999022" sldId="1066"/>
            <ac:picMk id="8" creationId="{65BC80CB-D209-4D39-8A94-5ACCED020242}"/>
          </ac:picMkLst>
        </pc:picChg>
        <pc:picChg chg="del">
          <ac:chgData name="Cheng Fan" userId="73b39abba4055029" providerId="LiveId" clId="{7B64DEB6-B8CB-4F3E-8148-A3F2A8D1BC15}" dt="2020-10-14T13:59:40.528" v="195" actId="478"/>
          <ac:picMkLst>
            <pc:docMk/>
            <pc:sldMk cId="3441999022" sldId="1066"/>
            <ac:picMk id="11" creationId="{00000000-0000-0000-0000-000000000000}"/>
          </ac:picMkLst>
        </pc:picChg>
        <pc:picChg chg="add del mod">
          <ac:chgData name="Cheng Fan" userId="73b39abba4055029" providerId="LiveId" clId="{7B64DEB6-B8CB-4F3E-8148-A3F2A8D1BC15}" dt="2020-10-16T02:50:22.510" v="633" actId="478"/>
          <ac:picMkLst>
            <pc:docMk/>
            <pc:sldMk cId="3441999022" sldId="1066"/>
            <ac:picMk id="11" creationId="{B4FF5C29-D42A-4899-BE16-EEDE611C665D}"/>
          </ac:picMkLst>
        </pc:picChg>
        <pc:picChg chg="del">
          <ac:chgData name="Cheng Fan" userId="73b39abba4055029" providerId="LiveId" clId="{7B64DEB6-B8CB-4F3E-8148-A3F2A8D1BC15}" dt="2020-10-14T13:59:44.001" v="197" actId="478"/>
          <ac:picMkLst>
            <pc:docMk/>
            <pc:sldMk cId="3441999022" sldId="1066"/>
            <ac:picMk id="14" creationId="{00000000-0000-0000-0000-000000000000}"/>
          </ac:picMkLst>
        </pc:picChg>
        <pc:picChg chg="add mod">
          <ac:chgData name="Cheng Fan" userId="73b39abba4055029" providerId="LiveId" clId="{7B64DEB6-B8CB-4F3E-8148-A3F2A8D1BC15}" dt="2020-10-16T02:50:28.508" v="638" actId="1076"/>
          <ac:picMkLst>
            <pc:docMk/>
            <pc:sldMk cId="3441999022" sldId="1066"/>
            <ac:picMk id="14" creationId="{436BE4A8-49B6-4D02-BBCE-DBDCCB4482B2}"/>
          </ac:picMkLst>
        </pc:picChg>
        <pc:picChg chg="del">
          <ac:chgData name="Cheng Fan" userId="73b39abba4055029" providerId="LiveId" clId="{7B64DEB6-B8CB-4F3E-8148-A3F2A8D1BC15}" dt="2020-10-14T13:59:45.491" v="198" actId="478"/>
          <ac:picMkLst>
            <pc:docMk/>
            <pc:sldMk cId="3441999022" sldId="1066"/>
            <ac:picMk id="15" creationId="{00000000-0000-0000-0000-000000000000}"/>
          </ac:picMkLst>
        </pc:picChg>
        <pc:picChg chg="add del mod">
          <ac:chgData name="Cheng Fan" userId="73b39abba4055029" providerId="LiveId" clId="{7B64DEB6-B8CB-4F3E-8148-A3F2A8D1BC15}" dt="2020-10-16T02:50:38.009" v="640"/>
          <ac:picMkLst>
            <pc:docMk/>
            <pc:sldMk cId="3441999022" sldId="1066"/>
            <ac:picMk id="16" creationId="{518BBBDC-14DD-4F02-A9AF-49992A1F462E}"/>
          </ac:picMkLst>
        </pc:picChg>
      </pc:sldChg>
      <pc:sldChg chg="addSp delSp modSp add mod">
        <pc:chgData name="Cheng Fan" userId="73b39abba4055029" providerId="LiveId" clId="{7B64DEB6-B8CB-4F3E-8148-A3F2A8D1BC15}" dt="2020-10-17T23:15:38.821" v="1519" actId="1076"/>
        <pc:sldMkLst>
          <pc:docMk/>
          <pc:sldMk cId="3464345822" sldId="1067"/>
        </pc:sldMkLst>
        <pc:spChg chg="add mod">
          <ac:chgData name="Cheng Fan" userId="73b39abba4055029" providerId="LiveId" clId="{7B64DEB6-B8CB-4F3E-8148-A3F2A8D1BC15}" dt="2020-10-16T03:54:09.406" v="1002" actId="1076"/>
          <ac:spMkLst>
            <pc:docMk/>
            <pc:sldMk cId="3464345822" sldId="1067"/>
            <ac:spMk id="3" creationId="{D01FCC6C-3D24-4EEE-986C-6E8521BB02F5}"/>
          </ac:spMkLst>
        </pc:spChg>
        <pc:spChg chg="mod">
          <ac:chgData name="Cheng Fan" userId="73b39abba4055029" providerId="LiveId" clId="{7B64DEB6-B8CB-4F3E-8148-A3F2A8D1BC15}" dt="2020-10-16T03:38:19.010" v="946"/>
          <ac:spMkLst>
            <pc:docMk/>
            <pc:sldMk cId="3464345822" sldId="1067"/>
            <ac:spMk id="5" creationId="{9F078EC3-00FC-6D4B-9336-1BB438747989}"/>
          </ac:spMkLst>
        </pc:spChg>
        <pc:spChg chg="add mod">
          <ac:chgData name="Cheng Fan" userId="73b39abba4055029" providerId="LiveId" clId="{7B64DEB6-B8CB-4F3E-8148-A3F2A8D1BC15}" dt="2020-10-16T03:57:22.609" v="1033" actId="1076"/>
          <ac:spMkLst>
            <pc:docMk/>
            <pc:sldMk cId="3464345822" sldId="1067"/>
            <ac:spMk id="6" creationId="{87A73649-0762-4A11-B9A5-B662A27D7505}"/>
          </ac:spMkLst>
        </pc:spChg>
        <pc:spChg chg="mod">
          <ac:chgData name="Cheng Fan" userId="73b39abba4055029" providerId="LiveId" clId="{7B64DEB6-B8CB-4F3E-8148-A3F2A8D1BC15}" dt="2020-10-16T03:39:16.460" v="996" actId="207"/>
          <ac:spMkLst>
            <pc:docMk/>
            <pc:sldMk cId="3464345822" sldId="1067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6T03:36:07.495" v="910" actId="478"/>
          <ac:spMkLst>
            <pc:docMk/>
            <pc:sldMk cId="3464345822" sldId="1067"/>
            <ac:spMk id="13" creationId="{00000000-0000-0000-0000-000000000000}"/>
          </ac:spMkLst>
        </pc:spChg>
        <pc:picChg chg="add mod">
          <ac:chgData name="Cheng Fan" userId="73b39abba4055029" providerId="LiveId" clId="{7B64DEB6-B8CB-4F3E-8148-A3F2A8D1BC15}" dt="2020-10-17T23:15:38.821" v="1519" actId="1076"/>
          <ac:picMkLst>
            <pc:docMk/>
            <pc:sldMk cId="3464345822" sldId="1067"/>
            <ac:picMk id="4" creationId="{DDB3CB69-47FE-4C78-95E1-F05CB76712E6}"/>
          </ac:picMkLst>
        </pc:picChg>
        <pc:picChg chg="add mod">
          <ac:chgData name="Cheng Fan" userId="73b39abba4055029" providerId="LiveId" clId="{7B64DEB6-B8CB-4F3E-8148-A3F2A8D1BC15}" dt="2020-10-16T03:54:34.003" v="1007" actId="14100"/>
          <ac:picMkLst>
            <pc:docMk/>
            <pc:sldMk cId="3464345822" sldId="1067"/>
            <ac:picMk id="7" creationId="{96D4FA6B-A985-4209-9FD0-22F6018CB8E7}"/>
          </ac:picMkLst>
        </pc:picChg>
        <pc:picChg chg="add mod">
          <ac:chgData name="Cheng Fan" userId="73b39abba4055029" providerId="LiveId" clId="{7B64DEB6-B8CB-4F3E-8148-A3F2A8D1BC15}" dt="2020-10-16T03:54:41.271" v="1009" actId="14100"/>
          <ac:picMkLst>
            <pc:docMk/>
            <pc:sldMk cId="3464345822" sldId="1067"/>
            <ac:picMk id="10" creationId="{F7E44E44-7CA6-4452-A23C-FE9629AB790F}"/>
          </ac:picMkLst>
        </pc:picChg>
        <pc:picChg chg="add del mod">
          <ac:chgData name="Cheng Fan" userId="73b39abba4055029" providerId="LiveId" clId="{7B64DEB6-B8CB-4F3E-8148-A3F2A8D1BC15}" dt="2020-10-16T03:55:58.576" v="1022" actId="478"/>
          <ac:picMkLst>
            <pc:docMk/>
            <pc:sldMk cId="3464345822" sldId="1067"/>
            <ac:picMk id="12" creationId="{0AD4B6E9-A60F-4926-A236-0813C9654B3A}"/>
          </ac:picMkLst>
        </pc:picChg>
        <pc:picChg chg="add del mod">
          <ac:chgData name="Cheng Fan" userId="73b39abba4055029" providerId="LiveId" clId="{7B64DEB6-B8CB-4F3E-8148-A3F2A8D1BC15}" dt="2020-10-16T03:55:57.019" v="1021" actId="478"/>
          <ac:picMkLst>
            <pc:docMk/>
            <pc:sldMk cId="3464345822" sldId="1067"/>
            <ac:picMk id="15" creationId="{7E93EBD3-560A-400C-8D60-4A1F70021F9B}"/>
          </ac:picMkLst>
        </pc:picChg>
        <pc:picChg chg="add mod">
          <ac:chgData name="Cheng Fan" userId="73b39abba4055029" providerId="LiveId" clId="{7B64DEB6-B8CB-4F3E-8148-A3F2A8D1BC15}" dt="2020-10-17T23:13:39.400" v="1510" actId="1076"/>
          <ac:picMkLst>
            <pc:docMk/>
            <pc:sldMk cId="3464345822" sldId="1067"/>
            <ac:picMk id="17" creationId="{7D806CF4-A5FA-4425-99AF-F666145F1072}"/>
          </ac:picMkLst>
        </pc:picChg>
        <pc:picChg chg="add mod">
          <ac:chgData name="Cheng Fan" userId="73b39abba4055029" providerId="LiveId" clId="{7B64DEB6-B8CB-4F3E-8148-A3F2A8D1BC15}" dt="2020-10-17T23:13:49.633" v="1512" actId="1076"/>
          <ac:picMkLst>
            <pc:docMk/>
            <pc:sldMk cId="3464345822" sldId="1067"/>
            <ac:picMk id="19" creationId="{32F97B76-ED99-4E4E-8047-8825D4D88349}"/>
          </ac:picMkLst>
        </pc:picChg>
        <pc:picChg chg="add mod">
          <ac:chgData name="Cheng Fan" userId="73b39abba4055029" providerId="LiveId" clId="{7B64DEB6-B8CB-4F3E-8148-A3F2A8D1BC15}" dt="2020-10-16T03:57:20.024" v="1032" actId="1076"/>
          <ac:picMkLst>
            <pc:docMk/>
            <pc:sldMk cId="3464345822" sldId="1067"/>
            <ac:picMk id="21" creationId="{8E2CF7A5-741A-403B-9F12-E032AB46A127}"/>
          </ac:picMkLst>
        </pc:picChg>
        <pc:picChg chg="add del mod">
          <ac:chgData name="Cheng Fan" userId="73b39abba4055029" providerId="LiveId" clId="{7B64DEB6-B8CB-4F3E-8148-A3F2A8D1BC15}" dt="2020-10-17T23:15:15.005" v="1513" actId="478"/>
          <ac:picMkLst>
            <pc:docMk/>
            <pc:sldMk cId="3464345822" sldId="1067"/>
            <ac:picMk id="23" creationId="{CE9ECC5E-87C0-4B32-AEF8-9CD8F3CCFAF8}"/>
          </ac:picMkLst>
        </pc:picChg>
      </pc:sldChg>
      <pc:sldChg chg="addSp delSp modSp add mod">
        <pc:chgData name="Cheng Fan" userId="73b39abba4055029" providerId="LiveId" clId="{7B64DEB6-B8CB-4F3E-8148-A3F2A8D1BC15}" dt="2020-10-17T23:13:23.572" v="1508" actId="1076"/>
        <pc:sldMkLst>
          <pc:docMk/>
          <pc:sldMk cId="2676949000" sldId="1068"/>
        </pc:sldMkLst>
        <pc:spChg chg="mod">
          <ac:chgData name="Cheng Fan" userId="73b39abba4055029" providerId="LiveId" clId="{7B64DEB6-B8CB-4F3E-8148-A3F2A8D1BC15}" dt="2020-10-16T03:02:42.683" v="743" actId="20577"/>
          <ac:spMkLst>
            <pc:docMk/>
            <pc:sldMk cId="2676949000" sldId="1068"/>
            <ac:spMk id="5" creationId="{9F078EC3-00FC-6D4B-9336-1BB438747989}"/>
          </ac:spMkLst>
        </pc:spChg>
        <pc:spChg chg="del mod">
          <ac:chgData name="Cheng Fan" userId="73b39abba4055029" providerId="LiveId" clId="{7B64DEB6-B8CB-4F3E-8148-A3F2A8D1BC15}" dt="2020-10-16T02:56:57.720" v="689" actId="478"/>
          <ac:spMkLst>
            <pc:docMk/>
            <pc:sldMk cId="2676949000" sldId="1068"/>
            <ac:spMk id="9" creationId="{00000000-0000-0000-0000-000000000000}"/>
          </ac:spMkLst>
        </pc:spChg>
        <pc:spChg chg="add mod">
          <ac:chgData name="Cheng Fan" userId="73b39abba4055029" providerId="LiveId" clId="{7B64DEB6-B8CB-4F3E-8148-A3F2A8D1BC15}" dt="2020-10-17T23:13:23.572" v="1508" actId="1076"/>
          <ac:spMkLst>
            <pc:docMk/>
            <pc:sldMk cId="2676949000" sldId="1068"/>
            <ac:spMk id="11" creationId="{C4001742-0C35-4AC9-85E5-D7ECC5576D1D}"/>
          </ac:spMkLst>
        </pc:spChg>
        <pc:spChg chg="add del">
          <ac:chgData name="Cheng Fan" userId="73b39abba4055029" providerId="LiveId" clId="{7B64DEB6-B8CB-4F3E-8148-A3F2A8D1BC15}" dt="2020-10-16T02:56:33.613" v="686" actId="22"/>
          <ac:spMkLst>
            <pc:docMk/>
            <pc:sldMk cId="2676949000" sldId="1068"/>
            <ac:spMk id="15" creationId="{E774BBE3-A74E-46B6-B147-F0F4AE365794}"/>
          </ac:spMkLst>
        </pc:spChg>
        <pc:spChg chg="add del mod">
          <ac:chgData name="Cheng Fan" userId="73b39abba4055029" providerId="LiveId" clId="{7B64DEB6-B8CB-4F3E-8148-A3F2A8D1BC15}" dt="2020-10-16T02:57:27.971" v="695" actId="478"/>
          <ac:spMkLst>
            <pc:docMk/>
            <pc:sldMk cId="2676949000" sldId="1068"/>
            <ac:spMk id="17" creationId="{119FF707-5094-4794-BAAF-4189FBCA4861}"/>
          </ac:spMkLst>
        </pc:spChg>
        <pc:spChg chg="add mod">
          <ac:chgData name="Cheng Fan" userId="73b39abba4055029" providerId="LiveId" clId="{7B64DEB6-B8CB-4F3E-8148-A3F2A8D1BC15}" dt="2020-10-16T03:07:47.573" v="807" actId="207"/>
          <ac:spMkLst>
            <pc:docMk/>
            <pc:sldMk cId="2676949000" sldId="1068"/>
            <ac:spMk id="19" creationId="{B3460B19-6CAE-452A-938F-F7C842201376}"/>
          </ac:spMkLst>
        </pc:spChg>
        <pc:graphicFrameChg chg="add del mod">
          <ac:chgData name="Cheng Fan" userId="73b39abba4055029" providerId="LiveId" clId="{7B64DEB6-B8CB-4F3E-8148-A3F2A8D1BC15}" dt="2020-10-16T02:53:28.787" v="674"/>
          <ac:graphicFrameMkLst>
            <pc:docMk/>
            <pc:sldMk cId="2676949000" sldId="1068"/>
            <ac:graphicFrameMk id="2" creationId="{281F6744-B234-4298-AAFC-CC0F1E2DCF52}"/>
          </ac:graphicFrameMkLst>
        </pc:graphicFrameChg>
        <pc:graphicFrameChg chg="add del mod modGraphic">
          <ac:chgData name="Cheng Fan" userId="73b39abba4055029" providerId="LiveId" clId="{7B64DEB6-B8CB-4F3E-8148-A3F2A8D1BC15}" dt="2020-10-16T02:53:36.929" v="678"/>
          <ac:graphicFrameMkLst>
            <pc:docMk/>
            <pc:sldMk cId="2676949000" sldId="1068"/>
            <ac:graphicFrameMk id="4" creationId="{AA9A7390-D7BA-4EFB-B3F8-1DCE4CA42FB5}"/>
          </ac:graphicFrameMkLst>
        </pc:graphicFrameChg>
        <pc:graphicFrameChg chg="add del">
          <ac:chgData name="Cheng Fan" userId="73b39abba4055029" providerId="LiveId" clId="{7B64DEB6-B8CB-4F3E-8148-A3F2A8D1BC15}" dt="2020-10-16T02:56:13.918" v="683" actId="3680"/>
          <ac:graphicFrameMkLst>
            <pc:docMk/>
            <pc:sldMk cId="2676949000" sldId="1068"/>
            <ac:graphicFrameMk id="10" creationId="{F2104D1C-40B6-49B9-BE14-179DB25211B9}"/>
          </ac:graphicFrameMkLst>
        </pc:graphicFrameChg>
        <pc:graphicFrameChg chg="add del mod modGraphic">
          <ac:chgData name="Cheng Fan" userId="73b39abba4055029" providerId="LiveId" clId="{7B64DEB6-B8CB-4F3E-8148-A3F2A8D1BC15}" dt="2020-10-16T02:57:12.833" v="691" actId="478"/>
          <ac:graphicFrameMkLst>
            <pc:docMk/>
            <pc:sldMk cId="2676949000" sldId="1068"/>
            <ac:graphicFrameMk id="12" creationId="{43FADF33-2852-4452-B46D-D6EF0BDCA1F5}"/>
          </ac:graphicFrameMkLst>
        </pc:graphicFrameChg>
        <pc:picChg chg="del">
          <ac:chgData name="Cheng Fan" userId="73b39abba4055029" providerId="LiveId" clId="{7B64DEB6-B8CB-4F3E-8148-A3F2A8D1BC15}" dt="2020-10-16T02:53:03.702" v="664" actId="478"/>
          <ac:picMkLst>
            <pc:docMk/>
            <pc:sldMk cId="2676949000" sldId="1068"/>
            <ac:picMk id="3" creationId="{E860B279-9394-40EF-A47B-AF74C835EC4F}"/>
          </ac:picMkLst>
        </pc:picChg>
        <pc:picChg chg="del">
          <ac:chgData name="Cheng Fan" userId="73b39abba4055029" providerId="LiveId" clId="{7B64DEB6-B8CB-4F3E-8148-A3F2A8D1BC15}" dt="2020-10-16T02:53:05.265" v="665" actId="478"/>
          <ac:picMkLst>
            <pc:docMk/>
            <pc:sldMk cId="2676949000" sldId="1068"/>
            <ac:picMk id="6" creationId="{6F9E13BC-FBF2-4919-999E-BEA84F305863}"/>
          </ac:picMkLst>
        </pc:picChg>
        <pc:picChg chg="del">
          <ac:chgData name="Cheng Fan" userId="73b39abba4055029" providerId="LiveId" clId="{7B64DEB6-B8CB-4F3E-8148-A3F2A8D1BC15}" dt="2020-10-16T02:53:02.133" v="663" actId="478"/>
          <ac:picMkLst>
            <pc:docMk/>
            <pc:sldMk cId="2676949000" sldId="1068"/>
            <ac:picMk id="8" creationId="{65BC80CB-D209-4D39-8A94-5ACCED020242}"/>
          </ac:picMkLst>
        </pc:picChg>
        <pc:picChg chg="del">
          <ac:chgData name="Cheng Fan" userId="73b39abba4055029" providerId="LiveId" clId="{7B64DEB6-B8CB-4F3E-8148-A3F2A8D1BC15}" dt="2020-10-16T02:53:07.084" v="666" actId="478"/>
          <ac:picMkLst>
            <pc:docMk/>
            <pc:sldMk cId="2676949000" sldId="1068"/>
            <ac:picMk id="14" creationId="{436BE4A8-49B6-4D02-BBCE-DBDCCB4482B2}"/>
          </ac:picMkLst>
        </pc:picChg>
      </pc:sldChg>
      <pc:sldChg chg="addSp delSp modSp add mod">
        <pc:chgData name="Cheng Fan" userId="73b39abba4055029" providerId="LiveId" clId="{7B64DEB6-B8CB-4F3E-8148-A3F2A8D1BC15}" dt="2020-10-16T03:03:22.051" v="781" actId="20577"/>
        <pc:sldMkLst>
          <pc:docMk/>
          <pc:sldMk cId="2918732951" sldId="1069"/>
        </pc:sldMkLst>
        <pc:spChg chg="add mod">
          <ac:chgData name="Cheng Fan" userId="73b39abba4055029" providerId="LiveId" clId="{7B64DEB6-B8CB-4F3E-8148-A3F2A8D1BC15}" dt="2020-10-16T03:03:22.051" v="781" actId="20577"/>
          <ac:spMkLst>
            <pc:docMk/>
            <pc:sldMk cId="2918732951" sldId="1069"/>
            <ac:spMk id="6" creationId="{94778192-C384-4B26-92B9-70EFA845D7D0}"/>
          </ac:spMkLst>
        </pc:spChg>
        <pc:spChg chg="del">
          <ac:chgData name="Cheng Fan" userId="73b39abba4055029" providerId="LiveId" clId="{7B64DEB6-B8CB-4F3E-8148-A3F2A8D1BC15}" dt="2020-10-16T03:03:03.694" v="745" actId="478"/>
          <ac:spMkLst>
            <pc:docMk/>
            <pc:sldMk cId="2918732951" sldId="1069"/>
            <ac:spMk id="19" creationId="{B3460B19-6CAE-452A-938F-F7C842201376}"/>
          </ac:spMkLst>
        </pc:spChg>
      </pc:sldChg>
      <pc:sldChg chg="addSp delSp modSp add mod">
        <pc:chgData name="Cheng Fan" userId="73b39abba4055029" providerId="LiveId" clId="{7B64DEB6-B8CB-4F3E-8148-A3F2A8D1BC15}" dt="2020-10-16T03:16:14.120" v="907" actId="1076"/>
        <pc:sldMkLst>
          <pc:docMk/>
          <pc:sldMk cId="3610588839" sldId="1070"/>
        </pc:sldMkLst>
        <pc:spChg chg="del">
          <ac:chgData name="Cheng Fan" userId="73b39abba4055029" providerId="LiveId" clId="{7B64DEB6-B8CB-4F3E-8148-A3F2A8D1BC15}" dt="2020-10-16T03:03:47.277" v="783" actId="478"/>
          <ac:spMkLst>
            <pc:docMk/>
            <pc:sldMk cId="3610588839" sldId="1070"/>
            <ac:spMk id="6" creationId="{94778192-C384-4B26-92B9-70EFA845D7D0}"/>
          </ac:spMkLst>
        </pc:spChg>
        <pc:spChg chg="mod">
          <ac:chgData name="Cheng Fan" userId="73b39abba4055029" providerId="LiveId" clId="{7B64DEB6-B8CB-4F3E-8148-A3F2A8D1BC15}" dt="2020-10-16T03:06:46.544" v="806" actId="1076"/>
          <ac:spMkLst>
            <pc:docMk/>
            <pc:sldMk cId="3610588839" sldId="1070"/>
            <ac:spMk id="11" creationId="{C4001742-0C35-4AC9-85E5-D7ECC5576D1D}"/>
          </ac:spMkLst>
        </pc:spChg>
        <pc:spChg chg="add mod">
          <ac:chgData name="Cheng Fan" userId="73b39abba4055029" providerId="LiveId" clId="{7B64DEB6-B8CB-4F3E-8148-A3F2A8D1BC15}" dt="2020-10-16T03:16:14.120" v="907" actId="1076"/>
          <ac:spMkLst>
            <pc:docMk/>
            <pc:sldMk cId="3610588839" sldId="1070"/>
            <ac:spMk id="15" creationId="{0B2F6259-4BDB-4147-9C49-CECC4BC837A7}"/>
          </ac:spMkLst>
        </pc:spChg>
        <pc:picChg chg="add del mod">
          <ac:chgData name="Cheng Fan" userId="73b39abba4055029" providerId="LiveId" clId="{7B64DEB6-B8CB-4F3E-8148-A3F2A8D1BC15}" dt="2020-10-16T03:10:50.464" v="814" actId="478"/>
          <ac:picMkLst>
            <pc:docMk/>
            <pc:sldMk cId="3610588839" sldId="1070"/>
            <ac:picMk id="3" creationId="{F6E6F414-FA7F-428B-B0FA-99B961768186}"/>
          </ac:picMkLst>
        </pc:picChg>
        <pc:picChg chg="add mod">
          <ac:chgData name="Cheng Fan" userId="73b39abba4055029" providerId="LiveId" clId="{7B64DEB6-B8CB-4F3E-8148-A3F2A8D1BC15}" dt="2020-10-16T03:13:27.068" v="835" actId="1076"/>
          <ac:picMkLst>
            <pc:docMk/>
            <pc:sldMk cId="3610588839" sldId="1070"/>
            <ac:picMk id="7" creationId="{FD325602-7182-4D47-83BC-E9EB5D70AA44}"/>
          </ac:picMkLst>
        </pc:picChg>
        <pc:picChg chg="add mod">
          <ac:chgData name="Cheng Fan" userId="73b39abba4055029" providerId="LiveId" clId="{7B64DEB6-B8CB-4F3E-8148-A3F2A8D1BC15}" dt="2020-10-16T03:13:30.964" v="836" actId="1076"/>
          <ac:picMkLst>
            <pc:docMk/>
            <pc:sldMk cId="3610588839" sldId="1070"/>
            <ac:picMk id="9" creationId="{7DD170B9-9EAB-438F-A1B0-43E14C78E722}"/>
          </ac:picMkLst>
        </pc:picChg>
        <pc:picChg chg="add mod">
          <ac:chgData name="Cheng Fan" userId="73b39abba4055029" providerId="LiveId" clId="{7B64DEB6-B8CB-4F3E-8148-A3F2A8D1BC15}" dt="2020-10-16T03:13:44.372" v="839" actId="1076"/>
          <ac:picMkLst>
            <pc:docMk/>
            <pc:sldMk cId="3610588839" sldId="1070"/>
            <ac:picMk id="12" creationId="{5673FBBE-78A6-4209-8686-DE9CF561099B}"/>
          </ac:picMkLst>
        </pc:picChg>
        <pc:picChg chg="add mod">
          <ac:chgData name="Cheng Fan" userId="73b39abba4055029" providerId="LiveId" clId="{7B64DEB6-B8CB-4F3E-8148-A3F2A8D1BC15}" dt="2020-10-16T03:14:21.491" v="845" actId="1076"/>
          <ac:picMkLst>
            <pc:docMk/>
            <pc:sldMk cId="3610588839" sldId="1070"/>
            <ac:picMk id="14" creationId="{247AB0F2-F842-45E0-8314-794CE8E6FF0E}"/>
          </ac:picMkLst>
        </pc:picChg>
      </pc:sldChg>
      <pc:sldChg chg="modSp mod">
        <pc:chgData name="Cheng Fan" userId="73b39abba4055029" providerId="LiveId" clId="{7B64DEB6-B8CB-4F3E-8148-A3F2A8D1BC15}" dt="2020-10-17T02:52:42.792" v="1493" actId="207"/>
        <pc:sldMkLst>
          <pc:docMk/>
          <pc:sldMk cId="3987534779" sldId="1071"/>
        </pc:sldMkLst>
        <pc:spChg chg="mod">
          <ac:chgData name="Cheng Fan" userId="73b39abba4055029" providerId="LiveId" clId="{7B64DEB6-B8CB-4F3E-8148-A3F2A8D1BC15}" dt="2020-10-17T02:52:42.792" v="1493" actId="207"/>
          <ac:spMkLst>
            <pc:docMk/>
            <pc:sldMk cId="3987534779" sldId="1071"/>
            <ac:spMk id="9" creationId="{1CFA893B-F293-4DFB-8978-118AFC2C8D8A}"/>
          </ac:spMkLst>
        </pc:spChg>
      </pc:sldChg>
      <pc:sldChg chg="addSp modSp mod">
        <pc:chgData name="Cheng Fan" userId="73b39abba4055029" providerId="LiveId" clId="{7B64DEB6-B8CB-4F3E-8148-A3F2A8D1BC15}" dt="2020-10-18T10:22:06.007" v="3130" actId="1036"/>
        <pc:sldMkLst>
          <pc:docMk/>
          <pc:sldMk cId="569522235" sldId="1072"/>
        </pc:sldMkLst>
        <pc:spChg chg="mod">
          <ac:chgData name="Cheng Fan" userId="73b39abba4055029" providerId="LiveId" clId="{7B64DEB6-B8CB-4F3E-8148-A3F2A8D1BC15}" dt="2020-10-16T11:49:19.134" v="1132" actId="1076"/>
          <ac:spMkLst>
            <pc:docMk/>
            <pc:sldMk cId="569522235" sldId="1072"/>
            <ac:spMk id="11" creationId="{C4001742-0C35-4AC9-85E5-D7ECC5576D1D}"/>
          </ac:spMkLst>
        </pc:spChg>
        <pc:spChg chg="mod">
          <ac:chgData name="Cheng Fan" userId="73b39abba4055029" providerId="LiveId" clId="{7B64DEB6-B8CB-4F3E-8148-A3F2A8D1BC15}" dt="2020-10-16T11:48:47.329" v="1125" actId="20577"/>
          <ac:spMkLst>
            <pc:docMk/>
            <pc:sldMk cId="569522235" sldId="1072"/>
            <ac:spMk id="15" creationId="{0B2F6259-4BDB-4147-9C49-CECC4BC837A7}"/>
          </ac:spMkLst>
        </pc:spChg>
        <pc:spChg chg="add mod">
          <ac:chgData name="Cheng Fan" userId="73b39abba4055029" providerId="LiveId" clId="{7B64DEB6-B8CB-4F3E-8148-A3F2A8D1BC15}" dt="2020-10-16T11:50:12.776" v="1176" actId="1076"/>
          <ac:spMkLst>
            <pc:docMk/>
            <pc:sldMk cId="569522235" sldId="1072"/>
            <ac:spMk id="17" creationId="{32304EFF-792E-49ED-AD73-A80B5A8DC2B0}"/>
          </ac:spMkLst>
        </pc:spChg>
        <pc:picChg chg="add mod">
          <ac:chgData name="Cheng Fan" userId="73b39abba4055029" providerId="LiveId" clId="{7B64DEB6-B8CB-4F3E-8148-A3F2A8D1BC15}" dt="2020-10-16T11:48:55.002" v="1126" actId="1076"/>
          <ac:picMkLst>
            <pc:docMk/>
            <pc:sldMk cId="569522235" sldId="1072"/>
            <ac:picMk id="3" creationId="{A06C871F-9016-4CA8-8B77-2C07B9520787}"/>
          </ac:picMkLst>
        </pc:picChg>
        <pc:picChg chg="add mod">
          <ac:chgData name="Cheng Fan" userId="73b39abba4055029" providerId="LiveId" clId="{7B64DEB6-B8CB-4F3E-8148-A3F2A8D1BC15}" dt="2020-10-18T10:22:06.007" v="3130" actId="1036"/>
          <ac:picMkLst>
            <pc:docMk/>
            <pc:sldMk cId="569522235" sldId="1072"/>
            <ac:picMk id="6" creationId="{69253775-8BF2-49FB-BA40-72582C5F933F}"/>
          </ac:picMkLst>
        </pc:picChg>
        <pc:picChg chg="add mod">
          <ac:chgData name="Cheng Fan" userId="73b39abba4055029" providerId="LiveId" clId="{7B64DEB6-B8CB-4F3E-8148-A3F2A8D1BC15}" dt="2020-10-16T11:48:57.959" v="1127" actId="1076"/>
          <ac:picMkLst>
            <pc:docMk/>
            <pc:sldMk cId="569522235" sldId="1072"/>
            <ac:picMk id="8" creationId="{C0B32FC6-9729-4D5E-A229-39858CD69B74}"/>
          </ac:picMkLst>
        </pc:picChg>
        <pc:picChg chg="add mod">
          <ac:chgData name="Cheng Fan" userId="73b39abba4055029" providerId="LiveId" clId="{7B64DEB6-B8CB-4F3E-8148-A3F2A8D1BC15}" dt="2020-10-16T11:49:03.053" v="1128" actId="1076"/>
          <ac:picMkLst>
            <pc:docMk/>
            <pc:sldMk cId="569522235" sldId="1072"/>
            <ac:picMk id="10" creationId="{0F92E3E4-1B21-46C2-8F59-DF4CAA620EF7}"/>
          </ac:picMkLst>
        </pc:picChg>
        <pc:picChg chg="add mod">
          <ac:chgData name="Cheng Fan" userId="73b39abba4055029" providerId="LiveId" clId="{7B64DEB6-B8CB-4F3E-8148-A3F2A8D1BC15}" dt="2020-10-16T11:52:04.974" v="1177" actId="14100"/>
          <ac:picMkLst>
            <pc:docMk/>
            <pc:sldMk cId="569522235" sldId="1072"/>
            <ac:picMk id="13" creationId="{05A977C5-066E-4677-8549-DFB8871A2C31}"/>
          </ac:picMkLst>
        </pc:picChg>
        <pc:picChg chg="add mod">
          <ac:chgData name="Cheng Fan" userId="73b39abba4055029" providerId="LiveId" clId="{7B64DEB6-B8CB-4F3E-8148-A3F2A8D1BC15}" dt="2020-10-16T11:52:25.763" v="1187" actId="1076"/>
          <ac:picMkLst>
            <pc:docMk/>
            <pc:sldMk cId="569522235" sldId="1072"/>
            <ac:picMk id="16" creationId="{B08E1D36-CAA1-444E-BB42-3BBBFDAF98C4}"/>
          </ac:picMkLst>
        </pc:picChg>
      </pc:sldChg>
      <pc:sldChg chg="addSp modSp mod">
        <pc:chgData name="Cheng Fan" userId="73b39abba4055029" providerId="LiveId" clId="{7B64DEB6-B8CB-4F3E-8148-A3F2A8D1BC15}" dt="2020-10-17T23:13:07.906" v="1507" actId="1076"/>
        <pc:sldMkLst>
          <pc:docMk/>
          <pc:sldMk cId="2000053151" sldId="1073"/>
        </pc:sldMkLst>
        <pc:spChg chg="mod">
          <ac:chgData name="Cheng Fan" userId="73b39abba4055029" providerId="LiveId" clId="{7B64DEB6-B8CB-4F3E-8148-A3F2A8D1BC15}" dt="2020-10-17T23:13:01.552" v="1506" actId="1076"/>
          <ac:spMkLst>
            <pc:docMk/>
            <pc:sldMk cId="2000053151" sldId="1073"/>
            <ac:spMk id="2" creationId="{5957EFD8-5BDC-4273-BFD9-2A29F63A23DE}"/>
          </ac:spMkLst>
        </pc:spChg>
        <pc:picChg chg="add mod">
          <ac:chgData name="Cheng Fan" userId="73b39abba4055029" providerId="LiveId" clId="{7B64DEB6-B8CB-4F3E-8148-A3F2A8D1BC15}" dt="2020-10-17T23:13:07.906" v="1507" actId="1076"/>
          <ac:picMkLst>
            <pc:docMk/>
            <pc:sldMk cId="2000053151" sldId="1073"/>
            <ac:picMk id="4" creationId="{40838446-591D-4A31-82D9-DF39133A25AA}"/>
          </ac:picMkLst>
        </pc:picChg>
        <pc:picChg chg="add mod">
          <ac:chgData name="Cheng Fan" userId="73b39abba4055029" providerId="LiveId" clId="{7B64DEB6-B8CB-4F3E-8148-A3F2A8D1BC15}" dt="2020-10-16T11:53:52.849" v="1200" actId="1076"/>
          <ac:picMkLst>
            <pc:docMk/>
            <pc:sldMk cId="2000053151" sldId="1073"/>
            <ac:picMk id="7" creationId="{5DE42002-90DE-4918-89AD-7B9502C166FA}"/>
          </ac:picMkLst>
        </pc:picChg>
      </pc:sldChg>
      <pc:sldChg chg="addSp modSp add mod">
        <pc:chgData name="Cheng Fan" userId="73b39abba4055029" providerId="LiveId" clId="{7B64DEB6-B8CB-4F3E-8148-A3F2A8D1BC15}" dt="2020-10-17T23:30:28.195" v="1721" actId="1076"/>
        <pc:sldMkLst>
          <pc:docMk/>
          <pc:sldMk cId="577411395" sldId="1075"/>
        </pc:sldMkLst>
        <pc:spChg chg="add mod">
          <ac:chgData name="Cheng Fan" userId="73b39abba4055029" providerId="LiveId" clId="{7B64DEB6-B8CB-4F3E-8148-A3F2A8D1BC15}" dt="2020-10-17T23:30:14.254" v="1718" actId="1035"/>
          <ac:spMkLst>
            <pc:docMk/>
            <pc:sldMk cId="577411395" sldId="1075"/>
            <ac:spMk id="7" creationId="{BD38D075-12B7-4F88-9172-3C3EF6742996}"/>
          </ac:spMkLst>
        </pc:spChg>
        <pc:spChg chg="mod">
          <ac:chgData name="Cheng Fan" userId="73b39abba4055029" providerId="LiveId" clId="{7B64DEB6-B8CB-4F3E-8148-A3F2A8D1BC15}" dt="2020-10-17T23:29:03.011" v="1704" actId="20577"/>
          <ac:spMkLst>
            <pc:docMk/>
            <pc:sldMk cId="577411395" sldId="1075"/>
            <ac:spMk id="9" creationId="{00000000-0000-0000-0000-000000000000}"/>
          </ac:spMkLst>
        </pc:spChg>
        <pc:spChg chg="add mod">
          <ac:chgData name="Cheng Fan" userId="73b39abba4055029" providerId="LiveId" clId="{7B64DEB6-B8CB-4F3E-8148-A3F2A8D1BC15}" dt="2020-10-17T23:30:28.195" v="1721" actId="1076"/>
          <ac:spMkLst>
            <pc:docMk/>
            <pc:sldMk cId="577411395" sldId="1075"/>
            <ac:spMk id="10" creationId="{9E11CC44-7988-4E06-A235-D5B686FE661D}"/>
          </ac:spMkLst>
        </pc:spChg>
        <pc:picChg chg="add mod">
          <ac:chgData name="Cheng Fan" userId="73b39abba4055029" providerId="LiveId" clId="{7B64DEB6-B8CB-4F3E-8148-A3F2A8D1BC15}" dt="2020-10-17T23:28:47.214" v="1700" actId="1076"/>
          <ac:picMkLst>
            <pc:docMk/>
            <pc:sldMk cId="577411395" sldId="1075"/>
            <ac:picMk id="1026" creationId="{5C3B97F1-2B2E-44BE-B1AB-F530B79A95D0}"/>
          </ac:picMkLst>
        </pc:picChg>
        <pc:picChg chg="add mod">
          <ac:chgData name="Cheng Fan" userId="73b39abba4055029" providerId="LiveId" clId="{7B64DEB6-B8CB-4F3E-8148-A3F2A8D1BC15}" dt="2020-10-17T23:28:42.585" v="1699" actId="1076"/>
          <ac:picMkLst>
            <pc:docMk/>
            <pc:sldMk cId="577411395" sldId="1075"/>
            <ac:picMk id="1028" creationId="{396645DF-5181-4DD1-B577-ACAE7C1C78FD}"/>
          </ac:picMkLst>
        </pc:picChg>
      </pc:sldChg>
      <pc:sldChg chg="add del">
        <pc:chgData name="Cheng Fan" userId="73b39abba4055029" providerId="LiveId" clId="{7B64DEB6-B8CB-4F3E-8148-A3F2A8D1BC15}" dt="2020-10-17T02:42:33.465" v="1218" actId="47"/>
        <pc:sldMkLst>
          <pc:docMk/>
          <pc:sldMk cId="2076211660" sldId="1075"/>
        </pc:sldMkLst>
      </pc:sldChg>
      <pc:sldChg chg="addSp delSp modSp add mod">
        <pc:chgData name="Cheng Fan" userId="73b39abba4055029" providerId="LiveId" clId="{7B64DEB6-B8CB-4F3E-8148-A3F2A8D1BC15}" dt="2020-10-18T09:36:04.828" v="1932" actId="1076"/>
        <pc:sldMkLst>
          <pc:docMk/>
          <pc:sldMk cId="4199388656" sldId="1076"/>
        </pc:sldMkLst>
        <pc:spChg chg="mod">
          <ac:chgData name="Cheng Fan" userId="73b39abba4055029" providerId="LiveId" clId="{7B64DEB6-B8CB-4F3E-8148-A3F2A8D1BC15}" dt="2020-10-18T09:24:10.324" v="1810" actId="20577"/>
          <ac:spMkLst>
            <pc:docMk/>
            <pc:sldMk cId="4199388656" sldId="1076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8T09:23:38.344" v="1747" actId="478"/>
          <ac:spMkLst>
            <pc:docMk/>
            <pc:sldMk cId="4199388656" sldId="1076"/>
            <ac:spMk id="7" creationId="{24555941-1E65-42FF-B642-739953399245}"/>
          </ac:spMkLst>
        </pc:spChg>
        <pc:spChg chg="add del">
          <ac:chgData name="Cheng Fan" userId="73b39abba4055029" providerId="LiveId" clId="{7B64DEB6-B8CB-4F3E-8148-A3F2A8D1BC15}" dt="2020-10-18T09:26:57.054" v="1829"/>
          <ac:spMkLst>
            <pc:docMk/>
            <pc:sldMk cId="4199388656" sldId="1076"/>
            <ac:spMk id="8" creationId="{2EDE4949-0B23-4F07-A923-7A6E0FD19B74}"/>
          </ac:spMkLst>
        </pc:spChg>
        <pc:spChg chg="mod">
          <ac:chgData name="Cheng Fan" userId="73b39abba4055029" providerId="LiveId" clId="{7B64DEB6-B8CB-4F3E-8148-A3F2A8D1BC15}" dt="2020-10-18T09:34:45.413" v="1915" actId="21"/>
          <ac:spMkLst>
            <pc:docMk/>
            <pc:sldMk cId="4199388656" sldId="1076"/>
            <ac:spMk id="9" creationId="{00000000-0000-0000-0000-000000000000}"/>
          </ac:spMkLst>
        </pc:spChg>
        <pc:spChg chg="add del">
          <ac:chgData name="Cheng Fan" userId="73b39abba4055029" providerId="LiveId" clId="{7B64DEB6-B8CB-4F3E-8148-A3F2A8D1BC15}" dt="2020-10-18T09:27:00.723" v="1832"/>
          <ac:spMkLst>
            <pc:docMk/>
            <pc:sldMk cId="4199388656" sldId="1076"/>
            <ac:spMk id="10" creationId="{99353E5F-C2BD-44BE-9F9B-CB44D5342ECB}"/>
          </ac:spMkLst>
        </pc:spChg>
        <pc:spChg chg="add mod">
          <ac:chgData name="Cheng Fan" userId="73b39abba4055029" providerId="LiveId" clId="{7B64DEB6-B8CB-4F3E-8148-A3F2A8D1BC15}" dt="2020-10-18T09:36:04.828" v="1932" actId="1076"/>
          <ac:spMkLst>
            <pc:docMk/>
            <pc:sldMk cId="4199388656" sldId="1076"/>
            <ac:spMk id="12" creationId="{B163F47C-A544-4F81-B4B2-D3F1C387FEBB}"/>
          </ac:spMkLst>
        </pc:spChg>
        <pc:spChg chg="add del">
          <ac:chgData name="Cheng Fan" userId="73b39abba4055029" providerId="LiveId" clId="{7B64DEB6-B8CB-4F3E-8148-A3F2A8D1BC15}" dt="2020-10-18T09:34:25.285" v="1910" actId="22"/>
          <ac:spMkLst>
            <pc:docMk/>
            <pc:sldMk cId="4199388656" sldId="1076"/>
            <ac:spMk id="14" creationId="{0FE54A1D-A987-4A54-A0BE-F39E775A17E2}"/>
          </ac:spMkLst>
        </pc:spChg>
        <pc:spChg chg="add mod">
          <ac:chgData name="Cheng Fan" userId="73b39abba4055029" providerId="LiveId" clId="{7B64DEB6-B8CB-4F3E-8148-A3F2A8D1BC15}" dt="2020-10-18T09:35:30.938" v="1925" actId="14100"/>
          <ac:spMkLst>
            <pc:docMk/>
            <pc:sldMk cId="4199388656" sldId="1076"/>
            <ac:spMk id="16" creationId="{3DF51382-4B1D-472B-8CC9-63AE420FB175}"/>
          </ac:spMkLst>
        </pc:spChg>
        <pc:picChg chg="mod">
          <ac:chgData name="Cheng Fan" userId="73b39abba4055029" providerId="LiveId" clId="{7B64DEB6-B8CB-4F3E-8148-A3F2A8D1BC15}" dt="2020-10-18T09:35:45.602" v="1928" actId="1076"/>
          <ac:picMkLst>
            <pc:docMk/>
            <pc:sldMk cId="4199388656" sldId="1076"/>
            <ac:picMk id="2" creationId="{810D2B95-E783-4C05-950A-BD3F2A4C1676}"/>
          </ac:picMkLst>
        </pc:picChg>
        <pc:picChg chg="del">
          <ac:chgData name="Cheng Fan" userId="73b39abba4055029" providerId="LiveId" clId="{7B64DEB6-B8CB-4F3E-8148-A3F2A8D1BC15}" dt="2020-10-18T09:23:34.427" v="1745" actId="478"/>
          <ac:picMkLst>
            <pc:docMk/>
            <pc:sldMk cId="4199388656" sldId="1076"/>
            <ac:picMk id="3" creationId="{60D3CB8F-A3F5-4071-A768-D9B5A674D72F}"/>
          </ac:picMkLst>
        </pc:picChg>
        <pc:picChg chg="mod">
          <ac:chgData name="Cheng Fan" userId="73b39abba4055029" providerId="LiveId" clId="{7B64DEB6-B8CB-4F3E-8148-A3F2A8D1BC15}" dt="2020-10-18T09:35:59.900" v="1931" actId="1076"/>
          <ac:picMkLst>
            <pc:docMk/>
            <pc:sldMk cId="4199388656" sldId="1076"/>
            <ac:picMk id="4" creationId="{2A642835-1860-42D1-A667-73DE02B97250}"/>
          </ac:picMkLst>
        </pc:picChg>
        <pc:picChg chg="del">
          <ac:chgData name="Cheng Fan" userId="73b39abba4055029" providerId="LiveId" clId="{7B64DEB6-B8CB-4F3E-8148-A3F2A8D1BC15}" dt="2020-10-18T09:23:35.873" v="1746" actId="478"/>
          <ac:picMkLst>
            <pc:docMk/>
            <pc:sldMk cId="4199388656" sldId="1076"/>
            <ac:picMk id="6" creationId="{E78F8794-40B3-4D10-9670-B22743FEC669}"/>
          </ac:picMkLst>
        </pc:picChg>
      </pc:sldChg>
      <pc:sldChg chg="addSp delSp modSp add mod">
        <pc:chgData name="Cheng Fan" userId="73b39abba4055029" providerId="LiveId" clId="{7B64DEB6-B8CB-4F3E-8148-A3F2A8D1BC15}" dt="2020-10-18T09:55:12.247" v="2292" actId="1076"/>
        <pc:sldMkLst>
          <pc:docMk/>
          <pc:sldMk cId="587030657" sldId="1077"/>
        </pc:sldMkLst>
        <pc:spChg chg="mod">
          <ac:chgData name="Cheng Fan" userId="73b39abba4055029" providerId="LiveId" clId="{7B64DEB6-B8CB-4F3E-8148-A3F2A8D1BC15}" dt="2020-10-18T09:53:53.542" v="2291" actId="20577"/>
          <ac:spMkLst>
            <pc:docMk/>
            <pc:sldMk cId="587030657" sldId="1077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8T09:36:24.748" v="1975" actId="478"/>
          <ac:spMkLst>
            <pc:docMk/>
            <pc:sldMk cId="587030657" sldId="1077"/>
            <ac:spMk id="9" creationId="{00000000-0000-0000-0000-000000000000}"/>
          </ac:spMkLst>
        </pc:spChg>
        <pc:spChg chg="del">
          <ac:chgData name="Cheng Fan" userId="73b39abba4055029" providerId="LiveId" clId="{7B64DEB6-B8CB-4F3E-8148-A3F2A8D1BC15}" dt="2020-10-18T09:34:34.003" v="1914" actId="478"/>
          <ac:spMkLst>
            <pc:docMk/>
            <pc:sldMk cId="587030657" sldId="1077"/>
            <ac:spMk id="12" creationId="{B163F47C-A544-4F81-B4B2-D3F1C387FEBB}"/>
          </ac:spMkLst>
        </pc:spChg>
        <pc:spChg chg="add mod">
          <ac:chgData name="Cheng Fan" userId="73b39abba4055029" providerId="LiveId" clId="{7B64DEB6-B8CB-4F3E-8148-A3F2A8D1BC15}" dt="2020-10-18T09:55:12.247" v="2292" actId="1076"/>
          <ac:spMkLst>
            <pc:docMk/>
            <pc:sldMk cId="587030657" sldId="1077"/>
            <ac:spMk id="21" creationId="{615D68D1-0AD8-42FC-858E-202E32295CAC}"/>
          </ac:spMkLst>
        </pc:spChg>
        <pc:picChg chg="del">
          <ac:chgData name="Cheng Fan" userId="73b39abba4055029" providerId="LiveId" clId="{7B64DEB6-B8CB-4F3E-8148-A3F2A8D1BC15}" dt="2020-10-18T09:34:30.148" v="1912" actId="478"/>
          <ac:picMkLst>
            <pc:docMk/>
            <pc:sldMk cId="587030657" sldId="1077"/>
            <ac:picMk id="2" creationId="{810D2B95-E783-4C05-950A-BD3F2A4C1676}"/>
          </ac:picMkLst>
        </pc:picChg>
        <pc:picChg chg="del">
          <ac:chgData name="Cheng Fan" userId="73b39abba4055029" providerId="LiveId" clId="{7B64DEB6-B8CB-4F3E-8148-A3F2A8D1BC15}" dt="2020-10-18T09:34:31.643" v="1913" actId="478"/>
          <ac:picMkLst>
            <pc:docMk/>
            <pc:sldMk cId="587030657" sldId="1077"/>
            <ac:picMk id="4" creationId="{2A642835-1860-42D1-A667-73DE02B97250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6" creationId="{7DB8D704-5479-4DF7-999B-9884D81591C1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8" creationId="{36371309-D62A-4C74-B331-14203D3E4FF9}"/>
          </ac:picMkLst>
        </pc:picChg>
        <pc:picChg chg="add del mod">
          <ac:chgData name="Cheng Fan" userId="73b39abba4055029" providerId="LiveId" clId="{7B64DEB6-B8CB-4F3E-8148-A3F2A8D1BC15}" dt="2020-10-18T09:50:54.694" v="2253" actId="478"/>
          <ac:picMkLst>
            <pc:docMk/>
            <pc:sldMk cId="587030657" sldId="1077"/>
            <ac:picMk id="11" creationId="{9E0CA077-E175-4256-8913-3386EC5A2BA5}"/>
          </ac:picMkLst>
        </pc:picChg>
        <pc:picChg chg="add mod">
          <ac:chgData name="Cheng Fan" userId="73b39abba4055029" providerId="LiveId" clId="{7B64DEB6-B8CB-4F3E-8148-A3F2A8D1BC15}" dt="2020-10-18T09:53:20.954" v="2289" actId="1076"/>
          <ac:picMkLst>
            <pc:docMk/>
            <pc:sldMk cId="587030657" sldId="1077"/>
            <ac:picMk id="14" creationId="{014A7CE9-6622-4991-984A-A0ADE21E495C}"/>
          </ac:picMkLst>
        </pc:picChg>
        <pc:picChg chg="add mod">
          <ac:chgData name="Cheng Fan" userId="73b39abba4055029" providerId="LiveId" clId="{7B64DEB6-B8CB-4F3E-8148-A3F2A8D1BC15}" dt="2020-10-18T09:52:47.963" v="2282" actId="1036"/>
          <ac:picMkLst>
            <pc:docMk/>
            <pc:sldMk cId="587030657" sldId="1077"/>
            <ac:picMk id="16" creationId="{DE08C5E9-3CB6-458F-BC3C-3678D8EC275D}"/>
          </ac:picMkLst>
        </pc:picChg>
        <pc:picChg chg="add del mod">
          <ac:chgData name="Cheng Fan" userId="73b39abba4055029" providerId="LiveId" clId="{7B64DEB6-B8CB-4F3E-8148-A3F2A8D1BC15}" dt="2020-10-18T09:51:16.036" v="2257" actId="478"/>
          <ac:picMkLst>
            <pc:docMk/>
            <pc:sldMk cId="587030657" sldId="1077"/>
            <ac:picMk id="18" creationId="{6941AA2E-1865-4B42-8A3C-8974739D0809}"/>
          </ac:picMkLst>
        </pc:picChg>
        <pc:picChg chg="add mod">
          <ac:chgData name="Cheng Fan" userId="73b39abba4055029" providerId="LiveId" clId="{7B64DEB6-B8CB-4F3E-8148-A3F2A8D1BC15}" dt="2020-10-18T09:53:14.915" v="2288" actId="1076"/>
          <ac:picMkLst>
            <pc:docMk/>
            <pc:sldMk cId="587030657" sldId="1077"/>
            <ac:picMk id="20" creationId="{AD72FB70-A9C9-4C98-A58A-A84ED5044B4C}"/>
          </ac:picMkLst>
        </pc:picChg>
        <pc:picChg chg="add mod">
          <ac:chgData name="Cheng Fan" userId="73b39abba4055029" providerId="LiveId" clId="{7B64DEB6-B8CB-4F3E-8148-A3F2A8D1BC15}" dt="2020-10-18T09:52:55.074" v="2283" actId="1076"/>
          <ac:picMkLst>
            <pc:docMk/>
            <pc:sldMk cId="587030657" sldId="1077"/>
            <ac:picMk id="23" creationId="{EC3A4FE8-DD59-47A6-8461-A17C892D0996}"/>
          </ac:picMkLst>
        </pc:picChg>
        <pc:picChg chg="add mod">
          <ac:chgData name="Cheng Fan" userId="73b39abba4055029" providerId="LiveId" clId="{7B64DEB6-B8CB-4F3E-8148-A3F2A8D1BC15}" dt="2020-10-18T09:53:10.345" v="2287" actId="1076"/>
          <ac:picMkLst>
            <pc:docMk/>
            <pc:sldMk cId="587030657" sldId="1077"/>
            <ac:picMk id="25" creationId="{0C4E77F0-CB31-4AE8-BBD3-2480470FA81D}"/>
          </ac:picMkLst>
        </pc:picChg>
      </pc:sldChg>
      <pc:sldChg chg="addSp delSp modSp add mod">
        <pc:chgData name="Cheng Fan" userId="73b39abba4055029" providerId="LiveId" clId="{7B64DEB6-B8CB-4F3E-8148-A3F2A8D1BC15}" dt="2020-10-19T14:09:09.095" v="7804"/>
        <pc:sldMkLst>
          <pc:docMk/>
          <pc:sldMk cId="1166424568" sldId="1078"/>
        </pc:sldMkLst>
        <pc:spChg chg="mod">
          <ac:chgData name="Cheng Fan" userId="73b39abba4055029" providerId="LiveId" clId="{7B64DEB6-B8CB-4F3E-8148-A3F2A8D1BC15}" dt="2020-10-19T13:49:35.726" v="6816" actId="20577"/>
          <ac:spMkLst>
            <pc:docMk/>
            <pc:sldMk cId="1166424568" sldId="1078"/>
            <ac:spMk id="5" creationId="{9F078EC3-00FC-6D4B-9336-1BB438747989}"/>
          </ac:spMkLst>
        </pc:spChg>
        <pc:spChg chg="add mod">
          <ac:chgData name="Cheng Fan" userId="73b39abba4055029" providerId="LiveId" clId="{7B64DEB6-B8CB-4F3E-8148-A3F2A8D1BC15}" dt="2020-10-19T14:09:09.095" v="7804"/>
          <ac:spMkLst>
            <pc:docMk/>
            <pc:sldMk cId="1166424568" sldId="1078"/>
            <ac:spMk id="9" creationId="{BFCDCE35-2D9F-4AF6-BBF8-CD5095ED00D7}"/>
          </ac:spMkLst>
        </pc:spChg>
        <pc:spChg chg="add mod">
          <ac:chgData name="Cheng Fan" userId="73b39abba4055029" providerId="LiveId" clId="{7B64DEB6-B8CB-4F3E-8148-A3F2A8D1BC15}" dt="2020-10-19T13:35:01.072" v="5522"/>
          <ac:spMkLst>
            <pc:docMk/>
            <pc:sldMk cId="1166424568" sldId="1078"/>
            <ac:spMk id="12" creationId="{AE4E44F3-698F-4DDD-8BA7-6EC51FB15E97}"/>
          </ac:spMkLst>
        </pc:spChg>
        <pc:spChg chg="del">
          <ac:chgData name="Cheng Fan" userId="73b39abba4055029" providerId="LiveId" clId="{7B64DEB6-B8CB-4F3E-8148-A3F2A8D1BC15}" dt="2020-10-19T13:11:25.232" v="3159" actId="478"/>
          <ac:spMkLst>
            <pc:docMk/>
            <pc:sldMk cId="1166424568" sldId="1078"/>
            <ac:spMk id="21" creationId="{615D68D1-0AD8-42FC-858E-202E32295CAC}"/>
          </ac:spMkLst>
        </pc:spChg>
        <pc:picChg chg="add del mod">
          <ac:chgData name="Cheng Fan" userId="73b39abba4055029" providerId="LiveId" clId="{7B64DEB6-B8CB-4F3E-8148-A3F2A8D1BC15}" dt="2020-10-19T13:14:46.125" v="3168" actId="478"/>
          <ac:picMkLst>
            <pc:docMk/>
            <pc:sldMk cId="1166424568" sldId="1078"/>
            <ac:picMk id="3" creationId="{9BD912B6-8822-4864-B0E9-6FF8B6079E35}"/>
          </ac:picMkLst>
        </pc:picChg>
        <pc:picChg chg="del">
          <ac:chgData name="Cheng Fan" userId="73b39abba4055029" providerId="LiveId" clId="{7B64DEB6-B8CB-4F3E-8148-A3F2A8D1BC15}" dt="2020-10-19T13:10:56.194" v="3154" actId="478"/>
          <ac:picMkLst>
            <pc:docMk/>
            <pc:sldMk cId="1166424568" sldId="1078"/>
            <ac:picMk id="6" creationId="{7DB8D704-5479-4DF7-999B-9884D81591C1}"/>
          </ac:picMkLst>
        </pc:picChg>
        <pc:picChg chg="add mod">
          <ac:chgData name="Cheng Fan" userId="73b39abba4055029" providerId="LiveId" clId="{7B64DEB6-B8CB-4F3E-8148-A3F2A8D1BC15}" dt="2020-10-19T13:27:04.697" v="4443" actId="1076"/>
          <ac:picMkLst>
            <pc:docMk/>
            <pc:sldMk cId="1166424568" sldId="1078"/>
            <ac:picMk id="7" creationId="{D1CB1541-E9E3-42A4-AC59-61B8970F00B2}"/>
          </ac:picMkLst>
        </pc:picChg>
        <pc:picChg chg="del">
          <ac:chgData name="Cheng Fan" userId="73b39abba4055029" providerId="LiveId" clId="{7B64DEB6-B8CB-4F3E-8148-A3F2A8D1BC15}" dt="2020-10-19T13:11:01.930" v="3156" actId="478"/>
          <ac:picMkLst>
            <pc:docMk/>
            <pc:sldMk cId="1166424568" sldId="1078"/>
            <ac:picMk id="8" creationId="{36371309-D62A-4C74-B331-14203D3E4FF9}"/>
          </ac:picMkLst>
        </pc:picChg>
        <pc:picChg chg="add mod">
          <ac:chgData name="Cheng Fan" userId="73b39abba4055029" providerId="LiveId" clId="{7B64DEB6-B8CB-4F3E-8148-A3F2A8D1BC15}" dt="2020-10-19T13:27:22.252" v="4446" actId="1076"/>
          <ac:picMkLst>
            <pc:docMk/>
            <pc:sldMk cId="1166424568" sldId="1078"/>
            <ac:picMk id="11" creationId="{78703734-3264-4871-84FC-7F25743BF78A}"/>
          </ac:picMkLst>
        </pc:picChg>
        <pc:picChg chg="del">
          <ac:chgData name="Cheng Fan" userId="73b39abba4055029" providerId="LiveId" clId="{7B64DEB6-B8CB-4F3E-8148-A3F2A8D1BC15}" dt="2020-10-19T13:11:05.232" v="3158" actId="478"/>
          <ac:picMkLst>
            <pc:docMk/>
            <pc:sldMk cId="1166424568" sldId="1078"/>
            <ac:picMk id="14" creationId="{014A7CE9-6622-4991-984A-A0ADE21E495C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16" creationId="{DE08C5E9-3CB6-458F-BC3C-3678D8EC275D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20" creationId="{AD72FB70-A9C9-4C98-A58A-A84ED5044B4C}"/>
          </ac:picMkLst>
        </pc:picChg>
        <pc:picChg chg="del">
          <ac:chgData name="Cheng Fan" userId="73b39abba4055029" providerId="LiveId" clId="{7B64DEB6-B8CB-4F3E-8148-A3F2A8D1BC15}" dt="2020-10-19T13:11:03.411" v="3157" actId="478"/>
          <ac:picMkLst>
            <pc:docMk/>
            <pc:sldMk cId="1166424568" sldId="1078"/>
            <ac:picMk id="23" creationId="{EC3A4FE8-DD59-47A6-8461-A17C892D0996}"/>
          </ac:picMkLst>
        </pc:picChg>
        <pc:picChg chg="del">
          <ac:chgData name="Cheng Fan" userId="73b39abba4055029" providerId="LiveId" clId="{7B64DEB6-B8CB-4F3E-8148-A3F2A8D1BC15}" dt="2020-10-19T13:10:59.733" v="3155" actId="478"/>
          <ac:picMkLst>
            <pc:docMk/>
            <pc:sldMk cId="1166424568" sldId="1078"/>
            <ac:picMk id="25" creationId="{0C4E77F0-CB31-4AE8-BBD3-2480470FA81D}"/>
          </ac:picMkLst>
        </pc:picChg>
      </pc:sldChg>
      <pc:sldChg chg="addSp delSp modSp add mod">
        <pc:chgData name="Cheng Fan" userId="73b39abba4055029" providerId="LiveId" clId="{7B64DEB6-B8CB-4F3E-8148-A3F2A8D1BC15}" dt="2020-10-19T14:10:44.822" v="7822"/>
        <pc:sldMkLst>
          <pc:docMk/>
          <pc:sldMk cId="3391865160" sldId="1079"/>
        </pc:sldMkLst>
        <pc:spChg chg="mod">
          <ac:chgData name="Cheng Fan" userId="73b39abba4055029" providerId="LiveId" clId="{7B64DEB6-B8CB-4F3E-8148-A3F2A8D1BC15}" dt="2020-10-19T13:49:41.836" v="6820" actId="20577"/>
          <ac:spMkLst>
            <pc:docMk/>
            <pc:sldMk cId="3391865160" sldId="1079"/>
            <ac:spMk id="5" creationId="{9F078EC3-00FC-6D4B-9336-1BB438747989}"/>
          </ac:spMkLst>
        </pc:spChg>
        <pc:spChg chg="del">
          <ac:chgData name="Cheng Fan" userId="73b39abba4055029" providerId="LiveId" clId="{7B64DEB6-B8CB-4F3E-8148-A3F2A8D1BC15}" dt="2020-10-19T13:36:43.307" v="5540" actId="478"/>
          <ac:spMkLst>
            <pc:docMk/>
            <pc:sldMk cId="3391865160" sldId="1079"/>
            <ac:spMk id="9" creationId="{BFCDCE35-2D9F-4AF6-BBF8-CD5095ED00D7}"/>
          </ac:spMkLst>
        </pc:spChg>
        <pc:spChg chg="del">
          <ac:chgData name="Cheng Fan" userId="73b39abba4055029" providerId="LiveId" clId="{7B64DEB6-B8CB-4F3E-8148-A3F2A8D1BC15}" dt="2020-10-19T13:36:45.748" v="5541" actId="478"/>
          <ac:spMkLst>
            <pc:docMk/>
            <pc:sldMk cId="3391865160" sldId="1079"/>
            <ac:spMk id="12" creationId="{AE4E44F3-698F-4DDD-8BA7-6EC51FB15E97}"/>
          </ac:spMkLst>
        </pc:spChg>
        <pc:spChg chg="add mod">
          <ac:chgData name="Cheng Fan" userId="73b39abba4055029" providerId="LiveId" clId="{7B64DEB6-B8CB-4F3E-8148-A3F2A8D1BC15}" dt="2020-10-19T14:10:44.822" v="7822"/>
          <ac:spMkLst>
            <pc:docMk/>
            <pc:sldMk cId="3391865160" sldId="1079"/>
            <ac:spMk id="16" creationId="{F73021F0-8844-4499-9B96-65E7DCEAEA4F}"/>
          </ac:spMkLst>
        </pc:spChg>
        <pc:picChg chg="add del mod">
          <ac:chgData name="Cheng Fan" userId="73b39abba4055029" providerId="LiveId" clId="{7B64DEB6-B8CB-4F3E-8148-A3F2A8D1BC15}" dt="2020-10-19T13:36:12.477" v="5534" actId="478"/>
          <ac:picMkLst>
            <pc:docMk/>
            <pc:sldMk cId="3391865160" sldId="1079"/>
            <ac:picMk id="3" creationId="{BBE034DA-0426-47C1-839B-13C564F60E1D}"/>
          </ac:picMkLst>
        </pc:picChg>
        <pc:picChg chg="add del mod">
          <ac:chgData name="Cheng Fan" userId="73b39abba4055029" providerId="LiveId" clId="{7B64DEB6-B8CB-4F3E-8148-A3F2A8D1BC15}" dt="2020-10-19T13:37:17.047" v="5546" actId="478"/>
          <ac:picMkLst>
            <pc:docMk/>
            <pc:sldMk cId="3391865160" sldId="1079"/>
            <ac:picMk id="6" creationId="{B8987951-129B-4E31-A30E-4504A97F002E}"/>
          </ac:picMkLst>
        </pc:picChg>
        <pc:picChg chg="del">
          <ac:chgData name="Cheng Fan" userId="73b39abba4055029" providerId="LiveId" clId="{7B64DEB6-B8CB-4F3E-8148-A3F2A8D1BC15}" dt="2020-10-19T13:36:00.419" v="5526" actId="478"/>
          <ac:picMkLst>
            <pc:docMk/>
            <pc:sldMk cId="3391865160" sldId="1079"/>
            <ac:picMk id="7" creationId="{D1CB1541-E9E3-42A4-AC59-61B8970F00B2}"/>
          </ac:picMkLst>
        </pc:picChg>
        <pc:picChg chg="add mod">
          <ac:chgData name="Cheng Fan" userId="73b39abba4055029" providerId="LiveId" clId="{7B64DEB6-B8CB-4F3E-8148-A3F2A8D1BC15}" dt="2020-10-19T13:38:24.356" v="5561" actId="1076"/>
          <ac:picMkLst>
            <pc:docMk/>
            <pc:sldMk cId="3391865160" sldId="1079"/>
            <ac:picMk id="10" creationId="{4E8372C6-7D8C-48D6-BC15-9DF7513C64EA}"/>
          </ac:picMkLst>
        </pc:picChg>
        <pc:picChg chg="del">
          <ac:chgData name="Cheng Fan" userId="73b39abba4055029" providerId="LiveId" clId="{7B64DEB6-B8CB-4F3E-8148-A3F2A8D1BC15}" dt="2020-10-19T13:36:01.829" v="5527" actId="478"/>
          <ac:picMkLst>
            <pc:docMk/>
            <pc:sldMk cId="3391865160" sldId="1079"/>
            <ac:picMk id="11" creationId="{78703734-3264-4871-84FC-7F25743BF78A}"/>
          </ac:picMkLst>
        </pc:picChg>
        <pc:picChg chg="add mod">
          <ac:chgData name="Cheng Fan" userId="73b39abba4055029" providerId="LiveId" clId="{7B64DEB6-B8CB-4F3E-8148-A3F2A8D1BC15}" dt="2020-10-19T13:38:20.877" v="5560" actId="1076"/>
          <ac:picMkLst>
            <pc:docMk/>
            <pc:sldMk cId="3391865160" sldId="1079"/>
            <ac:picMk id="14" creationId="{0856BF8B-FB0B-44BF-A661-A2F388971196}"/>
          </ac:picMkLst>
        </pc:picChg>
        <pc:picChg chg="add mod">
          <ac:chgData name="Cheng Fan" userId="73b39abba4055029" providerId="LiveId" clId="{7B64DEB6-B8CB-4F3E-8148-A3F2A8D1BC15}" dt="2020-10-19T13:47:32.747" v="6769" actId="1076"/>
          <ac:picMkLst>
            <pc:docMk/>
            <pc:sldMk cId="3391865160" sldId="1079"/>
            <ac:picMk id="18" creationId="{7649C370-B9B7-4FAA-AA8F-3C1BA0BBD39E}"/>
          </ac:picMkLst>
        </pc:picChg>
        <pc:picChg chg="add mod">
          <ac:chgData name="Cheng Fan" userId="73b39abba4055029" providerId="LiveId" clId="{7B64DEB6-B8CB-4F3E-8148-A3F2A8D1BC15}" dt="2020-10-19T13:48:04.173" v="6773" actId="1076"/>
          <ac:picMkLst>
            <pc:docMk/>
            <pc:sldMk cId="3391865160" sldId="1079"/>
            <ac:picMk id="20" creationId="{28781F23-0CD6-4173-B6BB-521C242209E7}"/>
          </ac:picMkLst>
        </pc:picChg>
      </pc:sldChg>
      <pc:sldChg chg="new del">
        <pc:chgData name="Cheng Fan" userId="73b39abba4055029" providerId="LiveId" clId="{7B64DEB6-B8CB-4F3E-8148-A3F2A8D1BC15}" dt="2020-10-19T13:35:55.450" v="5524" actId="47"/>
        <pc:sldMkLst>
          <pc:docMk/>
          <pc:sldMk cId="3585891793" sldId="1079"/>
        </pc:sldMkLst>
      </pc:sldChg>
      <pc:sldChg chg="addSp delSp modSp add mod">
        <pc:chgData name="Cheng Fan" userId="73b39abba4055029" providerId="LiveId" clId="{7B64DEB6-B8CB-4F3E-8148-A3F2A8D1BC15}" dt="2020-10-19T14:11:11.916" v="7824" actId="1076"/>
        <pc:sldMkLst>
          <pc:docMk/>
          <pc:sldMk cId="1302847986" sldId="1080"/>
        </pc:sldMkLst>
        <pc:spChg chg="mod">
          <ac:chgData name="Cheng Fan" userId="73b39abba4055029" providerId="LiveId" clId="{7B64DEB6-B8CB-4F3E-8148-A3F2A8D1BC15}" dt="2020-10-19T13:49:48.605" v="6823" actId="20577"/>
          <ac:spMkLst>
            <pc:docMk/>
            <pc:sldMk cId="1302847986" sldId="1080"/>
            <ac:spMk id="5" creationId="{9F078EC3-00FC-6D4B-9336-1BB438747989}"/>
          </ac:spMkLst>
        </pc:spChg>
        <pc:spChg chg="add del mod">
          <ac:chgData name="Cheng Fan" userId="73b39abba4055029" providerId="LiveId" clId="{7B64DEB6-B8CB-4F3E-8148-A3F2A8D1BC15}" dt="2020-10-19T13:59:22.642" v="6851" actId="478"/>
          <ac:spMkLst>
            <pc:docMk/>
            <pc:sldMk cId="1302847986" sldId="1080"/>
            <ac:spMk id="7" creationId="{B589E8AC-AB12-46EF-9416-40D5AD0A2DA8}"/>
          </ac:spMkLst>
        </pc:spChg>
        <pc:spChg chg="del mod">
          <ac:chgData name="Cheng Fan" userId="73b39abba4055029" providerId="LiveId" clId="{7B64DEB6-B8CB-4F3E-8148-A3F2A8D1BC15}" dt="2020-10-19T13:56:45.546" v="6834" actId="478"/>
          <ac:spMkLst>
            <pc:docMk/>
            <pc:sldMk cId="1302847986" sldId="1080"/>
            <ac:spMk id="16" creationId="{F73021F0-8844-4499-9B96-65E7DCEAEA4F}"/>
          </ac:spMkLst>
        </pc:spChg>
        <pc:picChg chg="add mod">
          <ac:chgData name="Cheng Fan" userId="73b39abba4055029" providerId="LiveId" clId="{7B64DEB6-B8CB-4F3E-8148-A3F2A8D1BC15}" dt="2020-10-19T14:11:08.758" v="7823" actId="1076"/>
          <ac:picMkLst>
            <pc:docMk/>
            <pc:sldMk cId="1302847986" sldId="1080"/>
            <ac:picMk id="3" creationId="{15FFCD99-57B4-4E50-89ED-1D63A3D6168F}"/>
          </ac:picMkLst>
        </pc:picChg>
        <pc:picChg chg="add mod">
          <ac:chgData name="Cheng Fan" userId="73b39abba4055029" providerId="LiveId" clId="{7B64DEB6-B8CB-4F3E-8148-A3F2A8D1BC15}" dt="2020-10-19T14:11:11.916" v="7824" actId="1076"/>
          <ac:picMkLst>
            <pc:docMk/>
            <pc:sldMk cId="1302847986" sldId="1080"/>
            <ac:picMk id="6" creationId="{80D95DFA-56A5-418E-A0DC-0E6F3109DF90}"/>
          </ac:picMkLst>
        </pc:picChg>
        <pc:picChg chg="del">
          <ac:chgData name="Cheng Fan" userId="73b39abba4055029" providerId="LiveId" clId="{7B64DEB6-B8CB-4F3E-8148-A3F2A8D1BC15}" dt="2020-10-19T13:49:52.455" v="6825" actId="478"/>
          <ac:picMkLst>
            <pc:docMk/>
            <pc:sldMk cId="1302847986" sldId="1080"/>
            <ac:picMk id="10" creationId="{4E8372C6-7D8C-48D6-BC15-9DF7513C64EA}"/>
          </ac:picMkLst>
        </pc:picChg>
        <pc:picChg chg="del">
          <ac:chgData name="Cheng Fan" userId="73b39abba4055029" providerId="LiveId" clId="{7B64DEB6-B8CB-4F3E-8148-A3F2A8D1BC15}" dt="2020-10-19T13:49:50.866" v="6824" actId="478"/>
          <ac:picMkLst>
            <pc:docMk/>
            <pc:sldMk cId="1302847986" sldId="1080"/>
            <ac:picMk id="14" creationId="{0856BF8B-FB0B-44BF-A661-A2F388971196}"/>
          </ac:picMkLst>
        </pc:picChg>
        <pc:picChg chg="del">
          <ac:chgData name="Cheng Fan" userId="73b39abba4055029" providerId="LiveId" clId="{7B64DEB6-B8CB-4F3E-8148-A3F2A8D1BC15}" dt="2020-10-19T13:49:54.085" v="6826" actId="478"/>
          <ac:picMkLst>
            <pc:docMk/>
            <pc:sldMk cId="1302847986" sldId="1080"/>
            <ac:picMk id="18" creationId="{7649C370-B9B7-4FAA-AA8F-3C1BA0BBD39E}"/>
          </ac:picMkLst>
        </pc:picChg>
        <pc:picChg chg="del">
          <ac:chgData name="Cheng Fan" userId="73b39abba4055029" providerId="LiveId" clId="{7B64DEB6-B8CB-4F3E-8148-A3F2A8D1BC15}" dt="2020-10-19T13:49:55.744" v="6827" actId="478"/>
          <ac:picMkLst>
            <pc:docMk/>
            <pc:sldMk cId="1302847986" sldId="1080"/>
            <ac:picMk id="20" creationId="{28781F23-0CD6-4173-B6BB-521C242209E7}"/>
          </ac:picMkLst>
        </pc:picChg>
      </pc:sldChg>
      <pc:sldChg chg="addSp delSp modSp new mod">
        <pc:chgData name="Cheng Fan" userId="73b39abba4055029" providerId="LiveId" clId="{7B64DEB6-B8CB-4F3E-8148-A3F2A8D1BC15}" dt="2020-10-19T14:11:37.338" v="7825" actId="15"/>
        <pc:sldMkLst>
          <pc:docMk/>
          <pc:sldMk cId="3935702532" sldId="1081"/>
        </pc:sldMkLst>
        <pc:spChg chg="del">
          <ac:chgData name="Cheng Fan" userId="73b39abba4055029" providerId="LiveId" clId="{7B64DEB6-B8CB-4F3E-8148-A3F2A8D1BC15}" dt="2020-10-19T14:00:52.268" v="6853" actId="478"/>
          <ac:spMkLst>
            <pc:docMk/>
            <pc:sldMk cId="3935702532" sldId="1081"/>
            <ac:spMk id="2" creationId="{670B5EED-B626-4ABF-BA01-062E756A9F54}"/>
          </ac:spMkLst>
        </pc:spChg>
        <pc:spChg chg="del">
          <ac:chgData name="Cheng Fan" userId="73b39abba4055029" providerId="LiveId" clId="{7B64DEB6-B8CB-4F3E-8148-A3F2A8D1BC15}" dt="2020-10-19T14:00:55.828" v="6854" actId="478"/>
          <ac:spMkLst>
            <pc:docMk/>
            <pc:sldMk cId="3935702532" sldId="1081"/>
            <ac:spMk id="3" creationId="{26657BBA-482D-48B0-822C-FF3B609D57BE}"/>
          </ac:spMkLst>
        </pc:spChg>
        <pc:spChg chg="add mod">
          <ac:chgData name="Cheng Fan" userId="73b39abba4055029" providerId="LiveId" clId="{7B64DEB6-B8CB-4F3E-8148-A3F2A8D1BC15}" dt="2020-10-19T14:06:52.220" v="7729"/>
          <ac:spMkLst>
            <pc:docMk/>
            <pc:sldMk cId="3935702532" sldId="1081"/>
            <ac:spMk id="9" creationId="{21EA7050-97C1-466D-9B9C-3CED50E831B7}"/>
          </ac:spMkLst>
        </pc:spChg>
        <pc:spChg chg="add mod">
          <ac:chgData name="Cheng Fan" userId="73b39abba4055029" providerId="LiveId" clId="{7B64DEB6-B8CB-4F3E-8148-A3F2A8D1BC15}" dt="2020-10-19T14:11:37.338" v="7825" actId="15"/>
          <ac:spMkLst>
            <pc:docMk/>
            <pc:sldMk cId="3935702532" sldId="1081"/>
            <ac:spMk id="11" creationId="{EF9A06B5-8F6C-4235-8370-B59224F18827}"/>
          </ac:spMkLst>
        </pc:spChg>
        <pc:picChg chg="add mod">
          <ac:chgData name="Cheng Fan" userId="73b39abba4055029" providerId="LiveId" clId="{7B64DEB6-B8CB-4F3E-8148-A3F2A8D1BC15}" dt="2020-10-19T14:05:35.248" v="7516" actId="14100"/>
          <ac:picMkLst>
            <pc:docMk/>
            <pc:sldMk cId="3935702532" sldId="1081"/>
            <ac:picMk id="5" creationId="{935E36A6-78EE-4257-97DE-997E4E07936F}"/>
          </ac:picMkLst>
        </pc:picChg>
        <pc:picChg chg="add mod">
          <ac:chgData name="Cheng Fan" userId="73b39abba4055029" providerId="LiveId" clId="{7B64DEB6-B8CB-4F3E-8148-A3F2A8D1BC15}" dt="2020-10-19T14:05:49.194" v="7519" actId="1076"/>
          <ac:picMkLst>
            <pc:docMk/>
            <pc:sldMk cId="3935702532" sldId="1081"/>
            <ac:picMk id="7" creationId="{0E42478A-25F1-487F-ACAA-15353745DBF5}"/>
          </ac:picMkLst>
        </pc:picChg>
      </pc:sldChg>
    </pc:docChg>
  </pc:docChgLst>
  <pc:docChgLst>
    <pc:chgData name="Cheng Fan" userId="73b39abba4055029" providerId="LiveId" clId="{43D511C9-404E-4235-8A86-2D13AC572288}"/>
    <pc:docChg chg="modSld">
      <pc:chgData name="Cheng Fan" userId="73b39abba4055029" providerId="LiveId" clId="{43D511C9-404E-4235-8A86-2D13AC572288}" dt="2022-10-12T09:11:50.758" v="7" actId="1076"/>
      <pc:docMkLst>
        <pc:docMk/>
      </pc:docMkLst>
      <pc:sldChg chg="modSp mod">
        <pc:chgData name="Cheng Fan" userId="73b39abba4055029" providerId="LiveId" clId="{43D511C9-404E-4235-8A86-2D13AC572288}" dt="2022-10-12T08:56:13.593" v="1" actId="20577"/>
        <pc:sldMkLst>
          <pc:docMk/>
          <pc:sldMk cId="2040243274" sldId="628"/>
        </pc:sldMkLst>
        <pc:spChg chg="mod">
          <ac:chgData name="Cheng Fan" userId="73b39abba4055029" providerId="LiveId" clId="{43D511C9-404E-4235-8A86-2D13AC572288}" dt="2022-10-12T08:56:13.593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modSp mod">
        <pc:chgData name="Cheng Fan" userId="73b39abba4055029" providerId="LiveId" clId="{43D511C9-404E-4235-8A86-2D13AC572288}" dt="2022-10-12T09:09:52.371" v="3" actId="1076"/>
        <pc:sldMkLst>
          <pc:docMk/>
          <pc:sldMk cId="1835405109" sldId="948"/>
        </pc:sldMkLst>
        <pc:spChg chg="mod">
          <ac:chgData name="Cheng Fan" userId="73b39abba4055029" providerId="LiveId" clId="{43D511C9-404E-4235-8A86-2D13AC572288}" dt="2022-10-12T09:09:52.371" v="3" actId="1076"/>
          <ac:spMkLst>
            <pc:docMk/>
            <pc:sldMk cId="1835405109" sldId="948"/>
            <ac:spMk id="10" creationId="{A769FA6D-63BB-2049-B3CC-A3243E97C4F5}"/>
          </ac:spMkLst>
        </pc:spChg>
        <pc:spChg chg="mod">
          <ac:chgData name="Cheng Fan" userId="73b39abba4055029" providerId="LiveId" clId="{43D511C9-404E-4235-8A86-2D13AC572288}" dt="2022-10-12T09:09:39.986" v="2" actId="1076"/>
          <ac:spMkLst>
            <pc:docMk/>
            <pc:sldMk cId="1835405109" sldId="948"/>
            <ac:spMk id="11" creationId="{EB0E9DB7-AE9A-41CE-845C-22D2D77CF098}"/>
          </ac:spMkLst>
        </pc:spChg>
      </pc:sldChg>
      <pc:sldChg chg="modSp mod">
        <pc:chgData name="Cheng Fan" userId="73b39abba4055029" providerId="LiveId" clId="{43D511C9-404E-4235-8A86-2D13AC572288}" dt="2022-10-12T09:11:50.758" v="7" actId="1076"/>
        <pc:sldMkLst>
          <pc:docMk/>
          <pc:sldMk cId="2253348986" sldId="1064"/>
        </pc:sldMkLst>
        <pc:spChg chg="mod">
          <ac:chgData name="Cheng Fan" userId="73b39abba4055029" providerId="LiveId" clId="{43D511C9-404E-4235-8A86-2D13AC572288}" dt="2022-10-12T09:11:50.758" v="7" actId="1076"/>
          <ac:spMkLst>
            <pc:docMk/>
            <pc:sldMk cId="2253348986" sldId="1064"/>
            <ac:spMk id="16" creationId="{00000000-0000-0000-0000-000000000000}"/>
          </ac:spMkLst>
        </pc:spChg>
        <pc:picChg chg="mod">
          <ac:chgData name="Cheng Fan" userId="73b39abba4055029" providerId="LiveId" clId="{43D511C9-404E-4235-8A86-2D13AC572288}" dt="2022-10-12T09:11:46.917" v="6" actId="1076"/>
          <ac:picMkLst>
            <pc:docMk/>
            <pc:sldMk cId="2253348986" sldId="1064"/>
            <ac:picMk id="12" creationId="{8E7217C5-FBA2-4145-AC1B-E70423E487D3}"/>
          </ac:picMkLst>
        </pc:picChg>
        <pc:picChg chg="mod">
          <ac:chgData name="Cheng Fan" userId="73b39abba4055029" providerId="LiveId" clId="{43D511C9-404E-4235-8A86-2D13AC572288}" dt="2022-10-12T09:11:41.196" v="5" actId="1076"/>
          <ac:picMkLst>
            <pc:docMk/>
            <pc:sldMk cId="2253348986" sldId="1064"/>
            <ac:picMk id="15" creationId="{B4A3B2A0-2FCF-41B6-98D4-0BC57C55D0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Numbers, floating numbers, string, mathematical</a:t>
            </a:r>
            <a:r>
              <a:rPr lang="en-US" baseline="0" dirty="0"/>
              <a:t> expressions, print()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08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en.sjtu.edu.cn/about-sjtu/presidents-welcom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docs.python.org/3/library/string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string.html" TargetMode="External"/><Relationship Id="rId7" Type="http://schemas.openxmlformats.org/officeDocument/2006/relationships/image" Target="../media/image77.png"/><Relationship Id="rId2" Type="http://schemas.openxmlformats.org/officeDocument/2006/relationships/hyperlink" Target="https://www.w3schools.com/python/ref_string_forma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s://docs.python.org/3.8/library/string.html" TargetMode="External"/><Relationship Id="rId7" Type="http://schemas.openxmlformats.org/officeDocument/2006/relationships/image" Target="../media/image81.png"/><Relationship Id="rId2" Type="http://schemas.openxmlformats.org/officeDocument/2006/relationships/hyperlink" Target="https://www.w3schools.com/python/ref_string_forma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tmp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functions.html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Autumn, 20</a:t>
            </a:r>
            <a:r>
              <a:rPr lang="en-US" altLang="zh-CN" sz="2013" dirty="0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57020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Dictionary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 has a set of built-in methods that you can use on dictionaries.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88E6E46-7863-4DF5-BB86-0B4B2459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71858"/>
              </p:ext>
            </p:extLst>
          </p:nvPr>
        </p:nvGraphicFramePr>
        <p:xfrm>
          <a:off x="962008" y="1648073"/>
          <a:ext cx="8136904" cy="47056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4490060"/>
                    </a:ext>
                  </a:extLst>
                </a:gridCol>
                <a:gridCol w="5868652">
                  <a:extLst>
                    <a:ext uri="{9D8B030D-6E8A-4147-A177-3AD203B41FA5}">
                      <a16:colId xmlns:a16="http://schemas.microsoft.com/office/drawing/2014/main" val="181499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173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clear()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all the elements from the dictionary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887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copy()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copy of the dictionary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606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fromkeys()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89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get()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value of the specified 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2196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items()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790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list containing the dictionary's keys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310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pop()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the element with the specified 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506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popitem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Removes the last inserted key-value pair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441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setdefault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245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update()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855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values()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139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6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92286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应用：统计数量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</a:t>
            </a:r>
            <a:r>
              <a:rPr lang="zh-CN" altLang="en-US" dirty="0"/>
              <a:t>的结构中</a:t>
            </a:r>
            <a:r>
              <a:rPr lang="en-US" altLang="zh-CN" dirty="0" err="1"/>
              <a:t>key:value</a:t>
            </a:r>
            <a:r>
              <a:rPr lang="en-US" altLang="zh-CN" dirty="0"/>
              <a:t>,</a:t>
            </a:r>
            <a:r>
              <a:rPr lang="zh-CN" altLang="en-US" dirty="0"/>
              <a:t> 其中</a:t>
            </a:r>
            <a:r>
              <a:rPr lang="en-US" altLang="zh-CN" dirty="0"/>
              <a:t>value</a:t>
            </a:r>
            <a:r>
              <a:rPr lang="zh-CN" altLang="en-US" dirty="0"/>
              <a:t>可用来保存有用的信息，譬如数量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给定一篇文章，统计每个单词出现的数量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2"/>
              </a:rPr>
              <a:t>http://en.sjtu.edu.cn/about-sjtu/presidents-welcome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B3675-79A1-4E11-8E46-B3582E6FA62A}"/>
              </a:ext>
            </a:extLst>
          </p:cNvPr>
          <p:cNvSpPr txBox="1"/>
          <p:nvPr/>
        </p:nvSpPr>
        <p:spPr>
          <a:xfrm>
            <a:off x="708720" y="2224137"/>
            <a:ext cx="8784976" cy="210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speech = '''</a:t>
            </a:r>
          </a:p>
          <a:p>
            <a:r>
              <a:rPr lang="en-US" altLang="zh-CN" dirty="0"/>
              <a:t>Welcome to Shanghai Jiao Tong University!</a:t>
            </a:r>
          </a:p>
          <a:p>
            <a:endParaRPr lang="en-US" altLang="zh-CN" dirty="0"/>
          </a:p>
          <a:p>
            <a:r>
              <a:rPr lang="en-US" altLang="zh-CN" dirty="0"/>
              <a:t>Established in 1896 as Nan Yang College, Shanghai Jiao Tong University is one of the first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President of Shanghai Jiao Tong University</a:t>
            </a:r>
          </a:p>
          <a:p>
            <a:r>
              <a:rPr lang="en-US" altLang="zh-CN" dirty="0"/>
              <a:t>'''</a:t>
            </a:r>
            <a:endParaRPr lang="zh-CN" alt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DEC64FF-D84D-4816-86B0-DAE31F8F7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56" y="4240361"/>
            <a:ext cx="5429041" cy="23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群人在水上&#10;&#10;描述已自动生成">
            <a:extLst>
              <a:ext uri="{FF2B5EF4-FFF2-40B4-BE49-F238E27FC236}">
                <a16:creationId xmlns:a16="http://schemas.microsoft.com/office/drawing/2014/main" id="{8F2E53C6-EA4B-44B8-B072-40151BD0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8" y="1579200"/>
            <a:ext cx="9565704" cy="3882161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92F016F8-6852-4BE0-BF84-5B12548A3CD1}"/>
              </a:ext>
            </a:extLst>
          </p:cNvPr>
          <p:cNvSpPr/>
          <p:nvPr/>
        </p:nvSpPr>
        <p:spPr>
          <a:xfrm>
            <a:off x="4051412" y="5896545"/>
            <a:ext cx="5760640" cy="574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more efficient than list. When you need to store and search elements in a data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strucute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25524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6" descr="Image result for string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56" y="2464494"/>
            <a:ext cx="4152355" cy="249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1860848" y="3304257"/>
            <a:ext cx="120738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E4484-9CD0-481B-8904-2E75216150E8}"/>
              </a:ext>
            </a:extLst>
          </p:cNvPr>
          <p:cNvSpPr txBox="1"/>
          <p:nvPr/>
        </p:nvSpPr>
        <p:spPr>
          <a:xfrm>
            <a:off x="2514600" y="5032449"/>
            <a:ext cx="502920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https://docs.python.org/3.8/library/string.html</a:t>
            </a:r>
          </a:p>
        </p:txBody>
      </p:sp>
    </p:spTree>
    <p:extLst>
      <p:ext uri="{BB962C8B-B14F-4D97-AF65-F5344CB8AC3E}">
        <p14:creationId xmlns:p14="http://schemas.microsoft.com/office/powerpoint/2010/main" val="151194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7375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0728" y="2086352"/>
                <a:ext cx="8856984" cy="210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String is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immutable</a:t>
                </a:r>
                <a:r>
                  <a:rPr lang="en-US" altLang="zh-CN" dirty="0"/>
                  <a:t>. You cannot change a string. Yet you can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reassign or create</a:t>
                </a:r>
                <a:r>
                  <a:rPr lang="en-US" altLang="zh-CN" dirty="0"/>
                  <a:t> it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[]:</a:t>
                </a:r>
                <a:r>
                  <a:rPr lang="en-US" altLang="zh-CN" dirty="0"/>
                  <a:t> String can be accessed by </a:t>
                </a:r>
                <a:r>
                  <a:rPr lang="en-US" altLang="zh-CN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str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</a:t>
                </a:r>
                <a:r>
                  <a:rPr lang="en-US" altLang="zh-CN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str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[start: stop: step]: </a:t>
                </a:r>
                <a:r>
                  <a:rPr lang="en-US" altLang="zh-CN" dirty="0"/>
                  <a:t>The rule for a slice of the string are the same with list and tuple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len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altLang="zh-CN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str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en-US" altLang="zh-CN" dirty="0"/>
                  <a:t>, returns the length of a string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  <a:r>
                  <a:rPr lang="en-US" altLang="zh-CN" dirty="0"/>
                  <a:t>: str1 + str2, returns the concatenation of two strings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str</a:t>
                </a:r>
                <a:r>
                  <a:rPr lang="en-US" altLang="zh-CN" dirty="0"/>
                  <a:t>*n, repeats the string n times (What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/>
                  <a:t>?)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Loop:   for x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in</a:t>
                </a:r>
                <a:r>
                  <a:rPr lang="en-US" altLang="zh-CN" dirty="0"/>
                  <a:t> str1: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2086352"/>
                <a:ext cx="8856984" cy="2108975"/>
              </a:xfrm>
              <a:prstGeom prst="rect">
                <a:avLst/>
              </a:prstGeom>
              <a:blipFill>
                <a:blip r:embed="rId2"/>
                <a:stretch>
                  <a:fillRect l="-551" t="-1445" b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1680828" y="1199533"/>
            <a:ext cx="6480720" cy="8804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can be defined by “…”, ’…’, and “““…”””</a:t>
            </a:r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 character: “\n”, “\t”</a:t>
            </a:r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input(): always returns a string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4312369"/>
            <a:ext cx="2959481" cy="187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4" y="4312369"/>
            <a:ext cx="5504835" cy="1311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4" y="5741110"/>
            <a:ext cx="1476375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39" y="5741110"/>
            <a:ext cx="3925249" cy="186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6293422"/>
            <a:ext cx="1781175" cy="561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3" y="6522022"/>
            <a:ext cx="1133475" cy="3333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3949080" y="6293422"/>
            <a:ext cx="3960440" cy="371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Modification? No! Reassignment? Yes!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C9987-232C-6747-B47D-2D75AB6D42B6}"/>
              </a:ext>
            </a:extLst>
          </p:cNvPr>
          <p:cNvSpPr/>
          <p:nvPr/>
        </p:nvSpPr>
        <p:spPr>
          <a:xfrm>
            <a:off x="5821288" y="2963084"/>
            <a:ext cx="3960440" cy="371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list!</a:t>
            </a:r>
            <a:endParaRPr lang="en-US" altLang="zh-CN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840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74626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&gt;, =, &lt;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2736" y="1199639"/>
            <a:ext cx="8496944" cy="470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practice, letters are ordered: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‘a’&lt;‘b’&lt;‘c’&lt;…&lt;‘z’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ASCII, characters are ordered by their ASCII: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‘\n’&lt;‘0’&lt;‘9’&lt;‘A’&lt;‘Z’&lt;‘a’&lt;‘z’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practice, letters are ordered: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‘a’&lt;‘b’&lt;‘c’&lt;…&lt;‘z’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Alphabetical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US" altLang="zh-CN" dirty="0"/>
              <a:t>(https://en.wikipedia.org/wiki/Alphabetical_order) is a system whereby strings of characters are placed in order based on the position of the characters in the conventional ordering of an alphabet. For two strings,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Their first letters are compared. If they differ, then the string whose first letter comes earlier in the alphabet comes before the other string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the first letters are the same, then the second letters are compared, and so 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a position is reached where one string has no more letters to compare while the other does, then the first (shorter) string is deemed to come first in alphabetical order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 python, strings are compared by alphabetical order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&gt;=, &lt;=, ==, &gt;, &lt;,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EFB99-756D-8E4A-9CBF-E0C04EEE7442}"/>
              </a:ext>
            </a:extLst>
          </p:cNvPr>
          <p:cNvSpPr/>
          <p:nvPr/>
        </p:nvSpPr>
        <p:spPr>
          <a:xfrm>
            <a:off x="6907100" y="1648073"/>
            <a:ext cx="2459632" cy="371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‘x’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7EA82-B7C1-4970-9A0B-9F52F114619A}"/>
              </a:ext>
            </a:extLst>
          </p:cNvPr>
          <p:cNvSpPr txBox="1"/>
          <p:nvPr/>
        </p:nvSpPr>
        <p:spPr>
          <a:xfrm>
            <a:off x="7909520" y="577802"/>
            <a:ext cx="1883849" cy="380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Copy from Lect.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09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34" y="2081108"/>
            <a:ext cx="3400425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52692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comparison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4" y="2128733"/>
            <a:ext cx="742950" cy="2266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3D8B2C-CA38-4A46-ACC3-94E1A5E10D2D}"/>
              </a:ext>
            </a:extLst>
          </p:cNvPr>
          <p:cNvSpPr txBox="1"/>
          <p:nvPr/>
        </p:nvSpPr>
        <p:spPr>
          <a:xfrm>
            <a:off x="7909520" y="577802"/>
            <a:ext cx="1883849" cy="380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Copy from Lect.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7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60039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 provides string module, where many useful constants and methods are included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hlinkClick r:id="rId2"/>
              </a:rPr>
              <a:t>https://docs.python.org/3/library/string.html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use this module,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string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n-US" altLang="zh-CN" dirty="0"/>
              <a:t> is a keyword, 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en-US" altLang="zh-CN" dirty="0"/>
              <a:t> is  the name of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5" y="2833712"/>
            <a:ext cx="3857625" cy="11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4040708"/>
            <a:ext cx="6877050" cy="847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2725" y="4939936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string.asci_letters</a:t>
            </a:r>
            <a:r>
              <a:rPr lang="en-US" altLang="zh-CN" dirty="0"/>
              <a:t> includes all the letters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string.punctuation</a:t>
            </a:r>
            <a:r>
              <a:rPr lang="en-US" altLang="zh-CN" dirty="0"/>
              <a:t> includes all the punctuation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string.asci_lowercase</a:t>
            </a:r>
            <a:r>
              <a:rPr lang="en-US" altLang="zh-CN" dirty="0"/>
              <a:t> includes all the lowercase letters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7137443" y="1508944"/>
            <a:ext cx="2212237" cy="2498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rgbClr val="C00000"/>
                </a:solidFill>
              </a:rPr>
              <a:t>string.ascii_letters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string.ascii_lowercase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string.ascii_uppercase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string.digits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string.hexdigits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string.octdigits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string.punctuation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string.printable</a:t>
            </a:r>
          </a:p>
          <a:p>
            <a:r>
              <a:rPr lang="zh-CN" altLang="en-US" sz="1800" dirty="0">
                <a:solidFill>
                  <a:srgbClr val="C00000"/>
                </a:solidFill>
              </a:rPr>
              <a:t>string.whitespace</a:t>
            </a:r>
          </a:p>
        </p:txBody>
      </p:sp>
    </p:spTree>
    <p:extLst>
      <p:ext uri="{BB962C8B-B14F-4D97-AF65-F5344CB8AC3E}">
        <p14:creationId xmlns:p14="http://schemas.microsoft.com/office/powerpoint/2010/main" val="405757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6809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methods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412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 string module provides several built-in functions to process strings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https://docs.python.org/3/library/stdtypes.html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str.find</a:t>
            </a:r>
            <a:r>
              <a:rPr lang="en-US" altLang="zh-CN" dirty="0"/>
              <a:t>(sub, start, end): Return the lowest index in the string where substring sub is found within the slice s[</a:t>
            </a:r>
            <a:r>
              <a:rPr lang="en-US" altLang="zh-CN" dirty="0" err="1"/>
              <a:t>start:end</a:t>
            </a:r>
            <a:r>
              <a:rPr lang="en-US" altLang="zh-CN" dirty="0"/>
              <a:t>]. Optional arguments start and end are interpreted as in slice notation. Return -1 if sub is not found. 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str.count</a:t>
            </a:r>
            <a:r>
              <a:rPr lang="en-US" altLang="zh-CN" dirty="0"/>
              <a:t>(sub[, start[, end]]): Return the number of non-overlapping occurrences of substring sub in the range [start, end]. Optional arguments start and end are interpreted as in slice notation.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2732431"/>
            <a:ext cx="385762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4" y="3103906"/>
            <a:ext cx="361950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5235781"/>
            <a:ext cx="2819400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4" y="5569156"/>
            <a:ext cx="200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348685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split(): split a string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8681" y="1360041"/>
                <a:ext cx="9361040" cy="1532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s</a:t>
                </a:r>
                <a:r>
                  <a:rPr lang="en-US" altLang="zh-CN" dirty="0" err="1"/>
                  <a:t>tr.split</a:t>
                </a:r>
                <a:r>
                  <a:rPr lang="en-US" altLang="zh-CN" dirty="0"/>
                  <a:t>(): Split a string into a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list</a:t>
                </a:r>
                <a:r>
                  <a:rPr lang="en-US" altLang="zh-CN" dirty="0"/>
                  <a:t> where </a:t>
                </a:r>
                <a:r>
                  <a:rPr lang="en-US" altLang="zh-CN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each word </a:t>
                </a:r>
                <a:r>
                  <a:rPr lang="en-US" altLang="zh-CN" dirty="0"/>
                  <a:t>is a list item:</a:t>
                </a:r>
              </a:p>
              <a:p>
                <a:pPr algn="ctr"/>
                <a:r>
                  <a:rPr lang="en-US" altLang="zh-CN" dirty="0"/>
                  <a:t>     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“I am from SJTU.”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[“I”, “am”, “from”, “SJTU”]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Parameter: </a:t>
                </a:r>
              </a:p>
              <a:p>
                <a:r>
                  <a:rPr lang="en-US" altLang="zh-CN" dirty="0"/>
                  <a:t>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separator</a:t>
                </a:r>
                <a:r>
                  <a:rPr lang="en-US" altLang="zh-CN" dirty="0"/>
                  <a:t>: Optional. Specifies the separator to use when splitting the string. By default any   </a:t>
                </a:r>
              </a:p>
              <a:p>
                <a:r>
                  <a:rPr lang="en-US" altLang="zh-CN" dirty="0"/>
                  <a:t>     whitespace is a separator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1" y="1360041"/>
                <a:ext cx="9361040" cy="1532792"/>
              </a:xfrm>
              <a:prstGeom prst="rect">
                <a:avLst/>
              </a:prstGeom>
              <a:blipFill>
                <a:blip r:embed="rId3"/>
                <a:stretch>
                  <a:fillRect l="-456" t="-1984" r="-19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C1EF9D-32B1-46E6-A357-789F42C4D57A}"/>
              </a:ext>
            </a:extLst>
          </p:cNvPr>
          <p:cNvSpPr txBox="1"/>
          <p:nvPr/>
        </p:nvSpPr>
        <p:spPr>
          <a:xfrm>
            <a:off x="1031160" y="4806301"/>
            <a:ext cx="2108269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默认分隔符：空格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986E4-DA92-4E65-A14C-07E53A15321A}"/>
              </a:ext>
            </a:extLst>
          </p:cNvPr>
          <p:cNvSpPr txBox="1"/>
          <p:nvPr/>
        </p:nvSpPr>
        <p:spPr>
          <a:xfrm>
            <a:off x="5389240" y="4803662"/>
            <a:ext cx="1627369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r>
              <a:rPr lang="zh-CN" altLang="en-US"/>
              <a:t>定义分</a:t>
            </a:r>
            <a:r>
              <a:rPr lang="zh-CN" altLang="en-US" dirty="0"/>
              <a:t>隔符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5A6F6-5BB9-46A0-A63B-43D49D7EB38F}"/>
              </a:ext>
            </a:extLst>
          </p:cNvPr>
          <p:cNvSpPr txBox="1"/>
          <p:nvPr/>
        </p:nvSpPr>
        <p:spPr>
          <a:xfrm>
            <a:off x="6541368" y="5554032"/>
            <a:ext cx="114646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实际应用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A3CD04-316A-4966-801F-F2EE8069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2839590"/>
            <a:ext cx="2448272" cy="14545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E93934-1DF5-4162-B5F5-358DC4EB3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0" y="2774079"/>
            <a:ext cx="4515236" cy="149240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42A1DCF-4CEC-49DD-97A4-30948D6A64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1" y="5340471"/>
            <a:ext cx="5161064" cy="1348162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D0E2932F-177C-4CF2-AFD4-BC10907071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12" y="4370472"/>
            <a:ext cx="2122319" cy="3594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64D66-C199-4E89-8AE4-EBFD800182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44" y="4370472"/>
            <a:ext cx="3539108" cy="328411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A4F3677C-6AEF-4329-81AE-82ADAF6A8C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6040561"/>
            <a:ext cx="416938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40"/>
    </mc:Choice>
    <mc:Fallback xmlns="">
      <p:transition spd="slow" advTm="348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Basic data structure</a:t>
            </a:r>
          </a:p>
          <a:p>
            <a:pPr marL="932642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Dict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32642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String</a:t>
            </a:r>
          </a:p>
          <a:p>
            <a:pPr marL="932642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9520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 join()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str.join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():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join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function is the inverse of </a:t>
            </a:r>
            <a:r>
              <a:rPr lang="en-US" altLang="zh-CN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split()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 It takes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anose="02010600040101010101" pitchFamily="2" charset="-122"/>
                <a:cs typeface="Times New Roman" panose="02020603050405020304" pitchFamily="18" charset="0"/>
              </a:rPr>
              <a:t>a list of strings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and concatenates the elements with a space between each pair</a:t>
            </a:r>
            <a:r>
              <a:rPr lang="en-US" altLang="zh-CN" dirty="0"/>
              <a:t>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10" y="2115591"/>
            <a:ext cx="3720257" cy="4750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9" y="1866058"/>
            <a:ext cx="4427232" cy="974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016225"/>
            <a:ext cx="4427233" cy="897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92" y="3176751"/>
            <a:ext cx="3812988" cy="5760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52736" y="3952329"/>
            <a:ext cx="849694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str.join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could also specify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the separator letter</a:t>
            </a:r>
            <a:endParaRPr lang="en-US" altLang="zh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C5879-6B29-1C44-96F7-B5F0A06BCAE1}"/>
              </a:ext>
            </a:extLst>
          </p:cNvPr>
          <p:cNvSpPr/>
          <p:nvPr/>
        </p:nvSpPr>
        <p:spPr>
          <a:xfrm>
            <a:off x="7158752" y="2716906"/>
            <a:ext cx="966792" cy="317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D208D-7D13-4A09-81DE-9C5306E79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9" y="4312370"/>
            <a:ext cx="3851168" cy="1719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8FD6E-5C26-40EB-BE1B-5BE281072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12370"/>
            <a:ext cx="4320480" cy="1162060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6A042C2-2397-4ECD-AFA6-63DED98DE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04" y="6130303"/>
            <a:ext cx="2415377" cy="573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C7338A-884C-4D5A-904C-1235E79E49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09" y="5694410"/>
            <a:ext cx="1549286" cy="2190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D7A0EA-C06C-43D1-A8C5-111AD9EA8191}"/>
              </a:ext>
            </a:extLst>
          </p:cNvPr>
          <p:cNvSpPr txBox="1"/>
          <p:nvPr/>
        </p:nvSpPr>
        <p:spPr>
          <a:xfrm>
            <a:off x="6757392" y="6130303"/>
            <a:ext cx="1006238" cy="380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iterable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04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1024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String: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more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str.isdigit</a:t>
            </a:r>
            <a:r>
              <a:rPr lang="en-US" altLang="zh-CN" dirty="0"/>
              <a:t>(): Return true if all characters in the string are digits and there is at least one character, false otherwise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str.upper</a:t>
            </a:r>
            <a:r>
              <a:rPr lang="en-US" altLang="zh-CN" dirty="0"/>
              <a:t>(): Return a copy of the string with all the cased characters converted to uppercase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str.rstrip</a:t>
            </a:r>
            <a:r>
              <a:rPr lang="en-US" altLang="zh-CN" dirty="0"/>
              <a:t>([chars]): Return a copy of the string with trailing characters removed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str.replace</a:t>
            </a:r>
            <a:r>
              <a:rPr lang="en-US" altLang="zh-CN" dirty="0"/>
              <a:t>(old, new[, count]): Return a copy of the string with all occurrences of substring old replaced by new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4453136" y="4312369"/>
            <a:ext cx="3888432" cy="698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C00000"/>
                </a:solidFill>
              </a:rPr>
              <a:t>Always check the string documents before implementing a function yourself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36" y="3232249"/>
            <a:ext cx="2445982" cy="10099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088" y="5346415"/>
            <a:ext cx="8197552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String can be processed directly on the content without defining a variable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5766804"/>
            <a:ext cx="46101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72" y="5765309"/>
            <a:ext cx="3312368" cy="458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6" y="3226491"/>
            <a:ext cx="3240360" cy="20999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D13839-65EA-4F86-ACF0-B78D6E12142D}"/>
              </a:ext>
            </a:extLst>
          </p:cNvPr>
          <p:cNvSpPr txBox="1"/>
          <p:nvPr/>
        </p:nvSpPr>
        <p:spPr>
          <a:xfrm>
            <a:off x="3796368" y="363504"/>
            <a:ext cx="5029200" cy="66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strip() method removes any whitespace from the beginning or the end: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26746-049A-4419-B313-A310D71049A0}"/>
              </a:ext>
            </a:extLst>
          </p:cNvPr>
          <p:cNvSpPr txBox="1"/>
          <p:nvPr/>
        </p:nvSpPr>
        <p:spPr>
          <a:xfrm>
            <a:off x="3877072" y="6430601"/>
            <a:ext cx="5472608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https://www.w3schools.com/python/python_strings.asp</a:t>
            </a:r>
          </a:p>
        </p:txBody>
      </p:sp>
    </p:spTree>
    <p:extLst>
      <p:ext uri="{BB962C8B-B14F-4D97-AF65-F5344CB8AC3E}">
        <p14:creationId xmlns:p14="http://schemas.microsoft.com/office/powerpoint/2010/main" val="137934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71901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String.format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712968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“I am {} from {}”.format(name, city)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{}: placeholder </a:t>
            </a:r>
            <a:r>
              <a:rPr lang="zh-CN" altLang="en-US" dirty="0"/>
              <a:t>占位符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format(): formats the specified value(s) and insert them inside the string's placeholder. The format() method returns the formatted string.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You may use index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variable to denote the placeholders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0B279-9394-40EF-A47B-AF74C835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2855455"/>
            <a:ext cx="6469360" cy="132965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F9E13BC-FBF2-4919-999E-BEA84F305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32" y="3197216"/>
            <a:ext cx="2376264" cy="64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C80CB-D209-4D39-8A94-5ACCED0202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4240361"/>
            <a:ext cx="8676964" cy="144016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36BE4A8-49B6-4D02-BBCE-DBDCCB448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82" y="5840924"/>
            <a:ext cx="4273835" cy="8789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D8B376-2E64-42DA-B1E3-00B7A33C2B96}"/>
              </a:ext>
            </a:extLst>
          </p:cNvPr>
          <p:cNvSpPr txBox="1"/>
          <p:nvPr/>
        </p:nvSpPr>
        <p:spPr>
          <a:xfrm>
            <a:off x="3977496" y="5312611"/>
            <a:ext cx="502920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Lucida Grande"/>
              </a:rPr>
              <a:t>#Accessing arguments by position or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99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01943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String.format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(): b, o, x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1742-0C35-4AC9-85E5-D7ECC5576D1D}"/>
              </a:ext>
            </a:extLst>
          </p:cNvPr>
          <p:cNvSpPr txBox="1"/>
          <p:nvPr/>
        </p:nvSpPr>
        <p:spPr>
          <a:xfrm>
            <a:off x="1644824" y="5788919"/>
            <a:ext cx="6403032" cy="95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https://www.w3schools.com/python/ref_string_format.asp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https://docs.python.org/3.8/library/string.html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D325602-7182-4D47-83BC-E9EB5D70A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8" y="2323075"/>
            <a:ext cx="3168352" cy="245513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7DD170B9-9EAB-438F-A1B0-43E14C78E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97" y="4966227"/>
            <a:ext cx="1296144" cy="520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73FBBE-78A6-4209-8686-DE9CF5610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4" y="2369526"/>
            <a:ext cx="3456384" cy="224950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47AB0F2-F842-45E0-8314-794CE8E6F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2" y="4966227"/>
            <a:ext cx="792088" cy="515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2F6259-4BDB-4147-9C49-CECC4BC837A7}"/>
              </a:ext>
            </a:extLst>
          </p:cNvPr>
          <p:cNvSpPr txBox="1"/>
          <p:nvPr/>
        </p:nvSpPr>
        <p:spPr>
          <a:xfrm>
            <a:off x="708721" y="1353815"/>
            <a:ext cx="2808312" cy="668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d: 10</a:t>
            </a:r>
            <a:r>
              <a:rPr lang="zh-CN" altLang="en-US" dirty="0"/>
              <a:t>进制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b, o, x: </a:t>
            </a:r>
            <a:r>
              <a:rPr lang="zh-CN" altLang="en-US" dirty="0"/>
              <a:t>二、八、十六进制</a:t>
            </a:r>
          </a:p>
        </p:txBody>
      </p:sp>
    </p:spTree>
    <p:extLst>
      <p:ext uri="{BB962C8B-B14F-4D97-AF65-F5344CB8AC3E}">
        <p14:creationId xmlns:p14="http://schemas.microsoft.com/office/powerpoint/2010/main" val="361058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38607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String.format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(): f, d, c, 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1742-0C35-4AC9-85E5-D7ECC5576D1D}"/>
              </a:ext>
            </a:extLst>
          </p:cNvPr>
          <p:cNvSpPr txBox="1"/>
          <p:nvPr/>
        </p:nvSpPr>
        <p:spPr>
          <a:xfrm>
            <a:off x="1716832" y="5821581"/>
            <a:ext cx="6403032" cy="95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https://www.w3schools.com/python/ref_string_format.asp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https://docs.python.org/3.8/library/string.html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F6259-4BDB-4147-9C49-CECC4BC837A7}"/>
              </a:ext>
            </a:extLst>
          </p:cNvPr>
          <p:cNvSpPr txBox="1"/>
          <p:nvPr/>
        </p:nvSpPr>
        <p:spPr>
          <a:xfrm>
            <a:off x="6325344" y="266370"/>
            <a:ext cx="2808312" cy="668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f:  </a:t>
            </a:r>
            <a:r>
              <a:rPr lang="zh-CN" altLang="en-US" dirty="0"/>
              <a:t>浮点数</a:t>
            </a:r>
            <a:r>
              <a:rPr lang="en-US" altLang="zh-CN" dirty="0"/>
              <a:t>  d: 10</a:t>
            </a:r>
            <a:r>
              <a:rPr lang="zh-CN" altLang="en-US" dirty="0"/>
              <a:t>进制整数</a:t>
            </a:r>
            <a:endParaRPr lang="en-US" altLang="zh-CN" dirty="0"/>
          </a:p>
          <a:p>
            <a:r>
              <a:rPr lang="en-US" altLang="zh-CN" dirty="0"/>
              <a:t>c:  </a:t>
            </a:r>
            <a:r>
              <a:rPr lang="zh-CN" altLang="en-US" dirty="0"/>
              <a:t>字符</a:t>
            </a:r>
            <a:r>
              <a:rPr lang="en-US" altLang="zh-CN" dirty="0"/>
              <a:t>      s:  </a:t>
            </a:r>
            <a:r>
              <a:rPr lang="zh-CN" altLang="en-US" dirty="0"/>
              <a:t>字符串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06C871F-9016-4CA8-8B77-2C07B9520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8" y="1247101"/>
            <a:ext cx="7821784" cy="1649171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9253775-8BF2-49FB-BA40-72582C5F9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50" y="2944217"/>
            <a:ext cx="4210350" cy="10801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0B32FC6-9729-4D5E-A229-39858CD69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8" y="3026564"/>
            <a:ext cx="4113766" cy="196315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F92E3E4-1B21-46C2-8F59-DF4CAA620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99" y="3561834"/>
            <a:ext cx="1538703" cy="1427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A977C5-066E-4677-8549-DFB8871A2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5" y="5182075"/>
            <a:ext cx="5499757" cy="51061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08E1D36-CAA1-444E-BB42-3BBBFDAF9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32" y="5235765"/>
            <a:ext cx="3204924" cy="403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304EFF-792E-49ED-AD73-A80B5A8DC2B0}"/>
              </a:ext>
            </a:extLst>
          </p:cNvPr>
          <p:cNvSpPr txBox="1"/>
          <p:nvPr/>
        </p:nvSpPr>
        <p:spPr>
          <a:xfrm>
            <a:off x="8119864" y="1881473"/>
            <a:ext cx="1512168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</a:t>
            </a:r>
            <a:r>
              <a:rPr lang="en-US" altLang="zh-CN" dirty="0"/>
              <a:t>6</a:t>
            </a:r>
            <a:r>
              <a:rPr lang="zh-CN" altLang="en-US" dirty="0"/>
              <a:t>位小数</a:t>
            </a:r>
          </a:p>
        </p:txBody>
      </p:sp>
    </p:spTree>
    <p:extLst>
      <p:ext uri="{BB962C8B-B14F-4D97-AF65-F5344CB8AC3E}">
        <p14:creationId xmlns:p14="http://schemas.microsoft.com/office/powerpoint/2010/main" val="56952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91458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String: old style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7EFD8-5BDC-4273-BFD9-2A29F63A23DE}"/>
              </a:ext>
            </a:extLst>
          </p:cNvPr>
          <p:cNvSpPr/>
          <p:nvPr/>
        </p:nvSpPr>
        <p:spPr>
          <a:xfrm>
            <a:off x="852736" y="1360041"/>
            <a:ext cx="8712968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“I am %s from %s”.%(name, city)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%: placeholder </a:t>
            </a:r>
            <a:r>
              <a:rPr lang="zh-CN" altLang="en-US" dirty="0"/>
              <a:t>占位符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f:  </a:t>
            </a:r>
            <a:r>
              <a:rPr lang="zh-CN" altLang="en-US" dirty="0"/>
              <a:t>浮点数</a:t>
            </a:r>
            <a:r>
              <a:rPr lang="en-US" altLang="zh-CN" dirty="0"/>
              <a:t>; d: 10</a:t>
            </a:r>
            <a:r>
              <a:rPr lang="zh-CN" altLang="en-US" dirty="0"/>
              <a:t>进制整数</a:t>
            </a:r>
            <a:r>
              <a:rPr lang="en-US" altLang="zh-CN" dirty="0"/>
              <a:t>; c:  </a:t>
            </a:r>
            <a:r>
              <a:rPr lang="zh-CN" altLang="en-US" dirty="0"/>
              <a:t>字符</a:t>
            </a:r>
            <a:r>
              <a:rPr lang="en-US" altLang="zh-CN" dirty="0"/>
              <a:t>; s:  </a:t>
            </a:r>
            <a:r>
              <a:rPr lang="zh-CN" altLang="en-US" dirty="0"/>
              <a:t>字符串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手工一一对齐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0838446-591D-4A31-82D9-DF39133A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2872209"/>
            <a:ext cx="7621488" cy="95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42002-90DE-4918-89AD-7B9502C1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2" y="4312369"/>
            <a:ext cx="6613376" cy="2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30061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String.format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(): format types 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1742-0C35-4AC9-85E5-D7ECC5576D1D}"/>
              </a:ext>
            </a:extLst>
          </p:cNvPr>
          <p:cNvSpPr txBox="1"/>
          <p:nvPr/>
        </p:nvSpPr>
        <p:spPr>
          <a:xfrm>
            <a:off x="2076872" y="6184577"/>
            <a:ext cx="6403032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https://www.w3schools.com/python/ref_string_format.asp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60B19-6CAE-452A-938F-F7C842201376}"/>
              </a:ext>
            </a:extLst>
          </p:cNvPr>
          <p:cNvSpPr txBox="1"/>
          <p:nvPr/>
        </p:nvSpPr>
        <p:spPr>
          <a:xfrm>
            <a:off x="703501" y="1588280"/>
            <a:ext cx="8651398" cy="38640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:&lt;		Left aligns the result (within the available space)</a:t>
            </a:r>
          </a:p>
          <a:p>
            <a:r>
              <a:rPr lang="zh-CN" altLang="en-US" dirty="0"/>
              <a:t>:&gt;		Right aligns the result (within the available space)</a:t>
            </a:r>
          </a:p>
          <a:p>
            <a:r>
              <a:rPr lang="zh-CN" altLang="en-US" dirty="0"/>
              <a:t>:^		Center aligns the result (within the available space)</a:t>
            </a:r>
          </a:p>
          <a:p>
            <a:r>
              <a:rPr lang="zh-CN" altLang="en-US" dirty="0"/>
              <a:t>:=		Places the sign to the left most position</a:t>
            </a:r>
          </a:p>
          <a:p>
            <a:r>
              <a:rPr lang="zh-CN" altLang="en-US" dirty="0"/>
              <a:t>:+		Use a plus sign to indicate if the result is positive or negative</a:t>
            </a:r>
          </a:p>
          <a:p>
            <a:r>
              <a:rPr lang="zh-CN" altLang="en-US" dirty="0"/>
              <a:t>:-		Use a minus sign for negative values only</a:t>
            </a:r>
          </a:p>
          <a:p>
            <a:r>
              <a:rPr lang="zh-CN" altLang="en-US" dirty="0"/>
              <a:t>: 		Use a space to insert an extra space before positive numbers (and a    </a:t>
            </a:r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minus sign befor negative numbers)</a:t>
            </a:r>
          </a:p>
          <a:p>
            <a:r>
              <a:rPr lang="zh-CN" altLang="en-US" dirty="0"/>
              <a:t>:,		Use a comma as a thousand separator</a:t>
            </a:r>
          </a:p>
          <a:p>
            <a:r>
              <a:rPr lang="zh-CN" altLang="en-US" dirty="0"/>
              <a:t>:_		Use a underscore as a thousand separator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:b		Binary format</a:t>
            </a:r>
          </a:p>
          <a:p>
            <a:r>
              <a:rPr lang="zh-CN" altLang="en-US" dirty="0"/>
              <a:t>:c		Converts the value into the corresponding unicode character</a:t>
            </a:r>
          </a:p>
          <a:p>
            <a:r>
              <a:rPr lang="zh-CN" altLang="en-US" dirty="0"/>
              <a:t>:d		Decimal format</a:t>
            </a:r>
          </a:p>
        </p:txBody>
      </p:sp>
    </p:spTree>
    <p:extLst>
      <p:ext uri="{BB962C8B-B14F-4D97-AF65-F5344CB8AC3E}">
        <p14:creationId xmlns:p14="http://schemas.microsoft.com/office/powerpoint/2010/main" val="267694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30061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String.format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(): format types 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1742-0C35-4AC9-85E5-D7ECC5576D1D}"/>
              </a:ext>
            </a:extLst>
          </p:cNvPr>
          <p:cNvSpPr txBox="1"/>
          <p:nvPr/>
        </p:nvSpPr>
        <p:spPr>
          <a:xfrm>
            <a:off x="1644824" y="6472609"/>
            <a:ext cx="6403032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https://www.w3schools.com/python/ref_string_format.asp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78192-C384-4B26-92B9-70EFA845D7D0}"/>
              </a:ext>
            </a:extLst>
          </p:cNvPr>
          <p:cNvSpPr txBox="1"/>
          <p:nvPr/>
        </p:nvSpPr>
        <p:spPr>
          <a:xfrm>
            <a:off x="528700" y="1745564"/>
            <a:ext cx="9001000" cy="35494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:e		Scientific format, with a lower case e</a:t>
            </a:r>
          </a:p>
          <a:p>
            <a:r>
              <a:rPr lang="zh-CN" altLang="en-US" dirty="0"/>
              <a:t>:E		Scientific format, with an upper case E</a:t>
            </a:r>
          </a:p>
          <a:p>
            <a:r>
              <a:rPr lang="zh-CN" altLang="en-US" dirty="0"/>
              <a:t>:f		Fix point number format</a:t>
            </a:r>
          </a:p>
          <a:p>
            <a:r>
              <a:rPr lang="zh-CN" altLang="en-US" dirty="0"/>
              <a:t>:F		Fix point number format, in uppercase format (show inf and nan as INF   </a:t>
            </a:r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and NAN)</a:t>
            </a:r>
          </a:p>
          <a:p>
            <a:r>
              <a:rPr lang="zh-CN" altLang="en-US" dirty="0"/>
              <a:t>:g		General format</a:t>
            </a:r>
          </a:p>
          <a:p>
            <a:r>
              <a:rPr lang="zh-CN" altLang="en-US" dirty="0"/>
              <a:t>:G		General format (using a upper case E for scientific notations)</a:t>
            </a:r>
          </a:p>
          <a:p>
            <a:r>
              <a:rPr lang="zh-CN" altLang="en-US" dirty="0"/>
              <a:t>:o		Octal format</a:t>
            </a:r>
          </a:p>
          <a:p>
            <a:r>
              <a:rPr lang="zh-CN" altLang="en-US" dirty="0"/>
              <a:t>:x		Hex format, lower case</a:t>
            </a:r>
          </a:p>
          <a:p>
            <a:r>
              <a:rPr lang="zh-CN" altLang="en-US" dirty="0"/>
              <a:t>:X		Hex format, upper case</a:t>
            </a:r>
          </a:p>
          <a:p>
            <a:r>
              <a:rPr lang="zh-CN" altLang="en-US" dirty="0"/>
              <a:t>:n		Number format</a:t>
            </a:r>
          </a:p>
          <a:p>
            <a:r>
              <a:rPr lang="zh-CN" altLang="en-US" dirty="0"/>
              <a:t>:%		Percentage format</a:t>
            </a:r>
          </a:p>
        </p:txBody>
      </p:sp>
    </p:spTree>
    <p:extLst>
      <p:ext uri="{BB962C8B-B14F-4D97-AF65-F5344CB8AC3E}">
        <p14:creationId xmlns:p14="http://schemas.microsoft.com/office/powerpoint/2010/main" val="291873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88840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f-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String: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Formatted string literals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2736" y="1199639"/>
                <a:ext cx="8496944" cy="1611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</a:rPr>
                  <a:t>Python version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</a:rPr>
                  <a:t> 3.6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000" dirty="0"/>
                  <a:t>Formatted string literals (also called f-strings for short) let you include the value of Python expressions inside a string by prefixing the string with f or F and writing expressions as {expression}.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1199639"/>
                <a:ext cx="8496944" cy="1611531"/>
              </a:xfrm>
              <a:prstGeom prst="rect">
                <a:avLst/>
              </a:prstGeom>
              <a:blipFill>
                <a:blip r:embed="rId2"/>
                <a:stretch>
                  <a:fillRect l="-646" t="-2273" r="-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A73649-0762-4A11-B9A5-B662A27D7505}"/>
              </a:ext>
            </a:extLst>
          </p:cNvPr>
          <p:cNvSpPr txBox="1"/>
          <p:nvPr/>
        </p:nvSpPr>
        <p:spPr>
          <a:xfrm>
            <a:off x="2148880" y="6538936"/>
            <a:ext cx="576064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https://docs.python.org/3/tutorial/inputoutput.html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FCC6C-3D24-4EEE-986C-6E8521BB02F5}"/>
              </a:ext>
            </a:extLst>
          </p:cNvPr>
          <p:cNvSpPr txBox="1"/>
          <p:nvPr/>
        </p:nvSpPr>
        <p:spPr>
          <a:xfrm flipH="1">
            <a:off x="7693496" y="1144017"/>
            <a:ext cx="1872208" cy="380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Repr,str</a:t>
            </a:r>
            <a:endParaRPr lang="zh-CN" alt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6D4FA6B-A985-4209-9FD0-22F6018CB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7" y="2576725"/>
            <a:ext cx="4392488" cy="154755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7E44E44-7CA6-4452-A23C-FE9629AB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4198470"/>
            <a:ext cx="3600400" cy="1692820"/>
          </a:xfrm>
          <a:prstGeom prst="rect">
            <a:avLst/>
          </a:prstGeom>
        </p:spPr>
      </p:pic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806CF4-A5FA-4425-99AF-F666145F1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3088400"/>
            <a:ext cx="2680372" cy="520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F97B76-ED99-4E4E-8047-8825D4D88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44" y="4888522"/>
            <a:ext cx="3102632" cy="312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2CF7A5-741A-403B-9F12-E032AB46A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6" y="5973047"/>
            <a:ext cx="4885184" cy="437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B3CB69-47FE-4C78-95E1-F05CB7671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44" y="6112569"/>
            <a:ext cx="3744417" cy="2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4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venn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44" y="1936105"/>
            <a:ext cx="456866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1932856" y="3088233"/>
            <a:ext cx="74732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7019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 descr="Image result for 字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56" y="1579544"/>
            <a:ext cx="20882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Image result for diction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660" y="1651552"/>
            <a:ext cx="19442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96079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</a:p>
        </p:txBody>
      </p:sp>
      <p:pic>
        <p:nvPicPr>
          <p:cNvPr id="13314" name="Picture 2" descr="Image result for åå¡å­å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46" y="1684189"/>
            <a:ext cx="1878943" cy="18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5929876" y="5230442"/>
            <a:ext cx="3144223" cy="3581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more efficient than list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B0E9DB7-AE9A-41CE-845C-22D2D77CF098}"/>
              </a:ext>
            </a:extLst>
          </p:cNvPr>
          <p:cNvSpPr/>
          <p:nvPr/>
        </p:nvSpPr>
        <p:spPr>
          <a:xfrm>
            <a:off x="852736" y="3986519"/>
            <a:ext cx="8136904" cy="123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altLang="zh-CN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we use keys to index values; it is unordered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</a:t>
            </a:r>
            <a:r>
              <a:rPr lang="en-US" altLang="zh-CN" dirty="0"/>
              <a:t>: Words and their interpretations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Word -- Key(</a:t>
            </a:r>
            <a:r>
              <a:rPr lang="zh-CN" altLang="en-US" dirty="0"/>
              <a:t>关键字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Interpretation – Value(</a:t>
            </a:r>
            <a:r>
              <a:rPr lang="zh-CN" altLang="en-US" dirty="0"/>
              <a:t>值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35405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8903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sz="3441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set is an unordered collection with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duplicate </a:t>
            </a:r>
            <a:r>
              <a:rPr lang="en-US" altLang="zh-CN" dirty="0"/>
              <a:t>elements.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Basic uses include membership testing and eliminating </a:t>
            </a:r>
            <a:r>
              <a:rPr lang="en-US" altLang="zh-CN" dirty="0">
                <a:solidFill>
                  <a:srgbClr val="C00000"/>
                </a:solidFill>
              </a:rPr>
              <a:t>duplicate entries (</a:t>
            </a:r>
            <a:r>
              <a:rPr lang="zh-CN" altLang="en-US" dirty="0">
                <a:solidFill>
                  <a:srgbClr val="C00000"/>
                </a:solidFill>
              </a:rPr>
              <a:t>重复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Set objects also support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operations </a:t>
            </a:r>
            <a:r>
              <a:rPr lang="en-US" altLang="zh-CN" dirty="0"/>
              <a:t>like </a:t>
            </a:r>
          </a:p>
          <a:p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union, intersection, difference, and symmetric difference.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https://docs.python.org/3/tutorial/datastructures.html#sets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Curly braces or the set() function can be used to create sets. </a:t>
            </a:r>
          </a:p>
          <a:p>
            <a:r>
              <a:rPr lang="en-US" altLang="zh-CN" dirty="0"/>
              <a:t>     Note: to create an empty set you have to use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set()</a:t>
            </a:r>
            <a:r>
              <a:rPr lang="en-US" altLang="zh-CN" dirty="0"/>
              <a:t>, not {}; the latter creates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empty dictionary</a:t>
            </a:r>
          </a:p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dirty="0"/>
              <a:t>fruit = {'apple', 'orange',  'pear',  'banana'}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D902410-4D80-486F-89B6-0DF5F6FF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3946440"/>
            <a:ext cx="3082113" cy="244827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FD2346D-9DA4-451A-A08F-329BF822B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69" y="4672409"/>
            <a:ext cx="2952328" cy="9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58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1731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Set: operations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527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A|B: Returns a set which is the </a:t>
            </a:r>
            <a:r>
              <a:rPr lang="en-US" altLang="zh-CN" dirty="0">
                <a:solidFill>
                  <a:srgbClr val="C00000"/>
                </a:solidFill>
              </a:rPr>
              <a:t>union</a:t>
            </a:r>
            <a:r>
              <a:rPr lang="en-US" altLang="zh-CN" dirty="0"/>
              <a:t> of sets A and B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A&amp; B: Returns a set which is the </a:t>
            </a:r>
            <a:r>
              <a:rPr lang="en-US" altLang="zh-CN" dirty="0">
                <a:solidFill>
                  <a:srgbClr val="C00000"/>
                </a:solidFill>
              </a:rPr>
              <a:t>intersection</a:t>
            </a:r>
            <a:r>
              <a:rPr lang="en-US" altLang="zh-CN" dirty="0"/>
              <a:t> of sets A and B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A-B: Returns the set </a:t>
            </a:r>
            <a:r>
              <a:rPr lang="en-US" altLang="zh-CN" dirty="0">
                <a:solidFill>
                  <a:srgbClr val="C00000"/>
                </a:solidFill>
              </a:rPr>
              <a:t>difference</a:t>
            </a:r>
            <a:r>
              <a:rPr lang="en-US" altLang="zh-CN" dirty="0"/>
              <a:t> of A and B (the elements included in A, but not included in B)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A^B: Returns the </a:t>
            </a:r>
            <a:r>
              <a:rPr lang="en-US" altLang="zh-CN" dirty="0">
                <a:solidFill>
                  <a:srgbClr val="C00000"/>
                </a:solidFill>
              </a:rPr>
              <a:t>symmetric difference </a:t>
            </a:r>
            <a:r>
              <a:rPr lang="en-US" altLang="zh-CN" dirty="0"/>
              <a:t>of sets A and B (the elements belonging to either A or B, but not to both sets simultaneously)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</a:t>
            </a:r>
            <a:r>
              <a:rPr lang="en-US" altLang="zh-CN" dirty="0">
                <a:solidFill>
                  <a:srgbClr val="C00000"/>
                </a:solidFill>
              </a:rPr>
              <a:t>&lt;=</a:t>
            </a:r>
            <a:r>
              <a:rPr lang="en-US" altLang="zh-CN" dirty="0"/>
              <a:t>B: Returns true if A is a subset of B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</a:t>
            </a:r>
            <a:r>
              <a:rPr lang="en-US" altLang="zh-CN" dirty="0">
                <a:solidFill>
                  <a:srgbClr val="C00000"/>
                </a:solidFill>
              </a:rPr>
              <a:t>&gt;=</a:t>
            </a:r>
            <a:r>
              <a:rPr lang="en-US" altLang="zh-CN" dirty="0"/>
              <a:t>B: Returns true if B is a subset of A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Similar, A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/>
              <a:t>B, A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en-US" altLang="zh-CN" dirty="0"/>
              <a:t>B</a:t>
            </a:r>
          </a:p>
        </p:txBody>
      </p:sp>
      <p:pic>
        <p:nvPicPr>
          <p:cNvPr id="1026" name="Picture 2" descr="Set Symmetric Difference in Python">
            <a:extLst>
              <a:ext uri="{FF2B5EF4-FFF2-40B4-BE49-F238E27FC236}">
                <a16:creationId xmlns:a16="http://schemas.microsoft.com/office/drawing/2014/main" id="{5C3B97F1-2B2E-44BE-B1AB-F530B79A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15" y="3000396"/>
            <a:ext cx="3888432" cy="22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 Difference in Python">
            <a:extLst>
              <a:ext uri="{FF2B5EF4-FFF2-40B4-BE49-F238E27FC236}">
                <a16:creationId xmlns:a16="http://schemas.microsoft.com/office/drawing/2014/main" id="{396645DF-5181-4DD1-B577-ACAE7C1C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0" y="2944217"/>
            <a:ext cx="3995184" cy="2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8D075-12B7-4F88-9172-3C3EF6742996}"/>
              </a:ext>
            </a:extLst>
          </p:cNvPr>
          <p:cNvSpPr txBox="1"/>
          <p:nvPr/>
        </p:nvSpPr>
        <p:spPr>
          <a:xfrm>
            <a:off x="2630713" y="5176465"/>
            <a:ext cx="629137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A-B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1CC44-7988-4E06-A235-D5B686FE661D}"/>
              </a:ext>
            </a:extLst>
          </p:cNvPr>
          <p:cNvSpPr txBox="1"/>
          <p:nvPr/>
        </p:nvSpPr>
        <p:spPr>
          <a:xfrm>
            <a:off x="6974834" y="5176465"/>
            <a:ext cx="576064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A^B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1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91403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set()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32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parameter of set() can be type of string, list, 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List, tuple: all the elements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</a:t>
            </a:r>
            <a:r>
              <a:rPr lang="en-US" altLang="zh-CN" dirty="0"/>
              <a:t>: all the keywords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String: all the characters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You cannot access items in a set by referring to an index, since sets are unordered the items has no index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add one item to a set use the add() method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add more than one item to a set use the 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update() </a:t>
            </a:r>
            <a:r>
              <a:rPr lang="en-US" altLang="zh-CN" dirty="0"/>
              <a:t>method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To remove an item in a set, use the remove(), or the discard() method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clear() method empties the set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All the above methods can be implemented by basic set operations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0" y="4460981"/>
            <a:ext cx="2273300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08" y="4460981"/>
            <a:ext cx="1790700" cy="96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08" y="5502381"/>
            <a:ext cx="1790700" cy="406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56" y="4453041"/>
            <a:ext cx="37211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6331843"/>
            <a:ext cx="3600400" cy="5095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6C8EEA-AD54-4EB2-8F11-EEAEFF602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84" y="6198728"/>
            <a:ext cx="1438476" cy="3334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E2CE19-A786-4801-BFBB-3690266CA7D1}"/>
              </a:ext>
            </a:extLst>
          </p:cNvPr>
          <p:cNvSpPr txBox="1"/>
          <p:nvPr/>
        </p:nvSpPr>
        <p:spPr>
          <a:xfrm>
            <a:off x="3211760" y="6569453"/>
            <a:ext cx="3528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TypeError: unhashable type: 'list'</a:t>
            </a:r>
          </a:p>
        </p:txBody>
      </p:sp>
    </p:spTree>
    <p:extLst>
      <p:ext uri="{BB962C8B-B14F-4D97-AF65-F5344CB8AC3E}">
        <p14:creationId xmlns:p14="http://schemas.microsoft.com/office/powerpoint/2010/main" val="958837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423937"/>
            <a:ext cx="6085936" cy="326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3732923"/>
            <a:ext cx="9073008" cy="1911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" y="5752529"/>
            <a:ext cx="43529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84" y="5752529"/>
            <a:ext cx="952500" cy="57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7045424" y="2067417"/>
            <a:ext cx="1296144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C00000"/>
                </a:solidFill>
              </a:rPr>
              <a:t>Code talks!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12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95625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704" y="1184497"/>
            <a:ext cx="871455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 Python interpreter has a number of functions and types built into it that are always available. They are listed here in alphabetical order.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061318E-E477-4081-8C49-2079E30F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24" y="1908488"/>
            <a:ext cx="6768752" cy="4121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A893B-F293-4DFB-8978-118AFC2C8D8A}"/>
              </a:ext>
            </a:extLst>
          </p:cNvPr>
          <p:cNvSpPr txBox="1"/>
          <p:nvPr/>
        </p:nvSpPr>
        <p:spPr>
          <a:xfrm>
            <a:off x="1428800" y="6029749"/>
            <a:ext cx="7543612" cy="66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hlinkClick r:id="rId3"/>
              </a:rPr>
              <a:t>https://docs.python.org/3.8/library/functions.html</a:t>
            </a:r>
            <a:endParaRPr lang="en-US" altLang="zh-CN" dirty="0"/>
          </a:p>
          <a:p>
            <a:pPr algn="ctr"/>
            <a:r>
              <a:rPr lang="en-US" altLang="zh-CN" dirty="0"/>
              <a:t>Tips: </a:t>
            </a:r>
            <a:r>
              <a:rPr lang="zh-CN" altLang="en-US" dirty="0">
                <a:solidFill>
                  <a:srgbClr val="C00000"/>
                </a:solidFill>
              </a:rPr>
              <a:t>当你需要实现一个基本的功能的时候，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可能已经帮你实现了</a:t>
            </a:r>
          </a:p>
        </p:txBody>
      </p:sp>
    </p:spTree>
    <p:extLst>
      <p:ext uri="{BB962C8B-B14F-4D97-AF65-F5344CB8AC3E}">
        <p14:creationId xmlns:p14="http://schemas.microsoft.com/office/powerpoint/2010/main" val="398753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6782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How to program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704" y="1184497"/>
            <a:ext cx="8714558" cy="354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For most PLs like C++, Java, Python, etc..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Basic grammar structure  (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语句的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  <a:cs typeface="Times New Roman" pitchFamily="18" charset="0"/>
              </a:rPr>
              <a:t>意义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 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语句的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  <a:cs typeface="Times New Roman" pitchFamily="18" charset="0"/>
              </a:rPr>
              <a:t>语法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Data types: inter, float, string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Expression: arithmetic, logic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Conditional expression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Loops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Advanced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Files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Class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Standard library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Complicated                     Hard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There are thousand methods to implement a feature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3237581" y="4816425"/>
            <a:ext cx="2758315" cy="412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makes perfect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220888" y="4168353"/>
            <a:ext cx="1296144" cy="178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╳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93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56512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: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elements of </a:t>
            </a:r>
            <a:r>
              <a:rPr lang="en-US" altLang="zh-CN" dirty="0" err="1"/>
              <a:t>dict</a:t>
            </a:r>
            <a:r>
              <a:rPr lang="en-US" altLang="zh-CN" dirty="0"/>
              <a:t> should be a pair like: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key: value.  “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林则徐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“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民族英雄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All the pairs are enclosed by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72" y="2156248"/>
            <a:ext cx="2019300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2736" y="3423305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key can be any </a:t>
            </a:r>
            <a:r>
              <a:rPr lang="en-US" altLang="zh-CN" b="1" dirty="0">
                <a:solidFill>
                  <a:srgbClr val="C00000"/>
                </a:solidFill>
              </a:rPr>
              <a:t>immutable</a:t>
            </a:r>
            <a:r>
              <a:rPr lang="en-US" altLang="zh-CN" dirty="0"/>
              <a:t> type.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关键字是唯一的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789325"/>
            <a:ext cx="5762625" cy="714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3" y="4503700"/>
            <a:ext cx="7905750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5248473"/>
            <a:ext cx="6734175" cy="3905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52736" y="4833133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List type cannot be the key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2736" y="5752529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) returns the length of </a:t>
            </a:r>
            <a:r>
              <a:rPr lang="en-US" altLang="zh-CN" dirty="0" err="1"/>
              <a:t>dict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6177969"/>
            <a:ext cx="5705475" cy="561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94" y="6182731"/>
            <a:ext cx="361950" cy="2762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8134494" y="5245095"/>
            <a:ext cx="1008112" cy="969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List: []</a:t>
            </a:r>
          </a:p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Tuple: ()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627" y="2975626"/>
            <a:ext cx="150554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dist="50800" dir="5400000" algn="ctr" rotWithShape="0">
                    <a:srgbClr val="000000">
                      <a:alpha val="91000"/>
                    </a:srgbClr>
                  </a:outerShdw>
                </a:effectLst>
              </a:rPr>
              <a:t># Typo: a-&gt;b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CF8663-5884-43D8-AFCB-62F4BDA07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76" y="1863060"/>
            <a:ext cx="5616624" cy="15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0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3025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: [], get()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Values of a dictionary can be accessed via </a:t>
            </a:r>
            <a:r>
              <a:rPr lang="en-US" altLang="zh-CN" dirty="0" err="1"/>
              <a:t>dict</a:t>
            </a:r>
            <a:r>
              <a:rPr lang="en-US" altLang="zh-CN" dirty="0"/>
              <a:t>[key]. If the key is not existed in the </a:t>
            </a:r>
            <a:r>
              <a:rPr lang="en-US" altLang="zh-CN" dirty="0" err="1"/>
              <a:t>dict</a:t>
            </a:r>
            <a:r>
              <a:rPr lang="en-US" altLang="zh-CN" dirty="0"/>
              <a:t>, an error will arise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Suppose we have a </a:t>
            </a:r>
            <a:r>
              <a:rPr lang="en-US" altLang="zh-CN" dirty="0" err="1"/>
              <a:t>dict</a:t>
            </a:r>
            <a:r>
              <a:rPr lang="en-US" altLang="zh-CN" dirty="0"/>
              <a:t> as follows: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chn</a:t>
            </a:r>
            <a:r>
              <a:rPr lang="en-US" altLang="zh-CN" dirty="0"/>
              <a:t> = {"Hello":"</a:t>
            </a:r>
            <a:r>
              <a:rPr lang="zh-CN" altLang="en-US" dirty="0"/>
              <a:t>你吼啊</a:t>
            </a:r>
            <a:r>
              <a:rPr lang="en-US" altLang="zh-CN" dirty="0"/>
              <a:t>", "World":"</a:t>
            </a:r>
            <a:r>
              <a:rPr lang="zh-CN" altLang="en-US" dirty="0"/>
              <a:t>世界</a:t>
            </a:r>
            <a:r>
              <a:rPr lang="en-US" altLang="zh-CN" dirty="0"/>
              <a:t>", "SJTU":"</a:t>
            </a:r>
            <a:r>
              <a:rPr lang="zh-CN" altLang="en-US" dirty="0"/>
              <a:t>上海交大</a:t>
            </a:r>
            <a:r>
              <a:rPr lang="en-US" altLang="zh-CN" dirty="0"/>
              <a:t>", "PI":3.14,                    </a:t>
            </a:r>
          </a:p>
          <a:p>
            <a:r>
              <a:rPr lang="en-US" altLang="zh-CN" dirty="0"/>
              <a:t>     "Second":"</a:t>
            </a:r>
            <a:r>
              <a:rPr lang="zh-CN" altLang="en-US" dirty="0"/>
              <a:t>秒</a:t>
            </a:r>
            <a:r>
              <a:rPr lang="en-US" altLang="zh-CN" dirty="0"/>
              <a:t>"}</a:t>
            </a:r>
          </a:p>
          <a:p>
            <a:r>
              <a:rPr lang="en-US" altLang="zh-CN" dirty="0"/>
              <a:t>      All its keys are: “Hello”, “World”, “SJTU”, “PI”, “Second”</a:t>
            </a:r>
          </a:p>
          <a:p>
            <a:r>
              <a:rPr lang="en-US" altLang="zh-CN" dirty="0"/>
              <a:t>      An error will arise if you use other values to access the </a:t>
            </a:r>
            <a:r>
              <a:rPr lang="en-US" altLang="zh-CN" dirty="0" err="1"/>
              <a:t>chn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3240132"/>
            <a:ext cx="7739600" cy="820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6" y="4126945"/>
            <a:ext cx="3335943" cy="508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962008" y="4696782"/>
            <a:ext cx="7955624" cy="667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principle, there is no order on the keys, unless you specify it. For example: a = {"test":1, 1.2:3, 3:"hello", 5:[1,2,3]}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4105559"/>
            <a:ext cx="682816" cy="5151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6712" y="5364199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get() that gives you the same result as [] does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9428B-1C7D-43E4-9748-C72521863D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0" y="5804511"/>
            <a:ext cx="6253336" cy="754293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895A79F-EBCA-437B-ABBA-32AF0E3E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56" y="5804511"/>
            <a:ext cx="1917948" cy="7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73018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: Removing Items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delete </a:t>
            </a:r>
            <a:r>
              <a:rPr lang="en-US" altLang="zh-CN" dirty="0" err="1"/>
              <a:t>dict</a:t>
            </a:r>
            <a:r>
              <a:rPr lang="en-US" altLang="zh-CN" dirty="0"/>
              <a:t>[key]: The del keyword removes the item with the specified key name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dict.pop</a:t>
            </a:r>
            <a:r>
              <a:rPr lang="en-US" altLang="zh-CN" dirty="0"/>
              <a:t>(): The pop() method removes the item with the specified key name: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dict.popitem</a:t>
            </a:r>
            <a:r>
              <a:rPr lang="en-US" altLang="zh-CN" dirty="0"/>
              <a:t>(): The </a:t>
            </a:r>
            <a:r>
              <a:rPr lang="en-US" altLang="zh-CN" dirty="0" err="1"/>
              <a:t>popitem</a:t>
            </a:r>
            <a:r>
              <a:rPr lang="en-US" altLang="zh-CN" dirty="0"/>
              <a:t>() method removes the last inserted item (in versions before 3.7, a random item is removed instead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en-US" altLang="zh-CN" dirty="0"/>
          </a:p>
        </p:txBody>
      </p:sp>
      <p:sp>
        <p:nvSpPr>
          <p:cNvPr id="16" name="Rectangle 15"/>
          <p:cNvSpPr/>
          <p:nvPr/>
        </p:nvSpPr>
        <p:spPr>
          <a:xfrm>
            <a:off x="855593" y="4407981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del keyword can also delete the dictionary completely: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4DE758-B0E7-48DF-8677-43F9E64C13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4" y="2444339"/>
            <a:ext cx="5110268" cy="1954024"/>
          </a:xfrm>
          <a:prstGeom prst="rect">
            <a:avLst/>
          </a:prstGeom>
        </p:spPr>
      </p:pic>
      <p:pic>
        <p:nvPicPr>
          <p:cNvPr id="8" name="Picture 7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73923DCA-3627-48E7-B992-3BEC4A51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68" y="3517450"/>
            <a:ext cx="6181328" cy="890531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E7217C5-FBA2-4145-AC1B-E70423E48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4" y="4816425"/>
            <a:ext cx="7621488" cy="1107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A3B2A0-2FCF-41B6-98D4-0BC57C55D0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52" y="6026544"/>
            <a:ext cx="6469360" cy="6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630082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: modification, copy and merge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values can be reassigned/updated/added via its key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dictionary in python  is </a:t>
            </a:r>
            <a:r>
              <a:rPr lang="en-US" altLang="zh-CN" b="1" dirty="0">
                <a:solidFill>
                  <a:srgbClr val="C00000"/>
                </a:solidFill>
              </a:rPr>
              <a:t>mutable</a:t>
            </a:r>
            <a:r>
              <a:rPr lang="en-US" altLang="zh-CN" dirty="0"/>
              <a:t>. You need to make a copy in case of modification: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dict.copy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also possible to use the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constructor to make a new dictionary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1" y="3273751"/>
            <a:ext cx="5141715" cy="127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3325949"/>
            <a:ext cx="3111499" cy="5270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5965304" y="4010888"/>
            <a:ext cx="3672408" cy="396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is the alias of a; c is a copy of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291" y="5372104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When you need to merge two dictionaries x and y,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{**x, **y}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8" y="5769539"/>
            <a:ext cx="3448050" cy="1152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20" y="5765721"/>
            <a:ext cx="4941338" cy="2513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5101208" y="6255371"/>
            <a:ext cx="3672408" cy="513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about a + b? a*3?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6" y="1525356"/>
            <a:ext cx="3140230" cy="9005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1" y="1542538"/>
            <a:ext cx="2409825" cy="323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1" y="1966524"/>
            <a:ext cx="316230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7E10B-C3EC-40A1-9BFF-D2F3E565C8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1" y="4645956"/>
            <a:ext cx="5965303" cy="715375"/>
          </a:xfrm>
          <a:prstGeom prst="rect">
            <a:avLst/>
          </a:prstGeom>
        </p:spPr>
      </p:pic>
      <p:pic>
        <p:nvPicPr>
          <p:cNvPr id="15" name="Picture 14" descr="A picture containing clock, orange, mounted, hanging&#10;&#10;Description automatically generated">
            <a:extLst>
              <a:ext uri="{FF2B5EF4-FFF2-40B4-BE49-F238E27FC236}">
                <a16:creationId xmlns:a16="http://schemas.microsoft.com/office/drawing/2014/main" id="{D31C2A86-E8DF-4F4E-A981-9689EE8DE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40" y="4795956"/>
            <a:ext cx="576063" cy="4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9780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: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a dictionary </a:t>
            </a:r>
            <a:r>
              <a:rPr lang="en-US" altLang="zh-CN" dirty="0" err="1"/>
              <a:t>dict</a:t>
            </a:r>
            <a:r>
              <a:rPr lang="en-US" altLang="zh-CN" dirty="0"/>
              <a:t>, there are several methods to get its useful information: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dict.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altLang="zh-CN" dirty="0"/>
              <a:t>(), returns all its keys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dict.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altLang="zh-CN" dirty="0"/>
              <a:t>(), returns all its values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dict.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r>
              <a:rPr lang="en-US" altLang="zh-CN" dirty="0"/>
              <a:t>(), returns all its items (</a:t>
            </a:r>
            <a:r>
              <a:rPr lang="en-US" altLang="zh-CN" dirty="0" err="1"/>
              <a:t>key:value</a:t>
            </a:r>
            <a:r>
              <a:rPr lang="en-US" altLang="zh-CN" dirty="0"/>
              <a:t> pairs)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2" y="2469227"/>
            <a:ext cx="67437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6" y="3664297"/>
            <a:ext cx="6761256" cy="6953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997521" y="4414107"/>
            <a:ext cx="7847334" cy="632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dict.keys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dict.values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and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dict.items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will not directly return a list. You should transform them yourself.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2736" y="5124993"/>
            <a:ext cx="813690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 </a:t>
            </a:r>
            <a:r>
              <a:rPr lang="en-US" altLang="zh-CN" dirty="0"/>
              <a:t>can be used to test the membership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16" y="5514776"/>
            <a:ext cx="271462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64" y="5543351"/>
            <a:ext cx="838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80529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Loop Through a Dictionary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36" y="1199639"/>
            <a:ext cx="8136904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 all key names in the dictionary, one by one: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dict</a:t>
            </a:r>
            <a:r>
              <a:rPr lang="en-US" altLang="zh-CN" dirty="0"/>
              <a:t>: print(x)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Print all values in the dictionary, one by one: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dict</a:t>
            </a:r>
            <a:r>
              <a:rPr lang="en-US" altLang="zh-CN" dirty="0"/>
              <a:t>: print(</a:t>
            </a:r>
            <a:r>
              <a:rPr lang="en-US" altLang="zh-CN" dirty="0" err="1"/>
              <a:t>dict</a:t>
            </a:r>
            <a:r>
              <a:rPr lang="en-US" altLang="zh-CN" dirty="0"/>
              <a:t>[x])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You can also use the values() method to return values of a dictionary: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thisdict.values</a:t>
            </a:r>
            <a:r>
              <a:rPr lang="en-US" altLang="zh-CN" dirty="0"/>
              <a:t>():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 print(x)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Loop through both keys and values, by using the items() method: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x, y in </a:t>
            </a:r>
            <a:r>
              <a:rPr lang="en-US" altLang="zh-CN" dirty="0" err="1"/>
              <a:t>thisdict.items</a:t>
            </a:r>
            <a:r>
              <a:rPr lang="en-US" altLang="zh-CN" dirty="0"/>
              <a:t>():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  print(x, y)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05651CC-F536-4996-8372-B1A418B64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9" y="4096345"/>
            <a:ext cx="7682064" cy="2710735"/>
          </a:xfrm>
          <a:prstGeom prst="rect">
            <a:avLst/>
          </a:prstGeom>
        </p:spPr>
      </p:pic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4E71FE83-0979-46C5-BA36-D510DEB0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57" y="1864097"/>
            <a:ext cx="1440716" cy="49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7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95041</TotalTime>
  <Words>2901</Words>
  <Application>Microsoft Office PowerPoint</Application>
  <PresentationFormat>Custom</PresentationFormat>
  <Paragraphs>308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Lucida Grande</vt:lpstr>
      <vt:lpstr>宋体</vt:lpstr>
      <vt:lpstr>Calibri</vt:lpstr>
      <vt:lpstr>Cambria Math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Nisheeth Vishnoi</dc:creator>
  <cp:lastModifiedBy>Cheng Fan</cp:lastModifiedBy>
  <cp:revision>4184</cp:revision>
  <cp:lastPrinted>2018-02-19T20:12:03Z</cp:lastPrinted>
  <dcterms:created xsi:type="dcterms:W3CDTF">2012-11-18T11:25:02Z</dcterms:created>
  <dcterms:modified xsi:type="dcterms:W3CDTF">2022-10-12T09:11:56Z</dcterms:modified>
</cp:coreProperties>
</file>