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1"/>
  </p:notesMasterIdLst>
  <p:sldIdLst>
    <p:sldId id="628" r:id="rId2"/>
    <p:sldId id="1074" r:id="rId3"/>
    <p:sldId id="1112" r:id="rId4"/>
    <p:sldId id="1115" r:id="rId5"/>
    <p:sldId id="1113" r:id="rId6"/>
    <p:sldId id="1116" r:id="rId7"/>
    <p:sldId id="1114" r:id="rId8"/>
    <p:sldId id="1109" r:id="rId9"/>
    <p:sldId id="1111" r:id="rId10"/>
    <p:sldId id="1117" r:id="rId11"/>
    <p:sldId id="1110" r:id="rId12"/>
    <p:sldId id="1108" r:id="rId13"/>
    <p:sldId id="1106" r:id="rId14"/>
    <p:sldId id="1103" r:id="rId15"/>
    <p:sldId id="1104" r:id="rId16"/>
    <p:sldId id="1105" r:id="rId17"/>
    <p:sldId id="1107" r:id="rId18"/>
    <p:sldId id="1101" r:id="rId19"/>
    <p:sldId id="1100" r:id="rId20"/>
    <p:sldId id="1099" r:id="rId21"/>
    <p:sldId id="1097" r:id="rId22"/>
    <p:sldId id="1098" r:id="rId23"/>
    <p:sldId id="1096" r:id="rId24"/>
    <p:sldId id="1094" r:id="rId25"/>
    <p:sldId id="1095" r:id="rId26"/>
    <p:sldId id="1086" r:id="rId27"/>
    <p:sldId id="1085" r:id="rId28"/>
    <p:sldId id="1089" r:id="rId29"/>
    <p:sldId id="1084" r:id="rId30"/>
    <p:sldId id="1087" r:id="rId31"/>
    <p:sldId id="1083" r:id="rId32"/>
    <p:sldId id="1088" r:id="rId33"/>
    <p:sldId id="1057" r:id="rId34"/>
    <p:sldId id="1090" r:id="rId35"/>
    <p:sldId id="1091" r:id="rId36"/>
    <p:sldId id="1092" r:id="rId37"/>
    <p:sldId id="1082" r:id="rId38"/>
    <p:sldId id="1093" r:id="rId39"/>
    <p:sldId id="1076" r:id="rId40"/>
    <p:sldId id="1078" r:id="rId41"/>
    <p:sldId id="1079" r:id="rId42"/>
    <p:sldId id="1080" r:id="rId43"/>
    <p:sldId id="1081" r:id="rId44"/>
    <p:sldId id="1077" r:id="rId45"/>
    <p:sldId id="1024" r:id="rId46"/>
    <p:sldId id="1016" r:id="rId47"/>
    <p:sldId id="1060" r:id="rId48"/>
    <p:sldId id="1071" r:id="rId49"/>
    <p:sldId id="1061" r:id="rId50"/>
  </p:sldIdLst>
  <p:sldSz cx="10058400" cy="7040563"/>
  <p:notesSz cx="6858000" cy="9144000"/>
  <p:custDataLst>
    <p:tags r:id="rId52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293F53-1C80-4F27-B19F-4AED9A9B73AA}" v="213" dt="2020-11-23T06:33:00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1754" autoAdjust="0"/>
  </p:normalViewPr>
  <p:slideViewPr>
    <p:cSldViewPr showGuides="1">
      <p:cViewPr varScale="1">
        <p:scale>
          <a:sx n="82" d="100"/>
          <a:sy n="82" d="100"/>
        </p:scale>
        <p:origin x="90" y="1050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Fan" userId="73b39abba4055029" providerId="LiveId" clId="{8DA7AB24-1E45-482A-B44E-058F0C6F7D87}"/>
    <pc:docChg chg="undo custSel addSld modSld sldOrd">
      <pc:chgData name="Cheng Fan" userId="73b39abba4055029" providerId="LiveId" clId="{8DA7AB24-1E45-482A-B44E-058F0C6F7D87}" dt="2020-11-12T23:42:51.593" v="3017" actId="1076"/>
      <pc:docMkLst>
        <pc:docMk/>
      </pc:docMkLst>
      <pc:sldChg chg="modSp mod">
        <pc:chgData name="Cheng Fan" userId="73b39abba4055029" providerId="LiveId" clId="{8DA7AB24-1E45-482A-B44E-058F0C6F7D87}" dt="2020-10-26T00:52:47.411" v="571" actId="20577"/>
        <pc:sldMkLst>
          <pc:docMk/>
          <pc:sldMk cId="1190136621" sldId="1057"/>
        </pc:sldMkLst>
        <pc:spChg chg="mod">
          <ac:chgData name="Cheng Fan" userId="73b39abba4055029" providerId="LiveId" clId="{8DA7AB24-1E45-482A-B44E-058F0C6F7D87}" dt="2020-10-26T00:52:47.411" v="571" actId="20577"/>
          <ac:spMkLst>
            <pc:docMk/>
            <pc:sldMk cId="1190136621" sldId="1057"/>
            <ac:spMk id="5" creationId="{9F078EC3-00FC-6D4B-9336-1BB438747989}"/>
          </ac:spMkLst>
        </pc:spChg>
      </pc:sldChg>
      <pc:sldChg chg="addSp delSp mod">
        <pc:chgData name="Cheng Fan" userId="73b39abba4055029" providerId="LiveId" clId="{8DA7AB24-1E45-482A-B44E-058F0C6F7D87}" dt="2020-10-26T07:44:09.630" v="2096" actId="22"/>
        <pc:sldMkLst>
          <pc:docMk/>
          <pc:sldMk cId="1704512297" sldId="1074"/>
        </pc:sldMkLst>
        <pc:spChg chg="add del">
          <ac:chgData name="Cheng Fan" userId="73b39abba4055029" providerId="LiveId" clId="{8DA7AB24-1E45-482A-B44E-058F0C6F7D87}" dt="2020-10-26T07:44:09.630" v="2096" actId="22"/>
          <ac:spMkLst>
            <pc:docMk/>
            <pc:sldMk cId="1704512297" sldId="1074"/>
            <ac:spMk id="7" creationId="{3D049E49-63AD-4735-9377-AA95E7670366}"/>
          </ac:spMkLst>
        </pc:spChg>
      </pc:sldChg>
      <pc:sldChg chg="delSp modSp mod ord">
        <pc:chgData name="Cheng Fan" userId="73b39abba4055029" providerId="LiveId" clId="{8DA7AB24-1E45-482A-B44E-058F0C6F7D87}" dt="2020-10-26T07:39:33.399" v="2022"/>
        <pc:sldMkLst>
          <pc:docMk/>
          <pc:sldMk cId="3881439001" sldId="1082"/>
        </pc:sldMkLst>
        <pc:spChg chg="mod">
          <ac:chgData name="Cheng Fan" userId="73b39abba4055029" providerId="LiveId" clId="{8DA7AB24-1E45-482A-B44E-058F0C6F7D87}" dt="2020-10-26T07:39:11.525" v="2015" actId="20577"/>
          <ac:spMkLst>
            <pc:docMk/>
            <pc:sldMk cId="3881439001" sldId="1082"/>
            <ac:spMk id="5" creationId="{9F078EC3-00FC-6D4B-9336-1BB438747989}"/>
          </ac:spMkLst>
        </pc:spChg>
        <pc:spChg chg="mod">
          <ac:chgData name="Cheng Fan" userId="73b39abba4055029" providerId="LiveId" clId="{8DA7AB24-1E45-482A-B44E-058F0C6F7D87}" dt="2020-10-26T02:59:41.712" v="1378" actId="20577"/>
          <ac:spMkLst>
            <pc:docMk/>
            <pc:sldMk cId="3881439001" sldId="1082"/>
            <ac:spMk id="9" creationId="{00000000-0000-0000-0000-000000000000}"/>
          </ac:spMkLst>
        </pc:spChg>
        <pc:spChg chg="mod">
          <ac:chgData name="Cheng Fan" userId="73b39abba4055029" providerId="LiveId" clId="{8DA7AB24-1E45-482A-B44E-058F0C6F7D87}" dt="2020-10-26T07:39:30.413" v="2020" actId="1076"/>
          <ac:spMkLst>
            <pc:docMk/>
            <pc:sldMk cId="3881439001" sldId="1082"/>
            <ac:spMk id="10" creationId="{44132402-E678-4E9F-AB48-8D9F9F77BD47}"/>
          </ac:spMkLst>
        </pc:spChg>
        <pc:spChg chg="del mod">
          <ac:chgData name="Cheng Fan" userId="73b39abba4055029" providerId="LiveId" clId="{8DA7AB24-1E45-482A-B44E-058F0C6F7D87}" dt="2020-10-26T07:39:33.399" v="2022"/>
          <ac:spMkLst>
            <pc:docMk/>
            <pc:sldMk cId="3881439001" sldId="1082"/>
            <ac:spMk id="12" creationId="{6BD74DFB-1017-4A9E-A03B-4B768AD1F214}"/>
          </ac:spMkLst>
        </pc:spChg>
      </pc:sldChg>
      <pc:sldChg chg="modSp mod">
        <pc:chgData name="Cheng Fan" userId="73b39abba4055029" providerId="LiveId" clId="{8DA7AB24-1E45-482A-B44E-058F0C6F7D87}" dt="2020-10-26T07:31:58.010" v="1925" actId="20577"/>
        <pc:sldMkLst>
          <pc:docMk/>
          <pc:sldMk cId="76180750" sldId="1083"/>
        </pc:sldMkLst>
        <pc:spChg chg="mod">
          <ac:chgData name="Cheng Fan" userId="73b39abba4055029" providerId="LiveId" clId="{8DA7AB24-1E45-482A-B44E-058F0C6F7D87}" dt="2020-10-26T07:31:58.010" v="1925" actId="20577"/>
          <ac:spMkLst>
            <pc:docMk/>
            <pc:sldMk cId="76180750" sldId="1083"/>
            <ac:spMk id="5" creationId="{9F078EC3-00FC-6D4B-9336-1BB438747989}"/>
          </ac:spMkLst>
        </pc:spChg>
      </pc:sldChg>
      <pc:sldChg chg="addSp delSp modSp mod">
        <pc:chgData name="Cheng Fan" userId="73b39abba4055029" providerId="LiveId" clId="{8DA7AB24-1E45-482A-B44E-058F0C6F7D87}" dt="2020-10-26T07:31:34.988" v="1880" actId="21"/>
        <pc:sldMkLst>
          <pc:docMk/>
          <pc:sldMk cId="1497244705" sldId="1084"/>
        </pc:sldMkLst>
        <pc:spChg chg="add del">
          <ac:chgData name="Cheng Fan" userId="73b39abba4055029" providerId="LiveId" clId="{8DA7AB24-1E45-482A-B44E-058F0C6F7D87}" dt="2020-10-26T07:31:34.988" v="1880" actId="21"/>
          <ac:spMkLst>
            <pc:docMk/>
            <pc:sldMk cId="1497244705" sldId="1084"/>
            <ac:spMk id="2" creationId="{0A404DA8-3457-4C0C-A6BC-1F5CDB0E2DB7}"/>
          </ac:spMkLst>
        </pc:spChg>
        <pc:spChg chg="add del mod">
          <ac:chgData name="Cheng Fan" userId="73b39abba4055029" providerId="LiveId" clId="{8DA7AB24-1E45-482A-B44E-058F0C6F7D87}" dt="2020-10-26T07:31:21.226" v="1878" actId="21"/>
          <ac:spMkLst>
            <pc:docMk/>
            <pc:sldMk cId="1497244705" sldId="1084"/>
            <ac:spMk id="6" creationId="{0D78D3AB-ADEA-45F6-9267-6A9753071B48}"/>
          </ac:spMkLst>
        </pc:spChg>
      </pc:sldChg>
      <pc:sldChg chg="addSp delSp modSp mod">
        <pc:chgData name="Cheng Fan" userId="73b39abba4055029" providerId="LiveId" clId="{8DA7AB24-1E45-482A-B44E-058F0C6F7D87}" dt="2020-10-26T07:27:23.778" v="1789" actId="5793"/>
        <pc:sldMkLst>
          <pc:docMk/>
          <pc:sldMk cId="3497503324" sldId="1085"/>
        </pc:sldMkLst>
        <pc:spChg chg="add del mod">
          <ac:chgData name="Cheng Fan" userId="73b39abba4055029" providerId="LiveId" clId="{8DA7AB24-1E45-482A-B44E-058F0C6F7D87}" dt="2020-10-26T07:17:40.919" v="1741" actId="478"/>
          <ac:spMkLst>
            <pc:docMk/>
            <pc:sldMk cId="3497503324" sldId="1085"/>
            <ac:spMk id="6" creationId="{325DE836-2BD6-4184-9B6B-F0138941F4E8}"/>
          </ac:spMkLst>
        </pc:spChg>
        <pc:spChg chg="add mod">
          <ac:chgData name="Cheng Fan" userId="73b39abba4055029" providerId="LiveId" clId="{8DA7AB24-1E45-482A-B44E-058F0C6F7D87}" dt="2020-10-26T07:27:23.778" v="1789" actId="5793"/>
          <ac:spMkLst>
            <pc:docMk/>
            <pc:sldMk cId="3497503324" sldId="1085"/>
            <ac:spMk id="7" creationId="{221D7A27-7B6B-45DF-9C9C-8BCE76E25B0C}"/>
          </ac:spMkLst>
        </pc:spChg>
        <pc:spChg chg="mod">
          <ac:chgData name="Cheng Fan" userId="73b39abba4055029" providerId="LiveId" clId="{8DA7AB24-1E45-482A-B44E-058F0C6F7D87}" dt="2020-10-26T07:22:56.988" v="1774" actId="20577"/>
          <ac:spMkLst>
            <pc:docMk/>
            <pc:sldMk cId="3497503324" sldId="1085"/>
            <ac:spMk id="9" creationId="{00000000-0000-0000-0000-000000000000}"/>
          </ac:spMkLst>
        </pc:spChg>
      </pc:sldChg>
      <pc:sldChg chg="modSp mod">
        <pc:chgData name="Cheng Fan" userId="73b39abba4055029" providerId="LiveId" clId="{8DA7AB24-1E45-482A-B44E-058F0C6F7D87}" dt="2020-10-26T07:13:43.523" v="1573" actId="207"/>
        <pc:sldMkLst>
          <pc:docMk/>
          <pc:sldMk cId="3291587163" sldId="1086"/>
        </pc:sldMkLst>
        <pc:spChg chg="mod">
          <ac:chgData name="Cheng Fan" userId="73b39abba4055029" providerId="LiveId" clId="{8DA7AB24-1E45-482A-B44E-058F0C6F7D87}" dt="2020-10-26T07:13:43.523" v="1573" actId="207"/>
          <ac:spMkLst>
            <pc:docMk/>
            <pc:sldMk cId="3291587163" sldId="1086"/>
            <ac:spMk id="9" creationId="{00000000-0000-0000-0000-000000000000}"/>
          </ac:spMkLst>
        </pc:spChg>
      </pc:sldChg>
      <pc:sldChg chg="delSp modSp add mod">
        <pc:chgData name="Cheng Fan" userId="73b39abba4055029" providerId="LiveId" clId="{8DA7AB24-1E45-482A-B44E-058F0C6F7D87}" dt="2020-10-26T07:31:49.108" v="1918" actId="20577"/>
        <pc:sldMkLst>
          <pc:docMk/>
          <pc:sldMk cId="3279807510" sldId="1087"/>
        </pc:sldMkLst>
        <pc:spChg chg="mod">
          <ac:chgData name="Cheng Fan" userId="73b39abba4055029" providerId="LiveId" clId="{8DA7AB24-1E45-482A-B44E-058F0C6F7D87}" dt="2020-10-25T12:22:21.757" v="7" actId="20577"/>
          <ac:spMkLst>
            <pc:docMk/>
            <pc:sldMk cId="3279807510" sldId="1087"/>
            <ac:spMk id="5" creationId="{9F078EC3-00FC-6D4B-9336-1BB438747989}"/>
          </ac:spMkLst>
        </pc:spChg>
        <pc:spChg chg="del mod">
          <ac:chgData name="Cheng Fan" userId="73b39abba4055029" providerId="LiveId" clId="{8DA7AB24-1E45-482A-B44E-058F0C6F7D87}" dt="2020-10-25T12:22:33.265" v="9" actId="478"/>
          <ac:spMkLst>
            <pc:docMk/>
            <pc:sldMk cId="3279807510" sldId="1087"/>
            <ac:spMk id="6" creationId="{0D78D3AB-ADEA-45F6-9267-6A9753071B48}"/>
          </ac:spMkLst>
        </pc:spChg>
        <pc:spChg chg="mod">
          <ac:chgData name="Cheng Fan" userId="73b39abba4055029" providerId="LiveId" clId="{8DA7AB24-1E45-482A-B44E-058F0C6F7D87}" dt="2020-10-26T07:31:49.108" v="1918" actId="20577"/>
          <ac:spMkLst>
            <pc:docMk/>
            <pc:sldMk cId="3279807510" sldId="1087"/>
            <ac:spMk id="9" creationId="{00000000-0000-0000-0000-000000000000}"/>
          </ac:spMkLst>
        </pc:spChg>
      </pc:sldChg>
      <pc:sldChg chg="addSp delSp modSp add mod ord">
        <pc:chgData name="Cheng Fan" userId="73b39abba4055029" providerId="LiveId" clId="{8DA7AB24-1E45-482A-B44E-058F0C6F7D87}" dt="2020-10-26T07:52:40.203" v="2215" actId="20577"/>
        <pc:sldMkLst>
          <pc:docMk/>
          <pc:sldMk cId="2257076698" sldId="1088"/>
        </pc:sldMkLst>
        <pc:spChg chg="mod">
          <ac:chgData name="Cheng Fan" userId="73b39abba4055029" providerId="LiveId" clId="{8DA7AB24-1E45-482A-B44E-058F0C6F7D87}" dt="2020-10-25T12:25:53.117" v="70" actId="20577"/>
          <ac:spMkLst>
            <pc:docMk/>
            <pc:sldMk cId="2257076698" sldId="1088"/>
            <ac:spMk id="5" creationId="{9F078EC3-00FC-6D4B-9336-1BB438747989}"/>
          </ac:spMkLst>
        </pc:spChg>
        <pc:spChg chg="del">
          <ac:chgData name="Cheng Fan" userId="73b39abba4055029" providerId="LiveId" clId="{8DA7AB24-1E45-482A-B44E-058F0C6F7D87}" dt="2020-10-25T12:25:59.317" v="73" actId="478"/>
          <ac:spMkLst>
            <pc:docMk/>
            <pc:sldMk cId="2257076698" sldId="1088"/>
            <ac:spMk id="7" creationId="{24555941-1E65-42FF-B642-739953399245}"/>
          </ac:spMkLst>
        </pc:spChg>
        <pc:spChg chg="mod">
          <ac:chgData name="Cheng Fan" userId="73b39abba4055029" providerId="LiveId" clId="{8DA7AB24-1E45-482A-B44E-058F0C6F7D87}" dt="2020-10-26T07:52:40.203" v="2215" actId="20577"/>
          <ac:spMkLst>
            <pc:docMk/>
            <pc:sldMk cId="2257076698" sldId="1088"/>
            <ac:spMk id="9" creationId="{00000000-0000-0000-0000-000000000000}"/>
          </ac:spMkLst>
        </pc:spChg>
        <pc:picChg chg="del">
          <ac:chgData name="Cheng Fan" userId="73b39abba4055029" providerId="LiveId" clId="{8DA7AB24-1E45-482A-B44E-058F0C6F7D87}" dt="2020-10-25T12:25:55.507" v="71" actId="478"/>
          <ac:picMkLst>
            <pc:docMk/>
            <pc:sldMk cId="2257076698" sldId="1088"/>
            <ac:picMk id="3" creationId="{60D3CB8F-A3F5-4071-A768-D9B5A674D72F}"/>
          </ac:picMkLst>
        </pc:picChg>
        <pc:picChg chg="add mod">
          <ac:chgData name="Cheng Fan" userId="73b39abba4055029" providerId="LiveId" clId="{8DA7AB24-1E45-482A-B44E-058F0C6F7D87}" dt="2020-10-26T07:37:58.870" v="1979" actId="1076"/>
          <ac:picMkLst>
            <pc:docMk/>
            <pc:sldMk cId="2257076698" sldId="1088"/>
            <ac:picMk id="3" creationId="{DA795885-A5AE-467C-B301-C50627D11017}"/>
          </ac:picMkLst>
        </pc:picChg>
        <pc:picChg chg="del">
          <ac:chgData name="Cheng Fan" userId="73b39abba4055029" providerId="LiveId" clId="{8DA7AB24-1E45-482A-B44E-058F0C6F7D87}" dt="2020-10-25T12:25:57.053" v="72" actId="478"/>
          <ac:picMkLst>
            <pc:docMk/>
            <pc:sldMk cId="2257076698" sldId="1088"/>
            <ac:picMk id="6" creationId="{E78F8794-40B3-4D10-9670-B22743FEC669}"/>
          </ac:picMkLst>
        </pc:picChg>
      </pc:sldChg>
      <pc:sldChg chg="addSp delSp modSp add mod">
        <pc:chgData name="Cheng Fan" userId="73b39abba4055029" providerId="LiveId" clId="{8DA7AB24-1E45-482A-B44E-058F0C6F7D87}" dt="2020-10-26T07:30:29.753" v="1876" actId="1076"/>
        <pc:sldMkLst>
          <pc:docMk/>
          <pc:sldMk cId="1924862546" sldId="1089"/>
        </pc:sldMkLst>
        <pc:spChg chg="add del">
          <ac:chgData name="Cheng Fan" userId="73b39abba4055029" providerId="LiveId" clId="{8DA7AB24-1E45-482A-B44E-058F0C6F7D87}" dt="2020-10-25T15:46:18.150" v="521"/>
          <ac:spMkLst>
            <pc:docMk/>
            <pc:sldMk cId="1924862546" sldId="1089"/>
            <ac:spMk id="2" creationId="{EC25CF85-3943-49DB-9E93-C6E96E5F0B7F}"/>
          </ac:spMkLst>
        </pc:spChg>
        <pc:spChg chg="mod">
          <ac:chgData name="Cheng Fan" userId="73b39abba4055029" providerId="LiveId" clId="{8DA7AB24-1E45-482A-B44E-058F0C6F7D87}" dt="2020-10-25T15:41:31.633" v="512" actId="20577"/>
          <ac:spMkLst>
            <pc:docMk/>
            <pc:sldMk cId="1924862546" sldId="1089"/>
            <ac:spMk id="5" creationId="{9F078EC3-00FC-6D4B-9336-1BB438747989}"/>
          </ac:spMkLst>
        </pc:spChg>
        <pc:spChg chg="add mod">
          <ac:chgData name="Cheng Fan" userId="73b39abba4055029" providerId="LiveId" clId="{8DA7AB24-1E45-482A-B44E-058F0C6F7D87}" dt="2020-10-26T07:29:12.741" v="1862" actId="1076"/>
          <ac:spMkLst>
            <pc:docMk/>
            <pc:sldMk cId="1924862546" sldId="1089"/>
            <ac:spMk id="6" creationId="{026666E4-1D45-411E-B8E8-1157A69C4FF8}"/>
          </ac:spMkLst>
        </pc:spChg>
        <pc:spChg chg="del mod">
          <ac:chgData name="Cheng Fan" userId="73b39abba4055029" providerId="LiveId" clId="{8DA7AB24-1E45-482A-B44E-058F0C6F7D87}" dt="2020-10-25T15:41:21.089" v="493" actId="478"/>
          <ac:spMkLst>
            <pc:docMk/>
            <pc:sldMk cId="1924862546" sldId="1089"/>
            <ac:spMk id="6" creationId="{325DE836-2BD6-4184-9B6B-F0138941F4E8}"/>
          </ac:spMkLst>
        </pc:spChg>
        <pc:spChg chg="mod">
          <ac:chgData name="Cheng Fan" userId="73b39abba4055029" providerId="LiveId" clId="{8DA7AB24-1E45-482A-B44E-058F0C6F7D87}" dt="2020-10-26T07:30:05.437" v="1873" actId="20577"/>
          <ac:spMkLst>
            <pc:docMk/>
            <pc:sldMk cId="1924862546" sldId="1089"/>
            <ac:spMk id="9" creationId="{00000000-0000-0000-0000-000000000000}"/>
          </ac:spMkLst>
        </pc:spChg>
        <pc:picChg chg="add mod">
          <ac:chgData name="Cheng Fan" userId="73b39abba4055029" providerId="LiveId" clId="{8DA7AB24-1E45-482A-B44E-058F0C6F7D87}" dt="2020-10-26T07:30:08.030" v="1874" actId="1076"/>
          <ac:picMkLst>
            <pc:docMk/>
            <pc:sldMk cId="1924862546" sldId="1089"/>
            <ac:picMk id="4" creationId="{8BBF9895-7A59-4C0C-9B1E-410DACA29B3B}"/>
          </ac:picMkLst>
        </pc:picChg>
        <pc:picChg chg="add mod">
          <ac:chgData name="Cheng Fan" userId="73b39abba4055029" providerId="LiveId" clId="{8DA7AB24-1E45-482A-B44E-058F0C6F7D87}" dt="2020-10-26T07:30:29.753" v="1876" actId="1076"/>
          <ac:picMkLst>
            <pc:docMk/>
            <pc:sldMk cId="1924862546" sldId="1089"/>
            <ac:picMk id="8" creationId="{DAEB924F-9B89-4F4A-A422-C66B6DABD647}"/>
          </ac:picMkLst>
        </pc:picChg>
      </pc:sldChg>
      <pc:sldChg chg="addSp delSp modSp add mod">
        <pc:chgData name="Cheng Fan" userId="73b39abba4055029" providerId="LiveId" clId="{8DA7AB24-1E45-482A-B44E-058F0C6F7D87}" dt="2020-10-26T07:38:28.632" v="1982" actId="20577"/>
        <pc:sldMkLst>
          <pc:docMk/>
          <pc:sldMk cId="1654032535" sldId="1090"/>
        </pc:sldMkLst>
        <pc:spChg chg="mod">
          <ac:chgData name="Cheng Fan" userId="73b39abba4055029" providerId="LiveId" clId="{8DA7AB24-1E45-482A-B44E-058F0C6F7D87}" dt="2020-10-26T00:53:08.544" v="610" actId="20577"/>
          <ac:spMkLst>
            <pc:docMk/>
            <pc:sldMk cId="1654032535" sldId="1090"/>
            <ac:spMk id="5" creationId="{9F078EC3-00FC-6D4B-9336-1BB438747989}"/>
          </ac:spMkLst>
        </pc:spChg>
        <pc:spChg chg="del">
          <ac:chgData name="Cheng Fan" userId="73b39abba4055029" providerId="LiveId" clId="{8DA7AB24-1E45-482A-B44E-058F0C6F7D87}" dt="2020-10-26T00:53:14.382" v="613" actId="478"/>
          <ac:spMkLst>
            <pc:docMk/>
            <pc:sldMk cId="1654032535" sldId="1090"/>
            <ac:spMk id="7" creationId="{24555941-1E65-42FF-B642-739953399245}"/>
          </ac:spMkLst>
        </pc:spChg>
        <pc:spChg chg="mod">
          <ac:chgData name="Cheng Fan" userId="73b39abba4055029" providerId="LiveId" clId="{8DA7AB24-1E45-482A-B44E-058F0C6F7D87}" dt="2020-10-26T07:38:28.632" v="1982" actId="20577"/>
          <ac:spMkLst>
            <pc:docMk/>
            <pc:sldMk cId="1654032535" sldId="1090"/>
            <ac:spMk id="9" creationId="{00000000-0000-0000-0000-000000000000}"/>
          </ac:spMkLst>
        </pc:spChg>
        <pc:picChg chg="add mod">
          <ac:chgData name="Cheng Fan" userId="73b39abba4055029" providerId="LiveId" clId="{8DA7AB24-1E45-482A-B44E-058F0C6F7D87}" dt="2020-10-26T00:56:34.174" v="825" actId="14100"/>
          <ac:picMkLst>
            <pc:docMk/>
            <pc:sldMk cId="1654032535" sldId="1090"/>
            <ac:picMk id="3" creationId="{38974A88-F93C-435F-9D71-2B5B6B8076D6}"/>
          </ac:picMkLst>
        </pc:picChg>
        <pc:picChg chg="del">
          <ac:chgData name="Cheng Fan" userId="73b39abba4055029" providerId="LiveId" clId="{8DA7AB24-1E45-482A-B44E-058F0C6F7D87}" dt="2020-10-26T00:53:10.689" v="611" actId="478"/>
          <ac:picMkLst>
            <pc:docMk/>
            <pc:sldMk cId="1654032535" sldId="1090"/>
            <ac:picMk id="3" creationId="{60D3CB8F-A3F5-4071-A768-D9B5A674D72F}"/>
          </ac:picMkLst>
        </pc:picChg>
        <pc:picChg chg="add mod">
          <ac:chgData name="Cheng Fan" userId="73b39abba4055029" providerId="LiveId" clId="{8DA7AB24-1E45-482A-B44E-058F0C6F7D87}" dt="2020-10-26T00:57:13.839" v="830" actId="1076"/>
          <ac:picMkLst>
            <pc:docMk/>
            <pc:sldMk cId="1654032535" sldId="1090"/>
            <ac:picMk id="6" creationId="{98DD40C9-C784-4E5A-8B25-9A73BB55A037}"/>
          </ac:picMkLst>
        </pc:picChg>
        <pc:picChg chg="del">
          <ac:chgData name="Cheng Fan" userId="73b39abba4055029" providerId="LiveId" clId="{8DA7AB24-1E45-482A-B44E-058F0C6F7D87}" dt="2020-10-26T00:53:12.233" v="612" actId="478"/>
          <ac:picMkLst>
            <pc:docMk/>
            <pc:sldMk cId="1654032535" sldId="1090"/>
            <ac:picMk id="6" creationId="{E78F8794-40B3-4D10-9670-B22743FEC669}"/>
          </ac:picMkLst>
        </pc:picChg>
      </pc:sldChg>
      <pc:sldChg chg="addSp delSp modSp add mod">
        <pc:chgData name="Cheng Fan" userId="73b39abba4055029" providerId="LiveId" clId="{8DA7AB24-1E45-482A-B44E-058F0C6F7D87}" dt="2020-10-26T07:40:42.510" v="2053" actId="1076"/>
        <pc:sldMkLst>
          <pc:docMk/>
          <pc:sldMk cId="417521907" sldId="1091"/>
        </pc:sldMkLst>
        <pc:spChg chg="mod">
          <ac:chgData name="Cheng Fan" userId="73b39abba4055029" providerId="LiveId" clId="{8DA7AB24-1E45-482A-B44E-058F0C6F7D87}" dt="2020-10-26T07:39:52.861" v="2050" actId="20577"/>
          <ac:spMkLst>
            <pc:docMk/>
            <pc:sldMk cId="417521907" sldId="1091"/>
            <ac:spMk id="5" creationId="{9F078EC3-00FC-6D4B-9336-1BB438747989}"/>
          </ac:spMkLst>
        </pc:spChg>
        <pc:spChg chg="mod">
          <ac:chgData name="Cheng Fan" userId="73b39abba4055029" providerId="LiveId" clId="{8DA7AB24-1E45-482A-B44E-058F0C6F7D87}" dt="2020-10-26T02:49:19.977" v="1277" actId="20577"/>
          <ac:spMkLst>
            <pc:docMk/>
            <pc:sldMk cId="417521907" sldId="1091"/>
            <ac:spMk id="9" creationId="{00000000-0000-0000-0000-000000000000}"/>
          </ac:spMkLst>
        </pc:spChg>
        <pc:spChg chg="add mod">
          <ac:chgData name="Cheng Fan" userId="73b39abba4055029" providerId="LiveId" clId="{8DA7AB24-1E45-482A-B44E-058F0C6F7D87}" dt="2020-10-26T07:38:43.168" v="1985" actId="20577"/>
          <ac:spMkLst>
            <pc:docMk/>
            <pc:sldMk cId="417521907" sldId="1091"/>
            <ac:spMk id="12" creationId="{040843FC-E023-4953-9797-659622AF7ABC}"/>
          </ac:spMkLst>
        </pc:spChg>
        <pc:picChg chg="del">
          <ac:chgData name="Cheng Fan" userId="73b39abba4055029" providerId="LiveId" clId="{8DA7AB24-1E45-482A-B44E-058F0C6F7D87}" dt="2020-10-26T00:58:43.345" v="1112" actId="478"/>
          <ac:picMkLst>
            <pc:docMk/>
            <pc:sldMk cId="417521907" sldId="1091"/>
            <ac:picMk id="3" creationId="{38974A88-F93C-435F-9D71-2B5B6B8076D6}"/>
          </ac:picMkLst>
        </pc:picChg>
        <pc:picChg chg="add del mod">
          <ac:chgData name="Cheng Fan" userId="73b39abba4055029" providerId="LiveId" clId="{8DA7AB24-1E45-482A-B44E-058F0C6F7D87}" dt="2020-10-26T01:01:57.406" v="1135" actId="478"/>
          <ac:picMkLst>
            <pc:docMk/>
            <pc:sldMk cId="417521907" sldId="1091"/>
            <ac:picMk id="4" creationId="{22B5F8EE-714A-4DF7-A954-370C97AF99FE}"/>
          </ac:picMkLst>
        </pc:picChg>
        <pc:picChg chg="del">
          <ac:chgData name="Cheng Fan" userId="73b39abba4055029" providerId="LiveId" clId="{8DA7AB24-1E45-482A-B44E-058F0C6F7D87}" dt="2020-10-26T00:58:45.242" v="1113" actId="478"/>
          <ac:picMkLst>
            <pc:docMk/>
            <pc:sldMk cId="417521907" sldId="1091"/>
            <ac:picMk id="6" creationId="{98DD40C9-C784-4E5A-8B25-9A73BB55A037}"/>
          </ac:picMkLst>
        </pc:picChg>
        <pc:picChg chg="add mod">
          <ac:chgData name="Cheng Fan" userId="73b39abba4055029" providerId="LiveId" clId="{8DA7AB24-1E45-482A-B44E-058F0C6F7D87}" dt="2020-10-26T07:40:40.240" v="2052" actId="1076"/>
          <ac:picMkLst>
            <pc:docMk/>
            <pc:sldMk cId="417521907" sldId="1091"/>
            <ac:picMk id="8" creationId="{F285673B-3516-411D-9079-0C94D8A6983A}"/>
          </ac:picMkLst>
        </pc:picChg>
        <pc:picChg chg="add mod">
          <ac:chgData name="Cheng Fan" userId="73b39abba4055029" providerId="LiveId" clId="{8DA7AB24-1E45-482A-B44E-058F0C6F7D87}" dt="2020-10-26T07:40:42.510" v="2053" actId="1076"/>
          <ac:picMkLst>
            <pc:docMk/>
            <pc:sldMk cId="417521907" sldId="1091"/>
            <ac:picMk id="11" creationId="{3707BB86-D347-45BD-97A7-0EDD19C18FA9}"/>
          </ac:picMkLst>
        </pc:picChg>
        <pc:picChg chg="add del mod">
          <ac:chgData name="Cheng Fan" userId="73b39abba4055029" providerId="LiveId" clId="{8DA7AB24-1E45-482A-B44E-058F0C6F7D87}" dt="2020-10-26T01:05:08.122" v="1195" actId="478"/>
          <ac:picMkLst>
            <pc:docMk/>
            <pc:sldMk cId="417521907" sldId="1091"/>
            <ac:picMk id="14" creationId="{25E85098-F51B-466B-8ED3-DA3E9BA643D5}"/>
          </ac:picMkLst>
        </pc:picChg>
      </pc:sldChg>
      <pc:sldChg chg="addSp delSp modSp new mod">
        <pc:chgData name="Cheng Fan" userId="73b39abba4055029" providerId="LiveId" clId="{8DA7AB24-1E45-482A-B44E-058F0C6F7D87}" dt="2020-10-26T01:06:28.304" v="1210" actId="1076"/>
        <pc:sldMkLst>
          <pc:docMk/>
          <pc:sldMk cId="3641135587" sldId="1092"/>
        </pc:sldMkLst>
        <pc:spChg chg="del">
          <ac:chgData name="Cheng Fan" userId="73b39abba4055029" providerId="LiveId" clId="{8DA7AB24-1E45-482A-B44E-058F0C6F7D87}" dt="2020-10-26T01:05:24.042" v="1203" actId="478"/>
          <ac:spMkLst>
            <pc:docMk/>
            <pc:sldMk cId="3641135587" sldId="1092"/>
            <ac:spMk id="2" creationId="{39536CEE-A32F-4124-9D16-D0A5B886BF43}"/>
          </ac:spMkLst>
        </pc:spChg>
        <pc:spChg chg="del">
          <ac:chgData name="Cheng Fan" userId="73b39abba4055029" providerId="LiveId" clId="{8DA7AB24-1E45-482A-B44E-058F0C6F7D87}" dt="2020-10-26T01:05:21.491" v="1202" actId="478"/>
          <ac:spMkLst>
            <pc:docMk/>
            <pc:sldMk cId="3641135587" sldId="1092"/>
            <ac:spMk id="3" creationId="{FF47E3D9-6D8E-4323-AC60-158A874A0BDF}"/>
          </ac:spMkLst>
        </pc:spChg>
        <pc:picChg chg="add mod">
          <ac:chgData name="Cheng Fan" userId="73b39abba4055029" providerId="LiveId" clId="{8DA7AB24-1E45-482A-B44E-058F0C6F7D87}" dt="2020-10-26T01:05:17.873" v="1201" actId="1076"/>
          <ac:picMkLst>
            <pc:docMk/>
            <pc:sldMk cId="3641135587" sldId="1092"/>
            <ac:picMk id="5" creationId="{2C7BAB05-B9CC-4472-92D7-72C834DA9642}"/>
          </ac:picMkLst>
        </pc:picChg>
        <pc:picChg chg="add mod">
          <ac:chgData name="Cheng Fan" userId="73b39abba4055029" providerId="LiveId" clId="{8DA7AB24-1E45-482A-B44E-058F0C6F7D87}" dt="2020-10-26T01:06:28.304" v="1210" actId="1076"/>
          <ac:picMkLst>
            <pc:docMk/>
            <pc:sldMk cId="3641135587" sldId="1092"/>
            <ac:picMk id="7" creationId="{46881D73-1CA5-4333-8817-C1BCBBE0595C}"/>
          </ac:picMkLst>
        </pc:picChg>
      </pc:sldChg>
      <pc:sldChg chg="addSp delSp modSp new mod">
        <pc:chgData name="Cheng Fan" userId="73b39abba4055029" providerId="LiveId" clId="{8DA7AB24-1E45-482A-B44E-058F0C6F7D87}" dt="2020-10-26T02:51:53.101" v="1291" actId="1076"/>
        <pc:sldMkLst>
          <pc:docMk/>
          <pc:sldMk cId="349780627" sldId="1093"/>
        </pc:sldMkLst>
        <pc:spChg chg="del">
          <ac:chgData name="Cheng Fan" userId="73b39abba4055029" providerId="LiveId" clId="{8DA7AB24-1E45-482A-B44E-058F0C6F7D87}" dt="2020-10-26T02:51:26.654" v="1284" actId="478"/>
          <ac:spMkLst>
            <pc:docMk/>
            <pc:sldMk cId="349780627" sldId="1093"/>
            <ac:spMk id="2" creationId="{0B5B2DDA-2576-4967-AAFB-16D1D7534BDC}"/>
          </ac:spMkLst>
        </pc:spChg>
        <pc:spChg chg="del">
          <ac:chgData name="Cheng Fan" userId="73b39abba4055029" providerId="LiveId" clId="{8DA7AB24-1E45-482A-B44E-058F0C6F7D87}" dt="2020-10-26T02:51:29.548" v="1285" actId="478"/>
          <ac:spMkLst>
            <pc:docMk/>
            <pc:sldMk cId="349780627" sldId="1093"/>
            <ac:spMk id="3" creationId="{629DB1D9-E423-4524-A8CA-C6FABFD6D278}"/>
          </ac:spMkLst>
        </pc:spChg>
        <pc:picChg chg="add mod">
          <ac:chgData name="Cheng Fan" userId="73b39abba4055029" providerId="LiveId" clId="{8DA7AB24-1E45-482A-B44E-058F0C6F7D87}" dt="2020-10-26T02:51:24.344" v="1283" actId="1076"/>
          <ac:picMkLst>
            <pc:docMk/>
            <pc:sldMk cId="349780627" sldId="1093"/>
            <ac:picMk id="5" creationId="{A4DA3755-44B6-4881-8F0C-B88FD0C96258}"/>
          </ac:picMkLst>
        </pc:picChg>
        <pc:picChg chg="add mod">
          <ac:chgData name="Cheng Fan" userId="73b39abba4055029" providerId="LiveId" clId="{8DA7AB24-1E45-482A-B44E-058F0C6F7D87}" dt="2020-10-26T02:51:53.101" v="1291" actId="1076"/>
          <ac:picMkLst>
            <pc:docMk/>
            <pc:sldMk cId="349780627" sldId="1093"/>
            <ac:picMk id="7" creationId="{2C8AE281-A147-4276-A99A-A3450B95ACC9}"/>
          </ac:picMkLst>
        </pc:picChg>
      </pc:sldChg>
      <pc:sldChg chg="addSp delSp modSp add mod">
        <pc:chgData name="Cheng Fan" userId="73b39abba4055029" providerId="LiveId" clId="{8DA7AB24-1E45-482A-B44E-058F0C6F7D87}" dt="2020-10-26T07:41:53.227" v="2094" actId="20577"/>
        <pc:sldMkLst>
          <pc:docMk/>
          <pc:sldMk cId="3208980630" sldId="1094"/>
        </pc:sldMkLst>
        <pc:spChg chg="mod">
          <ac:chgData name="Cheng Fan" userId="73b39abba4055029" providerId="LiveId" clId="{8DA7AB24-1E45-482A-B44E-058F0C6F7D87}" dt="2020-10-26T02:52:53.115" v="1318" actId="20577"/>
          <ac:spMkLst>
            <pc:docMk/>
            <pc:sldMk cId="3208980630" sldId="1094"/>
            <ac:spMk id="5" creationId="{9F078EC3-00FC-6D4B-9336-1BB438747989}"/>
          </ac:spMkLst>
        </pc:spChg>
        <pc:spChg chg="del">
          <ac:chgData name="Cheng Fan" userId="73b39abba4055029" providerId="LiveId" clId="{8DA7AB24-1E45-482A-B44E-058F0C6F7D87}" dt="2020-10-26T02:53:16.932" v="1319" actId="478"/>
          <ac:spMkLst>
            <pc:docMk/>
            <pc:sldMk cId="3208980630" sldId="1094"/>
            <ac:spMk id="6" creationId="{0D78D3AB-ADEA-45F6-9267-6A9753071B48}"/>
          </ac:spMkLst>
        </pc:spChg>
        <pc:spChg chg="mod">
          <ac:chgData name="Cheng Fan" userId="73b39abba4055029" providerId="LiveId" clId="{8DA7AB24-1E45-482A-B44E-058F0C6F7D87}" dt="2020-10-26T07:41:53.227" v="2094" actId="20577"/>
          <ac:spMkLst>
            <pc:docMk/>
            <pc:sldMk cId="3208980630" sldId="1094"/>
            <ac:spMk id="9" creationId="{00000000-0000-0000-0000-000000000000}"/>
          </ac:spMkLst>
        </pc:spChg>
        <pc:picChg chg="add mod">
          <ac:chgData name="Cheng Fan" userId="73b39abba4055029" providerId="LiveId" clId="{8DA7AB24-1E45-482A-B44E-058F0C6F7D87}" dt="2020-10-26T02:53:27.498" v="1325" actId="1076"/>
          <ac:picMkLst>
            <pc:docMk/>
            <pc:sldMk cId="3208980630" sldId="1094"/>
            <ac:picMk id="3" creationId="{1D0F54A0-F59C-4F60-85F5-4C8B97C369AC}"/>
          </ac:picMkLst>
        </pc:picChg>
        <pc:picChg chg="add mod">
          <ac:chgData name="Cheng Fan" userId="73b39abba4055029" providerId="LiveId" clId="{8DA7AB24-1E45-482A-B44E-058F0C6F7D87}" dt="2020-10-26T02:54:14.426" v="1330" actId="1076"/>
          <ac:picMkLst>
            <pc:docMk/>
            <pc:sldMk cId="3208980630" sldId="1094"/>
            <ac:picMk id="7" creationId="{84F7317B-1F2A-48F4-87C2-F9CA9E5C6E06}"/>
          </ac:picMkLst>
        </pc:picChg>
      </pc:sldChg>
      <pc:sldChg chg="addSp delSp modSp add mod">
        <pc:chgData name="Cheng Fan" userId="73b39abba4055029" providerId="LiveId" clId="{8DA7AB24-1E45-482A-B44E-058F0C6F7D87}" dt="2020-10-26T07:13:03.189" v="1564" actId="20577"/>
        <pc:sldMkLst>
          <pc:docMk/>
          <pc:sldMk cId="2820572624" sldId="1095"/>
        </pc:sldMkLst>
        <pc:spChg chg="mod">
          <ac:chgData name="Cheng Fan" userId="73b39abba4055029" providerId="LiveId" clId="{8DA7AB24-1E45-482A-B44E-058F0C6F7D87}" dt="2020-10-26T02:54:58.529" v="1345" actId="20577"/>
          <ac:spMkLst>
            <pc:docMk/>
            <pc:sldMk cId="2820572624" sldId="1095"/>
            <ac:spMk id="5" creationId="{9F078EC3-00FC-6D4B-9336-1BB438747989}"/>
          </ac:spMkLst>
        </pc:spChg>
        <pc:spChg chg="mod">
          <ac:chgData name="Cheng Fan" userId="73b39abba4055029" providerId="LiveId" clId="{8DA7AB24-1E45-482A-B44E-058F0C6F7D87}" dt="2020-10-26T07:13:03.189" v="1564" actId="20577"/>
          <ac:spMkLst>
            <pc:docMk/>
            <pc:sldMk cId="2820572624" sldId="1095"/>
            <ac:spMk id="9" creationId="{00000000-0000-0000-0000-000000000000}"/>
          </ac:spMkLst>
        </pc:spChg>
        <pc:picChg chg="del">
          <ac:chgData name="Cheng Fan" userId="73b39abba4055029" providerId="LiveId" clId="{8DA7AB24-1E45-482A-B44E-058F0C6F7D87}" dt="2020-10-26T02:55:01.729" v="1346" actId="478"/>
          <ac:picMkLst>
            <pc:docMk/>
            <pc:sldMk cId="2820572624" sldId="1095"/>
            <ac:picMk id="3" creationId="{1D0F54A0-F59C-4F60-85F5-4C8B97C369AC}"/>
          </ac:picMkLst>
        </pc:picChg>
        <pc:picChg chg="add mod">
          <ac:chgData name="Cheng Fan" userId="73b39abba4055029" providerId="LiveId" clId="{8DA7AB24-1E45-482A-B44E-058F0C6F7D87}" dt="2020-10-26T02:55:32.550" v="1352" actId="1076"/>
          <ac:picMkLst>
            <pc:docMk/>
            <pc:sldMk cId="2820572624" sldId="1095"/>
            <ac:picMk id="4" creationId="{BEB743EA-85E2-42BA-A0C2-FF99E6B3785C}"/>
          </ac:picMkLst>
        </pc:picChg>
        <pc:picChg chg="del">
          <ac:chgData name="Cheng Fan" userId="73b39abba4055029" providerId="LiveId" clId="{8DA7AB24-1E45-482A-B44E-058F0C6F7D87}" dt="2020-10-26T02:55:03.258" v="1347" actId="478"/>
          <ac:picMkLst>
            <pc:docMk/>
            <pc:sldMk cId="2820572624" sldId="1095"/>
            <ac:picMk id="7" creationId="{84F7317B-1F2A-48F4-87C2-F9CA9E5C6E06}"/>
          </ac:picMkLst>
        </pc:picChg>
        <pc:picChg chg="add mod">
          <ac:chgData name="Cheng Fan" userId="73b39abba4055029" providerId="LiveId" clId="{8DA7AB24-1E45-482A-B44E-058F0C6F7D87}" dt="2020-10-26T02:56:23.637" v="1358" actId="1076"/>
          <ac:picMkLst>
            <pc:docMk/>
            <pc:sldMk cId="2820572624" sldId="1095"/>
            <ac:picMk id="8" creationId="{CF23397B-C785-4416-96C8-181D92D2468D}"/>
          </ac:picMkLst>
        </pc:picChg>
      </pc:sldChg>
      <pc:sldChg chg="addSp delSp modSp add mod">
        <pc:chgData name="Cheng Fan" userId="73b39abba4055029" providerId="LiveId" clId="{8DA7AB24-1E45-482A-B44E-058F0C6F7D87}" dt="2020-10-26T07:47:56.806" v="2116" actId="1076"/>
        <pc:sldMkLst>
          <pc:docMk/>
          <pc:sldMk cId="22180301" sldId="1096"/>
        </pc:sldMkLst>
        <pc:spChg chg="mod">
          <ac:chgData name="Cheng Fan" userId="73b39abba4055029" providerId="LiveId" clId="{8DA7AB24-1E45-482A-B44E-058F0C6F7D87}" dt="2020-10-26T07:44:16.882" v="2104" actId="20577"/>
          <ac:spMkLst>
            <pc:docMk/>
            <pc:sldMk cId="22180301" sldId="1096"/>
            <ac:spMk id="5" creationId="{9F078EC3-00FC-6D4B-9336-1BB438747989}"/>
          </ac:spMkLst>
        </pc:spChg>
        <pc:spChg chg="mod">
          <ac:chgData name="Cheng Fan" userId="73b39abba4055029" providerId="LiveId" clId="{8DA7AB24-1E45-482A-B44E-058F0C6F7D87}" dt="2020-10-26T07:45:26.245" v="2107"/>
          <ac:spMkLst>
            <pc:docMk/>
            <pc:sldMk cId="22180301" sldId="1096"/>
            <ac:spMk id="9" creationId="{00000000-0000-0000-0000-000000000000}"/>
          </ac:spMkLst>
        </pc:spChg>
        <pc:picChg chg="del">
          <ac:chgData name="Cheng Fan" userId="73b39abba4055029" providerId="LiveId" clId="{8DA7AB24-1E45-482A-B44E-058F0C6F7D87}" dt="2020-10-26T07:45:18.488" v="2105" actId="478"/>
          <ac:picMkLst>
            <pc:docMk/>
            <pc:sldMk cId="22180301" sldId="1096"/>
            <ac:picMk id="3" creationId="{1D0F54A0-F59C-4F60-85F5-4C8B97C369AC}"/>
          </ac:picMkLst>
        </pc:picChg>
        <pc:picChg chg="add mod">
          <ac:chgData name="Cheng Fan" userId="73b39abba4055029" providerId="LiveId" clId="{8DA7AB24-1E45-482A-B44E-058F0C6F7D87}" dt="2020-10-26T07:46:55.430" v="2111" actId="1076"/>
          <ac:picMkLst>
            <pc:docMk/>
            <pc:sldMk cId="22180301" sldId="1096"/>
            <ac:picMk id="4" creationId="{1B513B0E-1067-407D-8283-10402C85C81B}"/>
          </ac:picMkLst>
        </pc:picChg>
        <pc:picChg chg="del">
          <ac:chgData name="Cheng Fan" userId="73b39abba4055029" providerId="LiveId" clId="{8DA7AB24-1E45-482A-B44E-058F0C6F7D87}" dt="2020-10-26T07:45:20.358" v="2106" actId="478"/>
          <ac:picMkLst>
            <pc:docMk/>
            <pc:sldMk cId="22180301" sldId="1096"/>
            <ac:picMk id="7" creationId="{84F7317B-1F2A-48F4-87C2-F9CA9E5C6E06}"/>
          </ac:picMkLst>
        </pc:picChg>
        <pc:picChg chg="add del mod">
          <ac:chgData name="Cheng Fan" userId="73b39abba4055029" providerId="LiveId" clId="{8DA7AB24-1E45-482A-B44E-058F0C6F7D87}" dt="2020-10-26T07:47:20.004" v="2114" actId="478"/>
          <ac:picMkLst>
            <pc:docMk/>
            <pc:sldMk cId="22180301" sldId="1096"/>
            <ac:picMk id="8" creationId="{0E20F6F7-2A6A-4101-89DC-F14629F6A783}"/>
          </ac:picMkLst>
        </pc:picChg>
        <pc:picChg chg="add mod">
          <ac:chgData name="Cheng Fan" userId="73b39abba4055029" providerId="LiveId" clId="{8DA7AB24-1E45-482A-B44E-058F0C6F7D87}" dt="2020-10-26T07:47:56.806" v="2116" actId="1076"/>
          <ac:picMkLst>
            <pc:docMk/>
            <pc:sldMk cId="22180301" sldId="1096"/>
            <ac:picMk id="11" creationId="{257605FA-6CFD-4BC6-A42D-613F98D0187C}"/>
          </ac:picMkLst>
        </pc:picChg>
      </pc:sldChg>
      <pc:sldChg chg="addSp modSp mod">
        <pc:chgData name="Cheng Fan" userId="73b39abba4055029" providerId="LiveId" clId="{8DA7AB24-1E45-482A-B44E-058F0C6F7D87}" dt="2020-11-01T09:06:48.377" v="2769" actId="14100"/>
        <pc:sldMkLst>
          <pc:docMk/>
          <pc:sldMk cId="193269984" sldId="1097"/>
        </pc:sldMkLst>
        <pc:spChg chg="add mod">
          <ac:chgData name="Cheng Fan" userId="73b39abba4055029" providerId="LiveId" clId="{8DA7AB24-1E45-482A-B44E-058F0C6F7D87}" dt="2020-11-01T09:06:48.377" v="2769" actId="14100"/>
          <ac:spMkLst>
            <pc:docMk/>
            <pc:sldMk cId="193269984" sldId="1097"/>
            <ac:spMk id="3" creationId="{5826DD6B-76FD-4BF4-936F-C6337F784630}"/>
          </ac:spMkLst>
        </pc:spChg>
      </pc:sldChg>
      <pc:sldChg chg="addSp delSp modSp add mod">
        <pc:chgData name="Cheng Fan" userId="73b39abba4055029" providerId="LiveId" clId="{8DA7AB24-1E45-482A-B44E-058F0C6F7D87}" dt="2020-11-01T09:25:03.733" v="2933" actId="1076"/>
        <pc:sldMkLst>
          <pc:docMk/>
          <pc:sldMk cId="2946038782" sldId="1098"/>
        </pc:sldMkLst>
        <pc:spChg chg="mod">
          <ac:chgData name="Cheng Fan" userId="73b39abba4055029" providerId="LiveId" clId="{8DA7AB24-1E45-482A-B44E-058F0C6F7D87}" dt="2020-11-01T09:03:11.348" v="2728" actId="20577"/>
          <ac:spMkLst>
            <pc:docMk/>
            <pc:sldMk cId="2946038782" sldId="1098"/>
            <ac:spMk id="5" creationId="{9F078EC3-00FC-6D4B-9336-1BB438747989}"/>
          </ac:spMkLst>
        </pc:spChg>
        <pc:spChg chg="mod">
          <ac:chgData name="Cheng Fan" userId="73b39abba4055029" providerId="LiveId" clId="{8DA7AB24-1E45-482A-B44E-058F0C6F7D87}" dt="2020-11-01T09:00:52.603" v="2569" actId="20577"/>
          <ac:spMkLst>
            <pc:docMk/>
            <pc:sldMk cId="2946038782" sldId="1098"/>
            <ac:spMk id="9" creationId="{00000000-0000-0000-0000-000000000000}"/>
          </ac:spMkLst>
        </pc:spChg>
        <pc:spChg chg="mod">
          <ac:chgData name="Cheng Fan" userId="73b39abba4055029" providerId="LiveId" clId="{8DA7AB24-1E45-482A-B44E-058F0C6F7D87}" dt="2020-11-01T09:04:03.806" v="2734" actId="1076"/>
          <ac:spMkLst>
            <pc:docMk/>
            <pc:sldMk cId="2946038782" sldId="1098"/>
            <ac:spMk id="12" creationId="{9F8BDE40-60CE-474C-A396-7AB6FEB45F5F}"/>
          </ac:spMkLst>
        </pc:spChg>
        <pc:picChg chg="del">
          <ac:chgData name="Cheng Fan" userId="73b39abba4055029" providerId="LiveId" clId="{8DA7AB24-1E45-482A-B44E-058F0C6F7D87}" dt="2020-11-01T09:00:57.745" v="2570" actId="478"/>
          <ac:picMkLst>
            <pc:docMk/>
            <pc:sldMk cId="2946038782" sldId="1098"/>
            <ac:picMk id="2" creationId="{B2C2296C-0A5B-4239-82D5-0118951CE0F8}"/>
          </ac:picMkLst>
        </pc:picChg>
        <pc:picChg chg="add mod">
          <ac:chgData name="Cheng Fan" userId="73b39abba4055029" providerId="LiveId" clId="{8DA7AB24-1E45-482A-B44E-058F0C6F7D87}" dt="2020-11-01T09:25:03.733" v="2933" actId="1076"/>
          <ac:picMkLst>
            <pc:docMk/>
            <pc:sldMk cId="2946038782" sldId="1098"/>
            <ac:picMk id="4" creationId="{82D85A9D-9F9A-453D-B97D-D33BC6473663}"/>
          </ac:picMkLst>
        </pc:picChg>
        <pc:picChg chg="del">
          <ac:chgData name="Cheng Fan" userId="73b39abba4055029" providerId="LiveId" clId="{8DA7AB24-1E45-482A-B44E-058F0C6F7D87}" dt="2020-11-01T09:00:59.170" v="2571" actId="478"/>
          <ac:picMkLst>
            <pc:docMk/>
            <pc:sldMk cId="2946038782" sldId="1098"/>
            <ac:picMk id="7" creationId="{A582976E-E379-423B-B199-85692EA23B00}"/>
          </ac:picMkLst>
        </pc:picChg>
        <pc:picChg chg="del">
          <ac:chgData name="Cheng Fan" userId="73b39abba4055029" providerId="LiveId" clId="{8DA7AB24-1E45-482A-B44E-058F0C6F7D87}" dt="2020-11-01T09:01:01.528" v="2572" actId="478"/>
          <ac:picMkLst>
            <pc:docMk/>
            <pc:sldMk cId="2946038782" sldId="1098"/>
            <ac:picMk id="10" creationId="{3BB37DCD-A2AE-4DB0-9AB7-EBE439F134B4}"/>
          </ac:picMkLst>
        </pc:picChg>
      </pc:sldChg>
      <pc:sldChg chg="delSp modSp add mod ord">
        <pc:chgData name="Cheng Fan" userId="73b39abba4055029" providerId="LiveId" clId="{8DA7AB24-1E45-482A-B44E-058F0C6F7D87}" dt="2020-11-01T09:10:36.673" v="2931"/>
        <pc:sldMkLst>
          <pc:docMk/>
          <pc:sldMk cId="1438117010" sldId="1099"/>
        </pc:sldMkLst>
        <pc:spChg chg="del">
          <ac:chgData name="Cheng Fan" userId="73b39abba4055029" providerId="LiveId" clId="{8DA7AB24-1E45-482A-B44E-058F0C6F7D87}" dt="2020-11-01T09:09:55.032" v="2926" actId="478"/>
          <ac:spMkLst>
            <pc:docMk/>
            <pc:sldMk cId="1438117010" sldId="1099"/>
            <ac:spMk id="3" creationId="{5826DD6B-76FD-4BF4-936F-C6337F784630}"/>
          </ac:spMkLst>
        </pc:spChg>
        <pc:spChg chg="mod">
          <ac:chgData name="Cheng Fan" userId="73b39abba4055029" providerId="LiveId" clId="{8DA7AB24-1E45-482A-B44E-058F0C6F7D87}" dt="2020-11-01T09:08:55.334" v="2797" actId="20577"/>
          <ac:spMkLst>
            <pc:docMk/>
            <pc:sldMk cId="1438117010" sldId="1099"/>
            <ac:spMk id="5" creationId="{9F078EC3-00FC-6D4B-9336-1BB438747989}"/>
          </ac:spMkLst>
        </pc:spChg>
        <pc:spChg chg="mod">
          <ac:chgData name="Cheng Fan" userId="73b39abba4055029" providerId="LiveId" clId="{8DA7AB24-1E45-482A-B44E-058F0C6F7D87}" dt="2020-11-01T09:10:28.931" v="2929"/>
          <ac:spMkLst>
            <pc:docMk/>
            <pc:sldMk cId="1438117010" sldId="1099"/>
            <ac:spMk id="9" creationId="{00000000-0000-0000-0000-000000000000}"/>
          </ac:spMkLst>
        </pc:spChg>
        <pc:spChg chg="del">
          <ac:chgData name="Cheng Fan" userId="73b39abba4055029" providerId="LiveId" clId="{8DA7AB24-1E45-482A-B44E-058F0C6F7D87}" dt="2020-11-01T09:09:55.032" v="2926" actId="478"/>
          <ac:spMkLst>
            <pc:docMk/>
            <pc:sldMk cId="1438117010" sldId="1099"/>
            <ac:spMk id="12" creationId="{9F8BDE40-60CE-474C-A396-7AB6FEB45F5F}"/>
          </ac:spMkLst>
        </pc:spChg>
        <pc:picChg chg="del">
          <ac:chgData name="Cheng Fan" userId="73b39abba4055029" providerId="LiveId" clId="{8DA7AB24-1E45-482A-B44E-058F0C6F7D87}" dt="2020-11-01T09:09:51.306" v="2925" actId="478"/>
          <ac:picMkLst>
            <pc:docMk/>
            <pc:sldMk cId="1438117010" sldId="1099"/>
            <ac:picMk id="2" creationId="{B2C2296C-0A5B-4239-82D5-0118951CE0F8}"/>
          </ac:picMkLst>
        </pc:picChg>
        <pc:picChg chg="del">
          <ac:chgData name="Cheng Fan" userId="73b39abba4055029" providerId="LiveId" clId="{8DA7AB24-1E45-482A-B44E-058F0C6F7D87}" dt="2020-11-01T09:09:55.032" v="2926" actId="478"/>
          <ac:picMkLst>
            <pc:docMk/>
            <pc:sldMk cId="1438117010" sldId="1099"/>
            <ac:picMk id="7" creationId="{A582976E-E379-423B-B199-85692EA23B00}"/>
          </ac:picMkLst>
        </pc:picChg>
        <pc:picChg chg="del">
          <ac:chgData name="Cheng Fan" userId="73b39abba4055029" providerId="LiveId" clId="{8DA7AB24-1E45-482A-B44E-058F0C6F7D87}" dt="2020-11-01T09:09:55.032" v="2926" actId="478"/>
          <ac:picMkLst>
            <pc:docMk/>
            <pc:sldMk cId="1438117010" sldId="1099"/>
            <ac:picMk id="10" creationId="{3BB37DCD-A2AE-4DB0-9AB7-EBE439F134B4}"/>
          </ac:picMkLst>
        </pc:picChg>
      </pc:sldChg>
      <pc:sldChg chg="addSp delSp modSp add mod">
        <pc:chgData name="Cheng Fan" userId="73b39abba4055029" providerId="LiveId" clId="{8DA7AB24-1E45-482A-B44E-058F0C6F7D87}" dt="2020-11-12T23:42:51.593" v="3017" actId="1076"/>
        <pc:sldMkLst>
          <pc:docMk/>
          <pc:sldMk cId="3409835617" sldId="1109"/>
        </pc:sldMkLst>
        <pc:spChg chg="mod">
          <ac:chgData name="Cheng Fan" userId="73b39abba4055029" providerId="LiveId" clId="{8DA7AB24-1E45-482A-B44E-058F0C6F7D87}" dt="2020-11-12T13:25:45.336" v="2990" actId="20577"/>
          <ac:spMkLst>
            <pc:docMk/>
            <pc:sldMk cId="3409835617" sldId="1109"/>
            <ac:spMk id="2" creationId="{70CDD350-192E-4AE5-98B4-61A459C25380}"/>
          </ac:spMkLst>
        </pc:spChg>
        <pc:spChg chg="mod">
          <ac:chgData name="Cheng Fan" userId="73b39abba4055029" providerId="LiveId" clId="{8DA7AB24-1E45-482A-B44E-058F0C6F7D87}" dt="2020-11-12T13:24:24.233" v="2978" actId="20577"/>
          <ac:spMkLst>
            <pc:docMk/>
            <pc:sldMk cId="3409835617" sldId="1109"/>
            <ac:spMk id="5" creationId="{9F078EC3-00FC-6D4B-9336-1BB438747989}"/>
          </ac:spMkLst>
        </pc:spChg>
        <pc:spChg chg="add mod">
          <ac:chgData name="Cheng Fan" userId="73b39abba4055029" providerId="LiveId" clId="{8DA7AB24-1E45-482A-B44E-058F0C6F7D87}" dt="2020-11-12T23:42:51.593" v="3017" actId="1076"/>
          <ac:spMkLst>
            <pc:docMk/>
            <pc:sldMk cId="3409835617" sldId="1109"/>
            <ac:spMk id="8" creationId="{34A812A9-9408-4C0F-B06F-87DFB1224DEC}"/>
          </ac:spMkLst>
        </pc:spChg>
        <pc:graphicFrameChg chg="add mod modGraphic">
          <ac:chgData name="Cheng Fan" userId="73b39abba4055029" providerId="LiveId" clId="{8DA7AB24-1E45-482A-B44E-058F0C6F7D87}" dt="2020-11-12T13:46:44.679" v="3015" actId="1076"/>
          <ac:graphicFrameMkLst>
            <pc:docMk/>
            <pc:sldMk cId="3409835617" sldId="1109"/>
            <ac:graphicFrameMk id="3" creationId="{1F543C89-670B-460D-B196-83438D51AE96}"/>
          </ac:graphicFrameMkLst>
        </pc:graphicFrameChg>
        <pc:picChg chg="del">
          <ac:chgData name="Cheng Fan" userId="73b39abba4055029" providerId="LiveId" clId="{8DA7AB24-1E45-482A-B44E-058F0C6F7D87}" dt="2020-11-12T08:27:05.525" v="2961" actId="478"/>
          <ac:picMkLst>
            <pc:docMk/>
            <pc:sldMk cId="3409835617" sldId="1109"/>
            <ac:picMk id="15" creationId="{C0DAD91B-B220-4F39-A786-F4E2524675EF}"/>
          </ac:picMkLst>
        </pc:picChg>
        <pc:picChg chg="del">
          <ac:chgData name="Cheng Fan" userId="73b39abba4055029" providerId="LiveId" clId="{8DA7AB24-1E45-482A-B44E-058F0C6F7D87}" dt="2020-11-12T08:27:06.991" v="2962" actId="478"/>
          <ac:picMkLst>
            <pc:docMk/>
            <pc:sldMk cId="3409835617" sldId="1109"/>
            <ac:picMk id="17" creationId="{0F8910A6-21F9-4314-8184-9F12896E29FB}"/>
          </ac:picMkLst>
        </pc:picChg>
      </pc:sldChg>
    </pc:docChg>
  </pc:docChgLst>
  <pc:docChgLst>
    <pc:chgData name="Cheng Fan" userId="73b39abba4055029" providerId="LiveId" clId="{9E293F53-1C80-4F27-B19F-4AED9A9B73AA}"/>
    <pc:docChg chg="undo custSel addSld delSld modSld">
      <pc:chgData name="Cheng Fan" userId="73b39abba4055029" providerId="LiveId" clId="{9E293F53-1C80-4F27-B19F-4AED9A9B73AA}" dt="2020-11-23T06:35:45.568" v="1064" actId="1076"/>
      <pc:docMkLst>
        <pc:docMk/>
      </pc:docMkLst>
      <pc:sldChg chg="addSp delSp modSp mod">
        <pc:chgData name="Cheng Fan" userId="73b39abba4055029" providerId="LiveId" clId="{9E293F53-1C80-4F27-B19F-4AED9A9B73AA}" dt="2020-11-20T01:38:59.079" v="4" actId="478"/>
        <pc:sldMkLst>
          <pc:docMk/>
          <pc:sldMk cId="3245410754" sldId="1116"/>
        </pc:sldMkLst>
        <pc:picChg chg="add del mod">
          <ac:chgData name="Cheng Fan" userId="73b39abba4055029" providerId="LiveId" clId="{9E293F53-1C80-4F27-B19F-4AED9A9B73AA}" dt="2020-11-20T01:38:59.079" v="4" actId="478"/>
          <ac:picMkLst>
            <pc:docMk/>
            <pc:sldMk cId="3245410754" sldId="1116"/>
            <ac:picMk id="4" creationId="{7402CC53-D2B2-4952-A858-3934F20895B8}"/>
          </ac:picMkLst>
        </pc:picChg>
      </pc:sldChg>
      <pc:sldChg chg="addSp delSp modSp add mod">
        <pc:chgData name="Cheng Fan" userId="73b39abba4055029" providerId="LiveId" clId="{9E293F53-1C80-4F27-B19F-4AED9A9B73AA}" dt="2020-11-23T04:22:15.653" v="928" actId="14100"/>
        <pc:sldMkLst>
          <pc:docMk/>
          <pc:sldMk cId="943501341" sldId="1118"/>
        </pc:sldMkLst>
        <pc:spChg chg="mod">
          <ac:chgData name="Cheng Fan" userId="73b39abba4055029" providerId="LiveId" clId="{9E293F53-1C80-4F27-B19F-4AED9A9B73AA}" dt="2020-11-23T04:09:19.726" v="764" actId="20577"/>
          <ac:spMkLst>
            <pc:docMk/>
            <pc:sldMk cId="943501341" sldId="1118"/>
            <ac:spMk id="2" creationId="{70CDD350-192E-4AE5-98B4-61A459C25380}"/>
          </ac:spMkLst>
        </pc:spChg>
        <pc:spChg chg="mod">
          <ac:chgData name="Cheng Fan" userId="73b39abba4055029" providerId="LiveId" clId="{9E293F53-1C80-4F27-B19F-4AED9A9B73AA}" dt="2020-11-23T03:54:04.126" v="26"/>
          <ac:spMkLst>
            <pc:docMk/>
            <pc:sldMk cId="943501341" sldId="1118"/>
            <ac:spMk id="5" creationId="{9F078EC3-00FC-6D4B-9336-1BB438747989}"/>
          </ac:spMkLst>
        </pc:spChg>
        <pc:spChg chg="add mod">
          <ac:chgData name="Cheng Fan" userId="73b39abba4055029" providerId="LiveId" clId="{9E293F53-1C80-4F27-B19F-4AED9A9B73AA}" dt="2020-11-23T04:22:15.653" v="928" actId="14100"/>
          <ac:spMkLst>
            <pc:docMk/>
            <pc:sldMk cId="943501341" sldId="1118"/>
            <ac:spMk id="7" creationId="{2DD5943E-46DA-46D6-81A1-1FF09E8CF5E8}"/>
          </ac:spMkLst>
        </pc:spChg>
        <pc:graphicFrameChg chg="add mod">
          <ac:chgData name="Cheng Fan" userId="73b39abba4055029" providerId="LiveId" clId="{9E293F53-1C80-4F27-B19F-4AED9A9B73AA}" dt="2020-11-23T04:07:03.766" v="660" actId="1076"/>
          <ac:graphicFrameMkLst>
            <pc:docMk/>
            <pc:sldMk cId="943501341" sldId="1118"/>
            <ac:graphicFrameMk id="4" creationId="{1AA70C8F-D45B-402F-A8B4-884EA4F3B675}"/>
          </ac:graphicFrameMkLst>
        </pc:graphicFrameChg>
        <pc:graphicFrameChg chg="add del mod">
          <ac:chgData name="Cheng Fan" userId="73b39abba4055029" providerId="LiveId" clId="{9E293F53-1C80-4F27-B19F-4AED9A9B73AA}" dt="2020-11-23T03:59:16.052" v="401"/>
          <ac:graphicFrameMkLst>
            <pc:docMk/>
            <pc:sldMk cId="943501341" sldId="1118"/>
            <ac:graphicFrameMk id="6" creationId="{3A8D4629-9609-4517-B463-4D57256C47D1}"/>
          </ac:graphicFrameMkLst>
        </pc:graphicFrameChg>
      </pc:sldChg>
      <pc:sldChg chg="addSp delSp modSp add mod">
        <pc:chgData name="Cheng Fan" userId="73b39abba4055029" providerId="LiveId" clId="{9E293F53-1C80-4F27-B19F-4AED9A9B73AA}" dt="2020-11-23T06:33:09.033" v="1061" actId="1076"/>
        <pc:sldMkLst>
          <pc:docMk/>
          <pc:sldMk cId="1795129935" sldId="1119"/>
        </pc:sldMkLst>
        <pc:spChg chg="mod">
          <ac:chgData name="Cheng Fan" userId="73b39abba4055029" providerId="LiveId" clId="{9E293F53-1C80-4F27-B19F-4AED9A9B73AA}" dt="2020-11-23T06:33:00.551" v="1060"/>
          <ac:spMkLst>
            <pc:docMk/>
            <pc:sldMk cId="1795129935" sldId="1119"/>
            <ac:spMk id="2" creationId="{70CDD350-192E-4AE5-98B4-61A459C25380}"/>
          </ac:spMkLst>
        </pc:spChg>
        <pc:spChg chg="add del">
          <ac:chgData name="Cheng Fan" userId="73b39abba4055029" providerId="LiveId" clId="{9E293F53-1C80-4F27-B19F-4AED9A9B73AA}" dt="2020-11-23T04:02:34.472" v="455" actId="11529"/>
          <ac:spMkLst>
            <pc:docMk/>
            <pc:sldMk cId="1795129935" sldId="1119"/>
            <ac:spMk id="3" creationId="{4FEF3EFB-E59A-4E3F-A27D-22B1FDCAE094}"/>
          </ac:spMkLst>
        </pc:spChg>
        <pc:spChg chg="add mod">
          <ac:chgData name="Cheng Fan" userId="73b39abba4055029" providerId="LiveId" clId="{9E293F53-1C80-4F27-B19F-4AED9A9B73AA}" dt="2020-11-23T06:33:09.033" v="1061" actId="1076"/>
          <ac:spMkLst>
            <pc:docMk/>
            <pc:sldMk cId="1795129935" sldId="1119"/>
            <ac:spMk id="8" creationId="{CB5A774F-DC3A-4BB8-BBCF-4F6DF643FF2E}"/>
          </ac:spMkLst>
        </pc:spChg>
        <pc:graphicFrameChg chg="mod modGraphic">
          <ac:chgData name="Cheng Fan" userId="73b39abba4055029" providerId="LiveId" clId="{9E293F53-1C80-4F27-B19F-4AED9A9B73AA}" dt="2020-11-23T04:07:35.123" v="751" actId="1076"/>
          <ac:graphicFrameMkLst>
            <pc:docMk/>
            <pc:sldMk cId="1795129935" sldId="1119"/>
            <ac:graphicFrameMk id="4" creationId="{1AA70C8F-D45B-402F-A8B4-884EA4F3B675}"/>
          </ac:graphicFrameMkLst>
        </pc:graphicFrameChg>
        <pc:graphicFrameChg chg="add mod">
          <ac:chgData name="Cheng Fan" userId="73b39abba4055029" providerId="LiveId" clId="{9E293F53-1C80-4F27-B19F-4AED9A9B73AA}" dt="2020-11-23T04:07:38.037" v="752" actId="1076"/>
          <ac:graphicFrameMkLst>
            <pc:docMk/>
            <pc:sldMk cId="1795129935" sldId="1119"/>
            <ac:graphicFrameMk id="6" creationId="{63651D1F-C1CD-4112-91B8-04AE10678C2F}"/>
          </ac:graphicFrameMkLst>
        </pc:graphicFrameChg>
        <pc:graphicFrameChg chg="add mod modGraphic">
          <ac:chgData name="Cheng Fan" userId="73b39abba4055029" providerId="LiveId" clId="{9E293F53-1C80-4F27-B19F-4AED9A9B73AA}" dt="2020-11-23T04:08:36.427" v="761"/>
          <ac:graphicFrameMkLst>
            <pc:docMk/>
            <pc:sldMk cId="1795129935" sldId="1119"/>
            <ac:graphicFrameMk id="7" creationId="{A060D2E7-59DB-453E-9101-7DAC254067C1}"/>
          </ac:graphicFrameMkLst>
        </pc:graphicFrameChg>
      </pc:sldChg>
      <pc:sldChg chg="add del">
        <pc:chgData name="Cheng Fan" userId="73b39abba4055029" providerId="LiveId" clId="{9E293F53-1C80-4F27-B19F-4AED9A9B73AA}" dt="2020-11-23T03:59:26.675" v="406" actId="47"/>
        <pc:sldMkLst>
          <pc:docMk/>
          <pc:sldMk cId="2143270697" sldId="1120"/>
        </pc:sldMkLst>
      </pc:sldChg>
      <pc:sldChg chg="addSp delSp modSp add mod">
        <pc:chgData name="Cheng Fan" userId="73b39abba4055029" providerId="LiveId" clId="{9E293F53-1C80-4F27-B19F-4AED9A9B73AA}" dt="2020-11-23T06:35:45.568" v="1064" actId="1076"/>
        <pc:sldMkLst>
          <pc:docMk/>
          <pc:sldMk cId="2170819512" sldId="1120"/>
        </pc:sldMkLst>
        <pc:spChg chg="mod">
          <ac:chgData name="Cheng Fan" userId="73b39abba4055029" providerId="LiveId" clId="{9E293F53-1C80-4F27-B19F-4AED9A9B73AA}" dt="2020-11-23T06:25:09.791" v="1022" actId="20577"/>
          <ac:spMkLst>
            <pc:docMk/>
            <pc:sldMk cId="2170819512" sldId="1120"/>
            <ac:spMk id="2" creationId="{70CDD350-192E-4AE5-98B4-61A459C25380}"/>
          </ac:spMkLst>
        </pc:spChg>
        <pc:spChg chg="del">
          <ac:chgData name="Cheng Fan" userId="73b39abba4055029" providerId="LiveId" clId="{9E293F53-1C80-4F27-B19F-4AED9A9B73AA}" dt="2020-11-23T06:24:49.130" v="933" actId="478"/>
          <ac:spMkLst>
            <pc:docMk/>
            <pc:sldMk cId="2170819512" sldId="1120"/>
            <ac:spMk id="8" creationId="{CB5A774F-DC3A-4BB8-BBCF-4F6DF643FF2E}"/>
          </ac:spMkLst>
        </pc:spChg>
        <pc:graphicFrameChg chg="del">
          <ac:chgData name="Cheng Fan" userId="73b39abba4055029" providerId="LiveId" clId="{9E293F53-1C80-4F27-B19F-4AED9A9B73AA}" dt="2020-11-23T06:24:35.551" v="930" actId="478"/>
          <ac:graphicFrameMkLst>
            <pc:docMk/>
            <pc:sldMk cId="2170819512" sldId="1120"/>
            <ac:graphicFrameMk id="4" creationId="{1AA70C8F-D45B-402F-A8B4-884EA4F3B675}"/>
          </ac:graphicFrameMkLst>
        </pc:graphicFrameChg>
        <pc:graphicFrameChg chg="del mod">
          <ac:chgData name="Cheng Fan" userId="73b39abba4055029" providerId="LiveId" clId="{9E293F53-1C80-4F27-B19F-4AED9A9B73AA}" dt="2020-11-23T06:25:16.461" v="1023" actId="478"/>
          <ac:graphicFrameMkLst>
            <pc:docMk/>
            <pc:sldMk cId="2170819512" sldId="1120"/>
            <ac:graphicFrameMk id="6" creationId="{63651D1F-C1CD-4112-91B8-04AE10678C2F}"/>
          </ac:graphicFrameMkLst>
        </pc:graphicFrameChg>
        <pc:graphicFrameChg chg="del">
          <ac:chgData name="Cheng Fan" userId="73b39abba4055029" providerId="LiveId" clId="{9E293F53-1C80-4F27-B19F-4AED9A9B73AA}" dt="2020-11-23T06:24:44.691" v="932" actId="478"/>
          <ac:graphicFrameMkLst>
            <pc:docMk/>
            <pc:sldMk cId="2170819512" sldId="1120"/>
            <ac:graphicFrameMk id="7" creationId="{A060D2E7-59DB-453E-9101-7DAC254067C1}"/>
          </ac:graphicFrameMkLst>
        </pc:graphicFrameChg>
        <pc:picChg chg="add mod">
          <ac:chgData name="Cheng Fan" userId="73b39abba4055029" providerId="LiveId" clId="{9E293F53-1C80-4F27-B19F-4AED9A9B73AA}" dt="2020-11-23T06:35:41.433" v="1062" actId="1076"/>
          <ac:picMkLst>
            <pc:docMk/>
            <pc:sldMk cId="2170819512" sldId="1120"/>
            <ac:picMk id="9" creationId="{64AAC5F2-3A6A-44F1-9749-822CD81A3045}"/>
          </ac:picMkLst>
        </pc:picChg>
        <pc:picChg chg="add mod">
          <ac:chgData name="Cheng Fan" userId="73b39abba4055029" providerId="LiveId" clId="{9E293F53-1C80-4F27-B19F-4AED9A9B73AA}" dt="2020-11-23T06:35:45.568" v="1064" actId="1076"/>
          <ac:picMkLst>
            <pc:docMk/>
            <pc:sldMk cId="2170819512" sldId="1120"/>
            <ac:picMk id="11" creationId="{ACA1A2F1-A4E0-41FC-8255-1B1A544FFB08}"/>
          </ac:picMkLst>
        </pc:picChg>
      </pc:sldChg>
      <pc:sldChg chg="add del">
        <pc:chgData name="Cheng Fan" userId="73b39abba4055029" providerId="LiveId" clId="{9E293F53-1C80-4F27-B19F-4AED9A9B73AA}" dt="2020-11-23T03:59:26.042" v="405" actId="47"/>
        <pc:sldMkLst>
          <pc:docMk/>
          <pc:sldMk cId="3101611289" sldId="1121"/>
        </pc:sldMkLst>
      </pc:sldChg>
    </pc:docChg>
  </pc:docChgLst>
  <pc:docChgLst>
    <pc:chgData name="Cheng Fan" userId="73b39abba4055029" providerId="LiveId" clId="{EB3125D2-58CC-2849-BDB5-4CEBD37C4126}"/>
    <pc:docChg chg="undo custSel addSld modSld sldOrd">
      <pc:chgData name="Cheng Fan" userId="73b39abba4055029" providerId="LiveId" clId="{EB3125D2-58CC-2849-BDB5-4CEBD37C4126}" dt="2020-11-19T14:08:46.548" v="2265" actId="20577"/>
      <pc:docMkLst>
        <pc:docMk/>
      </pc:docMkLst>
      <pc:sldChg chg="modSp">
        <pc:chgData name="Cheng Fan" userId="73b39abba4055029" providerId="LiveId" clId="{EB3125D2-58CC-2849-BDB5-4CEBD37C4126}" dt="2020-11-19T13:38:13.032" v="470" actId="207"/>
        <pc:sldMkLst>
          <pc:docMk/>
          <pc:sldMk cId="3409835617" sldId="1109"/>
        </pc:sldMkLst>
        <pc:graphicFrameChg chg="mod">
          <ac:chgData name="Cheng Fan" userId="73b39abba4055029" providerId="LiveId" clId="{EB3125D2-58CC-2849-BDB5-4CEBD37C4126}" dt="2020-11-19T13:38:13.032" v="470" actId="207"/>
          <ac:graphicFrameMkLst>
            <pc:docMk/>
            <pc:sldMk cId="3409835617" sldId="1109"/>
            <ac:graphicFrameMk id="3" creationId="{1F543C89-670B-460D-B196-83438D51AE96}"/>
          </ac:graphicFrameMkLst>
        </pc:graphicFrameChg>
      </pc:sldChg>
      <pc:sldChg chg="modSp mod ord">
        <pc:chgData name="Cheng Fan" userId="73b39abba4055029" providerId="LiveId" clId="{EB3125D2-58CC-2849-BDB5-4CEBD37C4126}" dt="2020-11-19T14:08:46.548" v="2265" actId="20577"/>
        <pc:sldMkLst>
          <pc:docMk/>
          <pc:sldMk cId="3638087823" sldId="1110"/>
        </pc:sldMkLst>
        <pc:spChg chg="mod">
          <ac:chgData name="Cheng Fan" userId="73b39abba4055029" providerId="LiveId" clId="{EB3125D2-58CC-2849-BDB5-4CEBD37C4126}" dt="2020-11-19T14:08:46.548" v="2265" actId="20577"/>
          <ac:spMkLst>
            <pc:docMk/>
            <pc:sldMk cId="3638087823" sldId="1110"/>
            <ac:spMk id="4" creationId="{CD2000A1-1D86-469E-918D-7CB52B50DC42}"/>
          </ac:spMkLst>
        </pc:spChg>
        <pc:graphicFrameChg chg="mod">
          <ac:chgData name="Cheng Fan" userId="73b39abba4055029" providerId="LiveId" clId="{EB3125D2-58CC-2849-BDB5-4CEBD37C4126}" dt="2020-11-19T14:07:21.582" v="2171" actId="1076"/>
          <ac:graphicFrameMkLst>
            <pc:docMk/>
            <pc:sldMk cId="3638087823" sldId="1110"/>
            <ac:graphicFrameMk id="7" creationId="{8B064C1D-0231-4317-8AE1-91480D64DEF1}"/>
          </ac:graphicFrameMkLst>
        </pc:graphicFrameChg>
      </pc:sldChg>
      <pc:sldChg chg="addSp modSp mod">
        <pc:chgData name="Cheng Fan" userId="73b39abba4055029" providerId="LiveId" clId="{EB3125D2-58CC-2849-BDB5-4CEBD37C4126}" dt="2020-11-19T13:42:09.781" v="680" actId="20577"/>
        <pc:sldMkLst>
          <pc:docMk/>
          <pc:sldMk cId="3674472332" sldId="1111"/>
        </pc:sldMkLst>
        <pc:spChg chg="add mod">
          <ac:chgData name="Cheng Fan" userId="73b39abba4055029" providerId="LiveId" clId="{EB3125D2-58CC-2849-BDB5-4CEBD37C4126}" dt="2020-11-19T13:42:09.781" v="680" actId="20577"/>
          <ac:spMkLst>
            <pc:docMk/>
            <pc:sldMk cId="3674472332" sldId="1111"/>
            <ac:spMk id="2" creationId="{1EE5A0AC-31C2-0D4F-A5E9-8CBE849D63D1}"/>
          </ac:spMkLst>
        </pc:spChg>
      </pc:sldChg>
      <pc:sldChg chg="addSp delSp modSp mod">
        <pc:chgData name="Cheng Fan" userId="73b39abba4055029" providerId="LiveId" clId="{EB3125D2-58CC-2849-BDB5-4CEBD37C4126}" dt="2020-11-19T05:37:00.460" v="412" actId="20577"/>
        <pc:sldMkLst>
          <pc:docMk/>
          <pc:sldMk cId="2739832129" sldId="1112"/>
        </pc:sldMkLst>
        <pc:spChg chg="mod">
          <ac:chgData name="Cheng Fan" userId="73b39abba4055029" providerId="LiveId" clId="{EB3125D2-58CC-2849-BDB5-4CEBD37C4126}" dt="2020-11-19T05:37:00.460" v="412" actId="20577"/>
          <ac:spMkLst>
            <pc:docMk/>
            <pc:sldMk cId="2739832129" sldId="1112"/>
            <ac:spMk id="2" creationId="{70CDD350-192E-4AE5-98B4-61A459C25380}"/>
          </ac:spMkLst>
        </pc:spChg>
        <pc:graphicFrameChg chg="add del mod modGraphic">
          <ac:chgData name="Cheng Fan" userId="73b39abba4055029" providerId="LiveId" clId="{EB3125D2-58CC-2849-BDB5-4CEBD37C4126}" dt="2020-11-19T02:13:24.021" v="96" actId="21"/>
          <ac:graphicFrameMkLst>
            <pc:docMk/>
            <pc:sldMk cId="2739832129" sldId="1112"/>
            <ac:graphicFrameMk id="3" creationId="{C526643A-5C96-BF4E-985A-CD476A54A8A4}"/>
          </ac:graphicFrameMkLst>
        </pc:graphicFrameChg>
        <pc:picChg chg="add del mod">
          <ac:chgData name="Cheng Fan" userId="73b39abba4055029" providerId="LiveId" clId="{EB3125D2-58CC-2849-BDB5-4CEBD37C4126}" dt="2020-11-19T02:13:24.021" v="96" actId="21"/>
          <ac:picMkLst>
            <pc:docMk/>
            <pc:sldMk cId="2739832129" sldId="1112"/>
            <ac:picMk id="6" creationId="{749B37A8-E69D-814B-BACE-91DE891B40C6}"/>
          </ac:picMkLst>
        </pc:picChg>
      </pc:sldChg>
      <pc:sldChg chg="addSp delSp modSp">
        <pc:chgData name="Cheng Fan" userId="73b39abba4055029" providerId="LiveId" clId="{EB3125D2-58CC-2849-BDB5-4CEBD37C4126}" dt="2020-11-19T05:37:16.046" v="414"/>
        <pc:sldMkLst>
          <pc:docMk/>
          <pc:sldMk cId="2273152840" sldId="1113"/>
        </pc:sldMkLst>
        <pc:spChg chg="add del mod">
          <ac:chgData name="Cheng Fan" userId="73b39abba4055029" providerId="LiveId" clId="{EB3125D2-58CC-2849-BDB5-4CEBD37C4126}" dt="2020-11-19T05:37:16.046" v="414"/>
          <ac:spMkLst>
            <pc:docMk/>
            <pc:sldMk cId="2273152840" sldId="1113"/>
            <ac:spMk id="3" creationId="{9D250034-A258-5F45-8F88-B828517FD160}"/>
          </ac:spMkLst>
        </pc:spChg>
        <pc:graphicFrameChg chg="add mod">
          <ac:chgData name="Cheng Fan" userId="73b39abba4055029" providerId="LiveId" clId="{EB3125D2-58CC-2849-BDB5-4CEBD37C4126}" dt="2020-11-19T02:18:06.710" v="212" actId="1076"/>
          <ac:graphicFrameMkLst>
            <pc:docMk/>
            <pc:sldMk cId="2273152840" sldId="1113"/>
            <ac:graphicFrameMk id="8" creationId="{0E56E129-CBF6-B642-99DC-0AA6144C0A90}"/>
          </ac:graphicFrameMkLst>
        </pc:graphicFrameChg>
      </pc:sldChg>
      <pc:sldChg chg="addSp delSp modSp new mod">
        <pc:chgData name="Cheng Fan" userId="73b39abba4055029" providerId="LiveId" clId="{EB3125D2-58CC-2849-BDB5-4CEBD37C4126}" dt="2020-11-19T02:17:39.121" v="208" actId="20577"/>
        <pc:sldMkLst>
          <pc:docMk/>
          <pc:sldMk cId="2160614998" sldId="1115"/>
        </pc:sldMkLst>
        <pc:spChg chg="del">
          <ac:chgData name="Cheng Fan" userId="73b39abba4055029" providerId="LiveId" clId="{EB3125D2-58CC-2849-BDB5-4CEBD37C4126}" dt="2020-11-19T02:13:17.693" v="95" actId="478"/>
          <ac:spMkLst>
            <pc:docMk/>
            <pc:sldMk cId="2160614998" sldId="1115"/>
            <ac:spMk id="2" creationId="{08F4F6CF-F904-9044-BB92-D3FDE068FDFA}"/>
          </ac:spMkLst>
        </pc:spChg>
        <pc:spChg chg="del">
          <ac:chgData name="Cheng Fan" userId="73b39abba4055029" providerId="LiveId" clId="{EB3125D2-58CC-2849-BDB5-4CEBD37C4126}" dt="2020-11-19T02:13:17.693" v="95" actId="478"/>
          <ac:spMkLst>
            <pc:docMk/>
            <pc:sldMk cId="2160614998" sldId="1115"/>
            <ac:spMk id="3" creationId="{A535E986-93F3-6549-896B-666B24CCFC8C}"/>
          </ac:spMkLst>
        </pc:spChg>
        <pc:spChg chg="add mod">
          <ac:chgData name="Cheng Fan" userId="73b39abba4055029" providerId="LiveId" clId="{EB3125D2-58CC-2849-BDB5-4CEBD37C4126}" dt="2020-11-19T02:16:01.789" v="183" actId="20577"/>
          <ac:spMkLst>
            <pc:docMk/>
            <pc:sldMk cId="2160614998" sldId="1115"/>
            <ac:spMk id="6" creationId="{12D1951D-0267-714B-8B7F-AC034AF58075}"/>
          </ac:spMkLst>
        </pc:spChg>
        <pc:graphicFrameChg chg="add mod">
          <ac:chgData name="Cheng Fan" userId="73b39abba4055029" providerId="LiveId" clId="{EB3125D2-58CC-2849-BDB5-4CEBD37C4126}" dt="2020-11-19T02:17:39.121" v="208" actId="20577"/>
          <ac:graphicFrameMkLst>
            <pc:docMk/>
            <pc:sldMk cId="2160614998" sldId="1115"/>
            <ac:graphicFrameMk id="4" creationId="{CC29EC63-939E-F543-A597-981B67BF2AE6}"/>
          </ac:graphicFrameMkLst>
        </pc:graphicFrameChg>
        <pc:picChg chg="add mod">
          <ac:chgData name="Cheng Fan" userId="73b39abba4055029" providerId="LiveId" clId="{EB3125D2-58CC-2849-BDB5-4CEBD37C4126}" dt="2020-11-19T02:17:21.619" v="189" actId="1076"/>
          <ac:picMkLst>
            <pc:docMk/>
            <pc:sldMk cId="2160614998" sldId="1115"/>
            <ac:picMk id="5" creationId="{724E3EDA-A854-D046-89AB-883D3CC52CF8}"/>
          </ac:picMkLst>
        </pc:picChg>
      </pc:sldChg>
      <pc:sldChg chg="addSp delSp modSp add mod">
        <pc:chgData name="Cheng Fan" userId="73b39abba4055029" providerId="LiveId" clId="{EB3125D2-58CC-2849-BDB5-4CEBD37C4126}" dt="2020-11-19T05:45:28.618" v="468" actId="1076"/>
        <pc:sldMkLst>
          <pc:docMk/>
          <pc:sldMk cId="3245410754" sldId="1116"/>
        </pc:sldMkLst>
        <pc:spChg chg="mod">
          <ac:chgData name="Cheng Fan" userId="73b39abba4055029" providerId="LiveId" clId="{EB3125D2-58CC-2849-BDB5-4CEBD37C4126}" dt="2020-11-19T05:42:21.525" v="444" actId="20577"/>
          <ac:spMkLst>
            <pc:docMk/>
            <pc:sldMk cId="3245410754" sldId="1116"/>
            <ac:spMk id="2" creationId="{70CDD350-192E-4AE5-98B4-61A459C25380}"/>
          </ac:spMkLst>
        </pc:spChg>
        <pc:spChg chg="mod">
          <ac:chgData name="Cheng Fan" userId="73b39abba4055029" providerId="LiveId" clId="{EB3125D2-58CC-2849-BDB5-4CEBD37C4126}" dt="2020-11-19T05:45:28.618" v="468" actId="1076"/>
          <ac:spMkLst>
            <pc:docMk/>
            <pc:sldMk cId="3245410754" sldId="1116"/>
            <ac:spMk id="9" creationId="{D839A17E-4122-4BAD-9D68-E38469FCFB18}"/>
          </ac:spMkLst>
        </pc:spChg>
        <pc:graphicFrameChg chg="mod">
          <ac:chgData name="Cheng Fan" userId="73b39abba4055029" providerId="LiveId" clId="{EB3125D2-58CC-2849-BDB5-4CEBD37C4126}" dt="2020-11-19T05:45:18.686" v="466" actId="1076"/>
          <ac:graphicFrameMkLst>
            <pc:docMk/>
            <pc:sldMk cId="3245410754" sldId="1116"/>
            <ac:graphicFrameMk id="8" creationId="{0E56E129-CBF6-B642-99DC-0AA6144C0A90}"/>
          </ac:graphicFrameMkLst>
        </pc:graphicFrameChg>
        <pc:picChg chg="add del mod">
          <ac:chgData name="Cheng Fan" userId="73b39abba4055029" providerId="LiveId" clId="{EB3125D2-58CC-2849-BDB5-4CEBD37C4126}" dt="2020-11-19T05:43:54.946" v="450" actId="478"/>
          <ac:picMkLst>
            <pc:docMk/>
            <pc:sldMk cId="3245410754" sldId="1116"/>
            <ac:picMk id="4" creationId="{71BDC0F1-B2FC-AB4C-BF05-795E7AA15FB8}"/>
          </ac:picMkLst>
        </pc:picChg>
        <pc:picChg chg="del">
          <ac:chgData name="Cheng Fan" userId="73b39abba4055029" providerId="LiveId" clId="{EB3125D2-58CC-2849-BDB5-4CEBD37C4126}" dt="2020-11-19T05:42:25.914" v="445" actId="478"/>
          <ac:picMkLst>
            <pc:docMk/>
            <pc:sldMk cId="3245410754" sldId="1116"/>
            <ac:picMk id="4" creationId="{9F4452E0-0357-49CB-89B5-B8A3FE81F0BB}"/>
          </ac:picMkLst>
        </pc:picChg>
        <pc:picChg chg="del">
          <ac:chgData name="Cheng Fan" userId="73b39abba4055029" providerId="LiveId" clId="{EB3125D2-58CC-2849-BDB5-4CEBD37C4126}" dt="2020-11-19T05:42:31.381" v="446" actId="478"/>
          <ac:picMkLst>
            <pc:docMk/>
            <pc:sldMk cId="3245410754" sldId="1116"/>
            <ac:picMk id="7" creationId="{789A6E87-DFEB-4E63-806C-929385BC8B9B}"/>
          </ac:picMkLst>
        </pc:picChg>
        <pc:picChg chg="add mod">
          <ac:chgData name="Cheng Fan" userId="73b39abba4055029" providerId="LiveId" clId="{EB3125D2-58CC-2849-BDB5-4CEBD37C4126}" dt="2020-11-19T05:44:22.518" v="457" actId="1076"/>
          <ac:picMkLst>
            <pc:docMk/>
            <pc:sldMk cId="3245410754" sldId="1116"/>
            <ac:picMk id="7" creationId="{E0F09F6A-217C-4D46-87C0-3FA20A92D788}"/>
          </ac:picMkLst>
        </pc:picChg>
        <pc:picChg chg="add mod">
          <ac:chgData name="Cheng Fan" userId="73b39abba4055029" providerId="LiveId" clId="{EB3125D2-58CC-2849-BDB5-4CEBD37C4126}" dt="2020-11-19T05:45:23.231" v="467" actId="1076"/>
          <ac:picMkLst>
            <pc:docMk/>
            <pc:sldMk cId="3245410754" sldId="1116"/>
            <ac:picMk id="11" creationId="{4ACA53F8-D862-4541-B501-1C315C4CFE10}"/>
          </ac:picMkLst>
        </pc:picChg>
      </pc:sldChg>
      <pc:sldChg chg="delSp modSp add mod ord">
        <pc:chgData name="Cheng Fan" userId="73b39abba4055029" providerId="LiveId" clId="{EB3125D2-58CC-2849-BDB5-4CEBD37C4126}" dt="2020-11-19T13:58:47.794" v="1649" actId="20577"/>
        <pc:sldMkLst>
          <pc:docMk/>
          <pc:sldMk cId="4254018799" sldId="1117"/>
        </pc:sldMkLst>
        <pc:spChg chg="mod">
          <ac:chgData name="Cheng Fan" userId="73b39abba4055029" providerId="LiveId" clId="{EB3125D2-58CC-2849-BDB5-4CEBD37C4126}" dt="2020-11-19T13:58:47.794" v="1649" actId="20577"/>
          <ac:spMkLst>
            <pc:docMk/>
            <pc:sldMk cId="4254018799" sldId="1117"/>
            <ac:spMk id="4" creationId="{CD2000A1-1D86-469E-918D-7CB52B50DC42}"/>
          </ac:spMkLst>
        </pc:spChg>
        <pc:graphicFrameChg chg="del mod">
          <ac:chgData name="Cheng Fan" userId="73b39abba4055029" providerId="LiveId" clId="{EB3125D2-58CC-2849-BDB5-4CEBD37C4126}" dt="2020-11-19T13:51:44.889" v="1243" actId="478"/>
          <ac:graphicFrameMkLst>
            <pc:docMk/>
            <pc:sldMk cId="4254018799" sldId="1117"/>
            <ac:graphicFrameMk id="7" creationId="{8B064C1D-0231-4317-8AE1-91480D64DEF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193131-90A3-2647-9A4C-9F05D39C8F83}" type="doc">
      <dgm:prSet loTypeId="urn:microsoft.com/office/officeart/2005/8/layout/cycle2" loCatId="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9500DE4-BABD-8640-AD54-F2DAC08C840A}">
      <dgm:prSet phldrT="[Text]"/>
      <dgm:spPr/>
      <dgm:t>
        <a:bodyPr/>
        <a:lstStyle/>
        <a:p>
          <a:r>
            <a:rPr lang="en-US" dirty="0" err="1"/>
            <a:t>判断状态条件</a:t>
          </a:r>
          <a:endParaRPr lang="en-US" dirty="0"/>
        </a:p>
      </dgm:t>
    </dgm:pt>
    <dgm:pt modelId="{520A36F9-CA7D-F245-AE5F-C024B271E4B0}" type="parTrans" cxnId="{BD07CFDA-7915-D742-AAB3-7184E7C41DDE}">
      <dgm:prSet/>
      <dgm:spPr/>
      <dgm:t>
        <a:bodyPr/>
        <a:lstStyle/>
        <a:p>
          <a:endParaRPr lang="en-US"/>
        </a:p>
      </dgm:t>
    </dgm:pt>
    <dgm:pt modelId="{AE625D04-F51C-704F-945C-4CF2ED4B16ED}" type="sibTrans" cxnId="{BD07CFDA-7915-D742-AAB3-7184E7C41DDE}">
      <dgm:prSet/>
      <dgm:spPr/>
      <dgm:t>
        <a:bodyPr/>
        <a:lstStyle/>
        <a:p>
          <a:endParaRPr lang="en-US"/>
        </a:p>
      </dgm:t>
    </dgm:pt>
    <dgm:pt modelId="{195BA8B9-D045-194B-BE2C-F9DA438B250A}">
      <dgm:prSet phldrT="[Text]"/>
      <dgm:spPr/>
      <dgm:t>
        <a:bodyPr/>
        <a:lstStyle/>
        <a:p>
          <a:r>
            <a:rPr lang="en-US" dirty="0" err="1"/>
            <a:t>进行操作</a:t>
          </a:r>
          <a:endParaRPr lang="en-US" dirty="0"/>
        </a:p>
      </dgm:t>
    </dgm:pt>
    <dgm:pt modelId="{AA53C426-A3E9-314D-954B-1DE4C3BFAFB9}" type="parTrans" cxnId="{0FD59B99-578B-AE43-A15D-34A63237074A}">
      <dgm:prSet/>
      <dgm:spPr/>
      <dgm:t>
        <a:bodyPr/>
        <a:lstStyle/>
        <a:p>
          <a:endParaRPr lang="en-US"/>
        </a:p>
      </dgm:t>
    </dgm:pt>
    <dgm:pt modelId="{D3D031CA-30A4-6E44-831F-107AC34970E6}" type="sibTrans" cxnId="{0FD59B99-578B-AE43-A15D-34A63237074A}">
      <dgm:prSet/>
      <dgm:spPr/>
      <dgm:t>
        <a:bodyPr/>
        <a:lstStyle/>
        <a:p>
          <a:endParaRPr lang="en-US"/>
        </a:p>
      </dgm:t>
    </dgm:pt>
    <dgm:pt modelId="{86BEC15D-788C-A449-BE46-6A67F26F52C9}">
      <dgm:prSet phldrT="[Text]"/>
      <dgm:spPr/>
      <dgm:t>
        <a:bodyPr/>
        <a:lstStyle/>
        <a:p>
          <a:r>
            <a:rPr lang="en-US" dirty="0" err="1"/>
            <a:t>修改状态</a:t>
          </a:r>
          <a:endParaRPr lang="en-US" dirty="0"/>
        </a:p>
      </dgm:t>
    </dgm:pt>
    <dgm:pt modelId="{21685299-F1EF-1546-9257-4895C58EFB18}" type="parTrans" cxnId="{E56CFFB3-624F-BD42-A2C7-8F4E4961E841}">
      <dgm:prSet/>
      <dgm:spPr/>
      <dgm:t>
        <a:bodyPr/>
        <a:lstStyle/>
        <a:p>
          <a:endParaRPr lang="en-US"/>
        </a:p>
      </dgm:t>
    </dgm:pt>
    <dgm:pt modelId="{E81331B3-BFF4-3A48-AB93-FC323212AF1D}" type="sibTrans" cxnId="{E56CFFB3-624F-BD42-A2C7-8F4E4961E841}">
      <dgm:prSet/>
      <dgm:spPr/>
      <dgm:t>
        <a:bodyPr/>
        <a:lstStyle/>
        <a:p>
          <a:endParaRPr lang="en-US"/>
        </a:p>
      </dgm:t>
    </dgm:pt>
    <dgm:pt modelId="{349847B8-D9F4-6D4C-9737-3ADAF78F2630}" type="pres">
      <dgm:prSet presAssocID="{35193131-90A3-2647-9A4C-9F05D39C8F83}" presName="cycle" presStyleCnt="0">
        <dgm:presLayoutVars>
          <dgm:dir/>
          <dgm:resizeHandles val="exact"/>
        </dgm:presLayoutVars>
      </dgm:prSet>
      <dgm:spPr/>
    </dgm:pt>
    <dgm:pt modelId="{2C61132C-55C7-F741-89BA-E8830C74C61D}" type="pres">
      <dgm:prSet presAssocID="{59500DE4-BABD-8640-AD54-F2DAC08C840A}" presName="node" presStyleLbl="node1" presStyleIdx="0" presStyleCnt="3">
        <dgm:presLayoutVars>
          <dgm:bulletEnabled val="1"/>
        </dgm:presLayoutVars>
      </dgm:prSet>
      <dgm:spPr/>
    </dgm:pt>
    <dgm:pt modelId="{FC9A7832-30B4-5847-AE18-CACB3A45CC6F}" type="pres">
      <dgm:prSet presAssocID="{AE625D04-F51C-704F-945C-4CF2ED4B16ED}" presName="sibTrans" presStyleLbl="sibTrans2D1" presStyleIdx="0" presStyleCnt="3"/>
      <dgm:spPr/>
    </dgm:pt>
    <dgm:pt modelId="{59AD84D9-B17A-5045-A724-EDBB6444E198}" type="pres">
      <dgm:prSet presAssocID="{AE625D04-F51C-704F-945C-4CF2ED4B16ED}" presName="connectorText" presStyleLbl="sibTrans2D1" presStyleIdx="0" presStyleCnt="3"/>
      <dgm:spPr/>
    </dgm:pt>
    <dgm:pt modelId="{678C7E88-BCC0-794C-AB08-6AFA684DFECC}" type="pres">
      <dgm:prSet presAssocID="{195BA8B9-D045-194B-BE2C-F9DA438B250A}" presName="node" presStyleLbl="node1" presStyleIdx="1" presStyleCnt="3">
        <dgm:presLayoutVars>
          <dgm:bulletEnabled val="1"/>
        </dgm:presLayoutVars>
      </dgm:prSet>
      <dgm:spPr/>
    </dgm:pt>
    <dgm:pt modelId="{08C925FB-EE4B-9742-BA75-BF7F13E78129}" type="pres">
      <dgm:prSet presAssocID="{D3D031CA-30A4-6E44-831F-107AC34970E6}" presName="sibTrans" presStyleLbl="sibTrans2D1" presStyleIdx="1" presStyleCnt="3"/>
      <dgm:spPr/>
    </dgm:pt>
    <dgm:pt modelId="{6EBEC8E1-55F0-484D-8862-9E82EBAD21C5}" type="pres">
      <dgm:prSet presAssocID="{D3D031CA-30A4-6E44-831F-107AC34970E6}" presName="connectorText" presStyleLbl="sibTrans2D1" presStyleIdx="1" presStyleCnt="3"/>
      <dgm:spPr/>
    </dgm:pt>
    <dgm:pt modelId="{C72FCFC2-6D23-E346-8B25-CEFAA6B515F5}" type="pres">
      <dgm:prSet presAssocID="{86BEC15D-788C-A449-BE46-6A67F26F52C9}" presName="node" presStyleLbl="node1" presStyleIdx="2" presStyleCnt="3">
        <dgm:presLayoutVars>
          <dgm:bulletEnabled val="1"/>
        </dgm:presLayoutVars>
      </dgm:prSet>
      <dgm:spPr/>
    </dgm:pt>
    <dgm:pt modelId="{1954CE59-F326-E14E-BB99-A4B85FDEF158}" type="pres">
      <dgm:prSet presAssocID="{E81331B3-BFF4-3A48-AB93-FC323212AF1D}" presName="sibTrans" presStyleLbl="sibTrans2D1" presStyleIdx="2" presStyleCnt="3"/>
      <dgm:spPr/>
    </dgm:pt>
    <dgm:pt modelId="{324DFE07-CDC3-BD4F-8FA0-E0EA7F55F464}" type="pres">
      <dgm:prSet presAssocID="{E81331B3-BFF4-3A48-AB93-FC323212AF1D}" presName="connectorText" presStyleLbl="sibTrans2D1" presStyleIdx="2" presStyleCnt="3"/>
      <dgm:spPr/>
    </dgm:pt>
  </dgm:ptLst>
  <dgm:cxnLst>
    <dgm:cxn modelId="{A6AE7C2A-9493-344B-967E-87EC8954F20E}" type="presOf" srcId="{AE625D04-F51C-704F-945C-4CF2ED4B16ED}" destId="{59AD84D9-B17A-5045-A724-EDBB6444E198}" srcOrd="1" destOrd="0" presId="urn:microsoft.com/office/officeart/2005/8/layout/cycle2"/>
    <dgm:cxn modelId="{1B07784E-DFBD-3748-BC6B-561CAED2422F}" type="presOf" srcId="{35193131-90A3-2647-9A4C-9F05D39C8F83}" destId="{349847B8-D9F4-6D4C-9737-3ADAF78F2630}" srcOrd="0" destOrd="0" presId="urn:microsoft.com/office/officeart/2005/8/layout/cycle2"/>
    <dgm:cxn modelId="{59092E5A-3CF9-5942-8438-6139A6D03705}" type="presOf" srcId="{195BA8B9-D045-194B-BE2C-F9DA438B250A}" destId="{678C7E88-BCC0-794C-AB08-6AFA684DFECC}" srcOrd="0" destOrd="0" presId="urn:microsoft.com/office/officeart/2005/8/layout/cycle2"/>
    <dgm:cxn modelId="{0FD59B99-578B-AE43-A15D-34A63237074A}" srcId="{35193131-90A3-2647-9A4C-9F05D39C8F83}" destId="{195BA8B9-D045-194B-BE2C-F9DA438B250A}" srcOrd="1" destOrd="0" parTransId="{AA53C426-A3E9-314D-954B-1DE4C3BFAFB9}" sibTransId="{D3D031CA-30A4-6E44-831F-107AC34970E6}"/>
    <dgm:cxn modelId="{30F6209F-49E0-6E4D-BBB0-0E8675D779F4}" type="presOf" srcId="{D3D031CA-30A4-6E44-831F-107AC34970E6}" destId="{6EBEC8E1-55F0-484D-8862-9E82EBAD21C5}" srcOrd="1" destOrd="0" presId="urn:microsoft.com/office/officeart/2005/8/layout/cycle2"/>
    <dgm:cxn modelId="{E56CFFB3-624F-BD42-A2C7-8F4E4961E841}" srcId="{35193131-90A3-2647-9A4C-9F05D39C8F83}" destId="{86BEC15D-788C-A449-BE46-6A67F26F52C9}" srcOrd="2" destOrd="0" parTransId="{21685299-F1EF-1546-9257-4895C58EFB18}" sibTransId="{E81331B3-BFF4-3A48-AB93-FC323212AF1D}"/>
    <dgm:cxn modelId="{FC6BE8B5-9292-384D-A561-D7FAF0F3529F}" type="presOf" srcId="{E81331B3-BFF4-3A48-AB93-FC323212AF1D}" destId="{324DFE07-CDC3-BD4F-8FA0-E0EA7F55F464}" srcOrd="1" destOrd="0" presId="urn:microsoft.com/office/officeart/2005/8/layout/cycle2"/>
    <dgm:cxn modelId="{88F63ABB-1D3A-7F4C-8793-BE308036614E}" type="presOf" srcId="{E81331B3-BFF4-3A48-AB93-FC323212AF1D}" destId="{1954CE59-F326-E14E-BB99-A4B85FDEF158}" srcOrd="0" destOrd="0" presId="urn:microsoft.com/office/officeart/2005/8/layout/cycle2"/>
    <dgm:cxn modelId="{60BAE7C3-2DE7-5F4E-B5C2-3B9B0F87D254}" type="presOf" srcId="{86BEC15D-788C-A449-BE46-6A67F26F52C9}" destId="{C72FCFC2-6D23-E346-8B25-CEFAA6B515F5}" srcOrd="0" destOrd="0" presId="urn:microsoft.com/office/officeart/2005/8/layout/cycle2"/>
    <dgm:cxn modelId="{F71F7BC9-83EB-AD4F-8239-185475A2257A}" type="presOf" srcId="{D3D031CA-30A4-6E44-831F-107AC34970E6}" destId="{08C925FB-EE4B-9742-BA75-BF7F13E78129}" srcOrd="0" destOrd="0" presId="urn:microsoft.com/office/officeart/2005/8/layout/cycle2"/>
    <dgm:cxn modelId="{FD8D3CD8-960E-964A-8C34-658478AF6FE6}" type="presOf" srcId="{AE625D04-F51C-704F-945C-4CF2ED4B16ED}" destId="{FC9A7832-30B4-5847-AE18-CACB3A45CC6F}" srcOrd="0" destOrd="0" presId="urn:microsoft.com/office/officeart/2005/8/layout/cycle2"/>
    <dgm:cxn modelId="{4D718DDA-6FFC-F14A-8589-E388C1EC83B3}" type="presOf" srcId="{59500DE4-BABD-8640-AD54-F2DAC08C840A}" destId="{2C61132C-55C7-F741-89BA-E8830C74C61D}" srcOrd="0" destOrd="0" presId="urn:microsoft.com/office/officeart/2005/8/layout/cycle2"/>
    <dgm:cxn modelId="{BD07CFDA-7915-D742-AAB3-7184E7C41DDE}" srcId="{35193131-90A3-2647-9A4C-9F05D39C8F83}" destId="{59500DE4-BABD-8640-AD54-F2DAC08C840A}" srcOrd="0" destOrd="0" parTransId="{520A36F9-CA7D-F245-AE5F-C024B271E4B0}" sibTransId="{AE625D04-F51C-704F-945C-4CF2ED4B16ED}"/>
    <dgm:cxn modelId="{A3431722-6952-7A4D-988E-E3EA418CA86D}" type="presParOf" srcId="{349847B8-D9F4-6D4C-9737-3ADAF78F2630}" destId="{2C61132C-55C7-F741-89BA-E8830C74C61D}" srcOrd="0" destOrd="0" presId="urn:microsoft.com/office/officeart/2005/8/layout/cycle2"/>
    <dgm:cxn modelId="{E39B0E25-1F17-4A4B-905E-979250CC3B42}" type="presParOf" srcId="{349847B8-D9F4-6D4C-9737-3ADAF78F2630}" destId="{FC9A7832-30B4-5847-AE18-CACB3A45CC6F}" srcOrd="1" destOrd="0" presId="urn:microsoft.com/office/officeart/2005/8/layout/cycle2"/>
    <dgm:cxn modelId="{C441D6C0-27A6-3A44-8B06-08B9EFC123B4}" type="presParOf" srcId="{FC9A7832-30B4-5847-AE18-CACB3A45CC6F}" destId="{59AD84D9-B17A-5045-A724-EDBB6444E198}" srcOrd="0" destOrd="0" presId="urn:microsoft.com/office/officeart/2005/8/layout/cycle2"/>
    <dgm:cxn modelId="{375C8FB7-E460-A448-9BA4-26D86383DE33}" type="presParOf" srcId="{349847B8-D9F4-6D4C-9737-3ADAF78F2630}" destId="{678C7E88-BCC0-794C-AB08-6AFA684DFECC}" srcOrd="2" destOrd="0" presId="urn:microsoft.com/office/officeart/2005/8/layout/cycle2"/>
    <dgm:cxn modelId="{D5713ABE-0C4B-1948-A5D2-DC98FD334220}" type="presParOf" srcId="{349847B8-D9F4-6D4C-9737-3ADAF78F2630}" destId="{08C925FB-EE4B-9742-BA75-BF7F13E78129}" srcOrd="3" destOrd="0" presId="urn:microsoft.com/office/officeart/2005/8/layout/cycle2"/>
    <dgm:cxn modelId="{750FE4FF-CE0D-9543-A4AB-1A067489EE8E}" type="presParOf" srcId="{08C925FB-EE4B-9742-BA75-BF7F13E78129}" destId="{6EBEC8E1-55F0-484D-8862-9E82EBAD21C5}" srcOrd="0" destOrd="0" presId="urn:microsoft.com/office/officeart/2005/8/layout/cycle2"/>
    <dgm:cxn modelId="{A4B0B13D-1803-784B-866A-BDFF90AA1302}" type="presParOf" srcId="{349847B8-D9F4-6D4C-9737-3ADAF78F2630}" destId="{C72FCFC2-6D23-E346-8B25-CEFAA6B515F5}" srcOrd="4" destOrd="0" presId="urn:microsoft.com/office/officeart/2005/8/layout/cycle2"/>
    <dgm:cxn modelId="{F514AEF7-A651-BD4E-821C-DB917979ACE5}" type="presParOf" srcId="{349847B8-D9F4-6D4C-9737-3ADAF78F2630}" destId="{1954CE59-F326-E14E-BB99-A4B85FDEF158}" srcOrd="5" destOrd="0" presId="urn:microsoft.com/office/officeart/2005/8/layout/cycle2"/>
    <dgm:cxn modelId="{7B7DCD10-C706-C543-85B3-96D985264BE1}" type="presParOf" srcId="{1954CE59-F326-E14E-BB99-A4B85FDEF158}" destId="{324DFE07-CDC3-BD4F-8FA0-E0EA7F55F46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193131-90A3-2647-9A4C-9F05D39C8F83}" type="doc">
      <dgm:prSet loTypeId="urn:microsoft.com/office/officeart/2005/8/layout/cycle2" loCatId="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9500DE4-BABD-8640-AD54-F2DAC08C840A}">
      <dgm:prSet phldrT="[Text]"/>
      <dgm:spPr/>
      <dgm:t>
        <a:bodyPr/>
        <a:lstStyle/>
        <a:p>
          <a:r>
            <a:rPr lang="en-US" dirty="0" err="1"/>
            <a:t>判断状态条件</a:t>
          </a:r>
          <a:endParaRPr lang="en-US" dirty="0"/>
        </a:p>
      </dgm:t>
    </dgm:pt>
    <dgm:pt modelId="{520A36F9-CA7D-F245-AE5F-C024B271E4B0}" type="parTrans" cxnId="{BD07CFDA-7915-D742-AAB3-7184E7C41DDE}">
      <dgm:prSet/>
      <dgm:spPr/>
      <dgm:t>
        <a:bodyPr/>
        <a:lstStyle/>
        <a:p>
          <a:endParaRPr lang="en-US"/>
        </a:p>
      </dgm:t>
    </dgm:pt>
    <dgm:pt modelId="{AE625D04-F51C-704F-945C-4CF2ED4B16ED}" type="sibTrans" cxnId="{BD07CFDA-7915-D742-AAB3-7184E7C41DDE}">
      <dgm:prSet/>
      <dgm:spPr/>
      <dgm:t>
        <a:bodyPr/>
        <a:lstStyle/>
        <a:p>
          <a:endParaRPr lang="en-US"/>
        </a:p>
      </dgm:t>
    </dgm:pt>
    <dgm:pt modelId="{195BA8B9-D045-194B-BE2C-F9DA438B250A}">
      <dgm:prSet phldrT="[Text]"/>
      <dgm:spPr/>
      <dgm:t>
        <a:bodyPr/>
        <a:lstStyle/>
        <a:p>
          <a:r>
            <a:rPr lang="en-US" dirty="0" err="1"/>
            <a:t>进行操作</a:t>
          </a:r>
          <a:endParaRPr lang="en-US" dirty="0"/>
        </a:p>
      </dgm:t>
    </dgm:pt>
    <dgm:pt modelId="{AA53C426-A3E9-314D-954B-1DE4C3BFAFB9}" type="parTrans" cxnId="{0FD59B99-578B-AE43-A15D-34A63237074A}">
      <dgm:prSet/>
      <dgm:spPr/>
      <dgm:t>
        <a:bodyPr/>
        <a:lstStyle/>
        <a:p>
          <a:endParaRPr lang="en-US"/>
        </a:p>
      </dgm:t>
    </dgm:pt>
    <dgm:pt modelId="{D3D031CA-30A4-6E44-831F-107AC34970E6}" type="sibTrans" cxnId="{0FD59B99-578B-AE43-A15D-34A63237074A}">
      <dgm:prSet/>
      <dgm:spPr/>
      <dgm:t>
        <a:bodyPr/>
        <a:lstStyle/>
        <a:p>
          <a:endParaRPr lang="en-US"/>
        </a:p>
      </dgm:t>
    </dgm:pt>
    <dgm:pt modelId="{86BEC15D-788C-A449-BE46-6A67F26F52C9}">
      <dgm:prSet phldrT="[Text]"/>
      <dgm:spPr/>
      <dgm:t>
        <a:bodyPr/>
        <a:lstStyle/>
        <a:p>
          <a:r>
            <a:rPr lang="en-US" dirty="0" err="1"/>
            <a:t>修改状态</a:t>
          </a:r>
          <a:endParaRPr lang="en-US" dirty="0"/>
        </a:p>
      </dgm:t>
    </dgm:pt>
    <dgm:pt modelId="{21685299-F1EF-1546-9257-4895C58EFB18}" type="parTrans" cxnId="{E56CFFB3-624F-BD42-A2C7-8F4E4961E841}">
      <dgm:prSet/>
      <dgm:spPr/>
      <dgm:t>
        <a:bodyPr/>
        <a:lstStyle/>
        <a:p>
          <a:endParaRPr lang="en-US"/>
        </a:p>
      </dgm:t>
    </dgm:pt>
    <dgm:pt modelId="{E81331B3-BFF4-3A48-AB93-FC323212AF1D}" type="sibTrans" cxnId="{E56CFFB3-624F-BD42-A2C7-8F4E4961E841}">
      <dgm:prSet/>
      <dgm:spPr/>
      <dgm:t>
        <a:bodyPr/>
        <a:lstStyle/>
        <a:p>
          <a:endParaRPr lang="en-US"/>
        </a:p>
      </dgm:t>
    </dgm:pt>
    <dgm:pt modelId="{349847B8-D9F4-6D4C-9737-3ADAF78F2630}" type="pres">
      <dgm:prSet presAssocID="{35193131-90A3-2647-9A4C-9F05D39C8F83}" presName="cycle" presStyleCnt="0">
        <dgm:presLayoutVars>
          <dgm:dir/>
          <dgm:resizeHandles val="exact"/>
        </dgm:presLayoutVars>
      </dgm:prSet>
      <dgm:spPr/>
    </dgm:pt>
    <dgm:pt modelId="{2C61132C-55C7-F741-89BA-E8830C74C61D}" type="pres">
      <dgm:prSet presAssocID="{59500DE4-BABD-8640-AD54-F2DAC08C840A}" presName="node" presStyleLbl="node1" presStyleIdx="0" presStyleCnt="3">
        <dgm:presLayoutVars>
          <dgm:bulletEnabled val="1"/>
        </dgm:presLayoutVars>
      </dgm:prSet>
      <dgm:spPr/>
    </dgm:pt>
    <dgm:pt modelId="{FC9A7832-30B4-5847-AE18-CACB3A45CC6F}" type="pres">
      <dgm:prSet presAssocID="{AE625D04-F51C-704F-945C-4CF2ED4B16ED}" presName="sibTrans" presStyleLbl="sibTrans2D1" presStyleIdx="0" presStyleCnt="3"/>
      <dgm:spPr/>
    </dgm:pt>
    <dgm:pt modelId="{59AD84D9-B17A-5045-A724-EDBB6444E198}" type="pres">
      <dgm:prSet presAssocID="{AE625D04-F51C-704F-945C-4CF2ED4B16ED}" presName="connectorText" presStyleLbl="sibTrans2D1" presStyleIdx="0" presStyleCnt="3"/>
      <dgm:spPr/>
    </dgm:pt>
    <dgm:pt modelId="{678C7E88-BCC0-794C-AB08-6AFA684DFECC}" type="pres">
      <dgm:prSet presAssocID="{195BA8B9-D045-194B-BE2C-F9DA438B250A}" presName="node" presStyleLbl="node1" presStyleIdx="1" presStyleCnt="3">
        <dgm:presLayoutVars>
          <dgm:bulletEnabled val="1"/>
        </dgm:presLayoutVars>
      </dgm:prSet>
      <dgm:spPr/>
    </dgm:pt>
    <dgm:pt modelId="{08C925FB-EE4B-9742-BA75-BF7F13E78129}" type="pres">
      <dgm:prSet presAssocID="{D3D031CA-30A4-6E44-831F-107AC34970E6}" presName="sibTrans" presStyleLbl="sibTrans2D1" presStyleIdx="1" presStyleCnt="3"/>
      <dgm:spPr/>
    </dgm:pt>
    <dgm:pt modelId="{6EBEC8E1-55F0-484D-8862-9E82EBAD21C5}" type="pres">
      <dgm:prSet presAssocID="{D3D031CA-30A4-6E44-831F-107AC34970E6}" presName="connectorText" presStyleLbl="sibTrans2D1" presStyleIdx="1" presStyleCnt="3"/>
      <dgm:spPr/>
    </dgm:pt>
    <dgm:pt modelId="{C72FCFC2-6D23-E346-8B25-CEFAA6B515F5}" type="pres">
      <dgm:prSet presAssocID="{86BEC15D-788C-A449-BE46-6A67F26F52C9}" presName="node" presStyleLbl="node1" presStyleIdx="2" presStyleCnt="3">
        <dgm:presLayoutVars>
          <dgm:bulletEnabled val="1"/>
        </dgm:presLayoutVars>
      </dgm:prSet>
      <dgm:spPr/>
    </dgm:pt>
    <dgm:pt modelId="{1954CE59-F326-E14E-BB99-A4B85FDEF158}" type="pres">
      <dgm:prSet presAssocID="{E81331B3-BFF4-3A48-AB93-FC323212AF1D}" presName="sibTrans" presStyleLbl="sibTrans2D1" presStyleIdx="2" presStyleCnt="3"/>
      <dgm:spPr/>
    </dgm:pt>
    <dgm:pt modelId="{324DFE07-CDC3-BD4F-8FA0-E0EA7F55F464}" type="pres">
      <dgm:prSet presAssocID="{E81331B3-BFF4-3A48-AB93-FC323212AF1D}" presName="connectorText" presStyleLbl="sibTrans2D1" presStyleIdx="2" presStyleCnt="3"/>
      <dgm:spPr/>
    </dgm:pt>
  </dgm:ptLst>
  <dgm:cxnLst>
    <dgm:cxn modelId="{A6AE7C2A-9493-344B-967E-87EC8954F20E}" type="presOf" srcId="{AE625D04-F51C-704F-945C-4CF2ED4B16ED}" destId="{59AD84D9-B17A-5045-A724-EDBB6444E198}" srcOrd="1" destOrd="0" presId="urn:microsoft.com/office/officeart/2005/8/layout/cycle2"/>
    <dgm:cxn modelId="{1B07784E-DFBD-3748-BC6B-561CAED2422F}" type="presOf" srcId="{35193131-90A3-2647-9A4C-9F05D39C8F83}" destId="{349847B8-D9F4-6D4C-9737-3ADAF78F2630}" srcOrd="0" destOrd="0" presId="urn:microsoft.com/office/officeart/2005/8/layout/cycle2"/>
    <dgm:cxn modelId="{59092E5A-3CF9-5942-8438-6139A6D03705}" type="presOf" srcId="{195BA8B9-D045-194B-BE2C-F9DA438B250A}" destId="{678C7E88-BCC0-794C-AB08-6AFA684DFECC}" srcOrd="0" destOrd="0" presId="urn:microsoft.com/office/officeart/2005/8/layout/cycle2"/>
    <dgm:cxn modelId="{0FD59B99-578B-AE43-A15D-34A63237074A}" srcId="{35193131-90A3-2647-9A4C-9F05D39C8F83}" destId="{195BA8B9-D045-194B-BE2C-F9DA438B250A}" srcOrd="1" destOrd="0" parTransId="{AA53C426-A3E9-314D-954B-1DE4C3BFAFB9}" sibTransId="{D3D031CA-30A4-6E44-831F-107AC34970E6}"/>
    <dgm:cxn modelId="{30F6209F-49E0-6E4D-BBB0-0E8675D779F4}" type="presOf" srcId="{D3D031CA-30A4-6E44-831F-107AC34970E6}" destId="{6EBEC8E1-55F0-484D-8862-9E82EBAD21C5}" srcOrd="1" destOrd="0" presId="urn:microsoft.com/office/officeart/2005/8/layout/cycle2"/>
    <dgm:cxn modelId="{E56CFFB3-624F-BD42-A2C7-8F4E4961E841}" srcId="{35193131-90A3-2647-9A4C-9F05D39C8F83}" destId="{86BEC15D-788C-A449-BE46-6A67F26F52C9}" srcOrd="2" destOrd="0" parTransId="{21685299-F1EF-1546-9257-4895C58EFB18}" sibTransId="{E81331B3-BFF4-3A48-AB93-FC323212AF1D}"/>
    <dgm:cxn modelId="{FC6BE8B5-9292-384D-A561-D7FAF0F3529F}" type="presOf" srcId="{E81331B3-BFF4-3A48-AB93-FC323212AF1D}" destId="{324DFE07-CDC3-BD4F-8FA0-E0EA7F55F464}" srcOrd="1" destOrd="0" presId="urn:microsoft.com/office/officeart/2005/8/layout/cycle2"/>
    <dgm:cxn modelId="{88F63ABB-1D3A-7F4C-8793-BE308036614E}" type="presOf" srcId="{E81331B3-BFF4-3A48-AB93-FC323212AF1D}" destId="{1954CE59-F326-E14E-BB99-A4B85FDEF158}" srcOrd="0" destOrd="0" presId="urn:microsoft.com/office/officeart/2005/8/layout/cycle2"/>
    <dgm:cxn modelId="{60BAE7C3-2DE7-5F4E-B5C2-3B9B0F87D254}" type="presOf" srcId="{86BEC15D-788C-A449-BE46-6A67F26F52C9}" destId="{C72FCFC2-6D23-E346-8B25-CEFAA6B515F5}" srcOrd="0" destOrd="0" presId="urn:microsoft.com/office/officeart/2005/8/layout/cycle2"/>
    <dgm:cxn modelId="{F71F7BC9-83EB-AD4F-8239-185475A2257A}" type="presOf" srcId="{D3D031CA-30A4-6E44-831F-107AC34970E6}" destId="{08C925FB-EE4B-9742-BA75-BF7F13E78129}" srcOrd="0" destOrd="0" presId="urn:microsoft.com/office/officeart/2005/8/layout/cycle2"/>
    <dgm:cxn modelId="{FD8D3CD8-960E-964A-8C34-658478AF6FE6}" type="presOf" srcId="{AE625D04-F51C-704F-945C-4CF2ED4B16ED}" destId="{FC9A7832-30B4-5847-AE18-CACB3A45CC6F}" srcOrd="0" destOrd="0" presId="urn:microsoft.com/office/officeart/2005/8/layout/cycle2"/>
    <dgm:cxn modelId="{4D718DDA-6FFC-F14A-8589-E388C1EC83B3}" type="presOf" srcId="{59500DE4-BABD-8640-AD54-F2DAC08C840A}" destId="{2C61132C-55C7-F741-89BA-E8830C74C61D}" srcOrd="0" destOrd="0" presId="urn:microsoft.com/office/officeart/2005/8/layout/cycle2"/>
    <dgm:cxn modelId="{BD07CFDA-7915-D742-AAB3-7184E7C41DDE}" srcId="{35193131-90A3-2647-9A4C-9F05D39C8F83}" destId="{59500DE4-BABD-8640-AD54-F2DAC08C840A}" srcOrd="0" destOrd="0" parTransId="{520A36F9-CA7D-F245-AE5F-C024B271E4B0}" sibTransId="{AE625D04-F51C-704F-945C-4CF2ED4B16ED}"/>
    <dgm:cxn modelId="{A3431722-6952-7A4D-988E-E3EA418CA86D}" type="presParOf" srcId="{349847B8-D9F4-6D4C-9737-3ADAF78F2630}" destId="{2C61132C-55C7-F741-89BA-E8830C74C61D}" srcOrd="0" destOrd="0" presId="urn:microsoft.com/office/officeart/2005/8/layout/cycle2"/>
    <dgm:cxn modelId="{E39B0E25-1F17-4A4B-905E-979250CC3B42}" type="presParOf" srcId="{349847B8-D9F4-6D4C-9737-3ADAF78F2630}" destId="{FC9A7832-30B4-5847-AE18-CACB3A45CC6F}" srcOrd="1" destOrd="0" presId="urn:microsoft.com/office/officeart/2005/8/layout/cycle2"/>
    <dgm:cxn modelId="{C441D6C0-27A6-3A44-8B06-08B9EFC123B4}" type="presParOf" srcId="{FC9A7832-30B4-5847-AE18-CACB3A45CC6F}" destId="{59AD84D9-B17A-5045-A724-EDBB6444E198}" srcOrd="0" destOrd="0" presId="urn:microsoft.com/office/officeart/2005/8/layout/cycle2"/>
    <dgm:cxn modelId="{375C8FB7-E460-A448-9BA4-26D86383DE33}" type="presParOf" srcId="{349847B8-D9F4-6D4C-9737-3ADAF78F2630}" destId="{678C7E88-BCC0-794C-AB08-6AFA684DFECC}" srcOrd="2" destOrd="0" presId="urn:microsoft.com/office/officeart/2005/8/layout/cycle2"/>
    <dgm:cxn modelId="{D5713ABE-0C4B-1948-A5D2-DC98FD334220}" type="presParOf" srcId="{349847B8-D9F4-6D4C-9737-3ADAF78F2630}" destId="{08C925FB-EE4B-9742-BA75-BF7F13E78129}" srcOrd="3" destOrd="0" presId="urn:microsoft.com/office/officeart/2005/8/layout/cycle2"/>
    <dgm:cxn modelId="{750FE4FF-CE0D-9543-A4AB-1A067489EE8E}" type="presParOf" srcId="{08C925FB-EE4B-9742-BA75-BF7F13E78129}" destId="{6EBEC8E1-55F0-484D-8862-9E82EBAD21C5}" srcOrd="0" destOrd="0" presId="urn:microsoft.com/office/officeart/2005/8/layout/cycle2"/>
    <dgm:cxn modelId="{A4B0B13D-1803-784B-866A-BDFF90AA1302}" type="presParOf" srcId="{349847B8-D9F4-6D4C-9737-3ADAF78F2630}" destId="{C72FCFC2-6D23-E346-8B25-CEFAA6B515F5}" srcOrd="4" destOrd="0" presId="urn:microsoft.com/office/officeart/2005/8/layout/cycle2"/>
    <dgm:cxn modelId="{F514AEF7-A651-BD4E-821C-DB917979ACE5}" type="presParOf" srcId="{349847B8-D9F4-6D4C-9737-3ADAF78F2630}" destId="{1954CE59-F326-E14E-BB99-A4B85FDEF158}" srcOrd="5" destOrd="0" presId="urn:microsoft.com/office/officeart/2005/8/layout/cycle2"/>
    <dgm:cxn modelId="{7B7DCD10-C706-C543-85B3-96D985264BE1}" type="presParOf" srcId="{1954CE59-F326-E14E-BB99-A4B85FDEF158}" destId="{324DFE07-CDC3-BD4F-8FA0-E0EA7F55F46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193131-90A3-2647-9A4C-9F05D39C8F83}" type="doc">
      <dgm:prSet loTypeId="urn:microsoft.com/office/officeart/2005/8/layout/cycle2" loCatId="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9500DE4-BABD-8640-AD54-F2DAC08C840A}">
      <dgm:prSet phldrT="[Text]"/>
      <dgm:spPr/>
      <dgm:t>
        <a:bodyPr/>
        <a:lstStyle/>
        <a:p>
          <a:r>
            <a:rPr lang="en-US" dirty="0" err="1"/>
            <a:t>判断状态条件</a:t>
          </a:r>
          <a:endParaRPr lang="en-US" dirty="0"/>
        </a:p>
      </dgm:t>
    </dgm:pt>
    <dgm:pt modelId="{520A36F9-CA7D-F245-AE5F-C024B271E4B0}" type="parTrans" cxnId="{BD07CFDA-7915-D742-AAB3-7184E7C41DDE}">
      <dgm:prSet/>
      <dgm:spPr/>
      <dgm:t>
        <a:bodyPr/>
        <a:lstStyle/>
        <a:p>
          <a:endParaRPr lang="en-US"/>
        </a:p>
      </dgm:t>
    </dgm:pt>
    <dgm:pt modelId="{AE625D04-F51C-704F-945C-4CF2ED4B16ED}" type="sibTrans" cxnId="{BD07CFDA-7915-D742-AAB3-7184E7C41DDE}">
      <dgm:prSet/>
      <dgm:spPr/>
      <dgm:t>
        <a:bodyPr/>
        <a:lstStyle/>
        <a:p>
          <a:endParaRPr lang="en-US"/>
        </a:p>
      </dgm:t>
    </dgm:pt>
    <dgm:pt modelId="{195BA8B9-D045-194B-BE2C-F9DA438B250A}">
      <dgm:prSet phldrT="[Text]"/>
      <dgm:spPr/>
      <dgm:t>
        <a:bodyPr/>
        <a:lstStyle/>
        <a:p>
          <a:r>
            <a:rPr lang="en-US" dirty="0" err="1"/>
            <a:t>进行操作</a:t>
          </a:r>
          <a:endParaRPr lang="en-US" dirty="0"/>
        </a:p>
      </dgm:t>
    </dgm:pt>
    <dgm:pt modelId="{AA53C426-A3E9-314D-954B-1DE4C3BFAFB9}" type="parTrans" cxnId="{0FD59B99-578B-AE43-A15D-34A63237074A}">
      <dgm:prSet/>
      <dgm:spPr/>
      <dgm:t>
        <a:bodyPr/>
        <a:lstStyle/>
        <a:p>
          <a:endParaRPr lang="en-US"/>
        </a:p>
      </dgm:t>
    </dgm:pt>
    <dgm:pt modelId="{D3D031CA-30A4-6E44-831F-107AC34970E6}" type="sibTrans" cxnId="{0FD59B99-578B-AE43-A15D-34A63237074A}">
      <dgm:prSet/>
      <dgm:spPr/>
      <dgm:t>
        <a:bodyPr/>
        <a:lstStyle/>
        <a:p>
          <a:endParaRPr lang="en-US"/>
        </a:p>
      </dgm:t>
    </dgm:pt>
    <dgm:pt modelId="{86BEC15D-788C-A449-BE46-6A67F26F52C9}">
      <dgm:prSet phldrT="[Text]"/>
      <dgm:spPr/>
      <dgm:t>
        <a:bodyPr/>
        <a:lstStyle/>
        <a:p>
          <a:r>
            <a:rPr lang="en-US" dirty="0" err="1"/>
            <a:t>修改状态</a:t>
          </a:r>
          <a:endParaRPr lang="en-US" dirty="0"/>
        </a:p>
      </dgm:t>
    </dgm:pt>
    <dgm:pt modelId="{21685299-F1EF-1546-9257-4895C58EFB18}" type="parTrans" cxnId="{E56CFFB3-624F-BD42-A2C7-8F4E4961E841}">
      <dgm:prSet/>
      <dgm:spPr/>
      <dgm:t>
        <a:bodyPr/>
        <a:lstStyle/>
        <a:p>
          <a:endParaRPr lang="en-US"/>
        </a:p>
      </dgm:t>
    </dgm:pt>
    <dgm:pt modelId="{E81331B3-BFF4-3A48-AB93-FC323212AF1D}" type="sibTrans" cxnId="{E56CFFB3-624F-BD42-A2C7-8F4E4961E841}">
      <dgm:prSet/>
      <dgm:spPr/>
      <dgm:t>
        <a:bodyPr/>
        <a:lstStyle/>
        <a:p>
          <a:endParaRPr lang="en-US"/>
        </a:p>
      </dgm:t>
    </dgm:pt>
    <dgm:pt modelId="{349847B8-D9F4-6D4C-9737-3ADAF78F2630}" type="pres">
      <dgm:prSet presAssocID="{35193131-90A3-2647-9A4C-9F05D39C8F83}" presName="cycle" presStyleCnt="0">
        <dgm:presLayoutVars>
          <dgm:dir/>
          <dgm:resizeHandles val="exact"/>
        </dgm:presLayoutVars>
      </dgm:prSet>
      <dgm:spPr/>
    </dgm:pt>
    <dgm:pt modelId="{2C61132C-55C7-F741-89BA-E8830C74C61D}" type="pres">
      <dgm:prSet presAssocID="{59500DE4-BABD-8640-AD54-F2DAC08C840A}" presName="node" presStyleLbl="node1" presStyleIdx="0" presStyleCnt="3">
        <dgm:presLayoutVars>
          <dgm:bulletEnabled val="1"/>
        </dgm:presLayoutVars>
      </dgm:prSet>
      <dgm:spPr/>
    </dgm:pt>
    <dgm:pt modelId="{FC9A7832-30B4-5847-AE18-CACB3A45CC6F}" type="pres">
      <dgm:prSet presAssocID="{AE625D04-F51C-704F-945C-4CF2ED4B16ED}" presName="sibTrans" presStyleLbl="sibTrans2D1" presStyleIdx="0" presStyleCnt="3"/>
      <dgm:spPr/>
    </dgm:pt>
    <dgm:pt modelId="{59AD84D9-B17A-5045-A724-EDBB6444E198}" type="pres">
      <dgm:prSet presAssocID="{AE625D04-F51C-704F-945C-4CF2ED4B16ED}" presName="connectorText" presStyleLbl="sibTrans2D1" presStyleIdx="0" presStyleCnt="3"/>
      <dgm:spPr/>
    </dgm:pt>
    <dgm:pt modelId="{678C7E88-BCC0-794C-AB08-6AFA684DFECC}" type="pres">
      <dgm:prSet presAssocID="{195BA8B9-D045-194B-BE2C-F9DA438B250A}" presName="node" presStyleLbl="node1" presStyleIdx="1" presStyleCnt="3">
        <dgm:presLayoutVars>
          <dgm:bulletEnabled val="1"/>
        </dgm:presLayoutVars>
      </dgm:prSet>
      <dgm:spPr/>
    </dgm:pt>
    <dgm:pt modelId="{08C925FB-EE4B-9742-BA75-BF7F13E78129}" type="pres">
      <dgm:prSet presAssocID="{D3D031CA-30A4-6E44-831F-107AC34970E6}" presName="sibTrans" presStyleLbl="sibTrans2D1" presStyleIdx="1" presStyleCnt="3"/>
      <dgm:spPr/>
    </dgm:pt>
    <dgm:pt modelId="{6EBEC8E1-55F0-484D-8862-9E82EBAD21C5}" type="pres">
      <dgm:prSet presAssocID="{D3D031CA-30A4-6E44-831F-107AC34970E6}" presName="connectorText" presStyleLbl="sibTrans2D1" presStyleIdx="1" presStyleCnt="3"/>
      <dgm:spPr/>
    </dgm:pt>
    <dgm:pt modelId="{C72FCFC2-6D23-E346-8B25-CEFAA6B515F5}" type="pres">
      <dgm:prSet presAssocID="{86BEC15D-788C-A449-BE46-6A67F26F52C9}" presName="node" presStyleLbl="node1" presStyleIdx="2" presStyleCnt="3">
        <dgm:presLayoutVars>
          <dgm:bulletEnabled val="1"/>
        </dgm:presLayoutVars>
      </dgm:prSet>
      <dgm:spPr/>
    </dgm:pt>
    <dgm:pt modelId="{1954CE59-F326-E14E-BB99-A4B85FDEF158}" type="pres">
      <dgm:prSet presAssocID="{E81331B3-BFF4-3A48-AB93-FC323212AF1D}" presName="sibTrans" presStyleLbl="sibTrans2D1" presStyleIdx="2" presStyleCnt="3"/>
      <dgm:spPr/>
    </dgm:pt>
    <dgm:pt modelId="{324DFE07-CDC3-BD4F-8FA0-E0EA7F55F464}" type="pres">
      <dgm:prSet presAssocID="{E81331B3-BFF4-3A48-AB93-FC323212AF1D}" presName="connectorText" presStyleLbl="sibTrans2D1" presStyleIdx="2" presStyleCnt="3"/>
      <dgm:spPr/>
    </dgm:pt>
  </dgm:ptLst>
  <dgm:cxnLst>
    <dgm:cxn modelId="{A6AE7C2A-9493-344B-967E-87EC8954F20E}" type="presOf" srcId="{AE625D04-F51C-704F-945C-4CF2ED4B16ED}" destId="{59AD84D9-B17A-5045-A724-EDBB6444E198}" srcOrd="1" destOrd="0" presId="urn:microsoft.com/office/officeart/2005/8/layout/cycle2"/>
    <dgm:cxn modelId="{1B07784E-DFBD-3748-BC6B-561CAED2422F}" type="presOf" srcId="{35193131-90A3-2647-9A4C-9F05D39C8F83}" destId="{349847B8-D9F4-6D4C-9737-3ADAF78F2630}" srcOrd="0" destOrd="0" presId="urn:microsoft.com/office/officeart/2005/8/layout/cycle2"/>
    <dgm:cxn modelId="{59092E5A-3CF9-5942-8438-6139A6D03705}" type="presOf" srcId="{195BA8B9-D045-194B-BE2C-F9DA438B250A}" destId="{678C7E88-BCC0-794C-AB08-6AFA684DFECC}" srcOrd="0" destOrd="0" presId="urn:microsoft.com/office/officeart/2005/8/layout/cycle2"/>
    <dgm:cxn modelId="{0FD59B99-578B-AE43-A15D-34A63237074A}" srcId="{35193131-90A3-2647-9A4C-9F05D39C8F83}" destId="{195BA8B9-D045-194B-BE2C-F9DA438B250A}" srcOrd="1" destOrd="0" parTransId="{AA53C426-A3E9-314D-954B-1DE4C3BFAFB9}" sibTransId="{D3D031CA-30A4-6E44-831F-107AC34970E6}"/>
    <dgm:cxn modelId="{30F6209F-49E0-6E4D-BBB0-0E8675D779F4}" type="presOf" srcId="{D3D031CA-30A4-6E44-831F-107AC34970E6}" destId="{6EBEC8E1-55F0-484D-8862-9E82EBAD21C5}" srcOrd="1" destOrd="0" presId="urn:microsoft.com/office/officeart/2005/8/layout/cycle2"/>
    <dgm:cxn modelId="{E56CFFB3-624F-BD42-A2C7-8F4E4961E841}" srcId="{35193131-90A3-2647-9A4C-9F05D39C8F83}" destId="{86BEC15D-788C-A449-BE46-6A67F26F52C9}" srcOrd="2" destOrd="0" parTransId="{21685299-F1EF-1546-9257-4895C58EFB18}" sibTransId="{E81331B3-BFF4-3A48-AB93-FC323212AF1D}"/>
    <dgm:cxn modelId="{FC6BE8B5-9292-384D-A561-D7FAF0F3529F}" type="presOf" srcId="{E81331B3-BFF4-3A48-AB93-FC323212AF1D}" destId="{324DFE07-CDC3-BD4F-8FA0-E0EA7F55F464}" srcOrd="1" destOrd="0" presId="urn:microsoft.com/office/officeart/2005/8/layout/cycle2"/>
    <dgm:cxn modelId="{88F63ABB-1D3A-7F4C-8793-BE308036614E}" type="presOf" srcId="{E81331B3-BFF4-3A48-AB93-FC323212AF1D}" destId="{1954CE59-F326-E14E-BB99-A4B85FDEF158}" srcOrd="0" destOrd="0" presId="urn:microsoft.com/office/officeart/2005/8/layout/cycle2"/>
    <dgm:cxn modelId="{60BAE7C3-2DE7-5F4E-B5C2-3B9B0F87D254}" type="presOf" srcId="{86BEC15D-788C-A449-BE46-6A67F26F52C9}" destId="{C72FCFC2-6D23-E346-8B25-CEFAA6B515F5}" srcOrd="0" destOrd="0" presId="urn:microsoft.com/office/officeart/2005/8/layout/cycle2"/>
    <dgm:cxn modelId="{F71F7BC9-83EB-AD4F-8239-185475A2257A}" type="presOf" srcId="{D3D031CA-30A4-6E44-831F-107AC34970E6}" destId="{08C925FB-EE4B-9742-BA75-BF7F13E78129}" srcOrd="0" destOrd="0" presId="urn:microsoft.com/office/officeart/2005/8/layout/cycle2"/>
    <dgm:cxn modelId="{FD8D3CD8-960E-964A-8C34-658478AF6FE6}" type="presOf" srcId="{AE625D04-F51C-704F-945C-4CF2ED4B16ED}" destId="{FC9A7832-30B4-5847-AE18-CACB3A45CC6F}" srcOrd="0" destOrd="0" presId="urn:microsoft.com/office/officeart/2005/8/layout/cycle2"/>
    <dgm:cxn modelId="{4D718DDA-6FFC-F14A-8589-E388C1EC83B3}" type="presOf" srcId="{59500DE4-BABD-8640-AD54-F2DAC08C840A}" destId="{2C61132C-55C7-F741-89BA-E8830C74C61D}" srcOrd="0" destOrd="0" presId="urn:microsoft.com/office/officeart/2005/8/layout/cycle2"/>
    <dgm:cxn modelId="{BD07CFDA-7915-D742-AAB3-7184E7C41DDE}" srcId="{35193131-90A3-2647-9A4C-9F05D39C8F83}" destId="{59500DE4-BABD-8640-AD54-F2DAC08C840A}" srcOrd="0" destOrd="0" parTransId="{520A36F9-CA7D-F245-AE5F-C024B271E4B0}" sibTransId="{AE625D04-F51C-704F-945C-4CF2ED4B16ED}"/>
    <dgm:cxn modelId="{A3431722-6952-7A4D-988E-E3EA418CA86D}" type="presParOf" srcId="{349847B8-D9F4-6D4C-9737-3ADAF78F2630}" destId="{2C61132C-55C7-F741-89BA-E8830C74C61D}" srcOrd="0" destOrd="0" presId="urn:microsoft.com/office/officeart/2005/8/layout/cycle2"/>
    <dgm:cxn modelId="{E39B0E25-1F17-4A4B-905E-979250CC3B42}" type="presParOf" srcId="{349847B8-D9F4-6D4C-9737-3ADAF78F2630}" destId="{FC9A7832-30B4-5847-AE18-CACB3A45CC6F}" srcOrd="1" destOrd="0" presId="urn:microsoft.com/office/officeart/2005/8/layout/cycle2"/>
    <dgm:cxn modelId="{C441D6C0-27A6-3A44-8B06-08B9EFC123B4}" type="presParOf" srcId="{FC9A7832-30B4-5847-AE18-CACB3A45CC6F}" destId="{59AD84D9-B17A-5045-A724-EDBB6444E198}" srcOrd="0" destOrd="0" presId="urn:microsoft.com/office/officeart/2005/8/layout/cycle2"/>
    <dgm:cxn modelId="{375C8FB7-E460-A448-9BA4-26D86383DE33}" type="presParOf" srcId="{349847B8-D9F4-6D4C-9737-3ADAF78F2630}" destId="{678C7E88-BCC0-794C-AB08-6AFA684DFECC}" srcOrd="2" destOrd="0" presId="urn:microsoft.com/office/officeart/2005/8/layout/cycle2"/>
    <dgm:cxn modelId="{D5713ABE-0C4B-1948-A5D2-DC98FD334220}" type="presParOf" srcId="{349847B8-D9F4-6D4C-9737-3ADAF78F2630}" destId="{08C925FB-EE4B-9742-BA75-BF7F13E78129}" srcOrd="3" destOrd="0" presId="urn:microsoft.com/office/officeart/2005/8/layout/cycle2"/>
    <dgm:cxn modelId="{750FE4FF-CE0D-9543-A4AB-1A067489EE8E}" type="presParOf" srcId="{08C925FB-EE4B-9742-BA75-BF7F13E78129}" destId="{6EBEC8E1-55F0-484D-8862-9E82EBAD21C5}" srcOrd="0" destOrd="0" presId="urn:microsoft.com/office/officeart/2005/8/layout/cycle2"/>
    <dgm:cxn modelId="{A4B0B13D-1803-784B-866A-BDFF90AA1302}" type="presParOf" srcId="{349847B8-D9F4-6D4C-9737-3ADAF78F2630}" destId="{C72FCFC2-6D23-E346-8B25-CEFAA6B515F5}" srcOrd="4" destOrd="0" presId="urn:microsoft.com/office/officeart/2005/8/layout/cycle2"/>
    <dgm:cxn modelId="{F514AEF7-A651-BD4E-821C-DB917979ACE5}" type="presParOf" srcId="{349847B8-D9F4-6D4C-9737-3ADAF78F2630}" destId="{1954CE59-F326-E14E-BB99-A4B85FDEF158}" srcOrd="5" destOrd="0" presId="urn:microsoft.com/office/officeart/2005/8/layout/cycle2"/>
    <dgm:cxn modelId="{7B7DCD10-C706-C543-85B3-96D985264BE1}" type="presParOf" srcId="{1954CE59-F326-E14E-BB99-A4B85FDEF158}" destId="{324DFE07-CDC3-BD4F-8FA0-E0EA7F55F46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1132C-55C7-F741-89BA-E8830C74C61D}">
      <dsp:nvSpPr>
        <dsp:cNvPr id="0" name=""/>
        <dsp:cNvSpPr/>
      </dsp:nvSpPr>
      <dsp:spPr>
        <a:xfrm>
          <a:off x="1873684" y="498"/>
          <a:ext cx="1509214" cy="15092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判断状态条件</a:t>
          </a:r>
          <a:endParaRPr lang="en-US" sz="2500" kern="1200" dirty="0"/>
        </a:p>
      </dsp:txBody>
      <dsp:txXfrm>
        <a:off x="2094703" y="221517"/>
        <a:ext cx="1067176" cy="1067176"/>
      </dsp:txXfrm>
    </dsp:sp>
    <dsp:sp modelId="{FC9A7832-30B4-5847-AE18-CACB3A45CC6F}">
      <dsp:nvSpPr>
        <dsp:cNvPr id="0" name=""/>
        <dsp:cNvSpPr/>
      </dsp:nvSpPr>
      <dsp:spPr>
        <a:xfrm rot="3600000">
          <a:off x="2988483" y="1473372"/>
          <a:ext cx="403077" cy="509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018714" y="1522883"/>
        <a:ext cx="282154" cy="305615"/>
      </dsp:txXfrm>
    </dsp:sp>
    <dsp:sp modelId="{678C7E88-BCC0-794C-AB08-6AFA684DFECC}">
      <dsp:nvSpPr>
        <dsp:cNvPr id="0" name=""/>
        <dsp:cNvSpPr/>
      </dsp:nvSpPr>
      <dsp:spPr>
        <a:xfrm>
          <a:off x="3008554" y="1966150"/>
          <a:ext cx="1509214" cy="1509214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进行操作</a:t>
          </a:r>
          <a:endParaRPr lang="en-US" sz="2500" kern="1200" dirty="0"/>
        </a:p>
      </dsp:txBody>
      <dsp:txXfrm>
        <a:off x="3229573" y="2187169"/>
        <a:ext cx="1067176" cy="1067176"/>
      </dsp:txXfrm>
    </dsp:sp>
    <dsp:sp modelId="{08C925FB-EE4B-9742-BA75-BF7F13E78129}">
      <dsp:nvSpPr>
        <dsp:cNvPr id="0" name=""/>
        <dsp:cNvSpPr/>
      </dsp:nvSpPr>
      <dsp:spPr>
        <a:xfrm rot="10800000">
          <a:off x="2438160" y="2466077"/>
          <a:ext cx="403077" cy="509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559083" y="2567949"/>
        <a:ext cx="282154" cy="305615"/>
      </dsp:txXfrm>
    </dsp:sp>
    <dsp:sp modelId="{C72FCFC2-6D23-E346-8B25-CEFAA6B515F5}">
      <dsp:nvSpPr>
        <dsp:cNvPr id="0" name=""/>
        <dsp:cNvSpPr/>
      </dsp:nvSpPr>
      <dsp:spPr>
        <a:xfrm>
          <a:off x="738815" y="1966150"/>
          <a:ext cx="1509214" cy="1509214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修改状态</a:t>
          </a:r>
          <a:endParaRPr lang="en-US" sz="2500" kern="1200" dirty="0"/>
        </a:p>
      </dsp:txBody>
      <dsp:txXfrm>
        <a:off x="959834" y="2187169"/>
        <a:ext cx="1067176" cy="1067176"/>
      </dsp:txXfrm>
    </dsp:sp>
    <dsp:sp modelId="{1954CE59-F326-E14E-BB99-A4B85FDEF158}">
      <dsp:nvSpPr>
        <dsp:cNvPr id="0" name=""/>
        <dsp:cNvSpPr/>
      </dsp:nvSpPr>
      <dsp:spPr>
        <a:xfrm rot="18000000">
          <a:off x="1853614" y="1493131"/>
          <a:ext cx="403077" cy="50935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883845" y="1647364"/>
        <a:ext cx="282154" cy="305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1132C-55C7-F741-89BA-E8830C74C61D}">
      <dsp:nvSpPr>
        <dsp:cNvPr id="0" name=""/>
        <dsp:cNvSpPr/>
      </dsp:nvSpPr>
      <dsp:spPr>
        <a:xfrm>
          <a:off x="1290489" y="18"/>
          <a:ext cx="809556" cy="8095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判断状态条件</a:t>
          </a:r>
          <a:endParaRPr lang="en-US" sz="1300" kern="1200" dirty="0"/>
        </a:p>
      </dsp:txBody>
      <dsp:txXfrm>
        <a:off x="1409046" y="118575"/>
        <a:ext cx="572442" cy="572442"/>
      </dsp:txXfrm>
    </dsp:sp>
    <dsp:sp modelId="{FC9A7832-30B4-5847-AE18-CACB3A45CC6F}">
      <dsp:nvSpPr>
        <dsp:cNvPr id="0" name=""/>
        <dsp:cNvSpPr/>
      </dsp:nvSpPr>
      <dsp:spPr>
        <a:xfrm rot="3600000">
          <a:off x="1888520" y="789291"/>
          <a:ext cx="215217" cy="27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04661" y="815979"/>
        <a:ext cx="150652" cy="163935"/>
      </dsp:txXfrm>
    </dsp:sp>
    <dsp:sp modelId="{678C7E88-BCC0-794C-AB08-6AFA684DFECC}">
      <dsp:nvSpPr>
        <dsp:cNvPr id="0" name=""/>
        <dsp:cNvSpPr/>
      </dsp:nvSpPr>
      <dsp:spPr>
        <a:xfrm>
          <a:off x="1898303" y="1052783"/>
          <a:ext cx="809556" cy="809556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进行操作</a:t>
          </a:r>
          <a:endParaRPr lang="en-US" sz="1300" kern="1200" dirty="0"/>
        </a:p>
      </dsp:txBody>
      <dsp:txXfrm>
        <a:off x="2016860" y="1171340"/>
        <a:ext cx="572442" cy="572442"/>
      </dsp:txXfrm>
    </dsp:sp>
    <dsp:sp modelId="{08C925FB-EE4B-9742-BA75-BF7F13E78129}">
      <dsp:nvSpPr>
        <dsp:cNvPr id="0" name=""/>
        <dsp:cNvSpPr/>
      </dsp:nvSpPr>
      <dsp:spPr>
        <a:xfrm rot="10800000">
          <a:off x="1593749" y="1320949"/>
          <a:ext cx="215217" cy="27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658314" y="1375594"/>
        <a:ext cx="150652" cy="163935"/>
      </dsp:txXfrm>
    </dsp:sp>
    <dsp:sp modelId="{C72FCFC2-6D23-E346-8B25-CEFAA6B515F5}">
      <dsp:nvSpPr>
        <dsp:cNvPr id="0" name=""/>
        <dsp:cNvSpPr/>
      </dsp:nvSpPr>
      <dsp:spPr>
        <a:xfrm>
          <a:off x="682675" y="1052783"/>
          <a:ext cx="809556" cy="809556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修改状态</a:t>
          </a:r>
          <a:endParaRPr lang="en-US" sz="1300" kern="1200" dirty="0"/>
        </a:p>
      </dsp:txBody>
      <dsp:txXfrm>
        <a:off x="801232" y="1171340"/>
        <a:ext cx="572442" cy="572442"/>
      </dsp:txXfrm>
    </dsp:sp>
    <dsp:sp modelId="{1954CE59-F326-E14E-BB99-A4B85FDEF158}">
      <dsp:nvSpPr>
        <dsp:cNvPr id="0" name=""/>
        <dsp:cNvSpPr/>
      </dsp:nvSpPr>
      <dsp:spPr>
        <a:xfrm rot="18000000">
          <a:off x="1280706" y="799841"/>
          <a:ext cx="215217" cy="27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296847" y="882443"/>
        <a:ext cx="150652" cy="163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1132C-55C7-F741-89BA-E8830C74C61D}">
      <dsp:nvSpPr>
        <dsp:cNvPr id="0" name=""/>
        <dsp:cNvSpPr/>
      </dsp:nvSpPr>
      <dsp:spPr>
        <a:xfrm>
          <a:off x="1290489" y="18"/>
          <a:ext cx="809556" cy="8095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判断状态条件</a:t>
          </a:r>
          <a:endParaRPr lang="en-US" sz="1300" kern="1200" dirty="0"/>
        </a:p>
      </dsp:txBody>
      <dsp:txXfrm>
        <a:off x="1409046" y="118575"/>
        <a:ext cx="572442" cy="572442"/>
      </dsp:txXfrm>
    </dsp:sp>
    <dsp:sp modelId="{FC9A7832-30B4-5847-AE18-CACB3A45CC6F}">
      <dsp:nvSpPr>
        <dsp:cNvPr id="0" name=""/>
        <dsp:cNvSpPr/>
      </dsp:nvSpPr>
      <dsp:spPr>
        <a:xfrm rot="3600000">
          <a:off x="1888520" y="789291"/>
          <a:ext cx="215217" cy="27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04661" y="815979"/>
        <a:ext cx="150652" cy="163935"/>
      </dsp:txXfrm>
    </dsp:sp>
    <dsp:sp modelId="{678C7E88-BCC0-794C-AB08-6AFA684DFECC}">
      <dsp:nvSpPr>
        <dsp:cNvPr id="0" name=""/>
        <dsp:cNvSpPr/>
      </dsp:nvSpPr>
      <dsp:spPr>
        <a:xfrm>
          <a:off x="1898303" y="1052783"/>
          <a:ext cx="809556" cy="809556"/>
        </a:xfrm>
        <a:prstGeom prst="ellipse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进行操作</a:t>
          </a:r>
          <a:endParaRPr lang="en-US" sz="1300" kern="1200" dirty="0"/>
        </a:p>
      </dsp:txBody>
      <dsp:txXfrm>
        <a:off x="2016860" y="1171340"/>
        <a:ext cx="572442" cy="572442"/>
      </dsp:txXfrm>
    </dsp:sp>
    <dsp:sp modelId="{08C925FB-EE4B-9742-BA75-BF7F13E78129}">
      <dsp:nvSpPr>
        <dsp:cNvPr id="0" name=""/>
        <dsp:cNvSpPr/>
      </dsp:nvSpPr>
      <dsp:spPr>
        <a:xfrm rot="10800000">
          <a:off x="1593749" y="1320949"/>
          <a:ext cx="215217" cy="27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658314" y="1375594"/>
        <a:ext cx="150652" cy="163935"/>
      </dsp:txXfrm>
    </dsp:sp>
    <dsp:sp modelId="{C72FCFC2-6D23-E346-8B25-CEFAA6B515F5}">
      <dsp:nvSpPr>
        <dsp:cNvPr id="0" name=""/>
        <dsp:cNvSpPr/>
      </dsp:nvSpPr>
      <dsp:spPr>
        <a:xfrm>
          <a:off x="682675" y="1052783"/>
          <a:ext cx="809556" cy="809556"/>
        </a:xfrm>
        <a:prstGeom prst="ellipse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修改状态</a:t>
          </a:r>
          <a:endParaRPr lang="en-US" sz="1300" kern="1200" dirty="0"/>
        </a:p>
      </dsp:txBody>
      <dsp:txXfrm>
        <a:off x="801232" y="1171340"/>
        <a:ext cx="572442" cy="572442"/>
      </dsp:txXfrm>
    </dsp:sp>
    <dsp:sp modelId="{1954CE59-F326-E14E-BB99-A4B85FDEF158}">
      <dsp:nvSpPr>
        <dsp:cNvPr id="0" name=""/>
        <dsp:cNvSpPr/>
      </dsp:nvSpPr>
      <dsp:spPr>
        <a:xfrm rot="18000000">
          <a:off x="1280706" y="799841"/>
          <a:ext cx="215217" cy="27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296847" y="882443"/>
        <a:ext cx="150652" cy="163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Numbers, floating numbers, string, mathematical</a:t>
            </a:r>
            <a:r>
              <a:rPr lang="en-US" baseline="0" dirty="0"/>
              <a:t> expressions, print()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2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8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11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4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32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6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chengf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engfan@sjt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n.sjtu.edu.cn/about-sjtu/presidents-welcome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val-in-python/" TargetMode="External"/><Relationship Id="rId2" Type="http://schemas.openxmlformats.org/officeDocument/2006/relationships/hyperlink" Target="https://www.programiz.com/python-programming/methods/built-in/eval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programiz.com/python-programming/methods/built-in/exec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controlflow.html#for-statements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8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jp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8/library/functions.html" TargetMode="External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696" y="1360041"/>
            <a:ext cx="8906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Introduction to Computation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4BBBD-B9BF-F54C-8B5E-5669E20BCF3B}"/>
              </a:ext>
            </a:extLst>
          </p:cNvPr>
          <p:cNvSpPr/>
          <p:nvPr/>
        </p:nvSpPr>
        <p:spPr>
          <a:xfrm>
            <a:off x="2580927" y="2944217"/>
            <a:ext cx="4917218" cy="1018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11" dirty="0"/>
              <a:t>Fan Cheng</a:t>
            </a:r>
            <a:br>
              <a:rPr lang="en-US" sz="3011" dirty="0"/>
            </a:br>
            <a:r>
              <a:rPr lang="en-US" sz="3011" dirty="0">
                <a:solidFill>
                  <a:schemeClr val="accent3">
                    <a:lumMod val="75000"/>
                  </a:schemeClr>
                </a:solidFill>
              </a:rPr>
              <a:t>Shanghai Jiao Tong University </a:t>
            </a:r>
            <a:endParaRPr lang="en-US" sz="301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94AC4-83F7-A546-AA32-D9C97D2A9A6A}"/>
              </a:ext>
            </a:extLst>
          </p:cNvPr>
          <p:cNvSpPr/>
          <p:nvPr/>
        </p:nvSpPr>
        <p:spPr>
          <a:xfrm>
            <a:off x="2982563" y="5150631"/>
            <a:ext cx="4113947" cy="1021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13" dirty="0">
                <a:hlinkClick r:id="rId3"/>
              </a:rPr>
              <a:t>http://www.cs.sjtu.edu.cn/~chengfan/</a:t>
            </a:r>
            <a:endParaRPr lang="en-US" sz="2013" dirty="0"/>
          </a:p>
          <a:p>
            <a:pPr algn="ctr"/>
            <a:r>
              <a:rPr lang="en-US" sz="2013" dirty="0">
                <a:hlinkClick r:id="rId4"/>
              </a:rPr>
              <a:t>chengfan@sjtu.edu.cn</a:t>
            </a:r>
            <a:endParaRPr lang="en-US" sz="2013" dirty="0"/>
          </a:p>
          <a:p>
            <a:pPr algn="ctr"/>
            <a:r>
              <a:rPr lang="en-US" sz="2013" dirty="0"/>
              <a:t>Autumn</a:t>
            </a:r>
            <a:r>
              <a:rPr lang="en-US" sz="2013"/>
              <a:t>, 20</a:t>
            </a:r>
            <a:r>
              <a:rPr lang="en-US" altLang="zh-CN" sz="2013"/>
              <a:t>20</a:t>
            </a:r>
            <a:endParaRPr lang="en-US" sz="2013" dirty="0"/>
          </a:p>
        </p:txBody>
      </p:sp>
    </p:spTree>
    <p:extLst>
      <p:ext uri="{BB962C8B-B14F-4D97-AF65-F5344CB8AC3E}">
        <p14:creationId xmlns:p14="http://schemas.microsoft.com/office/powerpoint/2010/main" val="204024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08073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Integer representation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D2000A1-1D86-469E-918D-7CB52B50DC42}"/>
                  </a:ext>
                </a:extLst>
              </p:cNvPr>
              <p:cNvSpPr/>
              <p:nvPr/>
            </p:nvSpPr>
            <p:spPr>
              <a:xfrm>
                <a:off x="636712" y="1360041"/>
                <a:ext cx="9001000" cy="49898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In computers,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positive number </a:t>
                </a:r>
                <a:r>
                  <a:rPr lang="en-US" altLang="zh-CN" dirty="0"/>
                  <a:t>are denoted by a string of 0/1’s	</a:t>
                </a: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bin(x):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10, 5→0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101, 70→0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1000110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Traditionally,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8bit, 32bit, 64bit integers: use 8/32/64 bits to denote an integer</a:t>
                </a: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en-US" altLang="zh-CN" b="0" dirty="0"/>
                  <a:t>Max integer: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b="0" dirty="0"/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Overflow (</a:t>
                </a:r>
                <a:r>
                  <a:rPr lang="zh-CN" altLang="en-US" dirty="0"/>
                  <a:t>溢出</a:t>
                </a:r>
                <a:r>
                  <a:rPr lang="en-US" altLang="zh-CN" dirty="0"/>
                  <a:t>):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exceeds the max integer. The highest bit will 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discarded</a:t>
                </a:r>
              </a:p>
              <a:p>
                <a:pPr marL="1293785" lvl="2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%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solidFill>
                      <a:srgbClr val="C00000"/>
                    </a:solidFill>
                    <a:latin typeface="+mn-ea"/>
                  </a:rPr>
                  <a:t>问题：如何表示负数？</a:t>
                </a:r>
                <a:endParaRPr lang="en-US" altLang="zh-CN" dirty="0">
                  <a:solidFill>
                    <a:srgbClr val="C00000"/>
                  </a:solidFill>
                  <a:latin typeface="+mn-ea"/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计算机没有正负的概念，正负性是人加上去的解释</a:t>
                </a:r>
                <a:endParaRPr lang="en-US" altLang="zh-CN" dirty="0">
                  <a:latin typeface="+mn-ea"/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计算机善于位操作：</a:t>
                </a:r>
                <a:r>
                  <a:rPr lang="en-US" altLang="zh-CN" dirty="0">
                    <a:latin typeface="+mn-ea"/>
                  </a:rPr>
                  <a:t>0</a:t>
                </a:r>
                <a:r>
                  <a:rPr lang="zh-CN" altLang="en-US" dirty="0">
                    <a:latin typeface="+mn-ea"/>
                  </a:rPr>
                  <a:t>、</a:t>
                </a:r>
                <a:r>
                  <a:rPr lang="en-US" altLang="zh-CN" dirty="0">
                    <a:latin typeface="+mn-ea"/>
                  </a:rPr>
                  <a:t>1</a:t>
                </a:r>
                <a:r>
                  <a:rPr lang="zh-CN" altLang="en-US" dirty="0">
                    <a:latin typeface="+mn-ea"/>
                  </a:rPr>
                  <a:t>加法，</a:t>
                </a:r>
                <a:r>
                  <a:rPr lang="en-US" altLang="zh-CN" dirty="0">
                    <a:latin typeface="+mn-ea"/>
                  </a:rPr>
                  <a:t>0</a:t>
                </a:r>
                <a:r>
                  <a:rPr lang="zh-CN" altLang="en-US" dirty="0">
                    <a:latin typeface="+mn-ea"/>
                  </a:rPr>
                  <a:t>、</a:t>
                </a:r>
                <a:r>
                  <a:rPr lang="en-US" altLang="zh-CN" dirty="0">
                    <a:latin typeface="+mn-ea"/>
                  </a:rPr>
                  <a:t>1</a:t>
                </a:r>
                <a:r>
                  <a:rPr lang="zh-CN" altLang="en-US" dirty="0">
                    <a:latin typeface="+mn-ea"/>
                  </a:rPr>
                  <a:t>取反</a:t>
                </a:r>
                <a:r>
                  <a:rPr lang="en-US" altLang="zh-CN" dirty="0">
                    <a:latin typeface="+mn-ea"/>
                  </a:rPr>
                  <a:t>~,</a:t>
                </a:r>
                <a:r>
                  <a:rPr lang="zh-CN" altLang="en-US" dirty="0">
                    <a:latin typeface="+mn-ea"/>
                  </a:rPr>
                  <a:t> 左移，右移</a:t>
                </a:r>
                <a:endParaRPr lang="en-US" altLang="zh-CN" dirty="0">
                  <a:latin typeface="+mn-ea"/>
                </a:endParaRPr>
              </a:p>
              <a:p>
                <a:pPr marL="1293785" lvl="2" indent="-34290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+mn-ea"/>
                  </a:rPr>
                  <a:t>~x</a:t>
                </a:r>
                <a:r>
                  <a:rPr lang="zh-CN" altLang="en-US" dirty="0">
                    <a:latin typeface="+mn-ea"/>
                  </a:rPr>
                  <a:t>：人类可能不善于理解，但是计算机处理很方便</a:t>
                </a:r>
                <a:endParaRPr lang="en-US" altLang="zh-CN" dirty="0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对于正数</a:t>
                </a:r>
                <a:r>
                  <a:rPr lang="en-US" altLang="zh-CN" dirty="0">
                    <a:latin typeface="+mn-ea"/>
                  </a:rPr>
                  <a:t>x,</a:t>
                </a:r>
                <a:r>
                  <a:rPr lang="zh-CN" altLang="en-US" dirty="0">
                    <a:latin typeface="+mn-ea"/>
                  </a:rPr>
                  <a:t> 如何将一个</a:t>
                </a:r>
                <a:r>
                  <a:rPr lang="en-US" altLang="zh-CN" dirty="0">
                    <a:latin typeface="+mn-ea"/>
                  </a:rPr>
                  <a:t>0/1</a:t>
                </a:r>
                <a:r>
                  <a:rPr lang="zh-CN" altLang="en-US" dirty="0">
                    <a:latin typeface="+mn-ea"/>
                  </a:rPr>
                  <a:t>的序列定义为</a:t>
                </a:r>
                <a:r>
                  <a:rPr lang="en-US" altLang="zh-CN" dirty="0">
                    <a:latin typeface="+mn-ea"/>
                  </a:rPr>
                  <a:t>-x</a:t>
                </a:r>
                <a:r>
                  <a:rPr lang="zh-CN" altLang="en-US" dirty="0">
                    <a:latin typeface="+mn-ea"/>
                  </a:rPr>
                  <a:t>的二进制表示呢</a:t>
                </a:r>
                <a:endParaRPr lang="en-US" altLang="zh-CN" dirty="0">
                  <a:latin typeface="+mn-ea"/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启发</a:t>
                </a:r>
                <a:r>
                  <a:rPr lang="en-US" altLang="zh-CN" dirty="0">
                    <a:latin typeface="+mn-ea"/>
                  </a:rPr>
                  <a:t>:</a:t>
                </a:r>
                <a:r>
                  <a:rPr lang="zh-CN" altLang="en-US" dirty="0">
                    <a:latin typeface="+mn-ea"/>
                  </a:rPr>
                  <a:t> 对于一个</a:t>
                </a:r>
                <a:r>
                  <a:rPr lang="en-US" altLang="zh-CN" dirty="0">
                    <a:latin typeface="+mn-ea"/>
                  </a:rPr>
                  <a:t>n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bits</a:t>
                </a:r>
                <a:r>
                  <a:rPr lang="zh-CN" altLang="en-US" dirty="0">
                    <a:latin typeface="+mn-ea"/>
                  </a:rPr>
                  <a:t>的平台：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%2^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endParaRPr lang="en-US" altLang="zh-CN" dirty="0">
                  <a:latin typeface="+mn-ea"/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+mn-ea"/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按照</a:t>
                </a:r>
                <a:r>
                  <a:rPr lang="en-US" altLang="zh-CN" dirty="0">
                    <a:latin typeface="+mn-ea"/>
                  </a:rPr>
                  <a:t>~x</a:t>
                </a:r>
                <a:r>
                  <a:rPr lang="zh-CN" altLang="en-US" dirty="0">
                    <a:latin typeface="+mn-ea"/>
                  </a:rPr>
                  <a:t>的定义，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+~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11…1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=−1(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+mn-ea"/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所以在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n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bits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的平台上，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~x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=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-1-x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Python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：整数没有范围限制，所以按照传统，将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-x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定义为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-1-x</a:t>
                </a: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Python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这里和其他语言是相反的，先有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-x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，后有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~x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D2000A1-1D86-469E-918D-7CB52B50D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1360041"/>
                <a:ext cx="9001000" cy="4989892"/>
              </a:xfrm>
              <a:prstGeom prst="rect">
                <a:avLst/>
              </a:prstGeom>
              <a:blipFill>
                <a:blip r:embed="rId2"/>
                <a:stretch>
                  <a:fillRect l="-423" t="-508" b="-101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01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08073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Integer representation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D2000A1-1D86-469E-918D-7CB52B50DC42}"/>
                  </a:ext>
                </a:extLst>
              </p:cNvPr>
              <p:cNvSpPr/>
              <p:nvPr/>
            </p:nvSpPr>
            <p:spPr>
              <a:xfrm>
                <a:off x="636712" y="1360041"/>
                <a:ext cx="9001000" cy="4701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计算机没有正负的概念，正负性是人加上去的解释</a:t>
                </a:r>
                <a:endParaRPr lang="en-US" altLang="zh-CN" dirty="0">
                  <a:latin typeface="+mn-ea"/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+mn-ea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+mn-ea"/>
                  </a:rPr>
                  <a:t>对于计算机而言是很简单的</a:t>
                </a:r>
                <a:endParaRPr lang="en-US" altLang="zh-CN" dirty="0">
                  <a:latin typeface="+mn-ea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在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(32/64)</a:t>
                </a:r>
                <a:r>
                  <a:rPr lang="zh-CN" altLang="en-US" dirty="0"/>
                  <a:t>上平台上表示负数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: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:= ~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 (</m:t>
                      </m:r>
                      <m:r>
                        <a:rPr lang="zh-CN" alt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按</m:t>
                      </m:r>
                      <m:r>
                        <a:rPr lang="zh-CN" alt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位</m:t>
                      </m:r>
                      <m:r>
                        <a:rPr lang="zh-CN" alt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取反</m:t>
                      </m:r>
                      <m:r>
                        <a:rPr lang="zh-CN" alt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加一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Take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=−7 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for example</a:t>
                </a: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bin(x):   00000111</a:t>
                </a: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Inverse:  11111000</a:t>
                </a: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+1:        11111001 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dirty="0"/>
                  <a:t>整数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的两个概念</a:t>
                </a:r>
                <a:endParaRPr lang="en-US" altLang="zh-CN" dirty="0"/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1’s complement: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en-US" altLang="zh-CN" dirty="0"/>
                  <a:t>2’s complement: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在现有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32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64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位平台，对于有符号整数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最高位是符号位，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为正数，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位负数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有符号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32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整数的范围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818342" lvl="1" indent="-342900"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无符号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32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整数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Python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整数没有长度限制，所以做了强行定义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D2000A1-1D86-469E-918D-7CB52B50D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1360041"/>
                <a:ext cx="9001000" cy="4701865"/>
              </a:xfrm>
              <a:prstGeom prst="rect">
                <a:avLst/>
              </a:prstGeom>
              <a:blipFill>
                <a:blip r:embed="rId2"/>
                <a:stretch>
                  <a:fillRect l="-423" t="-539" b="-10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8B064C1D-0231-4317-8AE1-91480D64D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208263"/>
              </p:ext>
            </p:extLst>
          </p:nvPr>
        </p:nvGraphicFramePr>
        <p:xfrm>
          <a:off x="5901282" y="2800201"/>
          <a:ext cx="3712839" cy="358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613">
                  <a:extLst>
                    <a:ext uri="{9D8B030D-6E8A-4147-A177-3AD203B41FA5}">
                      <a16:colId xmlns:a16="http://schemas.microsoft.com/office/drawing/2014/main" val="476773162"/>
                    </a:ext>
                  </a:extLst>
                </a:gridCol>
                <a:gridCol w="1237613">
                  <a:extLst>
                    <a:ext uri="{9D8B030D-6E8A-4147-A177-3AD203B41FA5}">
                      <a16:colId xmlns:a16="http://schemas.microsoft.com/office/drawing/2014/main" val="3612191483"/>
                    </a:ext>
                  </a:extLst>
                </a:gridCol>
                <a:gridCol w="1237613">
                  <a:extLst>
                    <a:ext uri="{9D8B030D-6E8A-4147-A177-3AD203B41FA5}">
                      <a16:colId xmlns:a16="http://schemas.microsoft.com/office/drawing/2014/main" val="3263020157"/>
                    </a:ext>
                  </a:extLst>
                </a:gridCol>
              </a:tblGrid>
              <a:tr h="356854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Binary number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1’s complement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solidFill>
                            <a:srgbClr val="C00000"/>
                          </a:solidFill>
                          <a:effectLst/>
                        </a:rPr>
                        <a:t>2’s complement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27839258"/>
                  </a:ext>
                </a:extLst>
              </a:tr>
              <a:tr h="3568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000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000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29867919"/>
                  </a:ext>
                </a:extLst>
              </a:tr>
              <a:tr h="3568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111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84610630"/>
                  </a:ext>
                </a:extLst>
              </a:tr>
              <a:tr h="3568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010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110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59163873"/>
                  </a:ext>
                </a:extLst>
              </a:tr>
              <a:tr h="3568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011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100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72039881"/>
                  </a:ext>
                </a:extLst>
              </a:tr>
              <a:tr h="3568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100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011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4711825"/>
                  </a:ext>
                </a:extLst>
              </a:tr>
              <a:tr h="356854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010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011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20213845"/>
                  </a:ext>
                </a:extLst>
              </a:tr>
              <a:tr h="3449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110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001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010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042717020"/>
                  </a:ext>
                </a:extLst>
              </a:tr>
              <a:tr h="3449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111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000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001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00449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087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39443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sorted: 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排序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DD350-192E-4AE5-98B4-61A459C25380}"/>
              </a:ext>
            </a:extLst>
          </p:cNvPr>
          <p:cNvSpPr/>
          <p:nvPr/>
        </p:nvSpPr>
        <p:spPr>
          <a:xfrm>
            <a:off x="636712" y="1360041"/>
            <a:ext cx="9001000" cy="153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Python lists have a built-in </a:t>
            </a:r>
            <a:r>
              <a:rPr lang="en-US" altLang="zh-CN" dirty="0" err="1"/>
              <a:t>list.sort</a:t>
            </a:r>
            <a:r>
              <a:rPr lang="en-US" altLang="zh-CN" dirty="0"/>
              <a:t>() method that modifies the list in-place. There is also a sorted() built-in function that builds a new sorted list from an </a:t>
            </a:r>
            <a:r>
              <a:rPr lang="en-US" altLang="zh-CN" dirty="0" err="1"/>
              <a:t>iterable</a:t>
            </a:r>
            <a:r>
              <a:rPr lang="en-US" altLang="zh-CN" dirty="0"/>
              <a:t>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sorted(x): </a:t>
            </a:r>
            <a:r>
              <a:rPr lang="zh-CN" altLang="en-US" dirty="0"/>
              <a:t>对</a:t>
            </a:r>
            <a:r>
              <a:rPr lang="en-US" altLang="zh-CN" dirty="0"/>
              <a:t>x</a:t>
            </a:r>
            <a:r>
              <a:rPr lang="zh-CN" altLang="en-US" dirty="0"/>
              <a:t>排序并</a:t>
            </a:r>
            <a:r>
              <a:rPr lang="en-US" altLang="zh-CN" dirty="0"/>
              <a:t>return</a:t>
            </a:r>
            <a:r>
              <a:rPr lang="zh-CN" altLang="en-US" dirty="0"/>
              <a:t>新的</a:t>
            </a:r>
            <a:r>
              <a:rPr lang="en-US" altLang="zh-CN" dirty="0"/>
              <a:t>list</a:t>
            </a:r>
            <a:r>
              <a:rPr lang="zh-CN" altLang="en-US" dirty="0"/>
              <a:t>变量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list.sort</a:t>
            </a:r>
            <a:r>
              <a:rPr lang="en-US" altLang="zh-CN" dirty="0"/>
              <a:t>(): </a:t>
            </a:r>
            <a:r>
              <a:rPr lang="zh-CN" altLang="en-US" dirty="0"/>
              <a:t>对列表排序，无返回值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https://docs.python.org/3/howto/sorting.html</a:t>
            </a:r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C0DAD91B-B220-4F39-A786-F4E252467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" y="3519690"/>
            <a:ext cx="4867275" cy="2295525"/>
          </a:xfrm>
          <a:prstGeom prst="rect">
            <a:avLst/>
          </a:prstGeom>
        </p:spPr>
      </p:pic>
      <p:pic>
        <p:nvPicPr>
          <p:cNvPr id="17" name="Picture 16" descr="A picture containing text, device, meter&#10;&#10;Description automatically generated">
            <a:extLst>
              <a:ext uri="{FF2B5EF4-FFF2-40B4-BE49-F238E27FC236}">
                <a16:creationId xmlns:a16="http://schemas.microsoft.com/office/drawing/2014/main" id="{0F8910A6-21F9-4314-8184-9F12896E2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88" y="4095952"/>
            <a:ext cx="34385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3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09233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return … if … else 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636712" y="1360041"/>
            <a:ext cx="9001000" cy="2108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return value1 if condition else value2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A convenient usage of </a:t>
            </a:r>
            <a:r>
              <a:rPr lang="en-US" altLang="zh-CN" dirty="0">
                <a:solidFill>
                  <a:srgbClr val="C00000"/>
                </a:solidFill>
              </a:rPr>
              <a:t>return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Equivalent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                           if condition: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		     return value1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                           else: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                              return valuel2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CE42175-9E31-4051-971A-9D323DD43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0" y="3469016"/>
            <a:ext cx="4848225" cy="3086100"/>
          </a:xfrm>
          <a:prstGeom prst="rect">
            <a:avLst/>
          </a:prstGeom>
        </p:spPr>
      </p:pic>
      <p:pic>
        <p:nvPicPr>
          <p:cNvPr id="7" name="Picture 6" descr="A picture containing text, orange, dark&#10;&#10;Description automatically generated">
            <a:extLst>
              <a:ext uri="{FF2B5EF4-FFF2-40B4-BE49-F238E27FC236}">
                <a16:creationId xmlns:a16="http://schemas.microsoft.com/office/drawing/2014/main" id="{543B6512-5933-4EA0-BC27-59195CE2B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04" y="3657819"/>
            <a:ext cx="647700" cy="281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09466A-4CAF-40FF-A301-64FBA6A7A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076" y="4456385"/>
            <a:ext cx="2710431" cy="9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92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89290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for/while - else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712" y="1629389"/>
            <a:ext cx="9001000" cy="3261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for/while loops also have an else clause which most of us are unfamiliar with.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else clause executes after the loop completes normally. 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This means that the loop did not encounter a break statement.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common construct is to run a loop and search for an item. 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If the item is found, we break out of the loop using the break statement. There are two scenarios in which the loop may end. 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first one is when the item is found and break is encountered. 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second scenario is that the loop ends without encountering a break statement. 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Now we may want to know which one of these is the reason for a loop’s completion. 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One method is to set a flag and then check it once the loop ends. Another is to use the else clause.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4C02C-92B1-49C1-84AE-A95FAE19EA7B}"/>
              </a:ext>
            </a:extLst>
          </p:cNvPr>
          <p:cNvSpPr txBox="1"/>
          <p:nvPr/>
        </p:nvSpPr>
        <p:spPr>
          <a:xfrm>
            <a:off x="2367573" y="5320481"/>
            <a:ext cx="5323254" cy="38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https://book.pythontips.com/en/latest/for_-_else.html</a:t>
            </a:r>
          </a:p>
        </p:txBody>
      </p:sp>
    </p:spTree>
    <p:extLst>
      <p:ext uri="{BB962C8B-B14F-4D97-AF65-F5344CB8AC3E}">
        <p14:creationId xmlns:p14="http://schemas.microsoft.com/office/powerpoint/2010/main" val="191688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BA453E6-D730-49DD-BD51-BF617DD44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8" y="1456799"/>
            <a:ext cx="4504435" cy="4124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B8552-210B-4BAE-B933-86BB23230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775" y="1485771"/>
            <a:ext cx="1104900" cy="409575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9E88638F-EDCF-4019-B725-15E70DA72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44" y="1295072"/>
            <a:ext cx="3524250" cy="4448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A6E842-E09D-43FE-970C-1684D1A41679}"/>
              </a:ext>
            </a:extLst>
          </p:cNvPr>
          <p:cNvSpPr txBox="1"/>
          <p:nvPr/>
        </p:nvSpPr>
        <p:spPr>
          <a:xfrm>
            <a:off x="2944903" y="6040561"/>
            <a:ext cx="3960440" cy="66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如果不用</a:t>
            </a:r>
            <a:r>
              <a:rPr lang="en-US" altLang="zh-CN" dirty="0"/>
              <a:t>else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在循环结束后加一个判断：</a:t>
            </a:r>
            <a:r>
              <a:rPr lang="en-US" altLang="zh-CN" dirty="0"/>
              <a:t>if </a:t>
            </a:r>
            <a:r>
              <a:rPr lang="en-US" altLang="zh-CN" dirty="0" err="1"/>
              <a:t>i</a:t>
            </a:r>
            <a:r>
              <a:rPr lang="en-US" altLang="zh-CN" dirty="0"/>
              <a:t>==6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382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E588CA8-85E3-46A9-85E9-D3E6071C5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6" y="1537567"/>
            <a:ext cx="4726788" cy="39654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4AA957-C1A7-4CF8-B79B-53591CD0E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985" y="1599011"/>
            <a:ext cx="2304256" cy="3842537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BEC0570A-827E-4C28-8DC2-A42DCBC18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6783" y="1687713"/>
            <a:ext cx="2608961" cy="36651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B24F6B-5598-4B67-A98B-B30175A5B893}"/>
              </a:ext>
            </a:extLst>
          </p:cNvPr>
          <p:cNvSpPr txBox="1"/>
          <p:nvPr/>
        </p:nvSpPr>
        <p:spPr>
          <a:xfrm>
            <a:off x="2796952" y="5680521"/>
            <a:ext cx="3960440" cy="95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如果不用</a:t>
            </a:r>
            <a:r>
              <a:rPr lang="en-US" altLang="zh-CN" dirty="0"/>
              <a:t>else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在循环结束后加一个判断</a:t>
            </a: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要注意，结束的情况和</a:t>
            </a:r>
            <a:r>
              <a:rPr lang="en-US" altLang="zh-CN" dirty="0"/>
              <a:t>while</a:t>
            </a:r>
            <a:r>
              <a:rPr lang="zh-CN" altLang="en-US" dirty="0"/>
              <a:t>不同</a:t>
            </a:r>
            <a:endParaRPr lang="en-US" altLang="zh-C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886984-E3DA-4D4E-BCE3-F5E6325B3252}"/>
              </a:ext>
            </a:extLst>
          </p:cNvPr>
          <p:cNvSpPr txBox="1"/>
          <p:nvPr/>
        </p:nvSpPr>
        <p:spPr>
          <a:xfrm>
            <a:off x="5821288" y="711969"/>
            <a:ext cx="3074881" cy="38042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不要用没有完全掌握的语法</a:t>
            </a:r>
          </a:p>
        </p:txBody>
      </p:sp>
    </p:spTree>
    <p:extLst>
      <p:ext uri="{BB962C8B-B14F-4D97-AF65-F5344CB8AC3E}">
        <p14:creationId xmlns:p14="http://schemas.microsoft.com/office/powerpoint/2010/main" val="279319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92286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 err="1">
                <a:solidFill>
                  <a:schemeClr val="accent2">
                    <a:lumMod val="75000"/>
                  </a:schemeClr>
                </a:solidFill>
              </a:rPr>
              <a:t>Dict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应用：统计数量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2736" y="1360041"/>
            <a:ext cx="8496944" cy="153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Dict</a:t>
            </a:r>
            <a:r>
              <a:rPr lang="zh-CN" altLang="en-US" dirty="0"/>
              <a:t>的结构中</a:t>
            </a:r>
            <a:r>
              <a:rPr lang="en-US" altLang="zh-CN" dirty="0" err="1"/>
              <a:t>key:value</a:t>
            </a:r>
            <a:r>
              <a:rPr lang="en-US" altLang="zh-CN" dirty="0"/>
              <a:t>,</a:t>
            </a:r>
            <a:r>
              <a:rPr lang="zh-CN" altLang="en-US" dirty="0"/>
              <a:t> 其中</a:t>
            </a:r>
            <a:r>
              <a:rPr lang="en-US" altLang="zh-CN" dirty="0"/>
              <a:t>value</a:t>
            </a:r>
            <a:r>
              <a:rPr lang="zh-CN" altLang="en-US" dirty="0"/>
              <a:t>可用来保存有用的信息，譬如数量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给定一篇文章，统计每个单词出现的数量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hlinkClick r:id="rId2"/>
              </a:rPr>
              <a:t>http://en.sjtu.edu.cn/about-sjtu/presidents-welcome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B3675-79A1-4E11-8E46-B3582E6FA62A}"/>
              </a:ext>
            </a:extLst>
          </p:cNvPr>
          <p:cNvSpPr txBox="1"/>
          <p:nvPr/>
        </p:nvSpPr>
        <p:spPr>
          <a:xfrm>
            <a:off x="708720" y="2224137"/>
            <a:ext cx="8784976" cy="2108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speech = '''</a:t>
            </a:r>
          </a:p>
          <a:p>
            <a:r>
              <a:rPr lang="en-US" altLang="zh-CN" dirty="0"/>
              <a:t>Welcome to Shanghai Jiao Tong University!</a:t>
            </a:r>
          </a:p>
          <a:p>
            <a:endParaRPr lang="en-US" altLang="zh-CN" dirty="0"/>
          </a:p>
          <a:p>
            <a:r>
              <a:rPr lang="en-US" altLang="zh-CN" dirty="0"/>
              <a:t>Established in 1896 as Nan Yang College, Shanghai Jiao Tong University is one of the first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President of Shanghai Jiao Tong University</a:t>
            </a:r>
          </a:p>
          <a:p>
            <a:r>
              <a:rPr lang="en-US" altLang="zh-CN" dirty="0"/>
              <a:t>'''</a:t>
            </a:r>
            <a:endParaRPr lang="zh-CN" altLang="en-US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CDEC64FF-D84D-4816-86B0-DAE31F8F7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356" y="4240361"/>
            <a:ext cx="5429041" cy="237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36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534236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基本函数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: return VS in-place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2736" y="1360041"/>
            <a:ext cx="8496944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Set.add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Set.union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List.append</a:t>
            </a:r>
            <a:r>
              <a:rPr lang="en-US" altLang="zh-C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520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98054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set vs. </a:t>
            </a:r>
            <a:r>
              <a:rPr lang="en-US" altLang="zh-CN" sz="3441" dirty="0" err="1">
                <a:solidFill>
                  <a:schemeClr val="accent2">
                    <a:lumMod val="75000"/>
                  </a:schemeClr>
                </a:solidFill>
              </a:rPr>
              <a:t>dict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2736" y="1360041"/>
            <a:ext cx="8496944" cy="383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它们的</a:t>
            </a:r>
            <a:r>
              <a:rPr lang="en-US" altLang="zh-CN" dirty="0"/>
              <a:t>key</a:t>
            </a:r>
            <a:r>
              <a:rPr lang="zh-CN" altLang="en-US" dirty="0"/>
              <a:t>都必须是</a:t>
            </a:r>
            <a:r>
              <a:rPr lang="en-US" altLang="zh-CN" dirty="0"/>
              <a:t>immutable.</a:t>
            </a: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list</a:t>
            </a:r>
            <a:r>
              <a:rPr lang="zh-CN" altLang="en-US" dirty="0"/>
              <a:t>不可以为</a:t>
            </a:r>
            <a:r>
              <a:rPr lang="en-US" altLang="zh-CN" dirty="0" err="1"/>
              <a:t>dict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，也不可以为</a:t>
            </a:r>
            <a:r>
              <a:rPr lang="en-US" altLang="zh-CN" dirty="0"/>
              <a:t>set</a:t>
            </a:r>
            <a:r>
              <a:rPr lang="zh-CN" altLang="en-US" dirty="0"/>
              <a:t>的元素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访问元素速度非常快，和查字典一样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set</a:t>
            </a:r>
            <a:r>
              <a:rPr lang="zh-CN" altLang="en-US" dirty="0"/>
              <a:t>比</a:t>
            </a:r>
            <a:r>
              <a:rPr lang="en-US" altLang="zh-CN" dirty="0" err="1"/>
              <a:t>dict</a:t>
            </a:r>
            <a:r>
              <a:rPr lang="zh-CN" altLang="en-US" dirty="0"/>
              <a:t>功能少，更轻便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dirty="0" err="1"/>
              <a:t>dict</a:t>
            </a:r>
            <a:r>
              <a:rPr lang="zh-CN" altLang="en-US" dirty="0"/>
              <a:t>可以统计</a:t>
            </a:r>
            <a:r>
              <a:rPr lang="en-US" altLang="zh-CN" dirty="0"/>
              <a:t>key</a:t>
            </a:r>
            <a:r>
              <a:rPr lang="zh-CN" altLang="en-US" dirty="0"/>
              <a:t>的数目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C00000"/>
                </a:solidFill>
              </a:rPr>
              <a:t>Dictionaries and sets use hash tables in order to achieve their O(1) lookups and insertions. </a:t>
            </a:r>
            <a:r>
              <a:rPr lang="en-US" altLang="zh-CN" dirty="0"/>
              <a:t>This efficiency is the result of a very clever usage of a hash function to turn an arbitrary key (i.e., a string or object) into an index for a list. The hash function and list can later be used to determine where any particular piece of data is right away, without a search. By turning the data’s key into something that can be used like a list index, we can get the same performance as with a list. In addition, instead of having to refer to data by a numerical index, which itself implies some ordering to the data, we can refer to it by this arbitrary key.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7A962-5B09-4AA1-A670-A82005E64B94}"/>
              </a:ext>
            </a:extLst>
          </p:cNvPr>
          <p:cNvSpPr txBox="1"/>
          <p:nvPr/>
        </p:nvSpPr>
        <p:spPr>
          <a:xfrm>
            <a:off x="2508920" y="5608513"/>
            <a:ext cx="5544616" cy="668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https://www.oreilly.com/library/view/high-performance-python/9781449361747/ch04.html</a:t>
            </a:r>
          </a:p>
        </p:txBody>
      </p:sp>
    </p:spTree>
    <p:extLst>
      <p:ext uri="{BB962C8B-B14F-4D97-AF65-F5344CB8AC3E}">
        <p14:creationId xmlns:p14="http://schemas.microsoft.com/office/powerpoint/2010/main" val="379445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1428800" y="3073116"/>
            <a:ext cx="270291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>
                <a:solidFill>
                  <a:schemeClr val="accent2">
                    <a:lumMod val="75000"/>
                  </a:schemeClr>
                </a:solidFill>
              </a:rPr>
              <a:t>Involved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Issues</a:t>
            </a:r>
          </a:p>
        </p:txBody>
      </p:sp>
      <p:pic>
        <p:nvPicPr>
          <p:cNvPr id="1026" name="Picture 2" descr="SBPT / School Comprehensive Educational Plan">
            <a:extLst>
              <a:ext uri="{FF2B5EF4-FFF2-40B4-BE49-F238E27FC236}">
                <a16:creationId xmlns:a16="http://schemas.microsoft.com/office/drawing/2014/main" id="{DF65C01C-B37F-4895-A6FB-2E3E06A9D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12" y="23124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653F36-A407-4499-86AE-571AFD4D720C}"/>
              </a:ext>
            </a:extLst>
          </p:cNvPr>
          <p:cNvSpPr txBox="1"/>
          <p:nvPr/>
        </p:nvSpPr>
        <p:spPr>
          <a:xfrm>
            <a:off x="1454624" y="4265383"/>
            <a:ext cx="1944216" cy="38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无他，唯手熟尔</a:t>
            </a:r>
          </a:p>
        </p:txBody>
      </p:sp>
    </p:spTree>
    <p:extLst>
      <p:ext uri="{BB962C8B-B14F-4D97-AF65-F5344CB8AC3E}">
        <p14:creationId xmlns:p14="http://schemas.microsoft.com/office/powerpoint/2010/main" val="1704512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94796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多行注释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2736" y="1360041"/>
            <a:ext cx="8496944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# </a:t>
            </a:r>
            <a:r>
              <a:rPr lang="zh-CN" altLang="en-US" dirty="0"/>
              <a:t>单行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# + </a:t>
            </a:r>
            <a:r>
              <a:rPr lang="zh-CN" altLang="en-US" dirty="0"/>
              <a:t>三</a:t>
            </a:r>
            <a:r>
              <a:rPr lang="en-US" altLang="zh-CN" dirty="0"/>
              <a:t>”/’</a:t>
            </a:r>
            <a:r>
              <a:rPr lang="zh-CN" altLang="en-US" dirty="0"/>
              <a:t>的字符串</a:t>
            </a:r>
            <a:r>
              <a:rPr lang="en-US" altLang="zh-CN" dirty="0"/>
              <a:t>:</a:t>
            </a:r>
            <a:r>
              <a:rPr lang="zh-CN" altLang="en-US" b="0" i="0" dirty="0">
                <a:solidFill>
                  <a:srgbClr val="4D5156"/>
                </a:solidFill>
                <a:effectLst/>
                <a:latin typeface="Roboto"/>
              </a:rPr>
              <a:t>三对单引号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117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33966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360041"/>
            <a:ext cx="8496944" cy="182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return</a:t>
            </a:r>
            <a:r>
              <a:rPr lang="zh-CN" altLang="en-US" dirty="0"/>
              <a:t>的基本用法，参考</a:t>
            </a:r>
            <a:r>
              <a:rPr lang="en-US" altLang="zh-CN" dirty="0"/>
              <a:t>return</a:t>
            </a:r>
            <a:r>
              <a:rPr lang="zh-CN" altLang="en-US" dirty="0"/>
              <a:t>详解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return </a:t>
            </a:r>
            <a:r>
              <a:rPr lang="en-US" altLang="zh-CN" dirty="0" err="1"/>
              <a:t>xxxx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xxx</a:t>
            </a:r>
            <a:r>
              <a:rPr lang="zh-CN" altLang="en-US" dirty="0"/>
              <a:t>可以为空，表明结束函数调用，但是没有返回值。（方便写程序，不用</a:t>
            </a:r>
            <a:r>
              <a:rPr lang="en-US" altLang="zh-CN" dirty="0"/>
              <a:t>if</a:t>
            </a:r>
            <a:r>
              <a:rPr lang="zh-CN" altLang="en-US" dirty="0"/>
              <a:t>反复判断，干净利落）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xxx</a:t>
            </a:r>
            <a:r>
              <a:rPr lang="zh-CN" altLang="en-US" dirty="0"/>
              <a:t>是一个对象，所以可以返回一个</a:t>
            </a:r>
            <a:r>
              <a:rPr lang="en-US" altLang="zh-CN" dirty="0"/>
              <a:t>list, str, tuple, </a:t>
            </a:r>
            <a:r>
              <a:rPr lang="en-US" altLang="zh-CN" dirty="0" err="1"/>
              <a:t>dict</a:t>
            </a:r>
            <a:r>
              <a:rPr lang="en-US" altLang="zh-CN" dirty="0"/>
              <a:t>, set</a:t>
            </a:r>
            <a:r>
              <a:rPr lang="zh-CN" altLang="en-US" dirty="0"/>
              <a:t>等等等等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习惯上，当有多个对象要一起返回时，打包成一个</a:t>
            </a:r>
            <a:r>
              <a:rPr lang="en-US" altLang="zh-CN" dirty="0"/>
              <a:t>tuple: return </a:t>
            </a:r>
            <a:r>
              <a:rPr lang="en-US" altLang="zh-CN" dirty="0" err="1"/>
              <a:t>x,y,z</a:t>
            </a:r>
            <a:r>
              <a:rPr lang="en-US" altLang="zh-CN" dirty="0"/>
              <a:t>,…..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B2C2296C-0A5B-4239-82D5-0118951CE0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93" y="3341326"/>
            <a:ext cx="2931246" cy="2814434"/>
          </a:xfrm>
          <a:prstGeom prst="rect">
            <a:avLst/>
          </a:prstGeo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582976E-E379-423B-B199-85692EA23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68" y="3341326"/>
            <a:ext cx="2911737" cy="13828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B37DCD-A2AE-4DB0-9AB7-EBE439F13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3" y="4884611"/>
            <a:ext cx="2016224" cy="155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8BDE40-60CE-474C-A396-7AB6FEB45F5F}"/>
              </a:ext>
            </a:extLst>
          </p:cNvPr>
          <p:cNvSpPr txBox="1"/>
          <p:nvPr/>
        </p:nvSpPr>
        <p:spPr>
          <a:xfrm>
            <a:off x="5383351" y="5772104"/>
            <a:ext cx="1627369" cy="38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思想不要僵化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6DD6B-76FD-4BF4-936F-C6337F784630}"/>
              </a:ext>
            </a:extLst>
          </p:cNvPr>
          <p:cNvSpPr txBox="1"/>
          <p:nvPr/>
        </p:nvSpPr>
        <p:spPr>
          <a:xfrm>
            <a:off x="7022405" y="4724209"/>
            <a:ext cx="2399283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Packing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unpacking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269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7560916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如何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返回值为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None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的函数的对象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360041"/>
            <a:ext cx="8496944" cy="182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List.append</a:t>
            </a:r>
            <a:r>
              <a:rPr lang="en-US" altLang="zh-CN" dirty="0"/>
              <a:t>()/</a:t>
            </a:r>
            <a:r>
              <a:rPr lang="en-US" altLang="zh-CN" dirty="0" err="1"/>
              <a:t>set.add</a:t>
            </a:r>
            <a:r>
              <a:rPr lang="en-US" altLang="zh-CN" dirty="0"/>
              <a:t>()</a:t>
            </a:r>
            <a:r>
              <a:rPr lang="zh-CN" altLang="en-US" dirty="0"/>
              <a:t>不会返回对象，而是对对象的修改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return </a:t>
            </a:r>
            <a:r>
              <a:rPr lang="en-US" altLang="zh-CN" dirty="0" err="1"/>
              <a:t>list.append</a:t>
            </a:r>
            <a:r>
              <a:rPr lang="en-US" altLang="zh-CN" dirty="0"/>
              <a:t>()/</a:t>
            </a:r>
            <a:r>
              <a:rPr lang="en-US" altLang="zh-CN" dirty="0" err="1"/>
              <a:t>set.add</a:t>
            </a:r>
            <a:r>
              <a:rPr lang="en-US" altLang="zh-CN" dirty="0"/>
              <a:t>(): </a:t>
            </a:r>
            <a:r>
              <a:rPr lang="zh-CN" altLang="en-US" dirty="0"/>
              <a:t>返回</a:t>
            </a:r>
            <a:r>
              <a:rPr lang="en-US" altLang="zh-CN" dirty="0"/>
              <a:t>None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list.append</a:t>
            </a:r>
            <a:r>
              <a:rPr lang="en-US" altLang="zh-CN" dirty="0"/>
              <a:t>()/</a:t>
            </a:r>
            <a:r>
              <a:rPr lang="en-US" altLang="zh-CN" dirty="0" err="1"/>
              <a:t>set.add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     return list/set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return </a:t>
            </a:r>
            <a:r>
              <a:rPr lang="en-US" altLang="zh-CN" dirty="0" err="1"/>
              <a:t>list.append</a:t>
            </a:r>
            <a:r>
              <a:rPr lang="en-US" altLang="zh-CN" dirty="0"/>
              <a:t>() or list</a:t>
            </a:r>
          </a:p>
          <a:p>
            <a:pPr marL="1293785" lvl="2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逻辑表达式的值</a:t>
            </a:r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BDE40-60CE-474C-A396-7AB6FEB45F5F}"/>
              </a:ext>
            </a:extLst>
          </p:cNvPr>
          <p:cNvSpPr txBox="1"/>
          <p:nvPr/>
        </p:nvSpPr>
        <p:spPr>
          <a:xfrm>
            <a:off x="1572816" y="5686331"/>
            <a:ext cx="5455340" cy="668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dirty="0"/>
              <a:t>不要用不熟悉的语法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发现古怪异常的时候，一定是你的知识点有错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2D85A9D-9F9A-453D-B97D-D33BC6473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48" y="3180924"/>
            <a:ext cx="6554491" cy="242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38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08074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bin()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360041"/>
            <a:ext cx="8496944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bin() method converts and returns the binary equivalent string of a given integer.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B513B0E-1067-407D-8283-10402C85C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24" y="2882106"/>
            <a:ext cx="3829050" cy="127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7605FA-6CFD-4BC6-A42D-613F98D01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320256"/>
            <a:ext cx="48482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08074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zip()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360041"/>
            <a:ext cx="8496944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list</a:t>
            </a:r>
            <a:r>
              <a:rPr lang="zh-CN" altLang="en-US" dirty="0"/>
              <a:t>按元素合并为一个新</a:t>
            </a:r>
            <a:r>
              <a:rPr lang="en-US" altLang="zh-CN" dirty="0"/>
              <a:t>list:</a:t>
            </a:r>
            <a:r>
              <a:rPr lang="zh-CN" altLang="en-US" dirty="0"/>
              <a:t> 每个元素都是</a:t>
            </a:r>
            <a:r>
              <a:rPr lang="en-US" altLang="zh-CN" dirty="0"/>
              <a:t>n</a:t>
            </a:r>
            <a:r>
              <a:rPr lang="zh-CN" altLang="en-US" dirty="0"/>
              <a:t>维的</a:t>
            </a:r>
            <a:endParaRPr lang="en-US" altLang="zh-CN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D0F54A0-F59C-4F60-85F5-4C8B97C36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" y="2152129"/>
            <a:ext cx="4532989" cy="3197150"/>
          </a:xfrm>
          <a:prstGeom prst="rect">
            <a:avLst/>
          </a:prstGeom>
        </p:spPr>
      </p:pic>
      <p:pic>
        <p:nvPicPr>
          <p:cNvPr id="7" name="Picture 6" descr="A picture containing meter, clock&#10;&#10;Description automatically generated">
            <a:extLst>
              <a:ext uri="{FF2B5EF4-FFF2-40B4-BE49-F238E27FC236}">
                <a16:creationId xmlns:a16="http://schemas.microsoft.com/office/drawing/2014/main" id="{84F7317B-1F2A-48F4-87C2-F9CA9E5C6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48" y="3358040"/>
            <a:ext cx="4151932" cy="78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8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40052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enumerate()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360041"/>
            <a:ext cx="8496944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Generating both offsets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元素的序号</a:t>
            </a:r>
            <a:r>
              <a:rPr lang="en-US" altLang="zh-CN" dirty="0"/>
              <a:t>) and items: enumerate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BEB743EA-85E2-42BA-A0C2-FF99E6B37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35" y="1870229"/>
            <a:ext cx="6974929" cy="1473356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F23397B-C785-4416-96C8-181D92D24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65" y="3880321"/>
            <a:ext cx="2601268" cy="111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72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57208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Built-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in function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内置函数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2736" y="1360041"/>
            <a:ext cx="8496944" cy="26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Python</a:t>
            </a:r>
            <a:r>
              <a:rPr lang="zh-CN" altLang="en-US" dirty="0"/>
              <a:t>中有很多内置函数，实现了很多基本功能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一个经验是：如果你要实现一个基本功能，很可能</a:t>
            </a:r>
            <a:r>
              <a:rPr lang="en-US" altLang="zh-CN" dirty="0"/>
              <a:t>python</a:t>
            </a:r>
            <a:r>
              <a:rPr lang="zh-CN" altLang="en-US" dirty="0"/>
              <a:t>已经提供了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hlinkClick r:id="rId2"/>
              </a:rPr>
              <a:t>https://docs.python.org/3/library/functions.html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如何找内置函数：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b="1" dirty="0">
                <a:solidFill>
                  <a:srgbClr val="C00000"/>
                </a:solidFill>
              </a:rPr>
              <a:t>搜索 </a:t>
            </a:r>
            <a:r>
              <a:rPr lang="en-US" altLang="zh-CN" b="1" dirty="0">
                <a:solidFill>
                  <a:srgbClr val="C00000"/>
                </a:solidFill>
              </a:rPr>
              <a:t>python+</a:t>
            </a:r>
            <a:r>
              <a:rPr lang="zh-CN" altLang="en-US" b="1" dirty="0">
                <a:solidFill>
                  <a:srgbClr val="C00000"/>
                </a:solidFill>
              </a:rPr>
              <a:t>关键词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譬如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查找一个集合的最大元素 </a:t>
            </a:r>
            <a:r>
              <a:rPr lang="en-US" altLang="zh-CN" dirty="0"/>
              <a:t>max(</a:t>
            </a:r>
            <a:r>
              <a:rPr lang="en-US" altLang="zh-CN" dirty="0" err="1"/>
              <a:t>collection_a</a:t>
            </a:r>
            <a:r>
              <a:rPr lang="en-US" altLang="zh-CN" dirty="0"/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求和 </a:t>
            </a:r>
            <a:r>
              <a:rPr lang="en-US" altLang="zh-CN" dirty="0"/>
              <a:t>sum:</a:t>
            </a:r>
            <a:r>
              <a:rPr lang="zh-CN" altLang="en-US" dirty="0"/>
              <a:t> </a:t>
            </a:r>
            <a:r>
              <a:rPr lang="en-US" altLang="zh-CN" dirty="0" err="1"/>
              <a:t>lst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[1,2,3,4]  sum(</a:t>
            </a:r>
            <a:r>
              <a:rPr lang="en-US" altLang="zh-CN" dirty="0" err="1"/>
              <a:t>lst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1587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93083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eval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2736" y="1360041"/>
            <a:ext cx="8496944" cy="4125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eval</a:t>
            </a:r>
            <a:r>
              <a:rPr lang="zh-CN" altLang="en-US" dirty="0"/>
              <a:t>可以用来计算一个字符串形式的表达式的值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eval(“123+456”)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返回值是表达式的值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eval</a:t>
            </a:r>
            <a:r>
              <a:rPr lang="zh-CN" altLang="en-US" dirty="0"/>
              <a:t>完整的功能要强大很多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C00000"/>
                </a:solidFill>
              </a:rPr>
              <a:t>It is an interesting hack/utility in Python which lets a Python program run Python code within itself.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</a:rPr>
              <a:t>The eval() method parses the expression passed to it and runs python expression(code) within the program.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譬如</a:t>
            </a:r>
            <a:r>
              <a:rPr lang="en-US" altLang="zh-CN" dirty="0"/>
              <a:t>eval</a:t>
            </a:r>
            <a:r>
              <a:rPr lang="zh-CN" altLang="en-US" dirty="0"/>
              <a:t>可以将一个字符串形式的</a:t>
            </a:r>
            <a:r>
              <a:rPr lang="en-US" altLang="zh-CN" dirty="0"/>
              <a:t>list</a:t>
            </a:r>
            <a:r>
              <a:rPr lang="zh-CN" altLang="en-US" dirty="0"/>
              <a:t>，转换为</a:t>
            </a:r>
            <a:r>
              <a:rPr lang="en-US" altLang="zh-CN" dirty="0"/>
              <a:t>list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lst</a:t>
            </a:r>
            <a:r>
              <a:rPr lang="en-US" altLang="zh-CN" dirty="0"/>
              <a:t> = eval(“[1,2,3,[1,2,3]]”)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计算一般的表达式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x= 1 y =2 z=eval(“(x+1)**</a:t>
            </a:r>
            <a:r>
              <a:rPr lang="en-US" altLang="zh-CN" dirty="0" err="1"/>
              <a:t>y+y</a:t>
            </a:r>
            <a:r>
              <a:rPr lang="en-US" altLang="zh-CN" dirty="0"/>
              <a:t>”)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pt-BR" altLang="zh-CN" b="0" dirty="0">
                <a:solidFill>
                  <a:srgbClr val="333333"/>
                </a:solidFill>
                <a:effectLst/>
              </a:rPr>
              <a:t>program </a:t>
            </a:r>
            <a:r>
              <a:rPr lang="pt-BR" altLang="zh-CN" b="0" dirty="0">
                <a:solidFill>
                  <a:srgbClr val="859900"/>
                </a:solidFill>
                <a:effectLst/>
              </a:rPr>
              <a:t>=</a:t>
            </a:r>
            <a:r>
              <a:rPr lang="pt-BR" altLang="zh-CN" b="0" dirty="0">
                <a:solidFill>
                  <a:srgbClr val="333333"/>
                </a:solidFill>
                <a:effectLst/>
              </a:rPr>
              <a:t> </a:t>
            </a:r>
            <a:r>
              <a:rPr lang="pt-BR" altLang="zh-CN" b="0" dirty="0">
                <a:solidFill>
                  <a:srgbClr val="268BD2"/>
                </a:solidFill>
                <a:effectLst/>
              </a:rPr>
              <a:t>input</a:t>
            </a:r>
            <a:r>
              <a:rPr lang="pt-BR" altLang="zh-CN" b="0" dirty="0">
                <a:solidFill>
                  <a:srgbClr val="333333"/>
                </a:solidFill>
                <a:effectLst/>
              </a:rPr>
              <a:t>(</a:t>
            </a:r>
            <a:r>
              <a:rPr lang="pt-BR" altLang="zh-CN" b="0" dirty="0">
                <a:solidFill>
                  <a:srgbClr val="2AA198"/>
                </a:solidFill>
                <a:effectLst/>
              </a:rPr>
              <a:t>'Enter a program:'</a:t>
            </a:r>
            <a:r>
              <a:rPr lang="pt-BR" altLang="zh-CN" b="0" dirty="0">
                <a:solidFill>
                  <a:srgbClr val="333333"/>
                </a:solidFill>
                <a:effectLst/>
              </a:rPr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eval(program)</a:t>
            </a:r>
            <a:r>
              <a:rPr lang="en-US" altLang="zh-CN" b="0" dirty="0">
                <a:solidFill>
                  <a:srgbClr val="333333"/>
                </a:solidFill>
                <a:effectLst/>
              </a:rPr>
              <a:t> #[print(item) for item in [1, 2, 3]]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333333"/>
                </a:solidFill>
              </a:rPr>
              <a:t>Error: eval(“a=1”)</a:t>
            </a:r>
            <a:endParaRPr lang="pt-BR" altLang="zh-CN" b="0" dirty="0">
              <a:solidFill>
                <a:srgbClr val="333333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D7A27-7B6B-45DF-9C9C-8BCE76E25B0C}"/>
              </a:ext>
            </a:extLst>
          </p:cNvPr>
          <p:cNvSpPr txBox="1"/>
          <p:nvPr/>
        </p:nvSpPr>
        <p:spPr>
          <a:xfrm>
            <a:off x="852736" y="5464497"/>
            <a:ext cx="8496944" cy="668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https://www.programiz.com/python-programming/methods/built-in/eval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https://www.geeksforgeeks.org/eval-in-python/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7503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23668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exec()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360041"/>
            <a:ext cx="8496944" cy="1532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exec() method executes the dynamically created program, which is either a string or a code object.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Return none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program = input('Enter a program:’)</a:t>
            </a:r>
          </a:p>
          <a:p>
            <a:r>
              <a:rPr lang="en-US" altLang="zh-CN" dirty="0"/>
              <a:t>     exec(program) #[print(item) for item in [1, 2, 3]]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6666E4-1D45-411E-B8E8-1157A69C4FF8}"/>
              </a:ext>
            </a:extLst>
          </p:cNvPr>
          <p:cNvSpPr txBox="1"/>
          <p:nvPr/>
        </p:nvSpPr>
        <p:spPr>
          <a:xfrm>
            <a:off x="780728" y="4600401"/>
            <a:ext cx="8352928" cy="956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333333"/>
                </a:solidFill>
                <a:effectLst/>
                <a:hlinkClick r:id="rId2"/>
              </a:rPr>
              <a:t>https://www.programiz.com/python-programming/methods/built-in/exec</a:t>
            </a:r>
            <a:endParaRPr lang="pt-BR" altLang="zh-CN" dirty="0">
              <a:solidFill>
                <a:srgbClr val="333333"/>
              </a:solidFill>
            </a:endParaRPr>
          </a:p>
          <a:p>
            <a:r>
              <a:rPr lang="pt-BR" altLang="zh-CN" b="0" dirty="0">
                <a:solidFill>
                  <a:srgbClr val="333333"/>
                </a:solidFill>
                <a:effectLst/>
              </a:rPr>
              <a:t>https://stackoverflow.com/questions/2220699/whats-the-difference-between-eval-exec-and-compile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BBF9895-7A59-4C0C-9B1E-410DACA29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776" y="2944217"/>
            <a:ext cx="3305175" cy="942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EB924F-9B89-4F4A-A422-C66B6DABD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451" y="3206154"/>
            <a:ext cx="1219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62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39227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有序集、无序集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360041"/>
            <a:ext cx="8496944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Python</a:t>
            </a:r>
            <a:r>
              <a:rPr lang="zh-CN" altLang="en-US" dirty="0"/>
              <a:t>里面有些数据结构是有序的，可以排序：</a:t>
            </a:r>
            <a:r>
              <a:rPr lang="en-US" altLang="zh-CN" dirty="0"/>
              <a:t>list, string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set(), </a:t>
            </a:r>
            <a:r>
              <a:rPr lang="en-US" altLang="zh-CN" dirty="0" err="1"/>
              <a:t>dict</a:t>
            </a:r>
            <a:r>
              <a:rPr lang="en-US" altLang="zh-CN" dirty="0"/>
              <a:t>()</a:t>
            </a:r>
            <a:r>
              <a:rPr lang="zh-CN" altLang="en-US" dirty="0"/>
              <a:t>是无序的，一般情况下不可以排序，除非自己定义</a:t>
            </a:r>
            <a:endParaRPr lang="en-US" altLang="zh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75C24-66B5-488F-99A5-812F30A541E9}"/>
              </a:ext>
            </a:extLst>
          </p:cNvPr>
          <p:cNvSpPr txBox="1"/>
          <p:nvPr/>
        </p:nvSpPr>
        <p:spPr>
          <a:xfrm>
            <a:off x="852478" y="2188959"/>
            <a:ext cx="8569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n-US" altLang="zh-CN" sz="2000" kern="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With a given list [12,24,35,24,88,120,155,88,120,155], write a program to print this list after removing all duplicate values with original order reserved.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8335793-BAC3-445E-ADD2-1D331DC2F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84" y="3242273"/>
            <a:ext cx="3744416" cy="2639848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6120B9B8-E634-4E20-9E44-7951A3E65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20" y="4344573"/>
            <a:ext cx="2448272" cy="43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4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38879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递归与循环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DD350-192E-4AE5-98B4-61A459C25380}"/>
              </a:ext>
            </a:extLst>
          </p:cNvPr>
          <p:cNvSpPr/>
          <p:nvPr/>
        </p:nvSpPr>
        <p:spPr>
          <a:xfrm>
            <a:off x="636712" y="1360041"/>
            <a:ext cx="9001000" cy="4413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递归调用其实是个循环过程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递归函数调用需要额外时间、空间开销：传递参数，保存中间值，切换函数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循环比函数递归更高效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递归函数更容易写，更</a:t>
            </a:r>
            <a:r>
              <a:rPr lang="zh-CN" altLang="en-US" dirty="0">
                <a:solidFill>
                  <a:srgbClr val="FF0000"/>
                </a:solidFill>
              </a:rPr>
              <a:t>符合人的思维模式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递归函数是把复杂问题转化为简单问题</a:t>
            </a:r>
            <a:endParaRPr lang="en-US" altLang="zh-CN" dirty="0">
              <a:solidFill>
                <a:srgbClr val="FF0000"/>
              </a:solidFill>
            </a:endParaRP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初学者滥用递归：能用递归的地方一律递归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循环是从简单条件出发一步步构造复杂情况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Life is short, use python: Python</a:t>
            </a:r>
            <a:r>
              <a:rPr lang="zh-CN" altLang="en-US" dirty="0"/>
              <a:t>给大家很多便利，更符合人的思维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计算机的思维：</a:t>
            </a:r>
            <a:r>
              <a:rPr lang="en-US" altLang="zh-CN" dirty="0"/>
              <a:t>0/1</a:t>
            </a: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你只能用“三角形盖房子”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程序员来适应计算机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任何程序都可以用</a:t>
            </a:r>
            <a:r>
              <a:rPr lang="zh-CN" altLang="en-US" b="1" dirty="0">
                <a:solidFill>
                  <a:srgbClr val="C00000"/>
                </a:solidFill>
              </a:rPr>
              <a:t>赋值、逻辑语句、判断语句、循环语句、跳转语句</a:t>
            </a:r>
            <a:r>
              <a:rPr lang="zh-CN" altLang="en-US" dirty="0"/>
              <a:t>实现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难点：</a:t>
            </a:r>
            <a:r>
              <a:rPr lang="zh-CN" altLang="en-US" dirty="0">
                <a:solidFill>
                  <a:srgbClr val="C00000"/>
                </a:solidFill>
              </a:rPr>
              <a:t>循环语句</a:t>
            </a:r>
            <a:endParaRPr lang="en-US" altLang="zh-CN" dirty="0">
              <a:solidFill>
                <a:srgbClr val="C00000"/>
              </a:solidFill>
            </a:endParaRP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C00000"/>
                </a:solidFill>
              </a:rPr>
              <a:t>while</a:t>
            </a:r>
            <a:r>
              <a:rPr lang="zh-CN" altLang="en-US" dirty="0">
                <a:solidFill>
                  <a:srgbClr val="C00000"/>
                </a:solidFill>
              </a:rPr>
              <a:t>是一个复杂过程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如何通过</a:t>
            </a:r>
            <a:r>
              <a:rPr lang="zh-CN" altLang="en-US" b="1" dirty="0">
                <a:solidFill>
                  <a:srgbClr val="C00000"/>
                </a:solidFill>
              </a:rPr>
              <a:t>设计一个循环来完成一个复杂的功能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832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115947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Tuple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2736" y="1360041"/>
            <a:ext cx="8496944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/>
              <a:t>Unpacking and packing</a:t>
            </a:r>
            <a:r>
              <a:rPr lang="zh-CN" altLang="en-US" dirty="0"/>
              <a:t>可以嵌套</a:t>
            </a:r>
            <a:endParaRPr lang="pt-BR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pt-BR" altLang="zh-CN" dirty="0"/>
              <a:t>((a, b), c) = ((1, 2), 3)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9807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702104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List: 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Remove an Item</a:t>
            </a:r>
          </a:p>
        </p:txBody>
      </p:sp>
      <p:sp>
        <p:nvSpPr>
          <p:cNvPr id="9" name="Rectangle 8"/>
          <p:cNvSpPr/>
          <p:nvPr/>
        </p:nvSpPr>
        <p:spPr>
          <a:xfrm>
            <a:off x="780728" y="1360041"/>
            <a:ext cx="8496944" cy="1820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Remove an item from a list in Python (clear, pop, remove, del)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Remove all items: clear()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Remove an item by index and get its value: pop()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Remove an item by value: remove()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Remove items by index or slice: del.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Remove multiple items that meet the condition: List comprehensions.</a:t>
            </a:r>
          </a:p>
        </p:txBody>
      </p:sp>
    </p:spTree>
    <p:extLst>
      <p:ext uri="{BB962C8B-B14F-4D97-AF65-F5344CB8AC3E}">
        <p14:creationId xmlns:p14="http://schemas.microsoft.com/office/powerpoint/2010/main" val="76180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24827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Loop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在编程中的意义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432049"/>
            <a:ext cx="8496944" cy="124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遍历一个集合的元素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根据循环结束时各个变量的状态，判断现在程序的状态，执行下一阶段的命令 </a:t>
            </a:r>
            <a:r>
              <a:rPr lang="en-US" altLang="zh-CN" dirty="0"/>
              <a:t>(</a:t>
            </a:r>
            <a:r>
              <a:rPr lang="zh-CN" altLang="en-US" dirty="0"/>
              <a:t>合理利用程序运行中各种信息</a:t>
            </a:r>
            <a:r>
              <a:rPr lang="en-US" altLang="zh-CN" dirty="0"/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利用循环结束时</a:t>
            </a:r>
            <a:r>
              <a:rPr lang="en-US" altLang="zh-CN" dirty="0"/>
              <a:t>x</a:t>
            </a:r>
            <a:r>
              <a:rPr lang="zh-CN" altLang="en-US"/>
              <a:t>的状态，进行下一步操作</a:t>
            </a:r>
            <a:endParaRPr lang="en-US" altLang="zh-CN"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DA795885-A5AE-467C-B301-C50627D11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936" y="2800201"/>
            <a:ext cx="4692377" cy="375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76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01794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的一般用法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199639"/>
            <a:ext cx="8496944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for x in </a:t>
            </a:r>
            <a:r>
              <a:rPr lang="en-US" altLang="zh-CN" dirty="0" err="1"/>
              <a:t>collection_a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	</a:t>
            </a:r>
            <a:r>
              <a:rPr lang="en-US" altLang="zh-CN" dirty="0" err="1"/>
              <a:t>do_sth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The type of </a:t>
            </a:r>
            <a:r>
              <a:rPr lang="en-US" altLang="zh-CN" dirty="0" err="1"/>
              <a:t>collection_a</a:t>
            </a:r>
            <a:r>
              <a:rPr lang="en-US" altLang="zh-CN" dirty="0"/>
              <a:t> could be list, tuple, </a:t>
            </a:r>
            <a:r>
              <a:rPr lang="en-US" altLang="zh-CN" dirty="0" err="1"/>
              <a:t>dict</a:t>
            </a:r>
            <a:r>
              <a:rPr lang="en-US" altLang="zh-CN" dirty="0"/>
              <a:t>, string, set, etc.</a:t>
            </a:r>
          </a:p>
        </p:txBody>
      </p:sp>
      <p:pic>
        <p:nvPicPr>
          <p:cNvPr id="3" name="Picture 2" descr="A picture containing screen, monitor, television, sitting&#10;&#10;Description automatically generated">
            <a:extLst>
              <a:ext uri="{FF2B5EF4-FFF2-40B4-BE49-F238E27FC236}">
                <a16:creationId xmlns:a16="http://schemas.microsoft.com/office/drawing/2014/main" id="{60D3CB8F-A3F5-4071-A768-D9B5A674D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2296145"/>
            <a:ext cx="2289361" cy="4248472"/>
          </a:xfrm>
          <a:prstGeom prst="rect">
            <a:avLst/>
          </a:prstGeom>
        </p:spPr>
      </p:pic>
      <p:pic>
        <p:nvPicPr>
          <p:cNvPr id="6" name="Picture 5" descr="A picture containing meter&#10;&#10;Description automatically generated">
            <a:extLst>
              <a:ext uri="{FF2B5EF4-FFF2-40B4-BE49-F238E27FC236}">
                <a16:creationId xmlns:a16="http://schemas.microsoft.com/office/drawing/2014/main" id="{E78F8794-40B3-4D10-9670-B22743FEC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64" y="2318481"/>
            <a:ext cx="3086100" cy="1381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555941-1E65-42FF-B642-739953399245}"/>
              </a:ext>
            </a:extLst>
          </p:cNvPr>
          <p:cNvSpPr/>
          <p:nvPr/>
        </p:nvSpPr>
        <p:spPr>
          <a:xfrm>
            <a:off x="4153653" y="4240361"/>
            <a:ext cx="2388922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rgbClr val="C00000"/>
                </a:solidFill>
              </a:rPr>
              <a:t>for </a:t>
            </a:r>
            <a:r>
              <a:rPr lang="zh-CN" altLang="en-US" sz="1800" dirty="0">
                <a:solidFill>
                  <a:srgbClr val="C00000"/>
                </a:solidFill>
              </a:rPr>
              <a:t>可以遍历一个合集</a:t>
            </a:r>
          </a:p>
        </p:txBody>
      </p:sp>
    </p:spTree>
    <p:extLst>
      <p:ext uri="{BB962C8B-B14F-4D97-AF65-F5344CB8AC3E}">
        <p14:creationId xmlns:p14="http://schemas.microsoft.com/office/powerpoint/2010/main" val="1190136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42858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VS while: 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结束状态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199639"/>
            <a:ext cx="8496944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for x in xxx </a:t>
            </a:r>
            <a:r>
              <a:rPr lang="zh-CN" altLang="en-US" dirty="0"/>
              <a:t>结束时，</a:t>
            </a:r>
            <a:r>
              <a:rPr lang="en-US" altLang="zh-CN" dirty="0"/>
              <a:t>x</a:t>
            </a:r>
            <a:r>
              <a:rPr lang="zh-CN" altLang="en-US" dirty="0"/>
              <a:t>时</a:t>
            </a:r>
            <a:r>
              <a:rPr lang="en-US" altLang="zh-CN" dirty="0"/>
              <a:t>xxx</a:t>
            </a:r>
            <a:r>
              <a:rPr lang="zh-CN" altLang="en-US" dirty="0"/>
              <a:t>中最后一个元素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while x in range(n): </a:t>
            </a:r>
            <a:r>
              <a:rPr lang="zh-CN" altLang="en-US" dirty="0"/>
              <a:t>结束时，</a:t>
            </a:r>
            <a:r>
              <a:rPr lang="en-US" altLang="zh-CN" dirty="0"/>
              <a:t>x=n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8974A88-F93C-435F-9D71-2B5B6B80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80" y="2080121"/>
            <a:ext cx="2488944" cy="3884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DD40C9-C784-4E5A-8B25-9A73BB55A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684" y="3602309"/>
            <a:ext cx="355032" cy="8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32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562121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for x in </a:t>
            </a:r>
            <a:r>
              <a:rPr lang="en-US" altLang="zh-CN" sz="3441" dirty="0" err="1">
                <a:solidFill>
                  <a:schemeClr val="accent2">
                    <a:lumMod val="75000"/>
                  </a:schemeClr>
                </a:solidFill>
              </a:rPr>
              <a:t>collection_a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状态不变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2736" y="1199639"/>
            <a:ext cx="8496944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当</a:t>
            </a:r>
            <a:r>
              <a:rPr lang="en-US" altLang="zh-CN" dirty="0"/>
              <a:t>for</a:t>
            </a:r>
            <a:r>
              <a:rPr lang="zh-CN" altLang="en-US" dirty="0"/>
              <a:t>开始运行时，</a:t>
            </a:r>
            <a:r>
              <a:rPr lang="en-US" altLang="zh-CN" dirty="0"/>
              <a:t>x</a:t>
            </a:r>
            <a:r>
              <a:rPr lang="zh-CN" altLang="en-US" dirty="0"/>
              <a:t>的遍历序列就定义好了。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改变</a:t>
            </a:r>
            <a:r>
              <a:rPr lang="en-US" altLang="zh-CN" dirty="0"/>
              <a:t>x</a:t>
            </a:r>
            <a:r>
              <a:rPr lang="zh-CN" altLang="en-US" dirty="0"/>
              <a:t>不会改变</a:t>
            </a:r>
            <a:r>
              <a:rPr lang="en-US" altLang="zh-CN" dirty="0" err="1"/>
              <a:t>collection_a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改变</a:t>
            </a:r>
            <a:r>
              <a:rPr lang="en-US" altLang="zh-CN" dirty="0"/>
              <a:t>x</a:t>
            </a:r>
            <a:r>
              <a:rPr lang="zh-CN" altLang="en-US" dirty="0"/>
              <a:t>不会改变</a:t>
            </a:r>
            <a:r>
              <a:rPr lang="en-US" altLang="zh-CN" dirty="0"/>
              <a:t>x</a:t>
            </a:r>
            <a:r>
              <a:rPr lang="zh-CN" altLang="en-US" dirty="0"/>
              <a:t>的遍历序列</a:t>
            </a:r>
            <a:endParaRPr lang="en-US" altLang="zh-CN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285673B-3516-411D-9079-0C94D8A69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6" y="2755219"/>
            <a:ext cx="6469360" cy="2562796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707BB86-D347-45BD-97A7-0EDD19C18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10" y="2515283"/>
            <a:ext cx="2661171" cy="3042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0843FC-E023-4953-9797-659622AF7ABC}"/>
              </a:ext>
            </a:extLst>
          </p:cNvPr>
          <p:cNvSpPr txBox="1"/>
          <p:nvPr/>
        </p:nvSpPr>
        <p:spPr>
          <a:xfrm flipH="1">
            <a:off x="2868960" y="5746948"/>
            <a:ext cx="1944216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=0, 1, …, 6</a:t>
            </a:r>
            <a:r>
              <a:rPr lang="zh-CN" altLang="en-US" dirty="0"/>
              <a:t>不变</a:t>
            </a:r>
          </a:p>
        </p:txBody>
      </p:sp>
    </p:spTree>
    <p:extLst>
      <p:ext uri="{BB962C8B-B14F-4D97-AF65-F5344CB8AC3E}">
        <p14:creationId xmlns:p14="http://schemas.microsoft.com/office/powerpoint/2010/main" val="417521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2C7BAB05-B9CC-4472-92D7-72C834DA9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68" y="927993"/>
            <a:ext cx="3489565" cy="462570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6881D73-1CA5-4333-8817-C1BCBBE05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28" y="1000001"/>
            <a:ext cx="1711930" cy="450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35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23595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or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的陷阱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应对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351566"/>
            <a:ext cx="8496944" cy="354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Code that modifies a collection while iterating over that same collection can be tricky to get right. 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for</a:t>
            </a:r>
            <a:r>
              <a:rPr lang="zh-CN" altLang="en-US" dirty="0"/>
              <a:t>内部的循环机理实现需要定义</a:t>
            </a:r>
            <a:r>
              <a:rPr lang="en-US" altLang="zh-CN" dirty="0" err="1"/>
              <a:t>iter</a:t>
            </a:r>
            <a:r>
              <a:rPr lang="en-US" altLang="zh-CN" dirty="0"/>
              <a:t>() (</a:t>
            </a:r>
            <a:r>
              <a:rPr lang="zh-CN" altLang="en-US" dirty="0"/>
              <a:t>高级议题，后面讲到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尽量不要一边修改集合</a:t>
            </a:r>
            <a:r>
              <a:rPr lang="en-US" altLang="zh-CN" dirty="0" err="1"/>
              <a:t>collection_a</a:t>
            </a:r>
            <a:r>
              <a:rPr lang="en-US" altLang="zh-CN" dirty="0"/>
              <a:t>, </a:t>
            </a:r>
            <a:r>
              <a:rPr lang="zh-CN" altLang="en-US" dirty="0"/>
              <a:t>一边进行</a:t>
            </a:r>
            <a:r>
              <a:rPr lang="en-US" altLang="zh-CN" dirty="0"/>
              <a:t>for x in </a:t>
            </a:r>
            <a:r>
              <a:rPr lang="en-US" altLang="zh-CN" dirty="0" err="1"/>
              <a:t>collection_a</a:t>
            </a:r>
            <a:r>
              <a:rPr lang="zh-CN" altLang="en-US" dirty="0"/>
              <a:t>操作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在</a:t>
            </a:r>
            <a:r>
              <a:rPr lang="en-US" altLang="zh-CN" dirty="0"/>
              <a:t>for x in</a:t>
            </a:r>
            <a:r>
              <a:rPr lang="zh-CN" altLang="en-US" dirty="0"/>
              <a:t> </a:t>
            </a:r>
            <a:r>
              <a:rPr lang="en-US" altLang="zh-CN" dirty="0"/>
              <a:t>xxx:</a:t>
            </a:r>
            <a:r>
              <a:rPr lang="zh-CN" altLang="en-US" dirty="0"/>
              <a:t> </a:t>
            </a:r>
            <a:r>
              <a:rPr lang="en-US" altLang="zh-CN" dirty="0" err="1"/>
              <a:t>do_sth</a:t>
            </a:r>
            <a:r>
              <a:rPr lang="en-US" altLang="zh-CN" dirty="0"/>
              <a:t>()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 err="1"/>
              <a:t>do_sth</a:t>
            </a:r>
            <a:r>
              <a:rPr lang="en-US" altLang="zh-CN" dirty="0"/>
              <a:t>()</a:t>
            </a:r>
            <a:r>
              <a:rPr lang="zh-CN" altLang="en-US" dirty="0"/>
              <a:t>对</a:t>
            </a:r>
            <a:r>
              <a:rPr lang="en-US" altLang="zh-CN" dirty="0"/>
              <a:t>x</a:t>
            </a:r>
            <a:r>
              <a:rPr lang="zh-CN" altLang="en-US" dirty="0"/>
              <a:t>的修改并不改变</a:t>
            </a:r>
            <a:r>
              <a:rPr lang="en-US" altLang="zh-CN" dirty="0"/>
              <a:t>x</a:t>
            </a:r>
            <a:r>
              <a:rPr lang="zh-CN" altLang="en-US" dirty="0"/>
              <a:t>的遍历顺序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for</a:t>
            </a:r>
            <a:r>
              <a:rPr lang="zh-CN" altLang="en-US" dirty="0"/>
              <a:t>和</a:t>
            </a:r>
            <a:r>
              <a:rPr lang="en-US" altLang="zh-CN" dirty="0"/>
              <a:t>range</a:t>
            </a:r>
            <a:r>
              <a:rPr lang="zh-CN" altLang="en-US" dirty="0"/>
              <a:t>结合的时候也有这种现象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解决思路：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用</a:t>
            </a:r>
            <a:r>
              <a:rPr lang="en-US" altLang="zh-CN" dirty="0"/>
              <a:t>while </a:t>
            </a:r>
            <a:r>
              <a:rPr lang="zh-CN" altLang="en-US" dirty="0"/>
              <a:t>手工操作</a:t>
            </a:r>
            <a:endParaRPr lang="en-US" altLang="zh-CN" dirty="0"/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用集合</a:t>
            </a:r>
            <a:r>
              <a:rPr lang="en-US" altLang="zh-CN" dirty="0" err="1"/>
              <a:t>collection_a.copy</a:t>
            </a:r>
            <a:r>
              <a:rPr lang="en-US" altLang="zh-CN" dirty="0"/>
              <a:t>()</a:t>
            </a:r>
            <a:r>
              <a:rPr lang="zh-CN" altLang="en-US" dirty="0"/>
              <a:t>来处理</a:t>
            </a:r>
            <a:r>
              <a:rPr lang="en-US" altLang="zh-CN" dirty="0"/>
              <a:t> 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用</a:t>
            </a:r>
            <a:r>
              <a:rPr lang="en-US" altLang="zh-CN" dirty="0"/>
              <a:t>for x in reversed(</a:t>
            </a:r>
            <a:r>
              <a:rPr lang="en-US" altLang="zh-CN" dirty="0" err="1"/>
              <a:t>lst</a:t>
            </a:r>
            <a:r>
              <a:rPr lang="en-US" altLang="zh-CN" dirty="0"/>
              <a:t>): 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列表推导</a:t>
            </a:r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43ED95-8DDA-4B13-B459-D2677001D86C}"/>
              </a:ext>
            </a:extLst>
          </p:cNvPr>
          <p:cNvSpPr/>
          <p:nvPr/>
        </p:nvSpPr>
        <p:spPr>
          <a:xfrm>
            <a:off x="5533256" y="308554"/>
            <a:ext cx="3384376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for x in </a:t>
            </a:r>
            <a:r>
              <a:rPr lang="en-US" altLang="zh-CN" dirty="0" err="1"/>
              <a:t>collection_a</a:t>
            </a:r>
            <a:r>
              <a:rPr lang="en-US" altLang="zh-CN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32402-E678-4E9F-AB48-8D9F9F77BD47}"/>
              </a:ext>
            </a:extLst>
          </p:cNvPr>
          <p:cNvSpPr txBox="1"/>
          <p:nvPr/>
        </p:nvSpPr>
        <p:spPr>
          <a:xfrm>
            <a:off x="852736" y="5070557"/>
            <a:ext cx="8127036" cy="956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https://docs.python.org/3/tutorial/controlflow.html#for-statements</a:t>
            </a:r>
            <a:endParaRPr lang="en-US" altLang="zh-CN" dirty="0"/>
          </a:p>
          <a:p>
            <a:r>
              <a:rPr lang="zh-CN" altLang="en-US" dirty="0"/>
              <a:t>https://sopython.com/canon/95/removing-items-from-a-list-while-iterating-over-the-list/</a:t>
            </a:r>
          </a:p>
        </p:txBody>
      </p:sp>
    </p:spTree>
    <p:extLst>
      <p:ext uri="{BB962C8B-B14F-4D97-AF65-F5344CB8AC3E}">
        <p14:creationId xmlns:p14="http://schemas.microsoft.com/office/powerpoint/2010/main" val="3881439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4DA3755-44B6-4881-8F0C-B88FD0C96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2" y="1000001"/>
            <a:ext cx="4790661" cy="4276899"/>
          </a:xfrm>
          <a:prstGeom prst="rect">
            <a:avLst/>
          </a:prstGeom>
        </p:spPr>
      </p:pic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2C8AE281-A147-4276-A99A-A3450B95A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60" y="3113886"/>
            <a:ext cx="2016224" cy="8127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2B0BBF-5A37-49FF-87F6-4A85E5D0B9BA}"/>
              </a:ext>
            </a:extLst>
          </p:cNvPr>
          <p:cNvSpPr txBox="1"/>
          <p:nvPr/>
        </p:nvSpPr>
        <p:spPr>
          <a:xfrm>
            <a:off x="708720" y="5536505"/>
            <a:ext cx="9001000" cy="66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血泪教训：</a:t>
            </a:r>
            <a:r>
              <a:rPr lang="en-US" altLang="zh-CN" dirty="0"/>
              <a:t>for </a:t>
            </a:r>
            <a:r>
              <a:rPr lang="zh-CN" altLang="en-US" dirty="0"/>
              <a:t>和</a:t>
            </a:r>
            <a:r>
              <a:rPr lang="en-US" altLang="zh-CN" dirty="0"/>
              <a:t>remove</a:t>
            </a:r>
            <a:r>
              <a:rPr lang="zh-CN" altLang="en-US" dirty="0"/>
              <a:t>尽量不要一起用</a:t>
            </a:r>
            <a:endParaRPr lang="en-US" altLang="zh-CN" dirty="0"/>
          </a:p>
          <a:p>
            <a:r>
              <a:rPr lang="zh-CN" altLang="en-US" dirty="0"/>
              <a:t>特别注意：不要一边修改一个数据结构，一边遍历它，否则遍历的顺序可能会很古怪</a:t>
            </a:r>
          </a:p>
        </p:txBody>
      </p:sp>
    </p:spTree>
    <p:extLst>
      <p:ext uri="{BB962C8B-B14F-4D97-AF65-F5344CB8AC3E}">
        <p14:creationId xmlns:p14="http://schemas.microsoft.com/office/powerpoint/2010/main" val="349780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694922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Boolean expression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852736" y="1199639"/>
            <a:ext cx="8496944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following values are interpreted as false: </a:t>
            </a:r>
            <a:r>
              <a:rPr lang="en-US" altLang="zh-CN" dirty="0">
                <a:solidFill>
                  <a:srgbClr val="C00000"/>
                </a:solidFill>
              </a:rPr>
              <a:t>False, None, numeric zero </a:t>
            </a:r>
            <a:r>
              <a:rPr lang="en-US" altLang="zh-CN" dirty="0"/>
              <a:t>of all types, and </a:t>
            </a:r>
            <a:r>
              <a:rPr lang="en-US" altLang="zh-CN" dirty="0">
                <a:solidFill>
                  <a:srgbClr val="C00000"/>
                </a:solidFill>
              </a:rPr>
              <a:t>empty strings and containers </a:t>
            </a:r>
            <a:r>
              <a:rPr lang="en-US" altLang="zh-CN" dirty="0"/>
              <a:t>(including strings, tuples, lists, dictionaries, sets and </a:t>
            </a:r>
            <a:r>
              <a:rPr lang="en-US" altLang="zh-CN" dirty="0" err="1"/>
              <a:t>frozensets</a:t>
            </a:r>
            <a:r>
              <a:rPr lang="en-US" altLang="zh-CN" dirty="0"/>
              <a:t>). All other values are interpreted as true.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0D2B95-E783-4C05-950A-BD3F2A4C1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2163153"/>
            <a:ext cx="2580550" cy="934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642835-1860-42D1-A667-73DE02B97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58" y="2156248"/>
            <a:ext cx="577611" cy="916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63F47C-A544-4F81-B4B2-D3F1C387FEBB}"/>
              </a:ext>
            </a:extLst>
          </p:cNvPr>
          <p:cNvSpPr txBox="1"/>
          <p:nvPr/>
        </p:nvSpPr>
        <p:spPr>
          <a:xfrm>
            <a:off x="4813176" y="2301003"/>
            <a:ext cx="5029200" cy="6685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https://docs.python.org/3.8/reference/expressions.html#boolean-operations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51382-4B1D-472B-8CC9-63AE420FB175}"/>
              </a:ext>
            </a:extLst>
          </p:cNvPr>
          <p:cNvSpPr txBox="1"/>
          <p:nvPr/>
        </p:nvSpPr>
        <p:spPr>
          <a:xfrm>
            <a:off x="852736" y="3130382"/>
            <a:ext cx="8640960" cy="326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Return value of Boolean expression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expression </a:t>
            </a:r>
            <a:r>
              <a:rPr lang="en-US" altLang="zh-CN" dirty="0">
                <a:solidFill>
                  <a:srgbClr val="C00000"/>
                </a:solidFill>
              </a:rPr>
              <a:t>x and y </a:t>
            </a:r>
            <a:r>
              <a:rPr lang="en-US" altLang="zh-CN" dirty="0"/>
              <a:t>first evaluates x; if x is false, its value is returned; otherwise, y is evaluated and the resulting value is returned.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The expression </a:t>
            </a:r>
            <a:r>
              <a:rPr lang="en-US" altLang="zh-CN" dirty="0">
                <a:solidFill>
                  <a:srgbClr val="C00000"/>
                </a:solidFill>
              </a:rPr>
              <a:t>x or y </a:t>
            </a:r>
            <a:r>
              <a:rPr lang="en-US" altLang="zh-CN" dirty="0"/>
              <a:t>first evaluates x; if x is true, its value is returned; otherwise, y is evaluated and the resulting value is returned.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/>
              <a:t>Note that neither and nor or restrict the value and type they return to False and True, but rather return the last evaluated argument. This is sometimes useful, e.g., if s is a string that should be replaced by a default value if it is empty, the expression s or 'foo' yields the desired value. Because not has to create a new value, </a:t>
            </a:r>
            <a:r>
              <a:rPr lang="en-US" altLang="zh-CN" dirty="0">
                <a:solidFill>
                  <a:srgbClr val="C00000"/>
                </a:solidFill>
              </a:rPr>
              <a:t>it returns a </a:t>
            </a:r>
            <a:r>
              <a:rPr lang="en-US" altLang="zh-CN" dirty="0" err="1">
                <a:solidFill>
                  <a:srgbClr val="C00000"/>
                </a:solidFill>
              </a:rPr>
              <a:t>boolean</a:t>
            </a:r>
            <a:r>
              <a:rPr lang="en-US" altLang="zh-CN" dirty="0">
                <a:solidFill>
                  <a:srgbClr val="C00000"/>
                </a:solidFill>
              </a:rPr>
              <a:t> value regardless of the type of its argument </a:t>
            </a:r>
            <a:r>
              <a:rPr lang="en-US" altLang="zh-CN" dirty="0"/>
              <a:t>(for example, not 'foo' produces False rather than ''.)</a:t>
            </a:r>
          </a:p>
        </p:txBody>
      </p:sp>
    </p:spTree>
    <p:extLst>
      <p:ext uri="{BB962C8B-B14F-4D97-AF65-F5344CB8AC3E}">
        <p14:creationId xmlns:p14="http://schemas.microsoft.com/office/powerpoint/2010/main" val="419938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29EC63-939E-F543-A597-981B67BF2A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069683"/>
              </p:ext>
            </p:extLst>
          </p:nvPr>
        </p:nvGraphicFramePr>
        <p:xfrm>
          <a:off x="564704" y="1782349"/>
          <a:ext cx="5256584" cy="3475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24E3EDA-A854-D046-89AB-883D3CC52C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28" y="1408870"/>
            <a:ext cx="3168352" cy="4222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D1951D-0267-714B-8B7F-AC034AF58075}"/>
              </a:ext>
            </a:extLst>
          </p:cNvPr>
          <p:cNvSpPr txBox="1"/>
          <p:nvPr/>
        </p:nvSpPr>
        <p:spPr>
          <a:xfrm>
            <a:off x="962008" y="577802"/>
            <a:ext cx="306846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while: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状态更新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614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82724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eturn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详解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(1)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1CB1541-E9E3-42A4-AC59-61B8970F0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" y="1578129"/>
            <a:ext cx="3561905" cy="1872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CDCE35-2D9F-4AF6-BBF8-CD5095ED00D7}"/>
              </a:ext>
            </a:extLst>
          </p:cNvPr>
          <p:cNvSpPr txBox="1"/>
          <p:nvPr/>
        </p:nvSpPr>
        <p:spPr>
          <a:xfrm>
            <a:off x="4376421" y="1216025"/>
            <a:ext cx="5544616" cy="2350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函数运行的基本规律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在函数调用中，程序执行的顺序会跳转到被调用函数中，然后依次运行被调用函数中的语句。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函数中的语句执行结束后，执行的顺序就回到调用的地方接着继续执行。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左边的程序，在运行到第</a:t>
            </a:r>
            <a:r>
              <a:rPr lang="en-US" altLang="zh-CN" sz="1600" dirty="0"/>
              <a:t>11</a:t>
            </a:r>
            <a:r>
              <a:rPr lang="zh-CN" altLang="en-US" sz="1600" dirty="0"/>
              <a:t>行时，程序跳转到第</a:t>
            </a:r>
            <a:r>
              <a:rPr lang="en-US" altLang="zh-CN" sz="1600" dirty="0"/>
              <a:t>5</a:t>
            </a:r>
            <a:r>
              <a:rPr lang="zh-CN" altLang="en-US" sz="1600" dirty="0"/>
              <a:t>行运行，依次运行到第</a:t>
            </a:r>
            <a:r>
              <a:rPr lang="en-US" altLang="zh-CN" sz="1600" dirty="0"/>
              <a:t>8</a:t>
            </a:r>
            <a:r>
              <a:rPr lang="zh-CN" altLang="en-US" sz="1600" dirty="0"/>
              <a:t>行，运行完后，回到第</a:t>
            </a:r>
            <a:r>
              <a:rPr lang="en-US" altLang="zh-CN" sz="1600" dirty="0"/>
              <a:t>12</a:t>
            </a:r>
            <a:r>
              <a:rPr lang="zh-CN" altLang="en-US" sz="1600" dirty="0"/>
              <a:t>行。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由于函数内部和外部互相不干扰，所以函数运行结束后，里面的变量和数据都</a:t>
            </a:r>
            <a:r>
              <a:rPr lang="en-US" altLang="zh-CN" sz="1600" dirty="0"/>
              <a:t>”</a:t>
            </a:r>
            <a:r>
              <a:rPr lang="zh-CN" altLang="en-US" sz="1600" dirty="0"/>
              <a:t>销毁</a:t>
            </a:r>
            <a:r>
              <a:rPr lang="en-US" altLang="zh-CN" sz="1600" dirty="0"/>
              <a:t>”</a:t>
            </a:r>
            <a:r>
              <a:rPr lang="zh-CN" altLang="en-US" sz="1600" dirty="0"/>
              <a:t>了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8703734-3264-4871-84FC-7F25743BF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6" y="4384377"/>
            <a:ext cx="3560464" cy="11847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4E44F3-698F-4DDD-8BA7-6EC51FB15E97}"/>
                  </a:ext>
                </a:extLst>
              </p:cNvPr>
              <p:cNvSpPr txBox="1"/>
              <p:nvPr/>
            </p:nvSpPr>
            <p:spPr>
              <a:xfrm>
                <a:off x="4393859" y="3736305"/>
                <a:ext cx="5544616" cy="3088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</a:rPr>
                  <a:t>新的问题</a:t>
                </a:r>
                <a:endParaRPr lang="en-US" altLang="zh-CN" b="1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dirty="0"/>
                  <a:t>假设我们需要定义函数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600" dirty="0"/>
                  <a:t>，一个具有函数值的函数</a:t>
                </a:r>
                <a:endParaRPr lang="en-US" altLang="zh-CN" sz="1600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dirty="0"/>
                  <a:t>按照函数的定义，我们写好了 </a:t>
                </a:r>
                <a:r>
                  <a:rPr lang="en-US" altLang="zh-CN" sz="1600" dirty="0"/>
                  <a:t>15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16</a:t>
                </a:r>
                <a:r>
                  <a:rPr lang="zh-CN" altLang="en-US" sz="1600" dirty="0"/>
                  <a:t>行的代码</a:t>
                </a:r>
                <a:endParaRPr lang="en-US" altLang="zh-CN" sz="1600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b="1" dirty="0">
                    <a:solidFill>
                      <a:srgbClr val="C00000"/>
                    </a:solidFill>
                  </a:rPr>
                  <a:t>我们如何让调用函数的人知道函数运行结果就是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y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呢？？</a:t>
                </a:r>
                <a:endParaRPr lang="en-US" altLang="zh-CN" sz="1600" b="1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b="1" dirty="0">
                    <a:solidFill>
                      <a:srgbClr val="C00000"/>
                    </a:solidFill>
                  </a:rPr>
                  <a:t>假定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f(x)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只有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15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，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16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两行，那么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f(x)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调用结束后，调用者如何自动知道函数值就是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y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呢？？？</a:t>
                </a:r>
                <a:endParaRPr lang="en-US" altLang="zh-CN" sz="1600" b="1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altLang="zh-CN" sz="1600" b="1" dirty="0"/>
                  <a:t>print(y)??? print()</a:t>
                </a:r>
                <a:r>
                  <a:rPr lang="zh-CN" altLang="en-US" sz="1600" b="1" dirty="0"/>
                  <a:t>只是打印到控制台，是给人看的，程序并不会自动去看打印的结果。不可行</a:t>
                </a:r>
                <a:r>
                  <a:rPr lang="en-US" altLang="zh-CN" sz="1600" b="1" dirty="0"/>
                  <a:t>!!!!!!!!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b="1" dirty="0">
                    <a:solidFill>
                      <a:srgbClr val="C00000"/>
                    </a:solidFill>
                  </a:rPr>
                  <a:t>我们需要一个新的语法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机制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)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，来告诉函数调用的人，这个函数的函数值是什么。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return !!!!!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600" b="1" dirty="0">
                    <a:solidFill>
                      <a:srgbClr val="C00000"/>
                    </a:solidFill>
                  </a:rPr>
                  <a:t>当然了，函数也可以没有函数值，例如</a:t>
                </a:r>
                <a:r>
                  <a:rPr lang="en-US" altLang="zh-CN" sz="1600" b="1" dirty="0" err="1">
                    <a:solidFill>
                      <a:srgbClr val="C00000"/>
                    </a:solidFill>
                  </a:rPr>
                  <a:t>my_print</a:t>
                </a:r>
                <a:r>
                  <a:rPr lang="en-US" altLang="zh-CN" sz="1600" b="1" dirty="0">
                    <a:solidFill>
                      <a:srgbClr val="C00000"/>
                    </a:solidFill>
                  </a:rPr>
                  <a:t>()</a:t>
                </a:r>
                <a:endParaRPr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4E44F3-698F-4DDD-8BA7-6EC51FB15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59" y="3736305"/>
                <a:ext cx="5544616" cy="3088859"/>
              </a:xfrm>
              <a:prstGeom prst="rect">
                <a:avLst/>
              </a:prstGeom>
              <a:blipFill>
                <a:blip r:embed="rId5"/>
                <a:stretch>
                  <a:fillRect l="-440" t="-986" r="-550" b="-1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424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82724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eturn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详解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(2)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4E8372C6-7D8C-48D6-BC15-9DF7513C6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93" y="1199639"/>
            <a:ext cx="3971988" cy="2320642"/>
          </a:xfrm>
          <a:prstGeom prst="rect">
            <a:avLst/>
          </a:prstGeom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0856BF8B-FB0B-44BF-A661-A2F388971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" y="1199639"/>
            <a:ext cx="3971988" cy="23206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3021F0-8844-4499-9B96-65E7DCEAEA4F}"/>
              </a:ext>
            </a:extLst>
          </p:cNvPr>
          <p:cNvSpPr txBox="1"/>
          <p:nvPr/>
        </p:nvSpPr>
        <p:spPr>
          <a:xfrm>
            <a:off x="276672" y="3664297"/>
            <a:ext cx="9505056" cy="3088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return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上面两个代码，左边没有</a:t>
            </a:r>
            <a:r>
              <a:rPr lang="en-US" altLang="zh-CN" sz="1600" dirty="0"/>
              <a:t>return y</a:t>
            </a:r>
            <a:r>
              <a:rPr lang="zh-CN" altLang="en-US" sz="1600" dirty="0"/>
              <a:t>，右边有</a:t>
            </a:r>
            <a:r>
              <a:rPr lang="en-US" altLang="zh-CN" sz="1600" dirty="0"/>
              <a:t>return y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同样对于</a:t>
            </a:r>
            <a:r>
              <a:rPr lang="en-US" altLang="zh-CN" sz="1600" dirty="0"/>
              <a:t>20</a:t>
            </a:r>
            <a:r>
              <a:rPr lang="zh-CN" altLang="en-US" sz="1600" dirty="0"/>
              <a:t>行的</a:t>
            </a:r>
            <a:r>
              <a:rPr lang="en-US" altLang="zh-CN" sz="1600" dirty="0"/>
              <a:t>f()</a:t>
            </a:r>
            <a:r>
              <a:rPr lang="zh-CN" altLang="en-US" sz="1600" dirty="0"/>
              <a:t>函数调用</a:t>
            </a:r>
            <a:r>
              <a:rPr lang="en-US" altLang="zh-CN" sz="1600" dirty="0"/>
              <a:t>, </a:t>
            </a:r>
            <a:r>
              <a:rPr lang="zh-CN" altLang="en-US" sz="1600" dirty="0"/>
              <a:t>左边的代码运行到</a:t>
            </a:r>
            <a:r>
              <a:rPr lang="en-US" altLang="zh-CN" sz="1600" dirty="0"/>
              <a:t>16</a:t>
            </a:r>
            <a:r>
              <a:rPr lang="zh-CN" altLang="en-US" sz="1600" dirty="0"/>
              <a:t>就返回了，不会告诉调用</a:t>
            </a:r>
            <a:r>
              <a:rPr lang="en-US" altLang="zh-CN" sz="1600" dirty="0"/>
              <a:t>f</a:t>
            </a:r>
            <a:r>
              <a:rPr lang="zh-CN" altLang="en-US" sz="1600" dirty="0"/>
              <a:t>的用户，函数值是</a:t>
            </a:r>
            <a:r>
              <a:rPr lang="en-US" altLang="zh-CN" sz="1600" dirty="0"/>
              <a:t>y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右边的函数，通过</a:t>
            </a:r>
            <a:r>
              <a:rPr lang="en-US" altLang="zh-CN" sz="1600" dirty="0"/>
              <a:t>return y</a:t>
            </a:r>
            <a:r>
              <a:rPr lang="zh-CN" altLang="en-US" sz="1600" dirty="0"/>
              <a:t>命令告诉了用户，函数值为</a:t>
            </a:r>
            <a:r>
              <a:rPr lang="en-US" altLang="zh-CN" sz="1600" dirty="0"/>
              <a:t>y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这样</a:t>
            </a:r>
            <a:r>
              <a:rPr lang="en-US" altLang="zh-CN" sz="1600" dirty="0"/>
              <a:t>20</a:t>
            </a:r>
            <a:r>
              <a:rPr lang="zh-CN" altLang="en-US" sz="1600" dirty="0"/>
              <a:t>行，右边就可以把</a:t>
            </a:r>
            <a:r>
              <a:rPr lang="en-US" altLang="zh-CN" sz="1600" dirty="0"/>
              <a:t>y</a:t>
            </a:r>
            <a:r>
              <a:rPr lang="zh-CN" altLang="en-US" sz="1600" dirty="0"/>
              <a:t>赋值给</a:t>
            </a:r>
            <a:r>
              <a:rPr lang="en-US" altLang="zh-CN" sz="1600" dirty="0"/>
              <a:t>v</a:t>
            </a:r>
            <a:r>
              <a:rPr lang="zh-CN" altLang="en-US" sz="1600" dirty="0"/>
              <a:t>了。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默认情况下，函数执行结束后，会返回到调用它的地方。如果没有返回值，可以默认返回</a:t>
            </a:r>
            <a:r>
              <a:rPr lang="en-US" altLang="zh-CN" sz="1600" dirty="0"/>
              <a:t>None</a:t>
            </a:r>
            <a:r>
              <a:rPr lang="zh-CN" altLang="en-US" sz="1600" dirty="0"/>
              <a:t>，即</a:t>
            </a:r>
            <a:r>
              <a:rPr lang="en-US" altLang="zh-CN" sz="1600" dirty="0"/>
              <a:t>return None</a:t>
            </a:r>
            <a:r>
              <a:rPr lang="zh-CN" altLang="en-US" sz="1600" dirty="0"/>
              <a:t>。</a:t>
            </a:r>
            <a:r>
              <a:rPr lang="en-US" altLang="zh-CN" sz="1600" dirty="0"/>
              <a:t>None</a:t>
            </a:r>
            <a:r>
              <a:rPr lang="zh-CN" altLang="en-US" sz="1600" dirty="0"/>
              <a:t>在</a:t>
            </a:r>
            <a:r>
              <a:rPr lang="en-US" altLang="zh-CN" sz="1600" dirty="0"/>
              <a:t>python</a:t>
            </a:r>
            <a:r>
              <a:rPr lang="zh-CN" altLang="en-US" sz="1600" dirty="0"/>
              <a:t>中表示不存在的意思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我们说没有返回值，等价于返回</a:t>
            </a:r>
            <a:r>
              <a:rPr lang="en-US" altLang="zh-CN" sz="1600" dirty="0"/>
              <a:t>None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Return vs Print()</a:t>
            </a: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Return</a:t>
            </a:r>
            <a:r>
              <a:rPr lang="zh-CN" altLang="en-US" sz="1600" dirty="0"/>
              <a:t>是告诉调用者，函数的值是多少</a:t>
            </a:r>
            <a:endParaRPr lang="en-US" altLang="zh-CN" sz="1600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Print</a:t>
            </a:r>
            <a:r>
              <a:rPr lang="zh-CN" altLang="en-US" sz="1600" dirty="0"/>
              <a:t>是将信息输出到控制台，二者风马牛不相及</a:t>
            </a:r>
            <a:endParaRPr lang="en-US" altLang="zh-CN" sz="1600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endParaRPr lang="en-US" altLang="zh-CN" sz="1600" dirty="0"/>
          </a:p>
        </p:txBody>
      </p:sp>
      <p:pic>
        <p:nvPicPr>
          <p:cNvPr id="18" name="Picture 17" descr="A picture containing text&#10;&#10;Description automatically generated">
            <a:extLst>
              <a:ext uri="{FF2B5EF4-FFF2-40B4-BE49-F238E27FC236}">
                <a16:creationId xmlns:a16="http://schemas.microsoft.com/office/drawing/2014/main" id="{7649C370-B9B7-4FAA-AA8F-3C1BA0BBD3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04" y="5248473"/>
            <a:ext cx="3744416" cy="5120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781F23-0CD6-4173-B6BB-521C24220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04" y="5840924"/>
            <a:ext cx="3312368" cy="2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65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82724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eturn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详解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(3)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5FFCD99-57B4-4E50-89ED-1D63A3D61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20" y="1504057"/>
            <a:ext cx="5476092" cy="3907445"/>
          </a:xfrm>
          <a:prstGeom prst="rect">
            <a:avLst/>
          </a:prstGeom>
        </p:spPr>
      </p:pic>
      <p:pic>
        <p:nvPicPr>
          <p:cNvPr id="6" name="Picture 5" descr="A picture containing circle&#10;&#10;Description automatically generated">
            <a:extLst>
              <a:ext uri="{FF2B5EF4-FFF2-40B4-BE49-F238E27FC236}">
                <a16:creationId xmlns:a16="http://schemas.microsoft.com/office/drawing/2014/main" id="{80D95DFA-56A5-418E-A0DC-0E6F3109D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416" y="3160241"/>
            <a:ext cx="1463964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47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35E36A6-78EE-4257-97DE-997E4E079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4" y="1432047"/>
            <a:ext cx="4669446" cy="19442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E42478A-25F1-487F-ACAA-15353745D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20" y="1936105"/>
            <a:ext cx="2880320" cy="958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EA7050-97C1-466D-9B9C-3CED50E831B7}"/>
              </a:ext>
            </a:extLst>
          </p:cNvPr>
          <p:cNvSpPr txBox="1"/>
          <p:nvPr/>
        </p:nvSpPr>
        <p:spPr>
          <a:xfrm>
            <a:off x="962008" y="577802"/>
            <a:ext cx="282724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eturn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详解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(4)</a:t>
            </a:r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A06B5-8F6C-4235-8370-B59224F18827}"/>
              </a:ext>
            </a:extLst>
          </p:cNvPr>
          <p:cNvSpPr txBox="1"/>
          <p:nvPr/>
        </p:nvSpPr>
        <p:spPr>
          <a:xfrm>
            <a:off x="276672" y="3664297"/>
            <a:ext cx="95050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Python</a:t>
            </a:r>
            <a:r>
              <a:rPr lang="zh-CN" altLang="en-US" sz="1600" dirty="0"/>
              <a:t>中的列表在设计时，</a:t>
            </a:r>
            <a:r>
              <a:rPr lang="en-US" altLang="zh-CN" sz="1600" dirty="0"/>
              <a:t>append()</a:t>
            </a:r>
            <a:r>
              <a:rPr lang="zh-CN" altLang="en-US" sz="1600" dirty="0"/>
              <a:t>和</a:t>
            </a:r>
            <a:r>
              <a:rPr lang="en-US" altLang="zh-CN" sz="1600" dirty="0"/>
              <a:t>sort()</a:t>
            </a:r>
            <a:r>
              <a:rPr lang="zh-CN" altLang="en-US" sz="1600" dirty="0"/>
              <a:t>函数是直接在原列表上修改，不会生成新的列表。所以不需要返回一个新的列表，也就没有返回值</a:t>
            </a:r>
            <a:r>
              <a:rPr lang="en-US" altLang="zh-CN" sz="1600" dirty="0"/>
              <a:t>(</a:t>
            </a:r>
            <a:r>
              <a:rPr lang="zh-CN" altLang="en-US" sz="1600" dirty="0"/>
              <a:t>等价于</a:t>
            </a:r>
            <a:r>
              <a:rPr lang="en-US" altLang="zh-CN" sz="1600" dirty="0"/>
              <a:t>return None)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1293785" lvl="2" indent="-342900">
              <a:buFont typeface="Wingdings" panose="05000000000000000000" pitchFamily="2" charset="2"/>
              <a:buChar char="n"/>
            </a:pPr>
            <a:r>
              <a:rPr lang="en-US" altLang="zh-CN" sz="1600" dirty="0"/>
              <a:t>print(</a:t>
            </a:r>
            <a:r>
              <a:rPr lang="en-US" altLang="zh-CN" sz="1600" dirty="0" err="1"/>
              <a:t>lst.append</a:t>
            </a:r>
            <a:r>
              <a:rPr lang="en-US" altLang="zh-CN" sz="1600" dirty="0"/>
              <a:t>(-1)) </a:t>
            </a:r>
            <a:r>
              <a:rPr lang="zh-CN" altLang="en-US" sz="1600" dirty="0"/>
              <a:t>和 </a:t>
            </a:r>
            <a:r>
              <a:rPr lang="en-US" altLang="zh-CN" sz="1600" dirty="0"/>
              <a:t>print(</a:t>
            </a:r>
            <a:r>
              <a:rPr lang="en-US" altLang="zh-CN" sz="1600" dirty="0" err="1"/>
              <a:t>lst.sort</a:t>
            </a:r>
            <a:r>
              <a:rPr lang="en-US" altLang="zh-CN" sz="1600" dirty="0"/>
              <a:t>())</a:t>
            </a:r>
            <a:r>
              <a:rPr lang="zh-CN" altLang="en-US" sz="1600" dirty="0"/>
              <a:t>都会输出</a:t>
            </a:r>
            <a:r>
              <a:rPr lang="en-US" altLang="zh-CN" sz="1600" dirty="0"/>
              <a:t>None</a:t>
            </a:r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但是</a:t>
            </a:r>
            <a:r>
              <a:rPr lang="en-US" altLang="zh-CN" sz="1600" dirty="0" err="1"/>
              <a:t>lst</a:t>
            </a:r>
            <a:r>
              <a:rPr lang="zh-CN" altLang="en-US" sz="1600" dirty="0"/>
              <a:t>在</a:t>
            </a:r>
            <a:r>
              <a:rPr lang="en-US" altLang="zh-CN" sz="1600" dirty="0"/>
              <a:t>append</a:t>
            </a:r>
            <a:r>
              <a:rPr lang="zh-CN" altLang="en-US" sz="1600" dirty="0"/>
              <a:t>和</a:t>
            </a:r>
            <a:r>
              <a:rPr lang="en-US" altLang="zh-CN" sz="1600" dirty="0"/>
              <a:t>sort</a:t>
            </a:r>
            <a:r>
              <a:rPr lang="zh-CN" altLang="en-US" sz="1600" dirty="0"/>
              <a:t>后，都已经发生了改变</a:t>
            </a:r>
            <a:endParaRPr lang="en-US" altLang="zh-CN" sz="1600" dirty="0"/>
          </a:p>
          <a:p>
            <a:pPr marL="818342" lvl="1" indent="-342900">
              <a:buFont typeface="Wingdings" panose="05000000000000000000" pitchFamily="2" charset="2"/>
              <a:buChar char="n"/>
            </a:pPr>
            <a:r>
              <a:rPr lang="zh-CN" altLang="en-US" sz="1600" dirty="0"/>
              <a:t>假定有两个列表</a:t>
            </a:r>
            <a:r>
              <a:rPr lang="en-US" altLang="zh-CN" sz="1600" dirty="0"/>
              <a:t>a, b</a:t>
            </a:r>
            <a:r>
              <a:rPr lang="zh-CN" altLang="en-US" sz="1600" dirty="0"/>
              <a:t>，那么</a:t>
            </a:r>
            <a:r>
              <a:rPr lang="en-US" altLang="zh-CN" sz="1600" dirty="0"/>
              <a:t>c=</a:t>
            </a:r>
            <a:r>
              <a:rPr lang="en-US" altLang="zh-CN" sz="1600" dirty="0" err="1"/>
              <a:t>a+b</a:t>
            </a:r>
            <a:r>
              <a:rPr lang="zh-CN" altLang="en-US" sz="1600" dirty="0"/>
              <a:t>将生成一个新的列表。生成新的和直接修改会有很多影响。</a:t>
            </a:r>
            <a:r>
              <a:rPr lang="en-US" altLang="zh-C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5702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21859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break, continue, return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DB8D704-5479-4DF7-999B-9884D815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" y="2322401"/>
            <a:ext cx="2846963" cy="1368152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6371309-D62A-4C74-B331-14203D3E4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39" y="2321171"/>
            <a:ext cx="2846963" cy="13681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4A7CE9-6622-4991-984A-A0ADE21E49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" y="5309556"/>
            <a:ext cx="5101208" cy="509233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DE08C5E9-3CB6-458F-BC3C-3678D8EC27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13" y="2618332"/>
            <a:ext cx="1690688" cy="7762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72FB70-A9C9-4C98-A58A-A84ED5044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158" y="6210723"/>
            <a:ext cx="577923" cy="3418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15D68D1-0AD8-42FC-858E-202E32295CAC}"/>
              </a:ext>
            </a:extLst>
          </p:cNvPr>
          <p:cNvSpPr txBox="1"/>
          <p:nvPr/>
        </p:nvSpPr>
        <p:spPr>
          <a:xfrm>
            <a:off x="2796952" y="1200497"/>
            <a:ext cx="4222183" cy="95660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break: </a:t>
            </a:r>
            <a:r>
              <a:rPr lang="zh-CN" altLang="en-US" dirty="0"/>
              <a:t>结束整个循环</a:t>
            </a:r>
            <a:endParaRPr lang="en-US" altLang="zh-CN" dirty="0"/>
          </a:p>
          <a:p>
            <a:r>
              <a:rPr lang="en-US" altLang="zh-CN" dirty="0"/>
              <a:t>continue</a:t>
            </a:r>
            <a:r>
              <a:rPr lang="zh-CN" altLang="en-US" dirty="0"/>
              <a:t>：结束本轮循环，开始下一轮</a:t>
            </a:r>
            <a:endParaRPr lang="en-US" altLang="zh-CN" dirty="0"/>
          </a:p>
          <a:p>
            <a:r>
              <a:rPr lang="en-US" altLang="zh-CN" dirty="0"/>
              <a:t>return: </a:t>
            </a:r>
            <a:r>
              <a:rPr lang="zh-CN" altLang="en-US" dirty="0"/>
              <a:t>结束函数运行，返回</a:t>
            </a:r>
          </a:p>
        </p:txBody>
      </p:sp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EC3A4FE8-DD59-47A6-8461-A17C892D09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" y="3902647"/>
            <a:ext cx="3768038" cy="1339747"/>
          </a:xfrm>
          <a:prstGeom prst="rect">
            <a:avLst/>
          </a:prstGeom>
        </p:spPr>
      </p:pic>
      <p:pic>
        <p:nvPicPr>
          <p:cNvPr id="25" name="Picture 24" descr="Text&#10;&#10;Description automatically generated">
            <a:extLst>
              <a:ext uri="{FF2B5EF4-FFF2-40B4-BE49-F238E27FC236}">
                <a16:creationId xmlns:a16="http://schemas.microsoft.com/office/drawing/2014/main" id="{0C4E77F0-CB31-4AE8-BBD3-2480470FA8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34" y="3902647"/>
            <a:ext cx="3416436" cy="216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30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215671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+=,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/=,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*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707" y="1196875"/>
            <a:ext cx="8714558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In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python,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when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you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write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expr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like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=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+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b,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you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may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just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write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it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as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+=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b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+=, -=, *=, /=, //=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However,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you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should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pay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attention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to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the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situations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when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is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mutable: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list,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dict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 </a:t>
            </a:r>
            <a:endParaRPr lang="en-US" altLang="zh-CN" dirty="0">
              <a:solidFill>
                <a:srgbClr val="C00000"/>
              </a:solidFill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60" y="2153484"/>
            <a:ext cx="3514062" cy="32391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32" y="5464497"/>
            <a:ext cx="2257425" cy="1438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5775564" y="5032449"/>
            <a:ext cx="3168352" cy="124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特别注意区别</a:t>
            </a:r>
            <a:endParaRPr lang="en-US" altLang="zh-CN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030A0"/>
                </a:solidFill>
              </a:rPr>
              <a:t>创造新变量</a:t>
            </a:r>
            <a:endParaRPr lang="en-US" altLang="zh-CN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7030A0"/>
                </a:solidFill>
              </a:rPr>
              <a:t>改造旧变量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赋值、参数传递特别注意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2DBD9-E190-4673-9D4D-A19F207B5148}"/>
              </a:ext>
            </a:extLst>
          </p:cNvPr>
          <p:cNvSpPr/>
          <p:nvPr/>
        </p:nvSpPr>
        <p:spPr>
          <a:xfrm>
            <a:off x="5297793" y="2296145"/>
            <a:ext cx="4123895" cy="26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不可被修改</a:t>
            </a:r>
            <a:endParaRPr lang="en-US" altLang="zh-CN" dirty="0">
              <a:solidFill>
                <a:srgbClr val="C00000"/>
              </a:solidFill>
              <a:ea typeface="华文楷体" pitchFamily="2" charset="-122"/>
              <a:cs typeface="Times New Roman" pitchFamily="18" charset="0"/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基本类型：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int, float, complex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数据结构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: tuple, string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不可修改，情况会简单很多</a:t>
            </a: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可被修改</a:t>
            </a:r>
            <a:endParaRPr lang="en-US" altLang="zh-CN" dirty="0">
              <a:solidFill>
                <a:srgbClr val="C00000"/>
              </a:solidFill>
              <a:ea typeface="华文楷体" pitchFamily="2" charset="-122"/>
              <a:cs typeface="Times New Roman" pitchFamily="18" charset="0"/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list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 err="1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dict</a:t>
            </a:r>
            <a:endParaRPr lang="en-US" altLang="zh-CN" dirty="0">
              <a:solidFill>
                <a:srgbClr val="C00000"/>
              </a:solidFill>
              <a:ea typeface="华文楷体" pitchFamily="2" charset="-122"/>
              <a:cs typeface="Times New Roman" pitchFamily="18" charset="0"/>
            </a:endParaRP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set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C00000"/>
                </a:solidFill>
                <a:ea typeface="华文楷体" pitchFamily="2" charset="-122"/>
                <a:cs typeface="Times New Roman" pitchFamily="18" charset="0"/>
              </a:rPr>
              <a:t>自定义复合类型</a:t>
            </a:r>
            <a:endParaRPr lang="en-US" altLang="zh-CN" dirty="0">
              <a:solidFill>
                <a:srgbClr val="C00000"/>
              </a:solidFill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278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460818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Mutability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parameters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1921" y="5608513"/>
            <a:ext cx="8714558" cy="38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mutable</a:t>
            </a:r>
            <a:r>
              <a:rPr lang="zh-CN" altLang="en-US" dirty="0"/>
              <a:t> </a:t>
            </a:r>
            <a:r>
              <a:rPr lang="en-US" altLang="zh-CN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passed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altered</a:t>
            </a:r>
            <a:r>
              <a:rPr lang="zh-CN" altLang="en-US" dirty="0"/>
              <a:t> </a:t>
            </a:r>
            <a:r>
              <a:rPr lang="en-US" altLang="zh-CN" dirty="0"/>
              <a:t>inside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3CA6D-707B-0A48-8703-0D6CF1EAAA73}"/>
              </a:ext>
            </a:extLst>
          </p:cNvPr>
          <p:cNvSpPr/>
          <p:nvPr/>
        </p:nvSpPr>
        <p:spPr>
          <a:xfrm>
            <a:off x="852736" y="1184963"/>
            <a:ext cx="8315664" cy="967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rgbClr val="7030A0"/>
                </a:solidFill>
              </a:rPr>
              <a:t>参数传递的过程就是个赋值语句：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r>
              <a:rPr lang="en-US" altLang="zh-CN" sz="1800" b="1" dirty="0">
                <a:solidFill>
                  <a:srgbClr val="7030A0"/>
                </a:solidFill>
              </a:rPr>
              <a:t>                   </a:t>
            </a:r>
            <a:r>
              <a:rPr lang="zh-CN" altLang="en-US" sz="1800" b="1" dirty="0">
                <a:solidFill>
                  <a:srgbClr val="7030A0"/>
                </a:solidFill>
              </a:rPr>
              <a:t>参数</a:t>
            </a:r>
            <a:r>
              <a:rPr lang="en-US" altLang="zh-CN" sz="1800" b="1" dirty="0">
                <a:solidFill>
                  <a:srgbClr val="7030A0"/>
                </a:solidFill>
              </a:rPr>
              <a:t>1 = </a:t>
            </a:r>
            <a:r>
              <a:rPr lang="zh-CN" altLang="en-US" sz="1800" b="1" dirty="0">
                <a:solidFill>
                  <a:srgbClr val="7030A0"/>
                </a:solidFill>
              </a:rPr>
              <a:t>表达式</a:t>
            </a:r>
            <a:r>
              <a:rPr lang="en-US" altLang="zh-CN" sz="1800" b="1" dirty="0">
                <a:solidFill>
                  <a:srgbClr val="7030A0"/>
                </a:solidFill>
              </a:rPr>
              <a:t>1 </a:t>
            </a:r>
            <a:r>
              <a:rPr lang="zh-CN" altLang="en-US" sz="1800" b="1" dirty="0">
                <a:solidFill>
                  <a:srgbClr val="7030A0"/>
                </a:solidFill>
              </a:rPr>
              <a:t>，参数</a:t>
            </a:r>
            <a:r>
              <a:rPr lang="en-US" altLang="zh-CN" sz="1800" b="1" dirty="0">
                <a:solidFill>
                  <a:srgbClr val="7030A0"/>
                </a:solidFill>
              </a:rPr>
              <a:t>2 = </a:t>
            </a:r>
            <a:r>
              <a:rPr lang="zh-CN" altLang="en-US" sz="1800" b="1" dirty="0">
                <a:solidFill>
                  <a:srgbClr val="7030A0"/>
                </a:solidFill>
              </a:rPr>
              <a:t>表达式</a:t>
            </a:r>
            <a:r>
              <a:rPr lang="en-US" altLang="zh-CN" sz="1800" b="1" dirty="0">
                <a:solidFill>
                  <a:srgbClr val="7030A0"/>
                </a:solidFill>
              </a:rPr>
              <a:t>2</a:t>
            </a:r>
            <a:r>
              <a:rPr lang="zh-CN" altLang="en-US" sz="1800" b="1" dirty="0">
                <a:solidFill>
                  <a:srgbClr val="7030A0"/>
                </a:solidFill>
              </a:rPr>
              <a:t>，</a:t>
            </a:r>
            <a:r>
              <a:rPr lang="en-US" altLang="zh-CN" sz="1800" b="1">
                <a:solidFill>
                  <a:srgbClr val="7030A0"/>
                </a:solidFill>
              </a:rPr>
              <a:t>…… 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r>
              <a:rPr lang="zh-CN" altLang="en-US" sz="1800" b="1" dirty="0">
                <a:solidFill>
                  <a:srgbClr val="7030A0"/>
                </a:solidFill>
              </a:rPr>
              <a:t>如果表达式是一个可修改类型，那么函数可以在内部修改传递表达式</a:t>
            </a:r>
            <a:endParaRPr lang="en-US" sz="1800" b="1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059108-0B5C-224B-ADC3-CB9859195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6" y="2282718"/>
            <a:ext cx="5740400" cy="2209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0A118F-3ED2-A640-9308-735980014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36" y="4652515"/>
            <a:ext cx="5207000" cy="774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12E1AD-BB0A-49BC-A353-75A439D3CFAD}"/>
              </a:ext>
            </a:extLst>
          </p:cNvPr>
          <p:cNvSpPr/>
          <p:nvPr/>
        </p:nvSpPr>
        <p:spPr>
          <a:xfrm>
            <a:off x="6757392" y="3218982"/>
            <a:ext cx="2952328" cy="1820883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a:</a:t>
            </a:r>
            <a:r>
              <a:rPr lang="zh-CN" altLang="en-US" dirty="0"/>
              <a:t> 基本</a:t>
            </a:r>
            <a:r>
              <a:rPr lang="en-US" altLang="zh-CN" dirty="0"/>
              <a:t>int</a:t>
            </a:r>
            <a:r>
              <a:rPr lang="zh-CN" altLang="en-US" dirty="0"/>
              <a:t>类型，不可修改。</a:t>
            </a:r>
            <a:endParaRPr lang="en-US" altLang="zh-CN" dirty="0"/>
          </a:p>
          <a:p>
            <a:r>
              <a:rPr lang="en-US" altLang="zh-CN" dirty="0"/>
              <a:t>b: </a:t>
            </a:r>
            <a:r>
              <a:rPr lang="zh-CN" altLang="en-US" dirty="0"/>
              <a:t>是</a:t>
            </a:r>
            <a:r>
              <a:rPr lang="en-US" altLang="zh-CN" dirty="0"/>
              <a:t>list</a:t>
            </a:r>
            <a:r>
              <a:rPr lang="zh-CN" altLang="en-US" dirty="0"/>
              <a:t>，可以被修改。</a:t>
            </a:r>
            <a:endParaRPr lang="en-US" altLang="zh-CN" dirty="0"/>
          </a:p>
          <a:p>
            <a:r>
              <a:rPr lang="zh-CN" altLang="en-US" dirty="0"/>
              <a:t>参数传递：</a:t>
            </a:r>
            <a:endParaRPr lang="en-US" altLang="zh-CN" dirty="0"/>
          </a:p>
          <a:p>
            <a:r>
              <a:rPr lang="en-US" dirty="0"/>
              <a:t>       </a:t>
            </a:r>
            <a:r>
              <a:rPr lang="en-US" dirty="0" err="1"/>
              <a:t>inta</a:t>
            </a:r>
            <a:r>
              <a:rPr lang="en-US" dirty="0"/>
              <a:t> = a</a:t>
            </a:r>
          </a:p>
          <a:p>
            <a:r>
              <a:rPr lang="en-US" dirty="0"/>
              <a:t>       </a:t>
            </a:r>
            <a:r>
              <a:rPr lang="en-US" dirty="0" err="1"/>
              <a:t>listb</a:t>
            </a:r>
            <a:r>
              <a:rPr lang="en-US" dirty="0"/>
              <a:t> </a:t>
            </a:r>
            <a:r>
              <a:rPr lang="en-US" altLang="zh-CN" dirty="0"/>
              <a:t>= b</a:t>
            </a:r>
          </a:p>
          <a:p>
            <a:r>
              <a:rPr lang="zh-CN" altLang="en-US" b="1" dirty="0">
                <a:solidFill>
                  <a:srgbClr val="7030A0"/>
                </a:solidFill>
              </a:rPr>
              <a:t>修改</a:t>
            </a:r>
            <a:r>
              <a:rPr lang="en-US" altLang="zh-CN" b="1" dirty="0" err="1">
                <a:solidFill>
                  <a:srgbClr val="7030A0"/>
                </a:solidFill>
              </a:rPr>
              <a:t>listb</a:t>
            </a:r>
            <a:r>
              <a:rPr lang="zh-CN" altLang="en-US" b="1" dirty="0">
                <a:solidFill>
                  <a:srgbClr val="7030A0"/>
                </a:solidFill>
              </a:rPr>
              <a:t>就修改了</a:t>
            </a:r>
            <a:r>
              <a:rPr lang="en-US" altLang="zh-CN" b="1" dirty="0">
                <a:solidFill>
                  <a:srgbClr val="7030A0"/>
                </a:solidFill>
              </a:rPr>
              <a:t>b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759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16089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altLang="zh-CN" sz="3441" dirty="0" err="1">
                <a:solidFill>
                  <a:schemeClr val="accent2">
                    <a:lumMod val="75000"/>
                  </a:schemeClr>
                </a:solidFill>
              </a:rPr>
              <a:t>args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9707" y="1196875"/>
            <a:ext cx="8714558" cy="124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altLang="zh-CN" dirty="0"/>
              <a:t>If</a:t>
            </a:r>
            <a:r>
              <a:rPr lang="zh-CN" altLang="en-US" dirty="0"/>
              <a:t> * </a:t>
            </a:r>
            <a:r>
              <a:rPr lang="en-US" altLang="zh-CN" dirty="0"/>
              <a:t>appeared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parameter,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accept</a:t>
            </a:r>
            <a:r>
              <a:rPr lang="zh-CN" altLang="en-US" dirty="0"/>
              <a:t> </a:t>
            </a:r>
            <a:r>
              <a:rPr lang="en-US" dirty="0"/>
              <a:t>any number of variables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(In</a:t>
            </a:r>
            <a:r>
              <a:rPr lang="zh-CN" altLang="en-US" dirty="0"/>
              <a:t> </a:t>
            </a:r>
            <a:r>
              <a:rPr lang="en-US" altLang="zh-CN" dirty="0"/>
              <a:t>convention,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* </a:t>
            </a:r>
            <a:r>
              <a:rPr lang="en-US" altLang="zh-CN" dirty="0" err="1"/>
              <a:t>args</a:t>
            </a:r>
            <a:r>
              <a:rPr lang="en-US" altLang="zh-CN" dirty="0"/>
              <a:t>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dirty="0" err="1"/>
              <a:t>KWargs</a:t>
            </a:r>
            <a:r>
              <a:rPr lang="en-US" dirty="0"/>
              <a:t> or “keyword arguments” allows you to pass the keyworded dictionary as arguments.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A9AA6-2CD0-7E40-94E8-A0E8FA15E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2471724"/>
            <a:ext cx="1676400" cy="134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A8DF1-6470-EA4F-8C53-656C58E2F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766" y="2482798"/>
            <a:ext cx="215900" cy="1155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9B97E4-27B7-1149-BDDF-3F4774433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94" y="4024337"/>
            <a:ext cx="1676400" cy="195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5B0535-775F-974E-B5EF-CDF5E6D895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00" y="6186550"/>
            <a:ext cx="825500" cy="558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6F9E6F-15F6-1D40-80FD-44BB090DA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84" y="2494643"/>
            <a:ext cx="5092700" cy="1041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1C83107-4898-2F42-A4B0-C84B918365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84" y="3602166"/>
            <a:ext cx="2794000" cy="40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93D0F30-1767-0B4F-A5C1-C69963A579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95" y="4074689"/>
            <a:ext cx="6019800" cy="2679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6A6C2D8-70FE-BB40-A62F-38E2642C0A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45" y="4074689"/>
            <a:ext cx="1536700" cy="1155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57479A-D918-E34E-AA5F-FA81BDD63A82}"/>
              </a:ext>
            </a:extLst>
          </p:cNvPr>
          <p:cNvSpPr/>
          <p:nvPr/>
        </p:nvSpPr>
        <p:spPr>
          <a:xfrm>
            <a:off x="6829400" y="627241"/>
            <a:ext cx="2376264" cy="5696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此页**</a:t>
            </a:r>
            <a:r>
              <a:rPr lang="en-US" altLang="zh-CN" sz="1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kwargs</a:t>
            </a:r>
            <a:r>
              <a:rPr lang="zh-CN" alt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仅供了解，不做要求</a:t>
            </a:r>
            <a:endParaRPr lang="en-US" altLang="zh-CN" sz="1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109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956259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41" dirty="0">
                <a:solidFill>
                  <a:schemeClr val="accent2">
                    <a:lumMod val="75000"/>
                  </a:schemeClr>
                </a:solidFill>
              </a:rPr>
              <a:t>Built-in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564704" y="1184497"/>
            <a:ext cx="8714558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The Python interpreter has a number of functions and types built into it that are always available. They are listed here in alphabetical order.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061318E-E477-4081-8C49-2079E30F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24" y="1908488"/>
            <a:ext cx="6768752" cy="4121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FA893B-F293-4DFB-8978-118AFC2C8D8A}"/>
              </a:ext>
            </a:extLst>
          </p:cNvPr>
          <p:cNvSpPr txBox="1"/>
          <p:nvPr/>
        </p:nvSpPr>
        <p:spPr>
          <a:xfrm>
            <a:off x="1428800" y="6029749"/>
            <a:ext cx="7543612" cy="668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hlinkClick r:id="rId3"/>
              </a:rPr>
              <a:t>https://docs.python.org/3.8/library/functions.html</a:t>
            </a:r>
            <a:endParaRPr lang="en-US" altLang="zh-CN" dirty="0"/>
          </a:p>
          <a:p>
            <a:pPr algn="ctr"/>
            <a:r>
              <a:rPr lang="en-US" altLang="zh-CN" dirty="0"/>
              <a:t>Tips: </a:t>
            </a:r>
            <a:r>
              <a:rPr lang="zh-CN" altLang="en-US" dirty="0">
                <a:solidFill>
                  <a:srgbClr val="C00000"/>
                </a:solidFill>
              </a:rPr>
              <a:t>当你需要实现一个基本的功能的时候，</a:t>
            </a:r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可能已经帮你实现了</a:t>
            </a:r>
          </a:p>
        </p:txBody>
      </p:sp>
    </p:spTree>
    <p:extLst>
      <p:ext uri="{BB962C8B-B14F-4D97-AF65-F5344CB8AC3E}">
        <p14:creationId xmlns:p14="http://schemas.microsoft.com/office/powerpoint/2010/main" val="3987534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06782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How to program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4704" y="1184497"/>
            <a:ext cx="8714558" cy="354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For most PLs like C++, Java, Python, etc.. 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Basic grammar structure  (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语句的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itchFamily="2" charset="-122"/>
                <a:cs typeface="Times New Roman" pitchFamily="18" charset="0"/>
              </a:rPr>
              <a:t>意义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+ </a:t>
            </a:r>
            <a:r>
              <a:rPr lang="zh-CN" altLang="en-US" dirty="0">
                <a:ea typeface="华文楷体" pitchFamily="2" charset="-122"/>
                <a:cs typeface="Times New Roman" pitchFamily="18" charset="0"/>
              </a:rPr>
              <a:t>语句的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楷体" pitchFamily="2" charset="-122"/>
                <a:cs typeface="Times New Roman" pitchFamily="18" charset="0"/>
              </a:rPr>
              <a:t>语法</a:t>
            </a: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)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Data types: inter, float, string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Expression: arithmetic, logic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Conditional expression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Loops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Advanced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Files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Class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Standard library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Complicated                     Hard</a:t>
            </a:r>
          </a:p>
          <a:p>
            <a:pPr marL="818342" lvl="1" indent="-342900">
              <a:buFont typeface="Wingdings" panose="05000000000000000000" pitchFamily="2" charset="2"/>
              <a:buChar char="p"/>
            </a:pPr>
            <a:r>
              <a:rPr lang="en-US" altLang="zh-CN" dirty="0">
                <a:ea typeface="华文楷体" pitchFamily="2" charset="-122"/>
                <a:cs typeface="Times New Roman" pitchFamily="18" charset="0"/>
              </a:rPr>
              <a:t>There are thousand methods to implement a feature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B12816-635B-D249-BE4E-A4969E8EEF6E}"/>
              </a:ext>
            </a:extLst>
          </p:cNvPr>
          <p:cNvSpPr/>
          <p:nvPr/>
        </p:nvSpPr>
        <p:spPr>
          <a:xfrm>
            <a:off x="3237581" y="4816425"/>
            <a:ext cx="2758315" cy="4129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 makes perfect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220888" y="4168353"/>
            <a:ext cx="1296144" cy="178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╳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932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38879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递归与循环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DD350-192E-4AE5-98B4-61A459C25380}"/>
              </a:ext>
            </a:extLst>
          </p:cNvPr>
          <p:cNvSpPr/>
          <p:nvPr/>
        </p:nvSpPr>
        <p:spPr>
          <a:xfrm>
            <a:off x="636712" y="1360041"/>
            <a:ext cx="9001000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计算一个数各位数字的和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C00000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F4452E0-0357-49CB-89B5-B8A3FE81F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39" y="1818213"/>
            <a:ext cx="4752528" cy="3404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9A6E87-DFEB-4E63-806C-929385BC8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424" y="3353593"/>
            <a:ext cx="685800" cy="3333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39A17E-4122-4BAD-9D68-E38469FCFB18}"/>
              </a:ext>
            </a:extLst>
          </p:cNvPr>
          <p:cNvSpPr/>
          <p:nvPr/>
        </p:nvSpPr>
        <p:spPr>
          <a:xfrm>
            <a:off x="1140768" y="5536505"/>
            <a:ext cx="7992888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while: </a:t>
            </a:r>
            <a:r>
              <a:rPr lang="zh-CN" altLang="en-US" b="1" dirty="0"/>
              <a:t>必须明确地想清楚</a:t>
            </a:r>
            <a:r>
              <a:rPr lang="zh-CN" altLang="en-US" b="1" dirty="0">
                <a:solidFill>
                  <a:srgbClr val="C00000"/>
                </a:solidFill>
              </a:rPr>
              <a:t>整个变化过程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zh-CN" altLang="en-US" b="1" dirty="0">
                <a:solidFill>
                  <a:srgbClr val="C00000"/>
                </a:solidFill>
              </a:rPr>
              <a:t>从</a:t>
            </a:r>
            <a:r>
              <a:rPr lang="en-US" altLang="zh-CN" b="1" dirty="0" err="1">
                <a:solidFill>
                  <a:srgbClr val="C00000"/>
                </a:solidFill>
              </a:rPr>
              <a:t>i</a:t>
            </a:r>
            <a:r>
              <a:rPr lang="zh-CN" altLang="en-US" b="1" dirty="0">
                <a:solidFill>
                  <a:srgbClr val="C00000"/>
                </a:solidFill>
              </a:rPr>
              <a:t>到</a:t>
            </a:r>
            <a:r>
              <a:rPr lang="en-US" altLang="zh-CN" b="1" dirty="0">
                <a:solidFill>
                  <a:srgbClr val="C00000"/>
                </a:solidFill>
              </a:rPr>
              <a:t>i+1(</a:t>
            </a:r>
            <a:r>
              <a:rPr lang="zh-CN" altLang="en-US" b="1" dirty="0">
                <a:solidFill>
                  <a:srgbClr val="C00000"/>
                </a:solidFill>
              </a:rPr>
              <a:t>递归函数自动完成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  <a:p>
            <a:pPr algn="ctr"/>
            <a:r>
              <a:rPr lang="zh-CN" altLang="en-US" b="1" dirty="0"/>
              <a:t>并不是所有的递归都可以很轻松地用</a:t>
            </a:r>
            <a:r>
              <a:rPr lang="en-US" altLang="zh-CN" b="1" dirty="0"/>
              <a:t>while</a:t>
            </a:r>
            <a:r>
              <a:rPr lang="zh-CN" altLang="en-US" b="1" dirty="0"/>
              <a:t>写</a:t>
            </a:r>
            <a:endParaRPr lang="en-US" altLang="zh-CN" b="1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56E129-CBF6-B642-99DC-0AA6144C0A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5069972"/>
              </p:ext>
            </p:extLst>
          </p:nvPr>
        </p:nvGraphicFramePr>
        <p:xfrm>
          <a:off x="6585004" y="268459"/>
          <a:ext cx="3390535" cy="186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315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2388795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441" dirty="0">
                <a:solidFill>
                  <a:schemeClr val="accent2">
                    <a:lumMod val="75000"/>
                  </a:schemeClr>
                </a:solidFill>
              </a:rPr>
              <a:t>递归与循环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DD350-192E-4AE5-98B4-61A459C25380}"/>
              </a:ext>
            </a:extLst>
          </p:cNvPr>
          <p:cNvSpPr/>
          <p:nvPr/>
        </p:nvSpPr>
        <p:spPr>
          <a:xfrm>
            <a:off x="636712" y="1360041"/>
            <a:ext cx="9001000" cy="668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dirty="0"/>
              <a:t>计算</a:t>
            </a:r>
            <a:r>
              <a:rPr lang="en-US" altLang="zh-CN" dirty="0"/>
              <a:t>Fibonacci</a:t>
            </a:r>
            <a:r>
              <a:rPr lang="zh-CN" altLang="en-US" dirty="0"/>
              <a:t>序列第</a:t>
            </a:r>
            <a:r>
              <a:rPr lang="en-US" altLang="zh-CN" dirty="0"/>
              <a:t>n</a:t>
            </a:r>
            <a:r>
              <a:rPr lang="zh-CN" altLang="en-US" dirty="0"/>
              <a:t>项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39A17E-4122-4BAD-9D68-E38469FCFB18}"/>
              </a:ext>
            </a:extLst>
          </p:cNvPr>
          <p:cNvSpPr/>
          <p:nvPr/>
        </p:nvSpPr>
        <p:spPr>
          <a:xfrm>
            <a:off x="4434925" y="4777226"/>
            <a:ext cx="5256584" cy="956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zh-CN" b="1" dirty="0"/>
              <a:t>while: </a:t>
            </a:r>
            <a:r>
              <a:rPr lang="zh-CN" altLang="en-US" b="1" dirty="0"/>
              <a:t>必须明确地想清楚</a:t>
            </a:r>
            <a:r>
              <a:rPr lang="zh-CN" altLang="en-US" b="1" dirty="0">
                <a:solidFill>
                  <a:srgbClr val="C00000"/>
                </a:solidFill>
              </a:rPr>
              <a:t>整个变化过程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zh-CN" altLang="en-US" b="1" dirty="0">
                <a:solidFill>
                  <a:srgbClr val="C00000"/>
                </a:solidFill>
              </a:rPr>
              <a:t>从</a:t>
            </a:r>
            <a:r>
              <a:rPr lang="en-US" altLang="zh-CN" b="1" dirty="0" err="1">
                <a:solidFill>
                  <a:srgbClr val="C00000"/>
                </a:solidFill>
              </a:rPr>
              <a:t>i</a:t>
            </a:r>
            <a:r>
              <a:rPr lang="zh-CN" altLang="en-US" b="1" dirty="0">
                <a:solidFill>
                  <a:srgbClr val="C00000"/>
                </a:solidFill>
              </a:rPr>
              <a:t>到</a:t>
            </a:r>
            <a:r>
              <a:rPr lang="en-US" altLang="zh-CN" b="1" dirty="0">
                <a:solidFill>
                  <a:srgbClr val="C00000"/>
                </a:solidFill>
              </a:rPr>
              <a:t>i+1(</a:t>
            </a:r>
            <a:r>
              <a:rPr lang="zh-CN" altLang="en-US" b="1" dirty="0">
                <a:solidFill>
                  <a:srgbClr val="C00000"/>
                </a:solidFill>
              </a:rPr>
              <a:t>递归函数自动完成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zh-CN" altLang="en-US" b="1" dirty="0"/>
              <a:t>并不是所有的递归都可以很轻松地用</a:t>
            </a:r>
            <a:r>
              <a:rPr lang="en-US" altLang="zh-CN" b="1" dirty="0"/>
              <a:t>while</a:t>
            </a:r>
            <a:r>
              <a:rPr lang="zh-CN" altLang="en-US" b="1" dirty="0"/>
              <a:t>写</a:t>
            </a:r>
            <a:endParaRPr lang="en-US" altLang="zh-CN" b="1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56E129-CBF6-B642-99DC-0AA6144C0A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922395"/>
              </p:ext>
            </p:extLst>
          </p:nvPr>
        </p:nvGraphicFramePr>
        <p:xfrm>
          <a:off x="6300974" y="1097377"/>
          <a:ext cx="3390535" cy="186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0F09F6A-217C-4D46-87C0-3FA20A92D7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2" y="1792089"/>
            <a:ext cx="3636821" cy="4828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CA53F8-D862-4541-B501-1C315C4CFE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44" y="6353446"/>
            <a:ext cx="1917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1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A8EC50-4496-42FA-828A-E5B9E5867868}"/>
                  </a:ext>
                </a:extLst>
              </p:cNvPr>
              <p:cNvSpPr/>
              <p:nvPr/>
            </p:nvSpPr>
            <p:spPr>
              <a:xfrm>
                <a:off x="528700" y="567953"/>
                <a:ext cx="9001000" cy="60705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</a:rPr>
                  <a:t>Recursive Functions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</a:rPr>
                  <a:t> Loop</a:t>
                </a:r>
              </a:p>
              <a:p>
                <a:r>
                  <a:rPr lang="en-US" altLang="zh-CN" dirty="0"/>
                  <a:t>1. Write a Python program to calculate the sum of a list of numbers</a:t>
                </a:r>
              </a:p>
              <a:p>
                <a:r>
                  <a:rPr lang="en-US" altLang="zh-CN" dirty="0"/>
                  <a:t>2. Write a Python program to converting an integer to a string in any base.</a:t>
                </a:r>
              </a:p>
              <a:p>
                <a:r>
                  <a:rPr lang="en-US" altLang="zh-CN" dirty="0"/>
                  <a:t>3. Write a Python program of recursion list sum. </a:t>
                </a:r>
              </a:p>
              <a:p>
                <a:pPr lvl="2"/>
                <a:r>
                  <a:rPr lang="en-US" altLang="zh-CN" dirty="0"/>
                  <a:t>Test Data: [1, 2, [3,4], [5,6]]</a:t>
                </a:r>
              </a:p>
              <a:p>
                <a:pPr lvl="2"/>
                <a:r>
                  <a:rPr lang="en-US" altLang="zh-CN" dirty="0"/>
                  <a:t>Expected Result: 21</a:t>
                </a:r>
              </a:p>
              <a:p>
                <a:r>
                  <a:rPr lang="en-US" altLang="zh-CN" dirty="0"/>
                  <a:t>4. Write a Python program to get the factorial of a non-negative integer.</a:t>
                </a:r>
              </a:p>
              <a:p>
                <a:r>
                  <a:rPr lang="en-US" altLang="zh-CN" dirty="0"/>
                  <a:t>5. Write a Python program to get the sum of digitals of a non-negative integer. </a:t>
                </a:r>
              </a:p>
              <a:p>
                <a:pPr lvl="2"/>
                <a:r>
                  <a:rPr lang="en-US" altLang="zh-CN" dirty="0"/>
                  <a:t>Test Data: </a:t>
                </a:r>
              </a:p>
              <a:p>
                <a:pPr lvl="2"/>
                <a:r>
                  <a:rPr lang="en-US" altLang="zh-CN" dirty="0" err="1"/>
                  <a:t>sumDigits</a:t>
                </a:r>
                <a:r>
                  <a:rPr lang="en-US" altLang="zh-CN" dirty="0"/>
                  <a:t>(345) -&gt; 12</a:t>
                </a:r>
              </a:p>
              <a:p>
                <a:pPr lvl="2"/>
                <a:r>
                  <a:rPr lang="en-US" altLang="zh-CN" dirty="0" err="1"/>
                  <a:t>sumDigits</a:t>
                </a:r>
                <a:r>
                  <a:rPr lang="en-US" altLang="zh-CN" dirty="0"/>
                  <a:t>(45) -&gt; 9</a:t>
                </a:r>
              </a:p>
              <a:p>
                <a:r>
                  <a:rPr lang="en-US" altLang="zh-CN" dirty="0"/>
                  <a:t>6. Write a Python program to calculate the geometric sum of n items. </a:t>
                </a:r>
                <a:br>
                  <a:rPr lang="en-US" altLang="zh-CN" dirty="0"/>
                </a:br>
                <a:r>
                  <a:rPr lang="en-US" altLang="zh-CN" dirty="0"/>
                  <a:t>	Note: In mathematics, a geometric series is a series with a constant ratio between   </a:t>
                </a:r>
              </a:p>
              <a:p>
                <a:r>
                  <a:rPr lang="en-US" altLang="zh-CN" dirty="0"/>
                  <a:t>    successive terms. </a:t>
                </a:r>
                <a:br>
                  <a:rPr lang="en-US" altLang="zh-CN" dirty="0"/>
                </a:br>
                <a:r>
                  <a:rPr lang="en-US" altLang="zh-CN" dirty="0"/>
                  <a:t>	Example : 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CN" sz="2000"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altLang="zh-CN" sz="2000"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2000"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000" i="1">
                                  <a:effectLst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7. Write a Python program to calculate the value of 'a' to the power 'b’.</a:t>
                </a:r>
              </a:p>
              <a:p>
                <a:r>
                  <a:rPr lang="en-US" altLang="zh-CN" dirty="0"/>
                  <a:t>	Test Data :  power(3,4) -&gt; 81 </a:t>
                </a:r>
              </a:p>
              <a:p>
                <a:r>
                  <a:rPr lang="en-US" altLang="zh-CN" dirty="0"/>
                  <a:t>8. Fibonacci, </a:t>
                </a:r>
                <a:r>
                  <a:rPr lang="en-US" altLang="zh-CN" dirty="0" err="1"/>
                  <a:t>gcd</a:t>
                </a:r>
                <a:r>
                  <a:rPr lang="en-US" altLang="zh-CN" dirty="0"/>
                  <a:t>, climbing steps,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binary</a:t>
                </a:r>
                <a:r>
                  <a:rPr lang="zh-CN" altLang="en-US" dirty="0"/>
                  <a:t> </a:t>
                </a:r>
                <a:r>
                  <a:rPr lang="en-US" altLang="zh-CN"/>
                  <a:t>search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4A8EC50-4496-42FA-828A-E5B9E5867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00" y="567953"/>
                <a:ext cx="9001000" cy="6070508"/>
              </a:xfrm>
              <a:prstGeom prst="rect">
                <a:avLst/>
              </a:prstGeom>
              <a:blipFill>
                <a:blip r:embed="rId2"/>
                <a:stretch>
                  <a:fillRect l="-610" t="-502" r="-339" b="-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608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18439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Bitwise Operator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CDD350-192E-4AE5-98B4-61A459C25380}"/>
              </a:ext>
            </a:extLst>
          </p:cNvPr>
          <p:cNvSpPr/>
          <p:nvPr/>
        </p:nvSpPr>
        <p:spPr>
          <a:xfrm>
            <a:off x="636712" y="1360041"/>
            <a:ext cx="9001000" cy="1244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In Python, </a:t>
            </a:r>
            <a:r>
              <a:rPr lang="en-US" altLang="zh-CN" dirty="0">
                <a:solidFill>
                  <a:srgbClr val="C00000"/>
                </a:solidFill>
              </a:rPr>
              <a:t>bitwise operators </a:t>
            </a:r>
            <a:r>
              <a:rPr lang="en-US" altLang="zh-CN" dirty="0"/>
              <a:t>are used to perform bitwise calculations </a:t>
            </a:r>
            <a:r>
              <a:rPr lang="en-US" altLang="zh-CN" dirty="0">
                <a:solidFill>
                  <a:srgbClr val="C00000"/>
                </a:solidFill>
              </a:rPr>
              <a:t>on integers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The integers are first converted into </a:t>
            </a:r>
            <a:r>
              <a:rPr lang="en-US" altLang="zh-CN" dirty="0">
                <a:solidFill>
                  <a:srgbClr val="C00000"/>
                </a:solidFill>
              </a:rPr>
              <a:t>binary</a:t>
            </a:r>
            <a:r>
              <a:rPr lang="en-US" altLang="zh-CN" dirty="0"/>
              <a:t> and then operations are performed on </a:t>
            </a:r>
            <a:r>
              <a:rPr lang="en-US" altLang="zh-CN" dirty="0">
                <a:solidFill>
                  <a:srgbClr val="C00000"/>
                </a:solidFill>
              </a:rPr>
              <a:t>bit by bit</a:t>
            </a:r>
            <a:r>
              <a:rPr lang="en-US" altLang="zh-CN" dirty="0"/>
              <a:t>, hence the name bitwise operators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Then the result is returned in </a:t>
            </a:r>
            <a:r>
              <a:rPr lang="en-US" altLang="zh-CN" dirty="0">
                <a:solidFill>
                  <a:srgbClr val="C00000"/>
                </a:solidFill>
              </a:rPr>
              <a:t>decimal format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1F543C89-670B-460D-B196-83438D51AE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816885"/>
                  </p:ext>
                </p:extLst>
              </p:nvPr>
            </p:nvGraphicFramePr>
            <p:xfrm>
              <a:off x="751163" y="2656185"/>
              <a:ext cx="8670526" cy="2501902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485845">
                      <a:extLst>
                        <a:ext uri="{9D8B030D-6E8A-4147-A177-3AD203B41FA5}">
                          <a16:colId xmlns:a16="http://schemas.microsoft.com/office/drawing/2014/main" val="2810825621"/>
                        </a:ext>
                      </a:extLst>
                    </a:gridCol>
                    <a:gridCol w="1559944">
                      <a:extLst>
                        <a:ext uri="{9D8B030D-6E8A-4147-A177-3AD203B41FA5}">
                          <a16:colId xmlns:a16="http://schemas.microsoft.com/office/drawing/2014/main" val="767244662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748511693"/>
                        </a:ext>
                      </a:extLst>
                    </a:gridCol>
                    <a:gridCol w="5832649">
                      <a:extLst>
                        <a:ext uri="{9D8B030D-6E8A-4147-A177-3AD203B41FA5}">
                          <a16:colId xmlns:a16="http://schemas.microsoft.com/office/drawing/2014/main" val="35494375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altLang="zh-CN" b="0" dirty="0">
                              <a:effectLst/>
                            </a:rPr>
                            <a:t>&amp;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Bitwise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AND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b="0" dirty="0">
                              <a:effectLst/>
                            </a:rPr>
                            <a:t>x &amp; y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Bitwise AND operator: Returns 1 if both the bits are 1 else 0.</a:t>
                          </a:r>
                        </a:p>
                      </a:txBody>
                      <a:tcPr marL="66675" marR="66675" marT="33338" marB="33338" anchor="ctr"/>
                    </a:tc>
                    <a:extLst>
                      <a:ext uri="{0D108BD9-81ED-4DB2-BD59-A6C34878D82A}">
                        <a16:rowId xmlns:a16="http://schemas.microsoft.com/office/drawing/2014/main" val="1123223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altLang="zh-CN" b="0">
                              <a:effectLst/>
                            </a:rPr>
                            <a:t>|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Bitwise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OR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b="0" dirty="0">
                              <a:effectLst/>
                            </a:rPr>
                            <a:t>x | y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Returns 1 if either of the bit is 1 else 0</a:t>
                          </a:r>
                        </a:p>
                      </a:txBody>
                      <a:tcPr marL="66675" marR="66675" marT="33338" marB="33338" anchor="ctr"/>
                    </a:tc>
                    <a:extLst>
                      <a:ext uri="{0D108BD9-81ED-4DB2-BD59-A6C34878D82A}">
                        <a16:rowId xmlns:a16="http://schemas.microsoft.com/office/drawing/2014/main" val="2710415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altLang="zh-CN" b="0" dirty="0">
                              <a:effectLst/>
                            </a:rPr>
                            <a:t>~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Bitwise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NOT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b="0" dirty="0">
                              <a:effectLst/>
                            </a:rPr>
                            <a:t>~x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Returns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one’s complement </a:t>
                          </a:r>
                          <a:r>
                            <a:rPr lang="en-US" b="0" dirty="0">
                              <a:effectLst/>
                            </a:rPr>
                            <a:t>of the number (</a:t>
                          </a:r>
                          <a14:m>
                            <m:oMath xmlns:m="http://schemas.openxmlformats.org/officeDocument/2006/math">
                              <m:r>
                                <a:rPr lang="en-US" b="0" smtClean="0">
                                  <a:effectLst/>
                                  <a:latin typeface="Cambria Math" panose="02040503050406030204" pitchFamily="18" charset="0"/>
                                </a:rPr>
                                <m:t>0→1, 1→0</m:t>
                              </m:r>
                            </m:oMath>
                          </a14:m>
                          <a:r>
                            <a:rPr lang="en-US" b="0" dirty="0">
                              <a:effectLst/>
                            </a:rPr>
                            <a:t>)</a:t>
                          </a:r>
                        </a:p>
                      </a:txBody>
                      <a:tcPr marL="66675" marR="66675" marT="33338" marB="33338" anchor="ctr"/>
                    </a:tc>
                    <a:extLst>
                      <a:ext uri="{0D108BD9-81ED-4DB2-BD59-A6C34878D82A}">
                        <a16:rowId xmlns:a16="http://schemas.microsoft.com/office/drawing/2014/main" val="826160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altLang="zh-CN" b="0">
                              <a:effectLst/>
                            </a:rPr>
                            <a:t>^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Bitwise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XOR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b="0" dirty="0">
                              <a:effectLst/>
                            </a:rPr>
                            <a:t>x ^ y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Returns 1 if one of the bit is 1 and other is 0 else returns 0</a:t>
                          </a:r>
                        </a:p>
                      </a:txBody>
                      <a:tcPr marL="66675" marR="66675" marT="33338" marB="33338" anchor="ctr"/>
                    </a:tc>
                    <a:extLst>
                      <a:ext uri="{0D108BD9-81ED-4DB2-BD59-A6C34878D82A}">
                        <a16:rowId xmlns:a16="http://schemas.microsoft.com/office/drawing/2014/main" val="931906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altLang="zh-CN" b="0">
                              <a:effectLst/>
                            </a:rPr>
                            <a:t>&gt;&gt;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Bitwise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right shift 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b="0" dirty="0">
                              <a:effectLst/>
                            </a:rPr>
                            <a:t>x&gt;&gt;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Shifts the bits of the number to the right and fills 0 on voids left as a result. Similar effect as of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dividing the number with some power of two</a:t>
                          </a:r>
                        </a:p>
                      </a:txBody>
                      <a:tcPr marL="66675" marR="66675" marT="33338" marB="33338" anchor="ctr"/>
                    </a:tc>
                    <a:extLst>
                      <a:ext uri="{0D108BD9-81ED-4DB2-BD59-A6C34878D82A}">
                        <a16:rowId xmlns:a16="http://schemas.microsoft.com/office/drawing/2014/main" val="26560632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altLang="zh-CN" b="0" dirty="0">
                              <a:effectLst/>
                            </a:rPr>
                            <a:t>&lt;&lt;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Bitwise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left shift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b="0" dirty="0">
                              <a:effectLst/>
                            </a:rPr>
                            <a:t>x&lt;&lt;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Shifts the bits of the number to the left and fills 0 on voids left as a result. Similar effect as of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multiplying the number with some power of two</a:t>
                          </a:r>
                        </a:p>
                      </a:txBody>
                      <a:tcPr marL="66675" marR="66675" marT="33338" marB="33338" anchor="ctr"/>
                    </a:tc>
                    <a:extLst>
                      <a:ext uri="{0D108BD9-81ED-4DB2-BD59-A6C34878D82A}">
                        <a16:rowId xmlns:a16="http://schemas.microsoft.com/office/drawing/2014/main" val="36957133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1F543C89-670B-460D-B196-83438D51AE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9816885"/>
                  </p:ext>
                </p:extLst>
              </p:nvPr>
            </p:nvGraphicFramePr>
            <p:xfrm>
              <a:off x="751163" y="2656185"/>
              <a:ext cx="8670526" cy="2501902"/>
            </p:xfrm>
            <a:graphic>
              <a:graphicData uri="http://schemas.openxmlformats.org/drawingml/2006/table">
                <a:tbl>
                  <a:tblPr firstRow="1" bandRow="1">
                    <a:tableStyleId>{16D9F66E-5EB9-4882-86FB-DCBF35E3C3E4}</a:tableStyleId>
                  </a:tblPr>
                  <a:tblGrid>
                    <a:gridCol w="485845">
                      <a:extLst>
                        <a:ext uri="{9D8B030D-6E8A-4147-A177-3AD203B41FA5}">
                          <a16:colId xmlns:a16="http://schemas.microsoft.com/office/drawing/2014/main" val="2810825621"/>
                        </a:ext>
                      </a:extLst>
                    </a:gridCol>
                    <a:gridCol w="1559944">
                      <a:extLst>
                        <a:ext uri="{9D8B030D-6E8A-4147-A177-3AD203B41FA5}">
                          <a16:colId xmlns:a16="http://schemas.microsoft.com/office/drawing/2014/main" val="767244662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1748511693"/>
                        </a:ext>
                      </a:extLst>
                    </a:gridCol>
                    <a:gridCol w="5832649">
                      <a:extLst>
                        <a:ext uri="{9D8B030D-6E8A-4147-A177-3AD203B41FA5}">
                          <a16:colId xmlns:a16="http://schemas.microsoft.com/office/drawing/2014/main" val="35494375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altLang="zh-CN" b="0" dirty="0">
                              <a:effectLst/>
                            </a:rPr>
                            <a:t>&amp;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Bitwise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AND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b="0" dirty="0">
                              <a:effectLst/>
                            </a:rPr>
                            <a:t>x &amp; y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Bitwise AND operator: Returns 1 if both the bits are 1 else 0.</a:t>
                          </a:r>
                        </a:p>
                      </a:txBody>
                      <a:tcPr marL="66675" marR="66675" marT="33338" marB="33338" anchor="ctr"/>
                    </a:tc>
                    <a:extLst>
                      <a:ext uri="{0D108BD9-81ED-4DB2-BD59-A6C34878D82A}">
                        <a16:rowId xmlns:a16="http://schemas.microsoft.com/office/drawing/2014/main" val="1123223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altLang="zh-CN" b="0">
                              <a:effectLst/>
                            </a:rPr>
                            <a:t>|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Bitwise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OR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b="0" dirty="0">
                              <a:effectLst/>
                            </a:rPr>
                            <a:t>x | y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Returns 1 if either of the bit is 1 else 0</a:t>
                          </a:r>
                        </a:p>
                      </a:txBody>
                      <a:tcPr marL="66675" marR="66675" marT="33338" marB="33338" anchor="ctr"/>
                    </a:tc>
                    <a:extLst>
                      <a:ext uri="{0D108BD9-81ED-4DB2-BD59-A6C34878D82A}">
                        <a16:rowId xmlns:a16="http://schemas.microsoft.com/office/drawing/2014/main" val="2710415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altLang="zh-CN" b="0" dirty="0">
                              <a:effectLst/>
                            </a:rPr>
                            <a:t>~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Bitwise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NOT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b="0" dirty="0">
                              <a:effectLst/>
                            </a:rPr>
                            <a:t>~x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66675" marR="66675" marT="33338" marB="33338" anchor="ctr">
                        <a:blipFill>
                          <a:blip r:embed="rId2"/>
                          <a:stretch>
                            <a:fillRect l="-49020" t="-206897" r="-436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61600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altLang="zh-CN" b="0">
                              <a:effectLst/>
                            </a:rPr>
                            <a:t>^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Bitwise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XOR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b="0" dirty="0">
                              <a:effectLst/>
                            </a:rPr>
                            <a:t>x ^ y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Returns 1 if one of the bit is 1 and other is 0 else returns 0</a:t>
                          </a:r>
                        </a:p>
                      </a:txBody>
                      <a:tcPr marL="66675" marR="66675" marT="33338" marB="33338" anchor="ctr"/>
                    </a:tc>
                    <a:extLst>
                      <a:ext uri="{0D108BD9-81ED-4DB2-BD59-A6C34878D82A}">
                        <a16:rowId xmlns:a16="http://schemas.microsoft.com/office/drawing/2014/main" val="931906018"/>
                      </a:ext>
                    </a:extLst>
                  </a:tr>
                  <a:tr h="509271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altLang="zh-CN" b="0">
                              <a:effectLst/>
                            </a:rPr>
                            <a:t>&gt;&gt;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Bitwise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right shift 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b="0" dirty="0">
                              <a:effectLst/>
                            </a:rPr>
                            <a:t>x&gt;&gt;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Shifts the bits of the number to the right and fills 0 on voids left as a result. Similar effect as of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dividing the number with some power of two</a:t>
                          </a:r>
                        </a:p>
                      </a:txBody>
                      <a:tcPr marL="66675" marR="66675" marT="33338" marB="33338" anchor="ctr"/>
                    </a:tc>
                    <a:extLst>
                      <a:ext uri="{0D108BD9-81ED-4DB2-BD59-A6C34878D82A}">
                        <a16:rowId xmlns:a16="http://schemas.microsoft.com/office/drawing/2014/main" val="2656063266"/>
                      </a:ext>
                    </a:extLst>
                  </a:tr>
                  <a:tr h="509271"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altLang="zh-CN" b="0" dirty="0">
                              <a:effectLst/>
                            </a:rPr>
                            <a:t>&lt;&lt;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Bitwise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left shift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ctr" fontAlgn="base"/>
                          <a:r>
                            <a:rPr lang="en-US" b="0" dirty="0">
                              <a:effectLst/>
                            </a:rPr>
                            <a:t>x&lt;&lt;</a:t>
                          </a:r>
                        </a:p>
                      </a:txBody>
                      <a:tcPr marL="66675" marR="66675" marT="33338" marB="33338" anchor="ctr"/>
                    </a:tc>
                    <a:tc>
                      <a:txBody>
                        <a:bodyPr/>
                        <a:lstStyle/>
                        <a:p>
                          <a:pPr algn="l" fontAlgn="base"/>
                          <a:r>
                            <a:rPr lang="en-US" b="0" dirty="0">
                              <a:effectLst/>
                            </a:rPr>
                            <a:t>Shifts the bits of the number to the left and fills 0 on voids left as a result. Similar effect as of </a:t>
                          </a:r>
                          <a:r>
                            <a:rPr lang="en-US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multiplying the number with some power of two</a:t>
                          </a:r>
                        </a:p>
                      </a:txBody>
                      <a:tcPr marL="66675" marR="66675" marT="33338" marB="33338" anchor="ctr"/>
                    </a:tc>
                    <a:extLst>
                      <a:ext uri="{0D108BD9-81ED-4DB2-BD59-A6C34878D82A}">
                        <a16:rowId xmlns:a16="http://schemas.microsoft.com/office/drawing/2014/main" val="36957133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A812A9-9408-4C0F-B06F-87DFB1224DEC}"/>
                  </a:ext>
                </a:extLst>
              </p:cNvPr>
              <p:cNvSpPr txBox="1"/>
              <p:nvPr/>
            </p:nvSpPr>
            <p:spPr>
              <a:xfrm>
                <a:off x="2622612" y="5346264"/>
                <a:ext cx="5029200" cy="1244700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:= −(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The bitwise inversion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is defined 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≫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//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A812A9-9408-4C0F-B06F-87DFB1224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12" y="5346264"/>
                <a:ext cx="5029200" cy="124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83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3184398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Bitwise Operator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EF74C753-29E1-45EB-A4B1-0F2CA263D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08" y="2368153"/>
            <a:ext cx="3562350" cy="2057400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56E9435-3BD7-4E0E-AB26-7CC29FBA5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20" y="2758678"/>
            <a:ext cx="2266950" cy="1276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E5A0AC-31C2-0D4F-A5E9-8CBE849D63D1}"/>
              </a:ext>
            </a:extLst>
          </p:cNvPr>
          <p:cNvSpPr txBox="1"/>
          <p:nvPr/>
        </p:nvSpPr>
        <p:spPr>
          <a:xfrm>
            <a:off x="3517032" y="5104457"/>
            <a:ext cx="3474028" cy="668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ea"/>
              </a:rPr>
              <a:t>问题：</a:t>
            </a:r>
            <a:r>
              <a:rPr lang="en-US" altLang="zh-CN" dirty="0">
                <a:latin typeface="+mn-ea"/>
              </a:rPr>
              <a:t>~x</a:t>
            </a:r>
            <a:r>
              <a:rPr lang="zh-CN" altLang="en-US" dirty="0">
                <a:latin typeface="+mn-ea"/>
              </a:rPr>
              <a:t>为什么要定义位为</a:t>
            </a:r>
            <a:r>
              <a:rPr lang="en-US" altLang="zh-CN" dirty="0">
                <a:latin typeface="+mn-ea"/>
              </a:rPr>
              <a:t>-1-x</a:t>
            </a:r>
          </a:p>
          <a:p>
            <a:r>
              <a:rPr lang="zh-CN" altLang="en-US" dirty="0">
                <a:latin typeface="+mn-ea"/>
              </a:rPr>
              <a:t>历史原因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4472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97776</TotalTime>
  <Words>5313</Words>
  <Application>Microsoft Office PowerPoint</Application>
  <PresentationFormat>Custom</PresentationFormat>
  <Paragraphs>414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-apple-system</vt:lpstr>
      <vt:lpstr>Roboto</vt:lpstr>
      <vt:lpstr>等线</vt:lpstr>
      <vt:lpstr>华文仿宋</vt:lpstr>
      <vt:lpstr>宋体</vt:lpstr>
      <vt:lpstr>Arial</vt:lpstr>
      <vt:lpstr>Calibri</vt:lpstr>
      <vt:lpstr>Cambria Math</vt:lpstr>
      <vt:lpstr>Times New Roman</vt:lpstr>
      <vt:lpstr>Tw Cen MT</vt:lpstr>
      <vt:lpstr>Wingdings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LENS of THEORY</dc:title>
  <dc:creator>Nisheeth Vishnoi</dc:creator>
  <cp:lastModifiedBy>Cheng Fan</cp:lastModifiedBy>
  <cp:revision>4343</cp:revision>
  <cp:lastPrinted>2018-02-19T20:12:03Z</cp:lastPrinted>
  <dcterms:created xsi:type="dcterms:W3CDTF">2012-11-18T11:25:02Z</dcterms:created>
  <dcterms:modified xsi:type="dcterms:W3CDTF">2020-11-25T09:05:17Z</dcterms:modified>
</cp:coreProperties>
</file>