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628" r:id="rId2"/>
    <p:sldId id="775" r:id="rId3"/>
    <p:sldId id="1029" r:id="rId4"/>
    <p:sldId id="1042" r:id="rId5"/>
    <p:sldId id="1046" r:id="rId6"/>
    <p:sldId id="259" r:id="rId7"/>
    <p:sldId id="1047" r:id="rId8"/>
    <p:sldId id="1051" r:id="rId9"/>
    <p:sldId id="1048" r:id="rId10"/>
    <p:sldId id="1049" r:id="rId11"/>
    <p:sldId id="1050" r:id="rId12"/>
    <p:sldId id="1052" r:id="rId13"/>
    <p:sldId id="1054" r:id="rId14"/>
    <p:sldId id="1055" r:id="rId15"/>
    <p:sldId id="1057" r:id="rId16"/>
    <p:sldId id="1058" r:id="rId17"/>
    <p:sldId id="1056" r:id="rId18"/>
    <p:sldId id="1053" r:id="rId19"/>
    <p:sldId id="1063" r:id="rId20"/>
    <p:sldId id="1030" r:id="rId21"/>
    <p:sldId id="1059" r:id="rId22"/>
    <p:sldId id="1033" r:id="rId23"/>
    <p:sldId id="1043" r:id="rId24"/>
    <p:sldId id="1034" r:id="rId25"/>
    <p:sldId id="1044" r:id="rId26"/>
    <p:sldId id="1045" r:id="rId27"/>
    <p:sldId id="1011" r:id="rId28"/>
    <p:sldId id="1036" r:id="rId29"/>
    <p:sldId id="1062" r:id="rId30"/>
    <p:sldId id="1061" r:id="rId31"/>
    <p:sldId id="1060" r:id="rId32"/>
    <p:sldId id="1037" r:id="rId33"/>
    <p:sldId id="1038" r:id="rId34"/>
    <p:sldId id="1039" r:id="rId35"/>
    <p:sldId id="1041" r:id="rId36"/>
    <p:sldId id="1035" r:id="rId37"/>
    <p:sldId id="1040" r:id="rId38"/>
  </p:sldIdLst>
  <p:sldSz cx="10058400" cy="7040563"/>
  <p:notesSz cx="6858000" cy="9144000"/>
  <p:custDataLst>
    <p:tags r:id="rId40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D7C28-6DE1-8440-B768-4484BBE69A31}" v="9" dt="2022-10-31T23:56:39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18"/>
  </p:normalViewPr>
  <p:slideViewPr>
    <p:cSldViewPr snapToGrid="0">
      <p:cViewPr varScale="1">
        <p:scale>
          <a:sx n="138" d="100"/>
          <a:sy n="138" d="100"/>
        </p:scale>
        <p:origin x="592" y="176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B8E0C766-7F6A-4D31-9CF2-CF7A4FB0BA86}"/>
    <pc:docChg chg="undo custSel addSld delSld modSld sldOrd">
      <pc:chgData name="Cheng Fan" userId="73b39abba4055029" providerId="LiveId" clId="{B8E0C766-7F6A-4D31-9CF2-CF7A4FB0BA86}" dt="2020-10-23T10:26:23.771" v="1232" actId="1582"/>
      <pc:docMkLst>
        <pc:docMk/>
      </pc:docMkLst>
      <pc:sldChg chg="addSp delSp modSp mod">
        <pc:chgData name="Cheng Fan" userId="73b39abba4055029" providerId="LiveId" clId="{B8E0C766-7F6A-4D31-9CF2-CF7A4FB0BA86}" dt="2020-10-23T10:26:23.771" v="1232" actId="1582"/>
        <pc:sldMkLst>
          <pc:docMk/>
          <pc:sldMk cId="462148349" sldId="259"/>
        </pc:sldMkLst>
        <pc:spChg chg="add mod">
          <ac:chgData name="Cheng Fan" userId="73b39abba4055029" providerId="LiveId" clId="{B8E0C766-7F6A-4D31-9CF2-CF7A4FB0BA86}" dt="2020-10-23T10:23:59.539" v="1014" actId="1076"/>
          <ac:spMkLst>
            <pc:docMk/>
            <pc:sldMk cId="462148349" sldId="259"/>
            <ac:spMk id="4" creationId="{61D508A0-FBAE-4FAF-B6E0-81C94C7EF3CF}"/>
          </ac:spMkLst>
        </pc:spChg>
        <pc:spChg chg="add del mod">
          <ac:chgData name="Cheng Fan" userId="73b39abba4055029" providerId="LiveId" clId="{B8E0C766-7F6A-4D31-9CF2-CF7A4FB0BA86}" dt="2020-10-23T10:24:12.846" v="1017"/>
          <ac:spMkLst>
            <pc:docMk/>
            <pc:sldMk cId="462148349" sldId="259"/>
            <ac:spMk id="5" creationId="{0C763454-F5E3-4FBF-A670-07366A2ACAAE}"/>
          </ac:spMkLst>
        </pc:spChg>
        <pc:spChg chg="add mod">
          <ac:chgData name="Cheng Fan" userId="73b39abba4055029" providerId="LiveId" clId="{B8E0C766-7F6A-4D31-9CF2-CF7A4FB0BA86}" dt="2020-10-23T10:26:23.771" v="1232" actId="1582"/>
          <ac:spMkLst>
            <pc:docMk/>
            <pc:sldMk cId="462148349" sldId="259"/>
            <ac:spMk id="6" creationId="{6A52A486-B228-42CA-81A1-FBB41211B923}"/>
          </ac:spMkLst>
        </pc:spChg>
      </pc:sldChg>
      <pc:sldChg chg="delSp modSp add mod delAnim">
        <pc:chgData name="Cheng Fan" userId="73b39abba4055029" providerId="LiveId" clId="{B8E0C766-7F6A-4D31-9CF2-CF7A4FB0BA86}" dt="2020-10-20T11:40:24.004" v="632" actId="20577"/>
        <pc:sldMkLst>
          <pc:docMk/>
          <pc:sldMk cId="1021582272" sldId="1011"/>
        </pc:sldMkLst>
        <pc:spChg chg="mod">
          <ac:chgData name="Cheng Fan" userId="73b39abba4055029" providerId="LiveId" clId="{B8E0C766-7F6A-4D31-9CF2-CF7A4FB0BA86}" dt="2020-10-20T11:40:24.004" v="632" actId="20577"/>
          <ac:spMkLst>
            <pc:docMk/>
            <pc:sldMk cId="1021582272" sldId="1011"/>
            <ac:spMk id="4" creationId="{9F078EC3-00FC-6D4B-9336-1BB438747989}"/>
          </ac:spMkLst>
        </pc:spChg>
        <pc:picChg chg="del">
          <ac:chgData name="Cheng Fan" userId="73b39abba4055029" providerId="LiveId" clId="{B8E0C766-7F6A-4D31-9CF2-CF7A4FB0BA86}" dt="2020-10-20T07:09:16.583" v="19" actId="478"/>
          <ac:picMkLst>
            <pc:docMk/>
            <pc:sldMk cId="1021582272" sldId="1011"/>
            <ac:picMk id="3" creationId="{3B08FE85-FC57-41D9-98A4-84BAAE5065A1}"/>
          </ac:picMkLst>
        </pc:picChg>
      </pc:sldChg>
      <pc:sldChg chg="add del">
        <pc:chgData name="Cheng Fan" userId="73b39abba4055029" providerId="LiveId" clId="{B8E0C766-7F6A-4D31-9CF2-CF7A4FB0BA86}" dt="2020-10-20T07:07:47.946" v="17" actId="47"/>
        <pc:sldMkLst>
          <pc:docMk/>
          <pc:sldMk cId="24946944" sldId="1031"/>
        </pc:sldMkLst>
      </pc:sldChg>
      <pc:sldChg chg="add del">
        <pc:chgData name="Cheng Fan" userId="73b39abba4055029" providerId="LiveId" clId="{B8E0C766-7F6A-4D31-9CF2-CF7A4FB0BA86}" dt="2020-10-20T07:07:49.296" v="18" actId="47"/>
        <pc:sldMkLst>
          <pc:docMk/>
          <pc:sldMk cId="2896514695" sldId="1032"/>
        </pc:sldMkLst>
      </pc:sldChg>
      <pc:sldChg chg="add del">
        <pc:chgData name="Cheng Fan" userId="73b39abba4055029" providerId="LiveId" clId="{B8E0C766-7F6A-4D31-9CF2-CF7A4FB0BA86}" dt="2020-10-20T02:27:29.474" v="4" actId="47"/>
        <pc:sldMkLst>
          <pc:docMk/>
          <pc:sldMk cId="1810887372" sldId="1033"/>
        </pc:sldMkLst>
      </pc:sldChg>
      <pc:sldChg chg="addSp delSp modSp mod ord">
        <pc:chgData name="Cheng Fan" userId="73b39abba4055029" providerId="LiveId" clId="{B8E0C766-7F6A-4D31-9CF2-CF7A4FB0BA86}" dt="2020-10-20T12:10:11.858" v="670" actId="15"/>
        <pc:sldMkLst>
          <pc:docMk/>
          <pc:sldMk cId="4209631076" sldId="1034"/>
        </pc:sldMkLst>
        <pc:spChg chg="mod">
          <ac:chgData name="Cheng Fan" userId="73b39abba4055029" providerId="LiveId" clId="{B8E0C766-7F6A-4D31-9CF2-CF7A4FB0BA86}" dt="2020-10-20T12:09:29.678" v="644"/>
          <ac:spMkLst>
            <pc:docMk/>
            <pc:sldMk cId="4209631076" sldId="1034"/>
            <ac:spMk id="4" creationId="{9F078EC3-00FC-6D4B-9336-1BB438747989}"/>
          </ac:spMkLst>
        </pc:spChg>
        <pc:spChg chg="add del mod">
          <ac:chgData name="Cheng Fan" userId="73b39abba4055029" providerId="LiveId" clId="{B8E0C766-7F6A-4D31-9CF2-CF7A4FB0BA86}" dt="2020-10-20T12:09:37.945" v="647" actId="478"/>
          <ac:spMkLst>
            <pc:docMk/>
            <pc:sldMk cId="4209631076" sldId="1034"/>
            <ac:spMk id="7" creationId="{B3E7BC7F-A844-4435-B85A-FB40FF1A9C12}"/>
          </ac:spMkLst>
        </pc:spChg>
        <pc:spChg chg="mod">
          <ac:chgData name="Cheng Fan" userId="73b39abba4055029" providerId="LiveId" clId="{B8E0C766-7F6A-4D31-9CF2-CF7A4FB0BA86}" dt="2020-10-20T12:10:11.858" v="670" actId="15"/>
          <ac:spMkLst>
            <pc:docMk/>
            <pc:sldMk cId="4209631076" sldId="1034"/>
            <ac:spMk id="11" creationId="{00000000-0000-0000-0000-000000000000}"/>
          </ac:spMkLst>
        </pc:spChg>
        <pc:picChg chg="del">
          <ac:chgData name="Cheng Fan" userId="73b39abba4055029" providerId="LiveId" clId="{B8E0C766-7F6A-4D31-9CF2-CF7A4FB0BA86}" dt="2020-10-20T12:09:17.816" v="641" actId="478"/>
          <ac:picMkLst>
            <pc:docMk/>
            <pc:sldMk cId="4209631076" sldId="1034"/>
            <ac:picMk id="2" creationId="{00000000-0000-0000-0000-000000000000}"/>
          </ac:picMkLst>
        </pc:picChg>
        <pc:picChg chg="del">
          <ac:chgData name="Cheng Fan" userId="73b39abba4055029" providerId="LiveId" clId="{B8E0C766-7F6A-4D31-9CF2-CF7A4FB0BA86}" dt="2020-10-20T12:09:14.955" v="640" actId="478"/>
          <ac:picMkLst>
            <pc:docMk/>
            <pc:sldMk cId="4209631076" sldId="1034"/>
            <ac:picMk id="8" creationId="{00000000-0000-0000-0000-000000000000}"/>
          </ac:picMkLst>
        </pc:picChg>
      </pc:sldChg>
      <pc:sldChg chg="addSp delSp modSp mod">
        <pc:chgData name="Cheng Fan" userId="73b39abba4055029" providerId="LiveId" clId="{B8E0C766-7F6A-4D31-9CF2-CF7A4FB0BA86}" dt="2020-10-20T02:29:19.083" v="10" actId="21"/>
        <pc:sldMkLst>
          <pc:docMk/>
          <pc:sldMk cId="4136848560" sldId="1035"/>
        </pc:sldMkLst>
        <pc:picChg chg="add del mod">
          <ac:chgData name="Cheng Fan" userId="73b39abba4055029" providerId="LiveId" clId="{B8E0C766-7F6A-4D31-9CF2-CF7A4FB0BA86}" dt="2020-10-20T02:29:19.083" v="10" actId="21"/>
          <ac:picMkLst>
            <pc:docMk/>
            <pc:sldMk cId="4136848560" sldId="1035"/>
            <ac:picMk id="3" creationId="{9113F2D0-A483-4422-B46A-A962E6C09B45}"/>
          </ac:picMkLst>
        </pc:picChg>
      </pc:sldChg>
      <pc:sldChg chg="add">
        <pc:chgData name="Cheng Fan" userId="73b39abba4055029" providerId="LiveId" clId="{B8E0C766-7F6A-4D31-9CF2-CF7A4FB0BA86}" dt="2020-10-20T02:27:10.369" v="0"/>
        <pc:sldMkLst>
          <pc:docMk/>
          <pc:sldMk cId="3966220557" sldId="1036"/>
        </pc:sldMkLst>
      </pc:sldChg>
      <pc:sldChg chg="add">
        <pc:chgData name="Cheng Fan" userId="73b39abba4055029" providerId="LiveId" clId="{B8E0C766-7F6A-4D31-9CF2-CF7A4FB0BA86}" dt="2020-10-20T02:27:10.369" v="0"/>
        <pc:sldMkLst>
          <pc:docMk/>
          <pc:sldMk cId="334065369" sldId="1037"/>
        </pc:sldMkLst>
      </pc:sldChg>
      <pc:sldChg chg="add">
        <pc:chgData name="Cheng Fan" userId="73b39abba4055029" providerId="LiveId" clId="{B8E0C766-7F6A-4D31-9CF2-CF7A4FB0BA86}" dt="2020-10-20T02:27:10.369" v="0"/>
        <pc:sldMkLst>
          <pc:docMk/>
          <pc:sldMk cId="3604025698" sldId="1038"/>
        </pc:sldMkLst>
      </pc:sldChg>
      <pc:sldChg chg="addSp delSp modSp add mod">
        <pc:chgData name="Cheng Fan" userId="73b39abba4055029" providerId="LiveId" clId="{B8E0C766-7F6A-4D31-9CF2-CF7A4FB0BA86}" dt="2020-10-20T07:19:40.601" v="109" actId="1076"/>
        <pc:sldMkLst>
          <pc:docMk/>
          <pc:sldMk cId="2901950689" sldId="1039"/>
        </pc:sldMkLst>
        <pc:spChg chg="add mod">
          <ac:chgData name="Cheng Fan" userId="73b39abba4055029" providerId="LiveId" clId="{B8E0C766-7F6A-4D31-9CF2-CF7A4FB0BA86}" dt="2020-10-20T07:10:17.397" v="97" actId="20577"/>
          <ac:spMkLst>
            <pc:docMk/>
            <pc:sldMk cId="2901950689" sldId="1039"/>
            <ac:spMk id="2" creationId="{99CE534A-C71F-43A4-AE01-D9E3FCBCDEE8}"/>
          </ac:spMkLst>
        </pc:spChg>
        <pc:picChg chg="del">
          <ac:chgData name="Cheng Fan" userId="73b39abba4055029" providerId="LiveId" clId="{B8E0C766-7F6A-4D31-9CF2-CF7A4FB0BA86}" dt="2020-10-20T07:19:01.366" v="103" actId="478"/>
          <ac:picMkLst>
            <pc:docMk/>
            <pc:sldMk cId="2901950689" sldId="1039"/>
            <ac:picMk id="3" creationId="{45589F13-BEFA-40BA-A5B8-1B1DB615F0AB}"/>
          </ac:picMkLst>
        </pc:picChg>
        <pc:picChg chg="del">
          <ac:chgData name="Cheng Fan" userId="73b39abba4055029" providerId="LiveId" clId="{B8E0C766-7F6A-4D31-9CF2-CF7A4FB0BA86}" dt="2020-10-20T07:19:26.124" v="105" actId="478"/>
          <ac:picMkLst>
            <pc:docMk/>
            <pc:sldMk cId="2901950689" sldId="1039"/>
            <ac:picMk id="6" creationId="{B24936C6-9AFF-4498-A712-D1A0E5C12E52}"/>
          </ac:picMkLst>
        </pc:picChg>
        <pc:picChg chg="add mod">
          <ac:chgData name="Cheng Fan" userId="73b39abba4055029" providerId="LiveId" clId="{B8E0C766-7F6A-4D31-9CF2-CF7A4FB0BA86}" dt="2020-10-20T07:19:03.409" v="104" actId="1076"/>
          <ac:picMkLst>
            <pc:docMk/>
            <pc:sldMk cId="2901950689" sldId="1039"/>
            <ac:picMk id="7" creationId="{C7184C66-7114-4B43-89A5-5482DD8F571D}"/>
          </ac:picMkLst>
        </pc:picChg>
        <pc:picChg chg="add mod">
          <ac:chgData name="Cheng Fan" userId="73b39abba4055029" providerId="LiveId" clId="{B8E0C766-7F6A-4D31-9CF2-CF7A4FB0BA86}" dt="2020-10-20T07:19:40.601" v="109" actId="1076"/>
          <ac:picMkLst>
            <pc:docMk/>
            <pc:sldMk cId="2901950689" sldId="1039"/>
            <ac:picMk id="9" creationId="{977C92FE-39EF-4B90-8105-DD446D8C4FB4}"/>
          </ac:picMkLst>
        </pc:picChg>
      </pc:sldChg>
      <pc:sldChg chg="addSp delSp modSp new mod">
        <pc:chgData name="Cheng Fan" userId="73b39abba4055029" providerId="LiveId" clId="{B8E0C766-7F6A-4D31-9CF2-CF7A4FB0BA86}" dt="2020-10-20T02:29:35.725" v="16" actId="478"/>
        <pc:sldMkLst>
          <pc:docMk/>
          <pc:sldMk cId="1359686923" sldId="1040"/>
        </pc:sldMkLst>
        <pc:spChg chg="del">
          <ac:chgData name="Cheng Fan" userId="73b39abba4055029" providerId="LiveId" clId="{B8E0C766-7F6A-4D31-9CF2-CF7A4FB0BA86}" dt="2020-10-20T02:29:32.105" v="15" actId="478"/>
          <ac:spMkLst>
            <pc:docMk/>
            <pc:sldMk cId="1359686923" sldId="1040"/>
            <ac:spMk id="2" creationId="{C0E75CF0-79D2-438D-B7A2-02A9F39CEFB1}"/>
          </ac:spMkLst>
        </pc:spChg>
        <pc:spChg chg="del">
          <ac:chgData name="Cheng Fan" userId="73b39abba4055029" providerId="LiveId" clId="{B8E0C766-7F6A-4D31-9CF2-CF7A4FB0BA86}" dt="2020-10-20T02:29:35.725" v="16" actId="478"/>
          <ac:spMkLst>
            <pc:docMk/>
            <pc:sldMk cId="1359686923" sldId="1040"/>
            <ac:spMk id="3" creationId="{CC62BD19-EAB7-4926-A78F-429E93E3DAFA}"/>
          </ac:spMkLst>
        </pc:spChg>
        <pc:picChg chg="add mod">
          <ac:chgData name="Cheng Fan" userId="73b39abba4055029" providerId="LiveId" clId="{B8E0C766-7F6A-4D31-9CF2-CF7A4FB0BA86}" dt="2020-10-20T02:29:27.371" v="14" actId="1076"/>
          <ac:picMkLst>
            <pc:docMk/>
            <pc:sldMk cId="1359686923" sldId="1040"/>
            <ac:picMk id="5" creationId="{2C0A5155-D4D9-41AA-BAC0-D4F72A3994A5}"/>
          </ac:picMkLst>
        </pc:picChg>
      </pc:sldChg>
      <pc:sldChg chg="addSp delSp modSp new mod">
        <pc:chgData name="Cheng Fan" userId="73b39abba4055029" providerId="LiveId" clId="{B8E0C766-7F6A-4D31-9CF2-CF7A4FB0BA86}" dt="2020-10-20T08:43:55.924" v="128" actId="1076"/>
        <pc:sldMkLst>
          <pc:docMk/>
          <pc:sldMk cId="1078241116" sldId="1041"/>
        </pc:sldMkLst>
        <pc:spChg chg="del mod">
          <ac:chgData name="Cheng Fan" userId="73b39abba4055029" providerId="LiveId" clId="{B8E0C766-7F6A-4D31-9CF2-CF7A4FB0BA86}" dt="2020-10-20T08:39:43.582" v="112" actId="478"/>
          <ac:spMkLst>
            <pc:docMk/>
            <pc:sldMk cId="1078241116" sldId="1041"/>
            <ac:spMk id="2" creationId="{275A4AA8-E3A0-46D1-A89B-E086593A7BF2}"/>
          </ac:spMkLst>
        </pc:spChg>
        <pc:spChg chg="del mod">
          <ac:chgData name="Cheng Fan" userId="73b39abba4055029" providerId="LiveId" clId="{B8E0C766-7F6A-4D31-9CF2-CF7A4FB0BA86}" dt="2020-10-20T08:39:46.382" v="114" actId="478"/>
          <ac:spMkLst>
            <pc:docMk/>
            <pc:sldMk cId="1078241116" sldId="1041"/>
            <ac:spMk id="3" creationId="{A370E221-A26F-4F41-92A8-A5E45EA1E656}"/>
          </ac:spMkLst>
        </pc:spChg>
        <pc:spChg chg="del mod">
          <ac:chgData name="Cheng Fan" userId="73b39abba4055029" providerId="LiveId" clId="{B8E0C766-7F6A-4D31-9CF2-CF7A4FB0BA86}" dt="2020-10-20T08:39:55.624" v="117" actId="478"/>
          <ac:spMkLst>
            <pc:docMk/>
            <pc:sldMk cId="1078241116" sldId="1041"/>
            <ac:spMk id="4" creationId="{C7507A51-638B-48A1-A922-18CAF4F5E2B4}"/>
          </ac:spMkLst>
        </pc:spChg>
        <pc:spChg chg="del">
          <ac:chgData name="Cheng Fan" userId="73b39abba4055029" providerId="LiveId" clId="{B8E0C766-7F6A-4D31-9CF2-CF7A4FB0BA86}" dt="2020-10-20T08:39:49.946" v="115" actId="478"/>
          <ac:spMkLst>
            <pc:docMk/>
            <pc:sldMk cId="1078241116" sldId="1041"/>
            <ac:spMk id="5" creationId="{4B3988A1-679B-4C7B-AC2A-8A9A30FB7E56}"/>
          </ac:spMkLst>
        </pc:spChg>
        <pc:picChg chg="add mod">
          <ac:chgData name="Cheng Fan" userId="73b39abba4055029" providerId="LiveId" clId="{B8E0C766-7F6A-4D31-9CF2-CF7A4FB0BA86}" dt="2020-10-20T08:43:19.400" v="122" actId="1076"/>
          <ac:picMkLst>
            <pc:docMk/>
            <pc:sldMk cId="1078241116" sldId="1041"/>
            <ac:picMk id="7" creationId="{8EA9BDA2-22CE-4F60-82DE-D28985EC5D5B}"/>
          </ac:picMkLst>
        </pc:picChg>
        <pc:picChg chg="add mod">
          <ac:chgData name="Cheng Fan" userId="73b39abba4055029" providerId="LiveId" clId="{B8E0C766-7F6A-4D31-9CF2-CF7A4FB0BA86}" dt="2020-10-20T08:43:55.924" v="128" actId="1076"/>
          <ac:picMkLst>
            <pc:docMk/>
            <pc:sldMk cId="1078241116" sldId="1041"/>
            <ac:picMk id="9" creationId="{C7B8771C-F8CA-4459-A8D5-A5D2E712D531}"/>
          </ac:picMkLst>
        </pc:picChg>
      </pc:sldChg>
      <pc:sldChg chg="addSp delSp modSp new mod">
        <pc:chgData name="Cheng Fan" userId="73b39abba4055029" providerId="LiveId" clId="{B8E0C766-7F6A-4D31-9CF2-CF7A4FB0BA86}" dt="2020-10-20T13:08:43.319" v="754" actId="20577"/>
        <pc:sldMkLst>
          <pc:docMk/>
          <pc:sldMk cId="337346757" sldId="1042"/>
        </pc:sldMkLst>
        <pc:spChg chg="del">
          <ac:chgData name="Cheng Fan" userId="73b39abba4055029" providerId="LiveId" clId="{B8E0C766-7F6A-4D31-9CF2-CF7A4FB0BA86}" dt="2020-10-20T11:25:54.468" v="132" actId="478"/>
          <ac:spMkLst>
            <pc:docMk/>
            <pc:sldMk cId="337346757" sldId="1042"/>
            <ac:spMk id="2" creationId="{5B326B98-FCF1-452C-A928-E2C165DFD8FF}"/>
          </ac:spMkLst>
        </pc:spChg>
        <pc:spChg chg="del">
          <ac:chgData name="Cheng Fan" userId="73b39abba4055029" providerId="LiveId" clId="{B8E0C766-7F6A-4D31-9CF2-CF7A4FB0BA86}" dt="2020-10-20T11:25:51.732" v="131" actId="478"/>
          <ac:spMkLst>
            <pc:docMk/>
            <pc:sldMk cId="337346757" sldId="1042"/>
            <ac:spMk id="3" creationId="{E9B4AF96-8751-497F-97B3-95BB5883EEBD}"/>
          </ac:spMkLst>
        </pc:spChg>
        <pc:spChg chg="add mod">
          <ac:chgData name="Cheng Fan" userId="73b39abba4055029" providerId="LiveId" clId="{B8E0C766-7F6A-4D31-9CF2-CF7A4FB0BA86}" dt="2020-10-20T13:08:43.319" v="754" actId="20577"/>
          <ac:spMkLst>
            <pc:docMk/>
            <pc:sldMk cId="337346757" sldId="1042"/>
            <ac:spMk id="5" creationId="{12888351-6F9E-48FA-B3D6-CC63B9C91A2B}"/>
          </ac:spMkLst>
        </pc:spChg>
        <pc:spChg chg="add mod">
          <ac:chgData name="Cheng Fan" userId="73b39abba4055029" providerId="LiveId" clId="{B8E0C766-7F6A-4D31-9CF2-CF7A4FB0BA86}" dt="2020-10-20T11:36:20.359" v="593" actId="20577"/>
          <ac:spMkLst>
            <pc:docMk/>
            <pc:sldMk cId="337346757" sldId="1042"/>
            <ac:spMk id="7" creationId="{A837F138-7A2E-4477-A37B-2F394C93BE60}"/>
          </ac:spMkLst>
        </pc:spChg>
        <pc:spChg chg="add mod">
          <ac:chgData name="Cheng Fan" userId="73b39abba4055029" providerId="LiveId" clId="{B8E0C766-7F6A-4D31-9CF2-CF7A4FB0BA86}" dt="2020-10-20T11:36:43.550" v="604" actId="20577"/>
          <ac:spMkLst>
            <pc:docMk/>
            <pc:sldMk cId="337346757" sldId="1042"/>
            <ac:spMk id="9" creationId="{4141A29F-59DA-4B21-84DF-DA17E601D525}"/>
          </ac:spMkLst>
        </pc:spChg>
        <pc:spChg chg="add mod">
          <ac:chgData name="Cheng Fan" userId="73b39abba4055029" providerId="LiveId" clId="{B8E0C766-7F6A-4D31-9CF2-CF7A4FB0BA86}" dt="2020-10-20T11:38:20.343" v="614" actId="20577"/>
          <ac:spMkLst>
            <pc:docMk/>
            <pc:sldMk cId="337346757" sldId="1042"/>
            <ac:spMk id="10" creationId="{1CD96B42-8D09-468A-826A-BD7A3DD6B1AE}"/>
          </ac:spMkLst>
        </pc:spChg>
      </pc:sldChg>
      <pc:sldChg chg="delSp add mod ord">
        <pc:chgData name="Cheng Fan" userId="73b39abba4055029" providerId="LiveId" clId="{B8E0C766-7F6A-4D31-9CF2-CF7A4FB0BA86}" dt="2020-10-20T12:09:07.850" v="637"/>
        <pc:sldMkLst>
          <pc:docMk/>
          <pc:sldMk cId="2967900090" sldId="1043"/>
        </pc:sldMkLst>
        <pc:spChg chg="del">
          <ac:chgData name="Cheng Fan" userId="73b39abba4055029" providerId="LiveId" clId="{B8E0C766-7F6A-4D31-9CF2-CF7A4FB0BA86}" dt="2020-10-20T12:09:04.412" v="635" actId="478"/>
          <ac:spMkLst>
            <pc:docMk/>
            <pc:sldMk cId="2967900090" sldId="1043"/>
            <ac:spMk id="7" creationId="{B3E7BC7F-A844-4435-B85A-FB40FF1A9C12}"/>
          </ac:spMkLst>
        </pc:spChg>
      </pc:sldChg>
      <pc:sldChg chg="modSp add mod">
        <pc:chgData name="Cheng Fan" userId="73b39abba4055029" providerId="LiveId" clId="{B8E0C766-7F6A-4D31-9CF2-CF7A4FB0BA86}" dt="2020-10-20T12:11:51.574" v="676" actId="14100"/>
        <pc:sldMkLst>
          <pc:docMk/>
          <pc:sldMk cId="2930575410" sldId="1044"/>
        </pc:sldMkLst>
        <pc:spChg chg="mod">
          <ac:chgData name="Cheng Fan" userId="73b39abba4055029" providerId="LiveId" clId="{B8E0C766-7F6A-4D31-9CF2-CF7A4FB0BA86}" dt="2020-10-20T12:11:40.976" v="675"/>
          <ac:spMkLst>
            <pc:docMk/>
            <pc:sldMk cId="2930575410" sldId="1044"/>
            <ac:spMk id="4" creationId="{9F078EC3-00FC-6D4B-9336-1BB438747989}"/>
          </ac:spMkLst>
        </pc:spChg>
        <pc:spChg chg="mod">
          <ac:chgData name="Cheng Fan" userId="73b39abba4055029" providerId="LiveId" clId="{B8E0C766-7F6A-4D31-9CF2-CF7A4FB0BA86}" dt="2020-10-20T12:11:51.574" v="676" actId="14100"/>
          <ac:spMkLst>
            <pc:docMk/>
            <pc:sldMk cId="2930575410" sldId="1044"/>
            <ac:spMk id="11" creationId="{00000000-0000-0000-0000-000000000000}"/>
          </ac:spMkLst>
        </pc:spChg>
      </pc:sldChg>
      <pc:sldChg chg="modSp add mod">
        <pc:chgData name="Cheng Fan" userId="73b39abba4055029" providerId="LiveId" clId="{B8E0C766-7F6A-4D31-9CF2-CF7A4FB0BA86}" dt="2020-10-20T12:14:01.988" v="722" actId="20577"/>
        <pc:sldMkLst>
          <pc:docMk/>
          <pc:sldMk cId="1139542016" sldId="1045"/>
        </pc:sldMkLst>
        <pc:spChg chg="mod">
          <ac:chgData name="Cheng Fan" userId="73b39abba4055029" providerId="LiveId" clId="{B8E0C766-7F6A-4D31-9CF2-CF7A4FB0BA86}" dt="2020-10-20T12:12:38.399" v="679"/>
          <ac:spMkLst>
            <pc:docMk/>
            <pc:sldMk cId="1139542016" sldId="1045"/>
            <ac:spMk id="4" creationId="{9F078EC3-00FC-6D4B-9336-1BB438747989}"/>
          </ac:spMkLst>
        </pc:spChg>
        <pc:spChg chg="mod">
          <ac:chgData name="Cheng Fan" userId="73b39abba4055029" providerId="LiveId" clId="{B8E0C766-7F6A-4D31-9CF2-CF7A4FB0BA86}" dt="2020-10-20T12:14:01.988" v="722" actId="20577"/>
          <ac:spMkLst>
            <pc:docMk/>
            <pc:sldMk cId="1139542016" sldId="1045"/>
            <ac:spMk id="11" creationId="{00000000-0000-0000-0000-000000000000}"/>
          </ac:spMkLst>
        </pc:spChg>
      </pc:sldChg>
      <pc:sldChg chg="modSp mod">
        <pc:chgData name="Cheng Fan" userId="73b39abba4055029" providerId="LiveId" clId="{B8E0C766-7F6A-4D31-9CF2-CF7A4FB0BA86}" dt="2020-10-22T02:30:44.668" v="969" actId="121"/>
        <pc:sldMkLst>
          <pc:docMk/>
          <pc:sldMk cId="3129256341" sldId="1046"/>
        </pc:sldMkLst>
        <pc:spChg chg="mod">
          <ac:chgData name="Cheng Fan" userId="73b39abba4055029" providerId="LiveId" clId="{B8E0C766-7F6A-4D31-9CF2-CF7A4FB0BA86}" dt="2020-10-22T02:30:44.668" v="969" actId="121"/>
          <ac:spMkLst>
            <pc:docMk/>
            <pc:sldMk cId="3129256341" sldId="1046"/>
            <ac:spMk id="7" creationId="{BF30EEDA-CD35-44F8-A0D3-BA326015DE5F}"/>
          </ac:spMkLst>
        </pc:spChg>
      </pc:sldChg>
    </pc:docChg>
  </pc:docChgLst>
  <pc:docChgLst>
    <pc:chgData name="Cheng Fan" userId="73b39abba4055029" providerId="LiveId" clId="{ABCAF71F-AED0-4E5C-9242-060CF5BF4008}"/>
    <pc:docChg chg="modSld">
      <pc:chgData name="Cheng Fan" userId="73b39abba4055029" providerId="LiveId" clId="{ABCAF71F-AED0-4E5C-9242-060CF5BF4008}" dt="2022-10-12T09:16:14.840" v="0" actId="20577"/>
      <pc:docMkLst>
        <pc:docMk/>
      </pc:docMkLst>
      <pc:sldChg chg="modSp mod">
        <pc:chgData name="Cheng Fan" userId="73b39abba4055029" providerId="LiveId" clId="{ABCAF71F-AED0-4E5C-9242-060CF5BF4008}" dt="2022-10-12T09:16:14.840" v="0" actId="20577"/>
        <pc:sldMkLst>
          <pc:docMk/>
          <pc:sldMk cId="2040243274" sldId="628"/>
        </pc:sldMkLst>
        <pc:spChg chg="mod">
          <ac:chgData name="Cheng Fan" userId="73b39abba4055029" providerId="LiveId" clId="{ABCAF71F-AED0-4E5C-9242-060CF5BF4008}" dt="2022-10-12T09:16:14.840" v="0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  <pc:docChgLst>
    <pc:chgData name="Fan Cheng" userId="73b39abba4055029" providerId="LiveId" clId="{B266636A-D569-4AE4-9417-9F43F49312C1}"/>
    <pc:docChg chg="undo custSel addSld delSld modSld sldOrd">
      <pc:chgData name="Fan Cheng" userId="73b39abba4055029" providerId="LiveId" clId="{B266636A-D569-4AE4-9417-9F43F49312C1}" dt="2018-07-30T08:05:33.267" v="8427" actId="20577"/>
      <pc:docMkLst>
        <pc:docMk/>
      </pc:docMkLst>
      <pc:sldChg chg="del">
        <pc:chgData name="Fan Cheng" userId="73b39abba4055029" providerId="LiveId" clId="{B266636A-D569-4AE4-9417-9F43F49312C1}" dt="2018-07-29T21:10:49.646" v="6838" actId="2696"/>
        <pc:sldMkLst>
          <pc:docMk/>
          <pc:sldMk cId="844665580" sldId="258"/>
        </pc:sldMkLst>
      </pc:sldChg>
      <pc:sldChg chg="del">
        <pc:chgData name="Fan Cheng" userId="73b39abba4055029" providerId="LiveId" clId="{B266636A-D569-4AE4-9417-9F43F49312C1}" dt="2018-07-29T21:10:50.237" v="6841" actId="2696"/>
        <pc:sldMkLst>
          <pc:docMk/>
          <pc:sldMk cId="2012767092" sldId="263"/>
        </pc:sldMkLst>
      </pc:sldChg>
      <pc:sldChg chg="del">
        <pc:chgData name="Fan Cheng" userId="73b39abba4055029" providerId="LiveId" clId="{B266636A-D569-4AE4-9417-9F43F49312C1}" dt="2018-07-29T21:10:47.955" v="6829" actId="2696"/>
        <pc:sldMkLst>
          <pc:docMk/>
          <pc:sldMk cId="3808521123" sldId="266"/>
        </pc:sldMkLst>
      </pc:sldChg>
      <pc:sldChg chg="del">
        <pc:chgData name="Fan Cheng" userId="73b39abba4055029" providerId="LiveId" clId="{B266636A-D569-4AE4-9417-9F43F49312C1}" dt="2018-07-29T21:10:50.664" v="6843" actId="2696"/>
        <pc:sldMkLst>
          <pc:docMk/>
          <pc:sldMk cId="2486728610" sldId="267"/>
        </pc:sldMkLst>
      </pc:sldChg>
      <pc:sldChg chg="del">
        <pc:chgData name="Fan Cheng" userId="73b39abba4055029" providerId="LiveId" clId="{B266636A-D569-4AE4-9417-9F43F49312C1}" dt="2018-07-29T21:10:50.875" v="6844" actId="2696"/>
        <pc:sldMkLst>
          <pc:docMk/>
          <pc:sldMk cId="512884373" sldId="268"/>
        </pc:sldMkLst>
      </pc:sldChg>
      <pc:sldChg chg="del">
        <pc:chgData name="Fan Cheng" userId="73b39abba4055029" providerId="LiveId" clId="{B266636A-D569-4AE4-9417-9F43F49312C1}" dt="2018-07-29T21:10:48.146" v="6830" actId="2696"/>
        <pc:sldMkLst>
          <pc:docMk/>
          <pc:sldMk cId="3453302971" sldId="271"/>
        </pc:sldMkLst>
      </pc:sldChg>
      <pc:sldChg chg="add del">
        <pc:chgData name="Fan Cheng" userId="73b39abba4055029" providerId="LiveId" clId="{B266636A-D569-4AE4-9417-9F43F49312C1}" dt="2018-07-29T21:20:31.072" v="7199" actId="2696"/>
        <pc:sldMkLst>
          <pc:docMk/>
          <pc:sldMk cId="2213919360" sldId="278"/>
        </pc:sldMkLst>
      </pc:sldChg>
      <pc:sldChg chg="addSp delSp modSp add modAnim modNotesTx">
        <pc:chgData name="Fan Cheng" userId="73b39abba4055029" providerId="LiveId" clId="{B266636A-D569-4AE4-9417-9F43F49312C1}" dt="2018-07-30T08:05:33.267" v="8427" actId="20577"/>
        <pc:sldMkLst>
          <pc:docMk/>
          <pc:sldMk cId="3529519353" sldId="278"/>
        </pc:sldMkLst>
        <pc:spChg chg="add del">
          <ac:chgData name="Fan Cheng" userId="73b39abba4055029" providerId="LiveId" clId="{B266636A-D569-4AE4-9417-9F43F49312C1}" dt="2018-07-30T00:31:29.914" v="7448" actId="478"/>
          <ac:spMkLst>
            <pc:docMk/>
            <pc:sldMk cId="3529519353" sldId="278"/>
            <ac:spMk id="2" creationId="{00000000-0000-0000-0000-000000000000}"/>
          </ac:spMkLst>
        </pc:spChg>
        <pc:spChg chg="del">
          <ac:chgData name="Fan Cheng" userId="73b39abba4055029" providerId="LiveId" clId="{B266636A-D569-4AE4-9417-9F43F49312C1}" dt="2018-07-30T00:30:51.185" v="7434" actId="478"/>
          <ac:spMkLst>
            <pc:docMk/>
            <pc:sldMk cId="3529519353" sldId="278"/>
            <ac:spMk id="3" creationId="{00000000-0000-0000-0000-000000000000}"/>
          </ac:spMkLst>
        </pc:spChg>
        <pc:spChg chg="add del mod">
          <ac:chgData name="Fan Cheng" userId="73b39abba4055029" providerId="LiveId" clId="{B266636A-D569-4AE4-9417-9F43F49312C1}" dt="2018-07-30T02:19:26.957" v="8416" actId="20577"/>
          <ac:spMkLst>
            <pc:docMk/>
            <pc:sldMk cId="3529519353" sldId="278"/>
            <ac:spMk id="6" creationId="{5364887B-0B78-284B-8760-C9813904624A}"/>
          </ac:spMkLst>
        </pc:spChg>
        <pc:spChg chg="del">
          <ac:chgData name="Fan Cheng" userId="73b39abba4055029" providerId="LiveId" clId="{B266636A-D569-4AE4-9417-9F43F49312C1}" dt="2018-07-30T00:31:06.491" v="7442" actId="478"/>
          <ac:spMkLst>
            <pc:docMk/>
            <pc:sldMk cId="3529519353" sldId="278"/>
            <ac:spMk id="7" creationId="{5DC5172B-4DD5-0442-ACD6-74DA9611A927}"/>
          </ac:spMkLst>
        </pc:spChg>
        <pc:spChg chg="add del mod">
          <ac:chgData name="Fan Cheng" userId="73b39abba4055029" providerId="LiveId" clId="{B266636A-D569-4AE4-9417-9F43F49312C1}" dt="2018-07-30T00:31:29.914" v="7448" actId="478"/>
          <ac:spMkLst>
            <pc:docMk/>
            <pc:sldMk cId="3529519353" sldId="278"/>
            <ac:spMk id="8" creationId="{56DE2CA6-CC5F-4013-8227-E318EA8238F9}"/>
          </ac:spMkLst>
        </pc:spChg>
        <pc:spChg chg="del">
          <ac:chgData name="Fan Cheng" userId="73b39abba4055029" providerId="LiveId" clId="{B266636A-D569-4AE4-9417-9F43F49312C1}" dt="2018-07-30T00:31:03.302" v="7441" actId="478"/>
          <ac:spMkLst>
            <pc:docMk/>
            <pc:sldMk cId="3529519353" sldId="278"/>
            <ac:spMk id="14" creationId="{00000000-0000-0000-0000-000000000000}"/>
          </ac:spMkLst>
        </pc:spChg>
        <pc:spChg chg="del">
          <ac:chgData name="Fan Cheng" userId="73b39abba4055029" providerId="LiveId" clId="{B266636A-D569-4AE4-9417-9F43F49312C1}" dt="2018-07-30T00:31:17.452" v="7446" actId="478"/>
          <ac:spMkLst>
            <pc:docMk/>
            <pc:sldMk cId="3529519353" sldId="278"/>
            <ac:spMk id="15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8:05:33.267" v="8427" actId="20577"/>
          <ac:spMkLst>
            <pc:docMk/>
            <pc:sldMk cId="3529519353" sldId="278"/>
            <ac:spMk id="19" creationId="{8004D104-C37C-4745-9D3E-52AB98DD0C1A}"/>
          </ac:spMkLst>
        </pc:spChg>
        <pc:spChg chg="del mod">
          <ac:chgData name="Fan Cheng" userId="73b39abba4055029" providerId="LiveId" clId="{B266636A-D569-4AE4-9417-9F43F49312C1}" dt="2018-07-30T00:30:56.018" v="7435" actId="478"/>
          <ac:spMkLst>
            <pc:docMk/>
            <pc:sldMk cId="3529519353" sldId="278"/>
            <ac:spMk id="29" creationId="{00000000-0000-0000-0000-000000000000}"/>
          </ac:spMkLst>
        </pc:spChg>
        <pc:spChg chg="del">
          <ac:chgData name="Fan Cheng" userId="73b39abba4055029" providerId="LiveId" clId="{B266636A-D569-4AE4-9417-9F43F49312C1}" dt="2018-07-30T00:31:09.521" v="7443" actId="478"/>
          <ac:spMkLst>
            <pc:docMk/>
            <pc:sldMk cId="3529519353" sldId="278"/>
            <ac:spMk id="30" creationId="{00000000-0000-0000-0000-000000000000}"/>
          </ac:spMkLst>
        </pc:spChg>
        <pc:grpChg chg="del">
          <ac:chgData name="Fan Cheng" userId="73b39abba4055029" providerId="LiveId" clId="{B266636A-D569-4AE4-9417-9F43F49312C1}" dt="2018-07-29T21:20:57.962" v="7262" actId="478"/>
          <ac:grpSpMkLst>
            <pc:docMk/>
            <pc:sldMk cId="3529519353" sldId="278"/>
            <ac:grpSpMk id="39" creationId="{5E45BE03-FA55-3D47-9020-6868EBEB93FA}"/>
          </ac:grpSpMkLst>
        </pc:grpChg>
        <pc:grpChg chg="del">
          <ac:chgData name="Fan Cheng" userId="73b39abba4055029" providerId="LiveId" clId="{B266636A-D569-4AE4-9417-9F43F49312C1}" dt="2018-07-29T21:20:56.052" v="7261" actId="478"/>
          <ac:grpSpMkLst>
            <pc:docMk/>
            <pc:sldMk cId="3529519353" sldId="278"/>
            <ac:grpSpMk id="49" creationId="{5A8C3A22-26ED-504E-A65A-F96B3736B08E}"/>
          </ac:grpSpMkLst>
        </pc:grpChg>
        <pc:picChg chg="del mod">
          <ac:chgData name="Fan Cheng" userId="73b39abba4055029" providerId="LiveId" clId="{B266636A-D569-4AE4-9417-9F43F49312C1}" dt="2018-07-30T00:31:13.917" v="7445" actId="478"/>
          <ac:picMkLst>
            <pc:docMk/>
            <pc:sldMk cId="3529519353" sldId="278"/>
            <ac:picMk id="5" creationId="{00000000-0000-0000-0000-000000000000}"/>
          </ac:picMkLst>
        </pc:picChg>
        <pc:picChg chg="add del mod">
          <ac:chgData name="Fan Cheng" userId="73b39abba4055029" providerId="LiveId" clId="{B266636A-D569-4AE4-9417-9F43F49312C1}" dt="2018-07-30T00:43:29.112" v="8161"/>
          <ac:picMkLst>
            <pc:docMk/>
            <pc:sldMk cId="3529519353" sldId="278"/>
            <ac:picMk id="1026" creationId="{C13F42EA-069C-4825-B886-33600E0EBF8B}"/>
          </ac:picMkLst>
        </pc:picChg>
        <pc:picChg chg="add mod">
          <ac:chgData name="Fan Cheng" userId="73b39abba4055029" providerId="LiveId" clId="{B266636A-D569-4AE4-9417-9F43F49312C1}" dt="2018-07-30T00:50:00.847" v="8213" actId="1038"/>
          <ac:picMkLst>
            <pc:docMk/>
            <pc:sldMk cId="3529519353" sldId="278"/>
            <ac:picMk id="1028" creationId="{E0CDCCBE-E937-444C-8C3C-95674205BF4D}"/>
          </ac:picMkLst>
        </pc:picChg>
        <pc:picChg chg="add mod">
          <ac:chgData name="Fan Cheng" userId="73b39abba4055029" providerId="LiveId" clId="{B266636A-D569-4AE4-9417-9F43F49312C1}" dt="2018-07-30T00:49:52.708" v="8198" actId="1037"/>
          <ac:picMkLst>
            <pc:docMk/>
            <pc:sldMk cId="3529519353" sldId="278"/>
            <ac:picMk id="1030" creationId="{439149F2-3458-435E-AF9F-D7107A0CAFB0}"/>
          </ac:picMkLst>
        </pc:picChg>
        <pc:picChg chg="add mod">
          <ac:chgData name="Fan Cheng" userId="73b39abba4055029" providerId="LiveId" clId="{B266636A-D569-4AE4-9417-9F43F49312C1}" dt="2018-07-30T00:49:57.999" v="8210" actId="1037"/>
          <ac:picMkLst>
            <pc:docMk/>
            <pc:sldMk cId="3529519353" sldId="278"/>
            <ac:picMk id="1032" creationId="{E97BBE4B-7183-45D6-92CD-720024F7A477}"/>
          </ac:picMkLst>
        </pc:picChg>
      </pc:sldChg>
      <pc:sldChg chg="del">
        <pc:chgData name="Fan Cheng" userId="73b39abba4055029" providerId="LiveId" clId="{B266636A-D569-4AE4-9417-9F43F49312C1}" dt="2018-07-29T21:10:46.477" v="6821" actId="2696"/>
        <pc:sldMkLst>
          <pc:docMk/>
          <pc:sldMk cId="2432937344" sldId="279"/>
        </pc:sldMkLst>
      </pc:sldChg>
      <pc:sldChg chg="del">
        <pc:chgData name="Fan Cheng" userId="73b39abba4055029" providerId="LiveId" clId="{B266636A-D569-4AE4-9417-9F43F49312C1}" dt="2018-07-29T21:10:51.518" v="6847" actId="2696"/>
        <pc:sldMkLst>
          <pc:docMk/>
          <pc:sldMk cId="4122175973" sldId="280"/>
        </pc:sldMkLst>
      </pc:sldChg>
      <pc:sldChg chg="del">
        <pc:chgData name="Fan Cheng" userId="73b39abba4055029" providerId="LiveId" clId="{B266636A-D569-4AE4-9417-9F43F49312C1}" dt="2018-07-29T21:10:47.209" v="6825" actId="2696"/>
        <pc:sldMkLst>
          <pc:docMk/>
          <pc:sldMk cId="159402455" sldId="288"/>
        </pc:sldMkLst>
      </pc:sldChg>
      <pc:sldChg chg="del">
        <pc:chgData name="Fan Cheng" userId="73b39abba4055029" providerId="LiveId" clId="{B266636A-D569-4AE4-9417-9F43F49312C1}" dt="2018-07-29T21:10:47.768" v="6828" actId="2696"/>
        <pc:sldMkLst>
          <pc:docMk/>
          <pc:sldMk cId="2450602495" sldId="289"/>
        </pc:sldMkLst>
      </pc:sldChg>
      <pc:sldChg chg="del">
        <pc:chgData name="Fan Cheng" userId="73b39abba4055029" providerId="LiveId" clId="{B266636A-D569-4AE4-9417-9F43F49312C1}" dt="2018-07-29T21:10:44.752" v="6811" actId="2696"/>
        <pc:sldMkLst>
          <pc:docMk/>
          <pc:sldMk cId="4156828831" sldId="406"/>
        </pc:sldMkLst>
      </pc:sldChg>
      <pc:sldChg chg="del">
        <pc:chgData name="Fan Cheng" userId="73b39abba4055029" providerId="LiveId" clId="{B266636A-D569-4AE4-9417-9F43F49312C1}" dt="2018-07-29T21:10:44.873" v="6812" actId="2696"/>
        <pc:sldMkLst>
          <pc:docMk/>
          <pc:sldMk cId="3202255490" sldId="421"/>
        </pc:sldMkLst>
      </pc:sldChg>
      <pc:sldChg chg="modSp">
        <pc:chgData name="Fan Cheng" userId="73b39abba4055029" providerId="LiveId" clId="{B266636A-D569-4AE4-9417-9F43F49312C1}" dt="2018-07-30T00:27:29.506" v="7376" actId="113"/>
        <pc:sldMkLst>
          <pc:docMk/>
          <pc:sldMk cId="2040243274" sldId="628"/>
        </pc:sldMkLst>
        <pc:spChg chg="mod">
          <ac:chgData name="Fan Cheng" userId="73b39abba4055029" providerId="LiveId" clId="{B266636A-D569-4AE4-9417-9F43F49312C1}" dt="2018-07-30T00:27:29.506" v="7376" actId="113"/>
          <ac:spMkLst>
            <pc:docMk/>
            <pc:sldMk cId="2040243274" sldId="628"/>
            <ac:spMk id="6" creationId="{50CF6249-A30E-1C4B-8788-87183A84F3D8}"/>
          </ac:spMkLst>
        </pc:spChg>
      </pc:sldChg>
      <pc:sldChg chg="del">
        <pc:chgData name="Fan Cheng" userId="73b39abba4055029" providerId="LiveId" clId="{B266636A-D569-4AE4-9417-9F43F49312C1}" dt="2018-07-29T21:10:52.777" v="6852" actId="2696"/>
        <pc:sldMkLst>
          <pc:docMk/>
          <pc:sldMk cId="2479631001" sldId="671"/>
        </pc:sldMkLst>
      </pc:sldChg>
      <pc:sldChg chg="delSp modSp modAnim">
        <pc:chgData name="Fan Cheng" userId="73b39abba4055029" providerId="LiveId" clId="{B266636A-D569-4AE4-9417-9F43F49312C1}" dt="2018-07-30T00:09:32.419" v="7272"/>
        <pc:sldMkLst>
          <pc:docMk/>
          <pc:sldMk cId="4133409235" sldId="672"/>
        </pc:sldMkLst>
        <pc:spChg chg="del">
          <ac:chgData name="Fan Cheng" userId="73b39abba4055029" providerId="LiveId" clId="{B266636A-D569-4AE4-9417-9F43F49312C1}" dt="2018-07-30T00:07:58.526" v="7265" actId="478"/>
          <ac:spMkLst>
            <pc:docMk/>
            <pc:sldMk cId="4133409235" sldId="672"/>
            <ac:spMk id="2" creationId="{3EFDDB95-FA73-7C4B-8921-33D4485D9450}"/>
          </ac:spMkLst>
        </pc:spChg>
        <pc:spChg chg="mod">
          <ac:chgData name="Fan Cheng" userId="73b39abba4055029" providerId="LiveId" clId="{B266636A-D569-4AE4-9417-9F43F49312C1}" dt="2018-07-30T00:08:49.527" v="7269" actId="14100"/>
          <ac:spMkLst>
            <pc:docMk/>
            <pc:sldMk cId="4133409235" sldId="672"/>
            <ac:spMk id="7" creationId="{EEE7B5CA-233C-5F41-B466-1FD90B03C9F2}"/>
          </ac:spMkLst>
        </pc:spChg>
        <pc:spChg chg="mod">
          <ac:chgData name="Fan Cheng" userId="73b39abba4055029" providerId="LiveId" clId="{B266636A-D569-4AE4-9417-9F43F49312C1}" dt="2018-07-28T08:37:43.439" v="507" actId="339"/>
          <ac:spMkLst>
            <pc:docMk/>
            <pc:sldMk cId="4133409235" sldId="672"/>
            <ac:spMk id="19" creationId="{CC26EB1F-44AA-BD48-B827-44A1BA17836A}"/>
          </ac:spMkLst>
        </pc:spChg>
        <pc:picChg chg="mod">
          <ac:chgData name="Fan Cheng" userId="73b39abba4055029" providerId="LiveId" clId="{B266636A-D569-4AE4-9417-9F43F49312C1}" dt="2018-07-30T00:08:16.355" v="7266" actId="1036"/>
          <ac:picMkLst>
            <pc:docMk/>
            <pc:sldMk cId="4133409235" sldId="672"/>
            <ac:picMk id="1028" creationId="{00000000-0000-0000-0000-000000000000}"/>
          </ac:picMkLst>
        </pc:picChg>
      </pc:sldChg>
      <pc:sldChg chg="delSp modSp modAnim modNotesTx">
        <pc:chgData name="Fan Cheng" userId="73b39abba4055029" providerId="LiveId" clId="{B266636A-D569-4AE4-9417-9F43F49312C1}" dt="2018-07-30T00:14:26.187" v="7313" actId="20577"/>
        <pc:sldMkLst>
          <pc:docMk/>
          <pc:sldMk cId="4246714972" sldId="673"/>
        </pc:sldMkLst>
        <pc:spChg chg="mod">
          <ac:chgData name="Fan Cheng" userId="73b39abba4055029" providerId="LiveId" clId="{B266636A-D569-4AE4-9417-9F43F49312C1}" dt="2018-07-28T08:30:20.124" v="249" actId="1076"/>
          <ac:spMkLst>
            <pc:docMk/>
            <pc:sldMk cId="4246714972" sldId="673"/>
            <ac:spMk id="2" creationId="{58D755A0-4630-3144-9FCC-B25CBEB5453A}"/>
          </ac:spMkLst>
        </pc:spChg>
        <pc:spChg chg="del mod">
          <ac:chgData name="Fan Cheng" userId="73b39abba4055029" providerId="LiveId" clId="{B266636A-D569-4AE4-9417-9F43F49312C1}" dt="2018-07-30T00:10:18.611" v="7274" actId="478"/>
          <ac:spMkLst>
            <pc:docMk/>
            <pc:sldMk cId="4246714972" sldId="673"/>
            <ac:spMk id="7" creationId="{00000000-0000-0000-0000-000000000000}"/>
          </ac:spMkLst>
        </pc:spChg>
        <pc:spChg chg="mod">
          <ac:chgData name="Fan Cheng" userId="73b39abba4055029" providerId="LiveId" clId="{B266636A-D569-4AE4-9417-9F43F49312C1}" dt="2018-07-28T08:30:14.864" v="248" actId="339"/>
          <ac:spMkLst>
            <pc:docMk/>
            <pc:sldMk cId="4246714972" sldId="673"/>
            <ac:spMk id="11" creationId="{A769FA6D-63BB-2049-B3CC-A3243E97C4F5}"/>
          </ac:spMkLst>
        </pc:spChg>
        <pc:spChg chg="mod">
          <ac:chgData name="Fan Cheng" userId="73b39abba4055029" providerId="LiveId" clId="{B266636A-D569-4AE4-9417-9F43F49312C1}" dt="2018-07-28T06:27:24.122" v="118" actId="14100"/>
          <ac:spMkLst>
            <pc:docMk/>
            <pc:sldMk cId="4246714972" sldId="673"/>
            <ac:spMk id="19" creationId="{A769FA6D-63BB-2049-B3CC-A3243E97C4F5}"/>
          </ac:spMkLst>
        </pc:spChg>
        <pc:spChg chg="mod">
          <ac:chgData name="Fan Cheng" userId="73b39abba4055029" providerId="LiveId" clId="{B266636A-D569-4AE4-9417-9F43F49312C1}" dt="2018-07-28T06:26:35.973" v="88"/>
          <ac:spMkLst>
            <pc:docMk/>
            <pc:sldMk cId="4246714972" sldId="673"/>
            <ac:spMk id="37" creationId="{A769FA6D-63BB-2049-B3CC-A3243E97C4F5}"/>
          </ac:spMkLst>
        </pc:spChg>
        <pc:spChg chg="mod">
          <ac:chgData name="Fan Cheng" userId="73b39abba4055029" providerId="LiveId" clId="{B266636A-D569-4AE4-9417-9F43F49312C1}" dt="2018-07-28T06:25:45.446" v="81" actId="1038"/>
          <ac:spMkLst>
            <pc:docMk/>
            <pc:sldMk cId="4246714972" sldId="673"/>
            <ac:spMk id="46" creationId="{A769FA6D-63BB-2049-B3CC-A3243E97C4F5}"/>
          </ac:spMkLst>
        </pc:spChg>
        <pc:cxnChg chg="mod">
          <ac:chgData name="Fan Cheng" userId="73b39abba4055029" providerId="LiveId" clId="{B266636A-D569-4AE4-9417-9F43F49312C1}" dt="2018-07-28T06:27:24.122" v="118" actId="14100"/>
          <ac:cxnSpMkLst>
            <pc:docMk/>
            <pc:sldMk cId="4246714972" sldId="673"/>
            <ac:cxnSpMk id="26" creationId="{00000000-0000-0000-0000-000000000000}"/>
          </ac:cxnSpMkLst>
        </pc:cxnChg>
        <pc:cxnChg chg="mod">
          <ac:chgData name="Fan Cheng" userId="73b39abba4055029" providerId="LiveId" clId="{B266636A-D569-4AE4-9417-9F43F49312C1}" dt="2018-07-28T06:27:24.122" v="118" actId="14100"/>
          <ac:cxnSpMkLst>
            <pc:docMk/>
            <pc:sldMk cId="4246714972" sldId="673"/>
            <ac:cxnSpMk id="32" creationId="{00000000-0000-0000-0000-000000000000}"/>
          </ac:cxnSpMkLst>
        </pc:cxnChg>
        <pc:cxnChg chg="mod">
          <ac:chgData name="Fan Cheng" userId="73b39abba4055029" providerId="LiveId" clId="{B266636A-D569-4AE4-9417-9F43F49312C1}" dt="2018-07-28T06:25:49.818" v="87" actId="1037"/>
          <ac:cxnSpMkLst>
            <pc:docMk/>
            <pc:sldMk cId="4246714972" sldId="673"/>
            <ac:cxnSpMk id="49" creationId="{00000000-0000-0000-0000-000000000000}"/>
          </ac:cxnSpMkLst>
        </pc:cxnChg>
      </pc:sldChg>
      <pc:sldChg chg="del">
        <pc:chgData name="Fan Cheng" userId="73b39abba4055029" providerId="LiveId" clId="{B266636A-D569-4AE4-9417-9F43F49312C1}" dt="2018-07-29T21:10:36.913" v="6783" actId="2696"/>
        <pc:sldMkLst>
          <pc:docMk/>
          <pc:sldMk cId="3196902210" sldId="674"/>
        </pc:sldMkLst>
      </pc:sldChg>
      <pc:sldChg chg="del">
        <pc:chgData name="Fan Cheng" userId="73b39abba4055029" providerId="LiveId" clId="{B266636A-D569-4AE4-9417-9F43F49312C1}" dt="2018-07-29T21:10:37.653" v="6786" actId="2696"/>
        <pc:sldMkLst>
          <pc:docMk/>
          <pc:sldMk cId="1598426150" sldId="676"/>
        </pc:sldMkLst>
      </pc:sldChg>
      <pc:sldChg chg="del">
        <pc:chgData name="Fan Cheng" userId="73b39abba4055029" providerId="LiveId" clId="{B266636A-D569-4AE4-9417-9F43F49312C1}" dt="2018-07-29T21:10:39.024" v="6788" actId="2696"/>
        <pc:sldMkLst>
          <pc:docMk/>
          <pc:sldMk cId="3475428166" sldId="678"/>
        </pc:sldMkLst>
      </pc:sldChg>
      <pc:sldChg chg="del">
        <pc:chgData name="Fan Cheng" userId="73b39abba4055029" providerId="LiveId" clId="{B266636A-D569-4AE4-9417-9F43F49312C1}" dt="2018-07-29T21:10:40.595" v="6794" actId="2696"/>
        <pc:sldMkLst>
          <pc:docMk/>
          <pc:sldMk cId="690531132" sldId="680"/>
        </pc:sldMkLst>
      </pc:sldChg>
      <pc:sldChg chg="del">
        <pc:chgData name="Fan Cheng" userId="73b39abba4055029" providerId="LiveId" clId="{B266636A-D569-4AE4-9417-9F43F49312C1}" dt="2018-07-29T21:10:41.398" v="6798" actId="2696"/>
        <pc:sldMkLst>
          <pc:docMk/>
          <pc:sldMk cId="991693992" sldId="682"/>
        </pc:sldMkLst>
      </pc:sldChg>
      <pc:sldChg chg="del">
        <pc:chgData name="Fan Cheng" userId="73b39abba4055029" providerId="LiveId" clId="{B266636A-D569-4AE4-9417-9F43F49312C1}" dt="2018-07-29T21:10:41.958" v="6801" actId="2696"/>
        <pc:sldMkLst>
          <pc:docMk/>
          <pc:sldMk cId="2695214918" sldId="683"/>
        </pc:sldMkLst>
      </pc:sldChg>
      <pc:sldChg chg="del">
        <pc:chgData name="Fan Cheng" userId="73b39abba4055029" providerId="LiveId" clId="{B266636A-D569-4AE4-9417-9F43F49312C1}" dt="2018-07-29T21:10:44.152" v="6808" actId="2696"/>
        <pc:sldMkLst>
          <pc:docMk/>
          <pc:sldMk cId="2089896870" sldId="685"/>
        </pc:sldMkLst>
      </pc:sldChg>
      <pc:sldChg chg="del">
        <pc:chgData name="Fan Cheng" userId="73b39abba4055029" providerId="LiveId" clId="{B266636A-D569-4AE4-9417-9F43F49312C1}" dt="2018-07-29T21:10:44.637" v="6810" actId="2696"/>
        <pc:sldMkLst>
          <pc:docMk/>
          <pc:sldMk cId="678625565" sldId="687"/>
        </pc:sldMkLst>
      </pc:sldChg>
      <pc:sldChg chg="del">
        <pc:chgData name="Fan Cheng" userId="73b39abba4055029" providerId="LiveId" clId="{B266636A-D569-4AE4-9417-9F43F49312C1}" dt="2018-07-29T21:10:45.559" v="6816" actId="2696"/>
        <pc:sldMkLst>
          <pc:docMk/>
          <pc:sldMk cId="307759433" sldId="691"/>
        </pc:sldMkLst>
      </pc:sldChg>
      <pc:sldChg chg="del">
        <pc:chgData name="Fan Cheng" userId="73b39abba4055029" providerId="LiveId" clId="{B266636A-D569-4AE4-9417-9F43F49312C1}" dt="2018-07-29T21:10:45.376" v="6815" actId="2696"/>
        <pc:sldMkLst>
          <pc:docMk/>
          <pc:sldMk cId="1432325454" sldId="692"/>
        </pc:sldMkLst>
      </pc:sldChg>
      <pc:sldChg chg="del">
        <pc:chgData name="Fan Cheng" userId="73b39abba4055029" providerId="LiveId" clId="{B266636A-D569-4AE4-9417-9F43F49312C1}" dt="2018-07-29T21:10:46.123" v="6818" actId="2696"/>
        <pc:sldMkLst>
          <pc:docMk/>
          <pc:sldMk cId="1201194930" sldId="704"/>
        </pc:sldMkLst>
      </pc:sldChg>
      <pc:sldChg chg="del">
        <pc:chgData name="Fan Cheng" userId="73b39abba4055029" providerId="LiveId" clId="{B266636A-D569-4AE4-9417-9F43F49312C1}" dt="2018-07-29T21:10:46.151" v="6819" actId="2696"/>
        <pc:sldMkLst>
          <pc:docMk/>
          <pc:sldMk cId="1350815810" sldId="705"/>
        </pc:sldMkLst>
      </pc:sldChg>
      <pc:sldChg chg="del">
        <pc:chgData name="Fan Cheng" userId="73b39abba4055029" providerId="LiveId" clId="{B266636A-D569-4AE4-9417-9F43F49312C1}" dt="2018-07-29T21:10:43.960" v="6807" actId="2696"/>
        <pc:sldMkLst>
          <pc:docMk/>
          <pc:sldMk cId="3406723724" sldId="710"/>
        </pc:sldMkLst>
      </pc:sldChg>
      <pc:sldChg chg="del">
        <pc:chgData name="Fan Cheng" userId="73b39abba4055029" providerId="LiveId" clId="{B266636A-D569-4AE4-9417-9F43F49312C1}" dt="2018-07-29T21:10:44.376" v="6809" actId="2696"/>
        <pc:sldMkLst>
          <pc:docMk/>
          <pc:sldMk cId="3300569897" sldId="712"/>
        </pc:sldMkLst>
      </pc:sldChg>
      <pc:sldChg chg="delSp modSp">
        <pc:chgData name="Fan Cheng" userId="73b39abba4055029" providerId="LiveId" clId="{B266636A-D569-4AE4-9417-9F43F49312C1}" dt="2018-07-30T00:27:15.933" v="7375" actId="478"/>
        <pc:sldMkLst>
          <pc:docMk/>
          <pc:sldMk cId="765016515" sldId="714"/>
        </pc:sldMkLst>
        <pc:spChg chg="del mod">
          <ac:chgData name="Fan Cheng" userId="73b39abba4055029" providerId="LiveId" clId="{B266636A-D569-4AE4-9417-9F43F49312C1}" dt="2018-07-30T00:27:15.933" v="7375" actId="478"/>
          <ac:spMkLst>
            <pc:docMk/>
            <pc:sldMk cId="765016515" sldId="714"/>
            <ac:spMk id="2" creationId="{5AA6DA4A-64F4-5E40-8692-B8301F252BAA}"/>
          </ac:spMkLst>
        </pc:spChg>
        <pc:spChg chg="mod">
          <ac:chgData name="Fan Cheng" userId="73b39abba4055029" providerId="LiveId" clId="{B266636A-D569-4AE4-9417-9F43F49312C1}" dt="2018-07-28T09:26:42.430" v="2647" actId="207"/>
          <ac:spMkLst>
            <pc:docMk/>
            <pc:sldMk cId="765016515" sldId="714"/>
            <ac:spMk id="16" creationId="{2E1B5D41-A6B9-F647-8E65-45FD042F75A8}"/>
          </ac:spMkLst>
        </pc:spChg>
      </pc:sldChg>
      <pc:sldChg chg="del">
        <pc:chgData name="Fan Cheng" userId="73b39abba4055029" providerId="LiveId" clId="{B266636A-D569-4AE4-9417-9F43F49312C1}" dt="2018-07-29T21:10:37.344" v="6785" actId="2696"/>
        <pc:sldMkLst>
          <pc:docMk/>
          <pc:sldMk cId="463544354" sldId="717"/>
        </pc:sldMkLst>
      </pc:sldChg>
      <pc:sldChg chg="del">
        <pc:chgData name="Fan Cheng" userId="73b39abba4055029" providerId="LiveId" clId="{B266636A-D569-4AE4-9417-9F43F49312C1}" dt="2018-07-29T21:10:39.477" v="6789" actId="2696"/>
        <pc:sldMkLst>
          <pc:docMk/>
          <pc:sldMk cId="3980079467" sldId="719"/>
        </pc:sldMkLst>
      </pc:sldChg>
      <pc:sldChg chg="del">
        <pc:chgData name="Fan Cheng" userId="73b39abba4055029" providerId="LiveId" clId="{B266636A-D569-4AE4-9417-9F43F49312C1}" dt="2018-07-29T21:10:40.155" v="6791" actId="2696"/>
        <pc:sldMkLst>
          <pc:docMk/>
          <pc:sldMk cId="3832363900" sldId="720"/>
        </pc:sldMkLst>
      </pc:sldChg>
      <pc:sldChg chg="del">
        <pc:chgData name="Fan Cheng" userId="73b39abba4055029" providerId="LiveId" clId="{B266636A-D569-4AE4-9417-9F43F49312C1}" dt="2018-07-29T21:10:40.217" v="6792" actId="2696"/>
        <pc:sldMkLst>
          <pc:docMk/>
          <pc:sldMk cId="2224409064" sldId="722"/>
        </pc:sldMkLst>
      </pc:sldChg>
      <pc:sldChg chg="del">
        <pc:chgData name="Fan Cheng" userId="73b39abba4055029" providerId="LiveId" clId="{B266636A-D569-4AE4-9417-9F43F49312C1}" dt="2018-07-29T21:10:40.823" v="6795" actId="2696"/>
        <pc:sldMkLst>
          <pc:docMk/>
          <pc:sldMk cId="2979311999" sldId="725"/>
        </pc:sldMkLst>
      </pc:sldChg>
      <pc:sldChg chg="del">
        <pc:chgData name="Fan Cheng" userId="73b39abba4055029" providerId="LiveId" clId="{B266636A-D569-4AE4-9417-9F43F49312C1}" dt="2018-07-29T21:10:45.886" v="6817" actId="2696"/>
        <pc:sldMkLst>
          <pc:docMk/>
          <pc:sldMk cId="1476763009" sldId="727"/>
        </pc:sldMkLst>
      </pc:sldChg>
      <pc:sldChg chg="del">
        <pc:chgData name="Fan Cheng" userId="73b39abba4055029" providerId="LiveId" clId="{B266636A-D569-4AE4-9417-9F43F49312C1}" dt="2018-07-29T21:10:37.151" v="6784" actId="2696"/>
        <pc:sldMkLst>
          <pc:docMk/>
          <pc:sldMk cId="1029563914" sldId="728"/>
        </pc:sldMkLst>
      </pc:sldChg>
      <pc:sldChg chg="del">
        <pc:chgData name="Fan Cheng" userId="73b39abba4055029" providerId="LiveId" clId="{B266636A-D569-4AE4-9417-9F43F49312C1}" dt="2018-07-29T21:10:41.264" v="6797" actId="2696"/>
        <pc:sldMkLst>
          <pc:docMk/>
          <pc:sldMk cId="2008979929" sldId="729"/>
        </pc:sldMkLst>
      </pc:sldChg>
      <pc:sldChg chg="del">
        <pc:chgData name="Fan Cheng" userId="73b39abba4055029" providerId="LiveId" clId="{B266636A-D569-4AE4-9417-9F43F49312C1}" dt="2018-07-29T21:10:41.597" v="6799" actId="2696"/>
        <pc:sldMkLst>
          <pc:docMk/>
          <pc:sldMk cId="3353635924" sldId="730"/>
        </pc:sldMkLst>
      </pc:sldChg>
      <pc:sldChg chg="del">
        <pc:chgData name="Fan Cheng" userId="73b39abba4055029" providerId="LiveId" clId="{B266636A-D569-4AE4-9417-9F43F49312C1}" dt="2018-07-29T21:10:41.018" v="6796" actId="2696"/>
        <pc:sldMkLst>
          <pc:docMk/>
          <pc:sldMk cId="915763240" sldId="731"/>
        </pc:sldMkLst>
      </pc:sldChg>
      <pc:sldChg chg="del">
        <pc:chgData name="Fan Cheng" userId="73b39abba4055029" providerId="LiveId" clId="{B266636A-D569-4AE4-9417-9F43F49312C1}" dt="2018-07-29T21:10:41.793" v="6800" actId="2696"/>
        <pc:sldMkLst>
          <pc:docMk/>
          <pc:sldMk cId="1444969200" sldId="732"/>
        </pc:sldMkLst>
      </pc:sldChg>
      <pc:sldChg chg="del">
        <pc:chgData name="Fan Cheng" userId="73b39abba4055029" providerId="LiveId" clId="{B266636A-D569-4AE4-9417-9F43F49312C1}" dt="2018-07-29T21:10:42.328" v="6803" actId="2696"/>
        <pc:sldMkLst>
          <pc:docMk/>
          <pc:sldMk cId="2327578560" sldId="734"/>
        </pc:sldMkLst>
      </pc:sldChg>
      <pc:sldChg chg="del">
        <pc:chgData name="Fan Cheng" userId="73b39abba4055029" providerId="LiveId" clId="{B266636A-D569-4AE4-9417-9F43F49312C1}" dt="2018-07-29T21:10:42.515" v="6804" actId="2696"/>
        <pc:sldMkLst>
          <pc:docMk/>
          <pc:sldMk cId="3038078901" sldId="735"/>
        </pc:sldMkLst>
      </pc:sldChg>
      <pc:sldChg chg="del">
        <pc:chgData name="Fan Cheng" userId="73b39abba4055029" providerId="LiveId" clId="{B266636A-D569-4AE4-9417-9F43F49312C1}" dt="2018-07-29T21:10:42.145" v="6802" actId="2696"/>
        <pc:sldMkLst>
          <pc:docMk/>
          <pc:sldMk cId="2552851046" sldId="737"/>
        </pc:sldMkLst>
      </pc:sldChg>
      <pc:sldChg chg="del">
        <pc:chgData name="Fan Cheng" userId="73b39abba4055029" providerId="LiveId" clId="{B266636A-D569-4AE4-9417-9F43F49312C1}" dt="2018-07-29T21:10:45.044" v="6813" actId="2696"/>
        <pc:sldMkLst>
          <pc:docMk/>
          <pc:sldMk cId="1430327927" sldId="738"/>
        </pc:sldMkLst>
      </pc:sldChg>
      <pc:sldChg chg="del">
        <pc:chgData name="Fan Cheng" userId="73b39abba4055029" providerId="LiveId" clId="{B266636A-D569-4AE4-9417-9F43F49312C1}" dt="2018-07-29T21:10:45.213" v="6814" actId="2696"/>
        <pc:sldMkLst>
          <pc:docMk/>
          <pc:sldMk cId="1683936349" sldId="739"/>
        </pc:sldMkLst>
      </pc:sldChg>
      <pc:sldChg chg="del">
        <pc:chgData name="Fan Cheng" userId="73b39abba4055029" providerId="LiveId" clId="{B266636A-D569-4AE4-9417-9F43F49312C1}" dt="2018-07-29T21:10:46.638" v="6822" actId="2696"/>
        <pc:sldMkLst>
          <pc:docMk/>
          <pc:sldMk cId="2830126924" sldId="740"/>
        </pc:sldMkLst>
      </pc:sldChg>
      <pc:sldChg chg="del">
        <pc:chgData name="Fan Cheng" userId="73b39abba4055029" providerId="LiveId" clId="{B266636A-D569-4AE4-9417-9F43F49312C1}" dt="2018-07-29T21:10:48.881" v="6834" actId="2696"/>
        <pc:sldMkLst>
          <pc:docMk/>
          <pc:sldMk cId="2507856836" sldId="741"/>
        </pc:sldMkLst>
      </pc:sldChg>
      <pc:sldChg chg="del">
        <pc:chgData name="Fan Cheng" userId="73b39abba4055029" providerId="LiveId" clId="{B266636A-D569-4AE4-9417-9F43F49312C1}" dt="2018-07-29T21:10:46.824" v="6823" actId="2696"/>
        <pc:sldMkLst>
          <pc:docMk/>
          <pc:sldMk cId="1128661890" sldId="742"/>
        </pc:sldMkLst>
      </pc:sldChg>
      <pc:sldChg chg="del">
        <pc:chgData name="Fan Cheng" userId="73b39abba4055029" providerId="LiveId" clId="{B266636A-D569-4AE4-9417-9F43F49312C1}" dt="2018-07-29T21:10:47.012" v="6824" actId="2696"/>
        <pc:sldMkLst>
          <pc:docMk/>
          <pc:sldMk cId="1458400242" sldId="744"/>
        </pc:sldMkLst>
      </pc:sldChg>
      <pc:sldChg chg="del">
        <pc:chgData name="Fan Cheng" userId="73b39abba4055029" providerId="LiveId" clId="{B266636A-D569-4AE4-9417-9F43F49312C1}" dt="2018-07-29T21:10:47.394" v="6826" actId="2696"/>
        <pc:sldMkLst>
          <pc:docMk/>
          <pc:sldMk cId="3423358979" sldId="745"/>
        </pc:sldMkLst>
      </pc:sldChg>
      <pc:sldChg chg="del">
        <pc:chgData name="Fan Cheng" userId="73b39abba4055029" providerId="LiveId" clId="{B266636A-D569-4AE4-9417-9F43F49312C1}" dt="2018-07-29T21:10:47.583" v="6827" actId="2696"/>
        <pc:sldMkLst>
          <pc:docMk/>
          <pc:sldMk cId="3287165624" sldId="747"/>
        </pc:sldMkLst>
      </pc:sldChg>
      <pc:sldChg chg="del">
        <pc:chgData name="Fan Cheng" userId="73b39abba4055029" providerId="LiveId" clId="{B266636A-D569-4AE4-9417-9F43F49312C1}" dt="2018-07-29T21:10:48.371" v="6831" actId="2696"/>
        <pc:sldMkLst>
          <pc:docMk/>
          <pc:sldMk cId="2415889972" sldId="748"/>
        </pc:sldMkLst>
      </pc:sldChg>
      <pc:sldChg chg="del">
        <pc:chgData name="Fan Cheng" userId="73b39abba4055029" providerId="LiveId" clId="{B266636A-D569-4AE4-9417-9F43F49312C1}" dt="2018-07-29T21:10:46.299" v="6820" actId="2696"/>
        <pc:sldMkLst>
          <pc:docMk/>
          <pc:sldMk cId="4132981171" sldId="749"/>
        </pc:sldMkLst>
      </pc:sldChg>
      <pc:sldChg chg="del">
        <pc:chgData name="Fan Cheng" userId="73b39abba4055029" providerId="LiveId" clId="{B266636A-D569-4AE4-9417-9F43F49312C1}" dt="2018-07-29T21:10:49.268" v="6836" actId="2696"/>
        <pc:sldMkLst>
          <pc:docMk/>
          <pc:sldMk cId="1368722884" sldId="750"/>
        </pc:sldMkLst>
      </pc:sldChg>
      <pc:sldChg chg="del">
        <pc:chgData name="Fan Cheng" userId="73b39abba4055029" providerId="LiveId" clId="{B266636A-D569-4AE4-9417-9F43F49312C1}" dt="2018-07-29T21:10:49.852" v="6839" actId="2696"/>
        <pc:sldMkLst>
          <pc:docMk/>
          <pc:sldMk cId="426365667" sldId="751"/>
        </pc:sldMkLst>
      </pc:sldChg>
      <pc:sldChg chg="del">
        <pc:chgData name="Fan Cheng" userId="73b39abba4055029" providerId="LiveId" clId="{B266636A-D569-4AE4-9417-9F43F49312C1}" dt="2018-07-29T21:10:50.048" v="6840" actId="2696"/>
        <pc:sldMkLst>
          <pc:docMk/>
          <pc:sldMk cId="898866621" sldId="752"/>
        </pc:sldMkLst>
      </pc:sldChg>
      <pc:sldChg chg="del">
        <pc:chgData name="Fan Cheng" userId="73b39abba4055029" providerId="LiveId" clId="{B266636A-D569-4AE4-9417-9F43F49312C1}" dt="2018-07-29T21:10:50.493" v="6842" actId="2696"/>
        <pc:sldMkLst>
          <pc:docMk/>
          <pc:sldMk cId="4092933937" sldId="753"/>
        </pc:sldMkLst>
      </pc:sldChg>
      <pc:sldChg chg="del">
        <pc:chgData name="Fan Cheng" userId="73b39abba4055029" providerId="LiveId" clId="{B266636A-D569-4AE4-9417-9F43F49312C1}" dt="2018-07-29T21:10:51.116" v="6845" actId="2696"/>
        <pc:sldMkLst>
          <pc:docMk/>
          <pc:sldMk cId="1413404944" sldId="755"/>
        </pc:sldMkLst>
      </pc:sldChg>
      <pc:sldChg chg="del">
        <pc:chgData name="Fan Cheng" userId="73b39abba4055029" providerId="LiveId" clId="{B266636A-D569-4AE4-9417-9F43F49312C1}" dt="2018-07-29T21:10:51.322" v="6846" actId="2696"/>
        <pc:sldMkLst>
          <pc:docMk/>
          <pc:sldMk cId="2173188643" sldId="756"/>
        </pc:sldMkLst>
      </pc:sldChg>
      <pc:sldChg chg="del">
        <pc:chgData name="Fan Cheng" userId="73b39abba4055029" providerId="LiveId" clId="{B266636A-D569-4AE4-9417-9F43F49312C1}" dt="2018-07-29T21:10:52.591" v="6851" actId="2696"/>
        <pc:sldMkLst>
          <pc:docMk/>
          <pc:sldMk cId="3907199544" sldId="757"/>
        </pc:sldMkLst>
      </pc:sldChg>
      <pc:sldChg chg="del">
        <pc:chgData name="Fan Cheng" userId="73b39abba4055029" providerId="LiveId" clId="{B266636A-D569-4AE4-9417-9F43F49312C1}" dt="2018-07-29T21:10:51.716" v="6848" actId="2696"/>
        <pc:sldMkLst>
          <pc:docMk/>
          <pc:sldMk cId="910138413" sldId="759"/>
        </pc:sldMkLst>
      </pc:sldChg>
      <pc:sldChg chg="del">
        <pc:chgData name="Fan Cheng" userId="73b39abba4055029" providerId="LiveId" clId="{B266636A-D569-4AE4-9417-9F43F49312C1}" dt="2018-07-29T21:10:52.393" v="6850" actId="2696"/>
        <pc:sldMkLst>
          <pc:docMk/>
          <pc:sldMk cId="1578591941" sldId="761"/>
        </pc:sldMkLst>
      </pc:sldChg>
      <pc:sldChg chg="del">
        <pc:chgData name="Fan Cheng" userId="73b39abba4055029" providerId="LiveId" clId="{B266636A-D569-4AE4-9417-9F43F49312C1}" dt="2018-07-29T21:10:42.704" v="6805" actId="2696"/>
        <pc:sldMkLst>
          <pc:docMk/>
          <pc:sldMk cId="3502445554" sldId="763"/>
        </pc:sldMkLst>
      </pc:sldChg>
      <pc:sldChg chg="del">
        <pc:chgData name="Fan Cheng" userId="73b39abba4055029" providerId="LiveId" clId="{B266636A-D569-4AE4-9417-9F43F49312C1}" dt="2018-07-29T21:10:42.909" v="6806" actId="2696"/>
        <pc:sldMkLst>
          <pc:docMk/>
          <pc:sldMk cId="3661140546" sldId="764"/>
        </pc:sldMkLst>
      </pc:sldChg>
      <pc:sldChg chg="del">
        <pc:chgData name="Fan Cheng" userId="73b39abba4055029" providerId="LiveId" clId="{B266636A-D569-4AE4-9417-9F43F49312C1}" dt="2018-07-29T21:10:48.508" v="6832" actId="2696"/>
        <pc:sldMkLst>
          <pc:docMk/>
          <pc:sldMk cId="3679531105" sldId="765"/>
        </pc:sldMkLst>
      </pc:sldChg>
      <pc:sldChg chg="del">
        <pc:chgData name="Fan Cheng" userId="73b39abba4055029" providerId="LiveId" clId="{B266636A-D569-4AE4-9417-9F43F49312C1}" dt="2018-07-29T21:10:48.699" v="6833" actId="2696"/>
        <pc:sldMkLst>
          <pc:docMk/>
          <pc:sldMk cId="1615419248" sldId="766"/>
        </pc:sldMkLst>
      </pc:sldChg>
      <pc:sldChg chg="del">
        <pc:chgData name="Fan Cheng" userId="73b39abba4055029" providerId="LiveId" clId="{B266636A-D569-4AE4-9417-9F43F49312C1}" dt="2018-07-29T21:10:49.080" v="6835" actId="2696"/>
        <pc:sldMkLst>
          <pc:docMk/>
          <pc:sldMk cId="3075729642" sldId="767"/>
        </pc:sldMkLst>
      </pc:sldChg>
      <pc:sldChg chg="delSp modSp add modAnim">
        <pc:chgData name="Fan Cheng" userId="73b39abba4055029" providerId="LiveId" clId="{B266636A-D569-4AE4-9417-9F43F49312C1}" dt="2018-07-30T00:17:53.404" v="7335" actId="478"/>
        <pc:sldMkLst>
          <pc:docMk/>
          <pc:sldMk cId="4263252921" sldId="768"/>
        </pc:sldMkLst>
        <pc:spChg chg="del">
          <ac:chgData name="Fan Cheng" userId="73b39abba4055029" providerId="LiveId" clId="{B266636A-D569-4AE4-9417-9F43F49312C1}" dt="2018-07-30T00:17:53.404" v="7335" actId="478"/>
          <ac:spMkLst>
            <pc:docMk/>
            <pc:sldMk cId="4263252921" sldId="768"/>
            <ac:spMk id="2" creationId="{BCCE447B-456C-0D4D-B8DE-C097E3DD2BA0}"/>
          </ac:spMkLst>
        </pc:spChg>
        <pc:spChg chg="del">
          <ac:chgData name="Fan Cheng" userId="73b39abba4055029" providerId="LiveId" clId="{B266636A-D569-4AE4-9417-9F43F49312C1}" dt="2018-07-30T00:17:49.328" v="7334" actId="478"/>
          <ac:spMkLst>
            <pc:docMk/>
            <pc:sldMk cId="4263252921" sldId="768"/>
            <ac:spMk id="3" creationId="{53490DAB-AE6D-3243-8E78-A5D769104FE5}"/>
          </ac:spMkLst>
        </pc:spChg>
        <pc:spChg chg="mod ord">
          <ac:chgData name="Fan Cheng" userId="73b39abba4055029" providerId="LiveId" clId="{B266636A-D569-4AE4-9417-9F43F49312C1}" dt="2018-07-30T00:17:44.247" v="7333" actId="167"/>
          <ac:spMkLst>
            <pc:docMk/>
            <pc:sldMk cId="4263252921" sldId="768"/>
            <ac:spMk id="17" creationId="{58565A15-ABE8-4DEB-A44B-A70BEF46F671}"/>
          </ac:spMkLst>
        </pc:spChg>
        <pc:picChg chg="mod">
          <ac:chgData name="Fan Cheng" userId="73b39abba4055029" providerId="LiveId" clId="{B266636A-D569-4AE4-9417-9F43F49312C1}" dt="2018-07-29T00:04:06.621" v="3375" actId="1076"/>
          <ac:picMkLst>
            <pc:docMk/>
            <pc:sldMk cId="4263252921" sldId="768"/>
            <ac:picMk id="6" creationId="{E59C3F81-9B97-4AA7-8D02-71F279B39DEC}"/>
          </ac:picMkLst>
        </pc:picChg>
      </pc:sldChg>
      <pc:sldChg chg="del">
        <pc:chgData name="Fan Cheng" userId="73b39abba4055029" providerId="LiveId" clId="{B266636A-D569-4AE4-9417-9F43F49312C1}" dt="2018-07-29T21:10:38.361" v="6787" actId="2696"/>
        <pc:sldMkLst>
          <pc:docMk/>
          <pc:sldMk cId="407891598" sldId="769"/>
        </pc:sldMkLst>
      </pc:sldChg>
      <pc:sldChg chg="del">
        <pc:chgData name="Fan Cheng" userId="73b39abba4055029" providerId="LiveId" clId="{B266636A-D569-4AE4-9417-9F43F49312C1}" dt="2018-07-29T21:10:39.931" v="6790" actId="2696"/>
        <pc:sldMkLst>
          <pc:docMk/>
          <pc:sldMk cId="3310198780" sldId="770"/>
        </pc:sldMkLst>
      </pc:sldChg>
      <pc:sldChg chg="del">
        <pc:chgData name="Fan Cheng" userId="73b39abba4055029" providerId="LiveId" clId="{B266636A-D569-4AE4-9417-9F43F49312C1}" dt="2018-07-29T21:10:40.400" v="6793" actId="2696"/>
        <pc:sldMkLst>
          <pc:docMk/>
          <pc:sldMk cId="1470130683" sldId="771"/>
        </pc:sldMkLst>
      </pc:sldChg>
      <pc:sldChg chg="del">
        <pc:chgData name="Fan Cheng" userId="73b39abba4055029" providerId="LiveId" clId="{B266636A-D569-4AE4-9417-9F43F49312C1}" dt="2018-07-29T21:10:51.907" v="6849" actId="2696"/>
        <pc:sldMkLst>
          <pc:docMk/>
          <pc:sldMk cId="3510775812" sldId="772"/>
        </pc:sldMkLst>
      </pc:sldChg>
      <pc:sldChg chg="del">
        <pc:chgData name="Fan Cheng" userId="73b39abba4055029" providerId="LiveId" clId="{B266636A-D569-4AE4-9417-9F43F49312C1}" dt="2018-07-29T21:10:49.470" v="6837" actId="2696"/>
        <pc:sldMkLst>
          <pc:docMk/>
          <pc:sldMk cId="3004722129" sldId="773"/>
        </pc:sldMkLst>
      </pc:sldChg>
      <pc:sldChg chg="del">
        <pc:chgData name="Fan Cheng" userId="73b39abba4055029" providerId="LiveId" clId="{B266636A-D569-4AE4-9417-9F43F49312C1}" dt="2018-07-29T21:10:52.979" v="6853" actId="2696"/>
        <pc:sldMkLst>
          <pc:docMk/>
          <pc:sldMk cId="3283359640" sldId="774"/>
        </pc:sldMkLst>
      </pc:sldChg>
      <pc:sldChg chg="delSp">
        <pc:chgData name="Fan Cheng" userId="73b39abba4055029" providerId="LiveId" clId="{B266636A-D569-4AE4-9417-9F43F49312C1}" dt="2018-07-30T00:07:50.464" v="7264" actId="478"/>
        <pc:sldMkLst>
          <pc:docMk/>
          <pc:sldMk cId="2267203452" sldId="775"/>
        </pc:sldMkLst>
        <pc:spChg chg="del">
          <ac:chgData name="Fan Cheng" userId="73b39abba4055029" providerId="LiveId" clId="{B266636A-D569-4AE4-9417-9F43F49312C1}" dt="2018-07-30T00:07:50.464" v="7264" actId="478"/>
          <ac:spMkLst>
            <pc:docMk/>
            <pc:sldMk cId="2267203452" sldId="775"/>
            <ac:spMk id="2" creationId="{AAEB9BF2-BF75-6149-A2DA-CFAFEB8E6C42}"/>
          </ac:spMkLst>
        </pc:spChg>
      </pc:sldChg>
      <pc:sldChg chg="delSp">
        <pc:chgData name="Fan Cheng" userId="73b39abba4055029" providerId="LiveId" clId="{B266636A-D569-4AE4-9417-9F43F49312C1}" dt="2018-07-30T00:27:10.306" v="7373" actId="478"/>
        <pc:sldMkLst>
          <pc:docMk/>
          <pc:sldMk cId="1420691045" sldId="776"/>
        </pc:sldMkLst>
        <pc:spChg chg="del">
          <ac:chgData name="Fan Cheng" userId="73b39abba4055029" providerId="LiveId" clId="{B266636A-D569-4AE4-9417-9F43F49312C1}" dt="2018-07-30T00:27:10.306" v="7373" actId="478"/>
          <ac:spMkLst>
            <pc:docMk/>
            <pc:sldMk cId="1420691045" sldId="776"/>
            <ac:spMk id="2" creationId="{3114FC1B-BEDE-894C-8D18-E7A0DA146D05}"/>
          </ac:spMkLst>
        </pc:spChg>
      </pc:sldChg>
      <pc:sldChg chg="delSp modSp modAnim">
        <pc:chgData name="Fan Cheng" userId="73b39abba4055029" providerId="LiveId" clId="{B266636A-D569-4AE4-9417-9F43F49312C1}" dt="2018-07-30T00:15:59.285" v="7324" actId="478"/>
        <pc:sldMkLst>
          <pc:docMk/>
          <pc:sldMk cId="3323820259" sldId="777"/>
        </pc:sldMkLst>
        <pc:spChg chg="del mod">
          <ac:chgData name="Fan Cheng" userId="73b39abba4055029" providerId="LiveId" clId="{B266636A-D569-4AE4-9417-9F43F49312C1}" dt="2018-07-30T00:15:59.285" v="7324" actId="478"/>
          <ac:spMkLst>
            <pc:docMk/>
            <pc:sldMk cId="3323820259" sldId="777"/>
            <ac:spMk id="2" creationId="{3114FC1B-BEDE-894C-8D18-E7A0DA146D05}"/>
          </ac:spMkLst>
        </pc:spChg>
        <pc:spChg chg="mod">
          <ac:chgData name="Fan Cheng" userId="73b39abba4055029" providerId="LiveId" clId="{B266636A-D569-4AE4-9417-9F43F49312C1}" dt="2018-07-30T00:15:07.394" v="7319" actId="1076"/>
          <ac:spMkLst>
            <pc:docMk/>
            <pc:sldMk cId="3323820259" sldId="777"/>
            <ac:spMk id="4" creationId="{CF7E8939-CF59-0941-8869-AE51A30533F9}"/>
          </ac:spMkLst>
        </pc:spChg>
        <pc:spChg chg="mod ord">
          <ac:chgData name="Fan Cheng" userId="73b39abba4055029" providerId="LiveId" clId="{B266636A-D569-4AE4-9417-9F43F49312C1}" dt="2018-07-30T00:15:51.338" v="7323" actId="167"/>
          <ac:spMkLst>
            <pc:docMk/>
            <pc:sldMk cId="3323820259" sldId="777"/>
            <ac:spMk id="26" creationId="{CEFBA2F9-BFBF-FA46-954F-C217D5B596B5}"/>
          </ac:spMkLst>
        </pc:spChg>
      </pc:sldChg>
      <pc:sldChg chg="addSp delSp modSp add del ord delAnim modAnim modNotesTx">
        <pc:chgData name="Fan Cheng" userId="73b39abba4055029" providerId="LiveId" clId="{B266636A-D569-4AE4-9417-9F43F49312C1}" dt="2018-07-30T00:55:39.206" v="8263" actId="1076"/>
        <pc:sldMkLst>
          <pc:docMk/>
          <pc:sldMk cId="1172330317" sldId="778"/>
        </pc:sldMkLst>
        <pc:spChg chg="mod">
          <ac:chgData name="Fan Cheng" userId="73b39abba4055029" providerId="LiveId" clId="{B266636A-D569-4AE4-9417-9F43F49312C1}" dt="2018-07-28T08:28:06.808" v="183" actId="20577"/>
          <ac:spMkLst>
            <pc:docMk/>
            <pc:sldMk cId="1172330317" sldId="778"/>
            <ac:spMk id="2" creationId="{58D755A0-4630-3144-9FCC-B25CBEB5453A}"/>
          </ac:spMkLst>
        </pc:spChg>
        <pc:spChg chg="add mod">
          <ac:chgData name="Fan Cheng" userId="73b39abba4055029" providerId="LiveId" clId="{B266636A-D569-4AE4-9417-9F43F49312C1}" dt="2018-07-30T00:14:04.135" v="7304" actId="1038"/>
          <ac:spMkLst>
            <pc:docMk/>
            <pc:sldMk cId="1172330317" sldId="778"/>
            <ac:spMk id="5" creationId="{182BC512-7C62-4924-98C7-340F03EB15A5}"/>
          </ac:spMkLst>
        </pc:spChg>
        <pc:spChg chg="add del mod">
          <ac:chgData name="Fan Cheng" userId="73b39abba4055029" providerId="LiveId" clId="{B266636A-D569-4AE4-9417-9F43F49312C1}" dt="2018-07-28T08:38:55.379" v="536" actId="478"/>
          <ac:spMkLst>
            <pc:docMk/>
            <pc:sldMk cId="1172330317" sldId="778"/>
            <ac:spMk id="6" creationId="{F39F7613-F762-4672-841E-7C82426A0FE8}"/>
          </ac:spMkLst>
        </pc:spChg>
        <pc:spChg chg="add mod">
          <ac:chgData name="Fan Cheng" userId="73b39abba4055029" providerId="LiveId" clId="{B266636A-D569-4AE4-9417-9F43F49312C1}" dt="2018-07-30T00:13:58.454" v="7300" actId="1038"/>
          <ac:spMkLst>
            <pc:docMk/>
            <pc:sldMk cId="1172330317" sldId="778"/>
            <ac:spMk id="7" creationId="{B0B730AC-320D-4886-AA3C-20FD7D0E9ACA}"/>
          </ac:spMkLst>
        </pc:spChg>
        <pc:spChg chg="del mod">
          <ac:chgData name="Fan Cheng" userId="73b39abba4055029" providerId="LiveId" clId="{B266636A-D569-4AE4-9417-9F43F49312C1}" dt="2018-07-30T00:26:57.154" v="7372" actId="478"/>
          <ac:spMkLst>
            <pc:docMk/>
            <pc:sldMk cId="1172330317" sldId="778"/>
            <ac:spMk id="8" creationId="{6E879F26-E314-CC45-B2D9-46FE36A5B831}"/>
          </ac:spMkLst>
        </pc:spChg>
        <pc:spChg chg="del">
          <ac:chgData name="Fan Cheng" userId="73b39abba4055029" providerId="LiveId" clId="{B266636A-D569-4AE4-9417-9F43F49312C1}" dt="2018-07-30T00:14:20.271" v="7312" actId="478"/>
          <ac:spMkLst>
            <pc:docMk/>
            <pc:sldMk cId="1172330317" sldId="778"/>
            <ac:spMk id="9" creationId="{DA707E49-834F-1E48-8455-36210EDB7178}"/>
          </ac:spMkLst>
        </pc:spChg>
        <pc:spChg chg="add mod">
          <ac:chgData name="Fan Cheng" userId="73b39abba4055029" providerId="LiveId" clId="{B266636A-D569-4AE4-9417-9F43F49312C1}" dt="2018-07-30T00:14:02.004" v="7302" actId="1037"/>
          <ac:spMkLst>
            <pc:docMk/>
            <pc:sldMk cId="1172330317" sldId="778"/>
            <ac:spMk id="10" creationId="{F2C82A12-515C-45A2-89E4-D001DF86936E}"/>
          </ac:spMkLst>
        </pc:spChg>
        <pc:spChg chg="add mod">
          <ac:chgData name="Fan Cheng" userId="73b39abba4055029" providerId="LiveId" clId="{B266636A-D569-4AE4-9417-9F43F49312C1}" dt="2018-07-30T00:14:06.734" v="7306" actId="1037"/>
          <ac:spMkLst>
            <pc:docMk/>
            <pc:sldMk cId="1172330317" sldId="778"/>
            <ac:spMk id="11" creationId="{F2C55F48-C770-4A68-B397-E2B1CAC19AC2}"/>
          </ac:spMkLst>
        </pc:spChg>
        <pc:spChg chg="add del mod">
          <ac:chgData name="Fan Cheng" userId="73b39abba4055029" providerId="LiveId" clId="{B266636A-D569-4AE4-9417-9F43F49312C1}" dt="2018-07-28T08:45:09.096" v="873"/>
          <ac:spMkLst>
            <pc:docMk/>
            <pc:sldMk cId="1172330317" sldId="778"/>
            <ac:spMk id="12" creationId="{28B657BB-7EBA-4AA4-989A-EC63C1B845B6}"/>
          </ac:spMkLst>
        </pc:spChg>
        <pc:spChg chg="add del mod">
          <ac:chgData name="Fan Cheng" userId="73b39abba4055029" providerId="LiveId" clId="{B266636A-D569-4AE4-9417-9F43F49312C1}" dt="2018-07-28T08:51:59.045" v="1223" actId="478"/>
          <ac:spMkLst>
            <pc:docMk/>
            <pc:sldMk cId="1172330317" sldId="778"/>
            <ac:spMk id="13" creationId="{B20772B5-FB8F-4095-8CF4-2B715A594EA0}"/>
          </ac:spMkLst>
        </pc:spChg>
        <pc:spChg chg="add mod">
          <ac:chgData name="Fan Cheng" userId="73b39abba4055029" providerId="LiveId" clId="{B266636A-D569-4AE4-9417-9F43F49312C1}" dt="2018-07-30T00:14:09.034" v="7308" actId="1038"/>
          <ac:spMkLst>
            <pc:docMk/>
            <pc:sldMk cId="1172330317" sldId="778"/>
            <ac:spMk id="14" creationId="{37F4F984-E807-45BC-9C05-8A657B603568}"/>
          </ac:spMkLst>
        </pc:spChg>
        <pc:spChg chg="add mod">
          <ac:chgData name="Fan Cheng" userId="73b39abba4055029" providerId="LiveId" clId="{B266636A-D569-4AE4-9417-9F43F49312C1}" dt="2018-07-30T00:14:11.775" v="7310" actId="1037"/>
          <ac:spMkLst>
            <pc:docMk/>
            <pc:sldMk cId="1172330317" sldId="778"/>
            <ac:spMk id="15" creationId="{DB5A1644-864B-4D4C-8076-F5CC607C9F05}"/>
          </ac:spMkLst>
        </pc:spChg>
        <pc:spChg chg="add del mod">
          <ac:chgData name="Fan Cheng" userId="73b39abba4055029" providerId="LiveId" clId="{B266636A-D569-4AE4-9417-9F43F49312C1}" dt="2018-07-28T09:09:29.145" v="1906"/>
          <ac:spMkLst>
            <pc:docMk/>
            <pc:sldMk cId="1172330317" sldId="778"/>
            <ac:spMk id="16" creationId="{9E6529BC-8388-4FB0-899F-21C051E0071D}"/>
          </ac:spMkLst>
        </pc:spChg>
        <pc:spChg chg="add mod">
          <ac:chgData name="Fan Cheng" userId="73b39abba4055029" providerId="LiveId" clId="{B266636A-D569-4AE4-9417-9F43F49312C1}" dt="2018-07-30T00:55:32.469" v="8262" actId="1076"/>
          <ac:spMkLst>
            <pc:docMk/>
            <pc:sldMk cId="1172330317" sldId="778"/>
            <ac:spMk id="17" creationId="{22D57689-A078-4B2F-8A36-B718E04DA6ED}"/>
          </ac:spMkLst>
        </pc:spChg>
        <pc:spChg chg="add mod">
          <ac:chgData name="Fan Cheng" userId="73b39abba4055029" providerId="LiveId" clId="{B266636A-D569-4AE4-9417-9F43F49312C1}" dt="2018-07-30T00:55:39.206" v="8263" actId="1076"/>
          <ac:spMkLst>
            <pc:docMk/>
            <pc:sldMk cId="1172330317" sldId="778"/>
            <ac:spMk id="18" creationId="{E3DA6A2D-7CBF-42E7-8776-0C2A4836515F}"/>
          </ac:spMkLst>
        </pc:spChg>
      </pc:sldChg>
      <pc:sldChg chg="delSp modSp add del">
        <pc:chgData name="Fan Cheng" userId="73b39abba4055029" providerId="LiveId" clId="{B266636A-D569-4AE4-9417-9F43F49312C1}" dt="2018-07-30T00:53:36.582" v="8259" actId="1038"/>
        <pc:sldMkLst>
          <pc:docMk/>
          <pc:sldMk cId="4278037971" sldId="779"/>
        </pc:sldMkLst>
        <pc:spChg chg="del">
          <ac:chgData name="Fan Cheng" userId="73b39abba4055029" providerId="LiveId" clId="{B266636A-D569-4AE4-9417-9F43F49312C1}" dt="2018-07-29T21:11:12.892" v="6863" actId="478"/>
          <ac:spMkLst>
            <pc:docMk/>
            <pc:sldMk cId="4278037971" sldId="779"/>
            <ac:spMk id="2" creationId="{00000000-0000-0000-0000-000000000000}"/>
          </ac:spMkLst>
        </pc:spChg>
        <pc:spChg chg="del">
          <ac:chgData name="Fan Cheng" userId="73b39abba4055029" providerId="LiveId" clId="{B266636A-D569-4AE4-9417-9F43F49312C1}" dt="2018-07-29T21:11:08.959" v="6862" actId="478"/>
          <ac:spMkLst>
            <pc:docMk/>
            <pc:sldMk cId="4278037971" sldId="779"/>
            <ac:spMk id="3" creationId="{00000000-0000-0000-0000-000000000000}"/>
          </ac:spMkLst>
        </pc:spChg>
        <pc:picChg chg="mod">
          <ac:chgData name="Fan Cheng" userId="73b39abba4055029" providerId="LiveId" clId="{B266636A-D569-4AE4-9417-9F43F49312C1}" dt="2018-07-30T00:53:36.582" v="8259" actId="1038"/>
          <ac:picMkLst>
            <pc:docMk/>
            <pc:sldMk cId="4278037971" sldId="779"/>
            <ac:picMk id="1028" creationId="{F3EEE4A4-567A-4CEC-BE9E-2D10F201DA78}"/>
          </ac:picMkLst>
        </pc:picChg>
      </pc:sldChg>
      <pc:sldChg chg="del">
        <pc:chgData name="Fan Cheng" userId="73b39abba4055029" providerId="LiveId" clId="{B266636A-D569-4AE4-9417-9F43F49312C1}" dt="2018-07-29T21:10:35.987" v="6782" actId="2696"/>
        <pc:sldMkLst>
          <pc:docMk/>
          <pc:sldMk cId="1554900990" sldId="780"/>
        </pc:sldMkLst>
      </pc:sldChg>
      <pc:sldChg chg="addSp delSp modSp add ord delAnim modAnim modNotesTx">
        <pc:chgData name="Fan Cheng" userId="73b39abba4055029" providerId="LiveId" clId="{B266636A-D569-4AE4-9417-9F43F49312C1}" dt="2018-07-30T00:59:32.554" v="8385" actId="1076"/>
        <pc:sldMkLst>
          <pc:docMk/>
          <pc:sldMk cId="4041864598" sldId="781"/>
        </pc:sldMkLst>
        <pc:spChg chg="mod">
          <ac:chgData name="Fan Cheng" userId="73b39abba4055029" providerId="LiveId" clId="{B266636A-D569-4AE4-9417-9F43F49312C1}" dt="2018-07-28T08:45:49.663" v="940" actId="20577"/>
          <ac:spMkLst>
            <pc:docMk/>
            <pc:sldMk cId="4041864598" sldId="781"/>
            <ac:spMk id="2" creationId="{58D755A0-4630-3144-9FCC-B25CBEB5453A}"/>
          </ac:spMkLst>
        </pc:spChg>
        <pc:spChg chg="del mod">
          <ac:chgData name="Fan Cheng" userId="73b39abba4055029" providerId="LiveId" clId="{B266636A-D569-4AE4-9417-9F43F49312C1}" dt="2018-07-28T09:03:59.984" v="1659" actId="478"/>
          <ac:spMkLst>
            <pc:docMk/>
            <pc:sldMk cId="4041864598" sldId="781"/>
            <ac:spMk id="7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0:58:39.082" v="8363" actId="1076"/>
          <ac:spMkLst>
            <pc:docMk/>
            <pc:sldMk cId="4041864598" sldId="781"/>
            <ac:spMk id="7" creationId="{47948202-4FF5-4E89-AE60-2F5D497FE6B2}"/>
          </ac:spMkLst>
        </pc:spChg>
        <pc:spChg chg="del">
          <ac:chgData name="Fan Cheng" userId="73b39abba4055029" providerId="LiveId" clId="{B266636A-D569-4AE4-9417-9F43F49312C1}" dt="2018-07-28T08:45:56.949" v="941" actId="478"/>
          <ac:spMkLst>
            <pc:docMk/>
            <pc:sldMk cId="4041864598" sldId="781"/>
            <ac:spMk id="10" creationId="{A769FA6D-63BB-2049-B3CC-A3243E97C4F5}"/>
          </ac:spMkLst>
        </pc:spChg>
        <pc:spChg chg="del">
          <ac:chgData name="Fan Cheng" userId="73b39abba4055029" providerId="LiveId" clId="{B266636A-D569-4AE4-9417-9F43F49312C1}" dt="2018-07-28T08:45:59.591" v="942" actId="478"/>
          <ac:spMkLst>
            <pc:docMk/>
            <pc:sldMk cId="4041864598" sldId="781"/>
            <ac:spMk id="11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9.781" v="945" actId="478"/>
          <ac:spMkLst>
            <pc:docMk/>
            <pc:sldMk cId="4041864598" sldId="781"/>
            <ac:spMk id="19" creationId="{A769FA6D-63BB-2049-B3CC-A3243E97C4F5}"/>
          </ac:spMkLst>
        </pc:spChg>
        <pc:spChg chg="add mod">
          <ac:chgData name="Fan Cheng" userId="73b39abba4055029" providerId="LiveId" clId="{B266636A-D569-4AE4-9417-9F43F49312C1}" dt="2018-07-30T00:57:29.783" v="8316" actId="1036"/>
          <ac:spMkLst>
            <pc:docMk/>
            <pc:sldMk cId="4041864598" sldId="781"/>
            <ac:spMk id="22" creationId="{F5E0C472-F530-4890-AB0D-8A722F8F12F2}"/>
          </ac:spMkLst>
        </pc:spChg>
        <pc:spChg chg="add mod">
          <ac:chgData name="Fan Cheng" userId="73b39abba4055029" providerId="LiveId" clId="{B266636A-D569-4AE4-9417-9F43F49312C1}" dt="2018-07-30T00:59:32.554" v="8385" actId="1076"/>
          <ac:spMkLst>
            <pc:docMk/>
            <pc:sldMk cId="4041864598" sldId="781"/>
            <ac:spMk id="23" creationId="{016856A8-712C-46AE-9DFE-EDEF6F4842DC}"/>
          </ac:spMkLst>
        </pc:spChg>
        <pc:spChg chg="del">
          <ac:chgData name="Fan Cheng" userId="73b39abba4055029" providerId="LiveId" clId="{B266636A-D569-4AE4-9417-9F43F49312C1}" dt="2018-07-28T09:04:09.336" v="1664" actId="478"/>
          <ac:spMkLst>
            <pc:docMk/>
            <pc:sldMk cId="4041864598" sldId="781"/>
            <ac:spMk id="28" creationId="{A769FA6D-63BB-2049-B3CC-A3243E97C4F5}"/>
          </ac:spMkLst>
        </pc:spChg>
        <pc:spChg chg="del">
          <ac:chgData name="Fan Cheng" userId="73b39abba4055029" providerId="LiveId" clId="{B266636A-D569-4AE4-9417-9F43F49312C1}" dt="2018-07-28T09:04:12.770" v="1666" actId="478"/>
          <ac:spMkLst>
            <pc:docMk/>
            <pc:sldMk cId="4041864598" sldId="781"/>
            <ac:spMk id="33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7.451" v="944" actId="478"/>
          <ac:spMkLst>
            <pc:docMk/>
            <pc:sldMk cId="4041864598" sldId="781"/>
            <ac:spMk id="37" creationId="{A769FA6D-63BB-2049-B3CC-A3243E97C4F5}"/>
          </ac:spMkLst>
        </pc:spChg>
        <pc:spChg chg="mod">
          <ac:chgData name="Fan Cheng" userId="73b39abba4055029" providerId="LiveId" clId="{B266636A-D569-4AE4-9417-9F43F49312C1}" dt="2018-07-30T00:57:52.813" v="8356" actId="14100"/>
          <ac:spMkLst>
            <pc:docMk/>
            <pc:sldMk cId="4041864598" sldId="781"/>
            <ac:spMk id="46" creationId="{A769FA6D-63BB-2049-B3CC-A3243E97C4F5}"/>
          </ac:spMkLst>
        </pc:spChg>
        <pc:spChg chg="del">
          <ac:chgData name="Fan Cheng" userId="73b39abba4055029" providerId="LiveId" clId="{B266636A-D569-4AE4-9417-9F43F49312C1}" dt="2018-07-28T08:46:04.611" v="943" actId="478"/>
          <ac:spMkLst>
            <pc:docMk/>
            <pc:sldMk cId="4041864598" sldId="781"/>
            <ac:spMk id="51" creationId="{D7B12816-635B-D249-BE4E-A4969E8EEF6E}"/>
          </ac:spMkLst>
        </pc:spChg>
        <pc:picChg chg="add mod">
          <ac:chgData name="Fan Cheng" userId="73b39abba4055029" providerId="LiveId" clId="{B266636A-D569-4AE4-9417-9F43F49312C1}" dt="2018-07-30T00:57:55.333" v="8357" actId="1076"/>
          <ac:picMkLst>
            <pc:docMk/>
            <pc:sldMk cId="4041864598" sldId="781"/>
            <ac:picMk id="2050" creationId="{71104BF8-A534-48F9-91A2-0FCE890A67D3}"/>
          </ac:picMkLst>
        </pc:picChg>
        <pc:cxnChg chg="del mod">
          <ac:chgData name="Fan Cheng" userId="73b39abba4055029" providerId="LiveId" clId="{B266636A-D569-4AE4-9417-9F43F49312C1}" dt="2018-07-28T09:04:03.411" v="1661" actId="478"/>
          <ac:cxnSpMkLst>
            <pc:docMk/>
            <pc:sldMk cId="4041864598" sldId="781"/>
            <ac:cxnSpMk id="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5.018" v="1662" actId="478"/>
          <ac:cxnSpMkLst>
            <pc:docMk/>
            <pc:sldMk cId="4041864598" sldId="781"/>
            <ac:cxnSpMk id="2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7.147" v="1663" actId="478"/>
          <ac:cxnSpMkLst>
            <pc:docMk/>
            <pc:sldMk cId="4041864598" sldId="781"/>
            <ac:cxnSpMk id="32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11.269" v="1665" actId="478"/>
          <ac:cxnSpMkLst>
            <pc:docMk/>
            <pc:sldMk cId="4041864598" sldId="781"/>
            <ac:cxnSpMk id="3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02.050" v="1660" actId="478"/>
          <ac:cxnSpMkLst>
            <pc:docMk/>
            <pc:sldMk cId="4041864598" sldId="781"/>
            <ac:cxnSpMk id="39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9:04:14.872" v="1667" actId="478"/>
          <ac:cxnSpMkLst>
            <pc:docMk/>
            <pc:sldMk cId="4041864598" sldId="781"/>
            <ac:cxnSpMk id="41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9:03:55.473" v="1657" actId="478"/>
          <ac:cxnSpMkLst>
            <pc:docMk/>
            <pc:sldMk cId="4041864598" sldId="781"/>
            <ac:cxnSpMk id="49" creationId="{00000000-0000-0000-0000-000000000000}"/>
          </ac:cxnSpMkLst>
        </pc:cxnChg>
      </pc:sldChg>
      <pc:sldChg chg="addSp delSp modSp add ord delAnim modAnim modNotesTx">
        <pc:chgData name="Fan Cheng" userId="73b39abba4055029" providerId="LiveId" clId="{B266636A-D569-4AE4-9417-9F43F49312C1}" dt="2018-07-30T00:58:47.436" v="8380" actId="20577"/>
        <pc:sldMkLst>
          <pc:docMk/>
          <pc:sldMk cId="341362353" sldId="782"/>
        </pc:sldMkLst>
        <pc:spChg chg="mod">
          <ac:chgData name="Fan Cheng" userId="73b39abba4055029" providerId="LiveId" clId="{B266636A-D569-4AE4-9417-9F43F49312C1}" dt="2018-07-28T08:47:57.950" v="1099" actId="20577"/>
          <ac:spMkLst>
            <pc:docMk/>
            <pc:sldMk cId="341362353" sldId="782"/>
            <ac:spMk id="2" creationId="{58D755A0-4630-3144-9FCC-B25CBEB5453A}"/>
          </ac:spMkLst>
        </pc:spChg>
        <pc:spChg chg="del">
          <ac:chgData name="Fan Cheng" userId="73b39abba4055029" providerId="LiveId" clId="{B266636A-D569-4AE4-9417-9F43F49312C1}" dt="2018-07-28T08:48:09.686" v="1104" actId="478"/>
          <ac:spMkLst>
            <pc:docMk/>
            <pc:sldMk cId="341362353" sldId="782"/>
            <ac:spMk id="7" creationId="{00000000-0000-0000-0000-000000000000}"/>
          </ac:spMkLst>
        </pc:spChg>
        <pc:spChg chg="add mod">
          <ac:chgData name="Fan Cheng" userId="73b39abba4055029" providerId="LiveId" clId="{B266636A-D569-4AE4-9417-9F43F49312C1}" dt="2018-07-30T00:58:47.436" v="8380" actId="20577"/>
          <ac:spMkLst>
            <pc:docMk/>
            <pc:sldMk cId="341362353" sldId="782"/>
            <ac:spMk id="16" creationId="{83C11962-4285-4230-BA70-1F051EF8EAF3}"/>
          </ac:spMkLst>
        </pc:spChg>
        <pc:spChg chg="del">
          <ac:chgData name="Fan Cheng" userId="73b39abba4055029" providerId="LiveId" clId="{B266636A-D569-4AE4-9417-9F43F49312C1}" dt="2018-07-28T08:48:16.508" v="1106" actId="478"/>
          <ac:spMkLst>
            <pc:docMk/>
            <pc:sldMk cId="341362353" sldId="782"/>
            <ac:spMk id="28" creationId="{A769FA6D-63BB-2049-B3CC-A3243E97C4F5}"/>
          </ac:spMkLst>
        </pc:spChg>
        <pc:spChg chg="del">
          <ac:chgData name="Fan Cheng" userId="73b39abba4055029" providerId="LiveId" clId="{B266636A-D569-4AE4-9417-9F43F49312C1}" dt="2018-07-28T08:48:19.451" v="1107" actId="478"/>
          <ac:spMkLst>
            <pc:docMk/>
            <pc:sldMk cId="341362353" sldId="782"/>
            <ac:spMk id="33" creationId="{A769FA6D-63BB-2049-B3CC-A3243E97C4F5}"/>
          </ac:spMkLst>
        </pc:spChg>
        <pc:spChg chg="del">
          <ac:chgData name="Fan Cheng" userId="73b39abba4055029" providerId="LiveId" clId="{B266636A-D569-4AE4-9417-9F43F49312C1}" dt="2018-07-28T08:48:27.354" v="1110" actId="478"/>
          <ac:spMkLst>
            <pc:docMk/>
            <pc:sldMk cId="341362353" sldId="782"/>
            <ac:spMk id="46" creationId="{A769FA6D-63BB-2049-B3CC-A3243E97C4F5}"/>
          </ac:spMkLst>
        </pc:spChg>
        <pc:picChg chg="add mod">
          <ac:chgData name="Fan Cheng" userId="73b39abba4055029" providerId="LiveId" clId="{B266636A-D569-4AE4-9417-9F43F49312C1}" dt="2018-07-28T08:49:14.467" v="1116" actId="1076"/>
          <ac:picMkLst>
            <pc:docMk/>
            <pc:sldMk cId="341362353" sldId="782"/>
            <ac:picMk id="4" creationId="{9A4DE220-C2E1-403E-8389-2D73B0CD6658}"/>
          </ac:picMkLst>
        </pc:picChg>
        <pc:cxnChg chg="del">
          <ac:chgData name="Fan Cheng" userId="73b39abba4055029" providerId="LiveId" clId="{B266636A-D569-4AE4-9417-9F43F49312C1}" dt="2018-07-28T08:48:06.252" v="1103" actId="478"/>
          <ac:cxnSpMkLst>
            <pc:docMk/>
            <pc:sldMk cId="341362353" sldId="782"/>
            <ac:cxnSpMk id="6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8:48:14.617" v="1105" actId="478"/>
          <ac:cxnSpMkLst>
            <pc:docMk/>
            <pc:sldMk cId="341362353" sldId="782"/>
            <ac:cxnSpMk id="2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24.926" v="1109" actId="478"/>
          <ac:cxnSpMkLst>
            <pc:docMk/>
            <pc:sldMk cId="341362353" sldId="782"/>
            <ac:cxnSpMk id="32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21.951" v="1108" actId="478"/>
          <ac:cxnSpMkLst>
            <pc:docMk/>
            <pc:sldMk cId="341362353" sldId="782"/>
            <ac:cxnSpMk id="36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02.140" v="1101" actId="478"/>
          <ac:cxnSpMkLst>
            <pc:docMk/>
            <pc:sldMk cId="341362353" sldId="782"/>
            <ac:cxnSpMk id="39" creationId="{00000000-0000-0000-0000-000000000000}"/>
          </ac:cxnSpMkLst>
        </pc:cxnChg>
        <pc:cxnChg chg="del mod">
          <ac:chgData name="Fan Cheng" userId="73b39abba4055029" providerId="LiveId" clId="{B266636A-D569-4AE4-9417-9F43F49312C1}" dt="2018-07-28T08:48:14.617" v="1105" actId="478"/>
          <ac:cxnSpMkLst>
            <pc:docMk/>
            <pc:sldMk cId="341362353" sldId="782"/>
            <ac:cxnSpMk id="41" creationId="{00000000-0000-0000-0000-000000000000}"/>
          </ac:cxnSpMkLst>
        </pc:cxnChg>
        <pc:cxnChg chg="del">
          <ac:chgData name="Fan Cheng" userId="73b39abba4055029" providerId="LiveId" clId="{B266636A-D569-4AE4-9417-9F43F49312C1}" dt="2018-07-28T08:48:04.091" v="1102" actId="478"/>
          <ac:cxnSpMkLst>
            <pc:docMk/>
            <pc:sldMk cId="341362353" sldId="782"/>
            <ac:cxnSpMk id="49" creationId="{00000000-0000-0000-0000-000000000000}"/>
          </ac:cxnSpMkLst>
        </pc:cxnChg>
      </pc:sldChg>
      <pc:sldChg chg="add del">
        <pc:chgData name="Fan Cheng" userId="73b39abba4055029" providerId="LiveId" clId="{B266636A-D569-4AE4-9417-9F43F49312C1}" dt="2018-07-29T00:05:08.854" v="3377" actId="2696"/>
        <pc:sldMkLst>
          <pc:docMk/>
          <pc:sldMk cId="3040484588" sldId="783"/>
        </pc:sldMkLst>
      </pc:sldChg>
      <pc:sldChg chg="addSp delSp modSp add delAnim modAnim">
        <pc:chgData name="Fan Cheng" userId="73b39abba4055029" providerId="LiveId" clId="{B266636A-D569-4AE4-9417-9F43F49312C1}" dt="2018-07-30T00:18:45.234" v="7343"/>
        <pc:sldMkLst>
          <pc:docMk/>
          <pc:sldMk cId="3263216650" sldId="783"/>
        </pc:sldMkLst>
        <pc:spChg chg="del">
          <ac:chgData name="Fan Cheng" userId="73b39abba4055029" providerId="LiveId" clId="{B266636A-D569-4AE4-9417-9F43F49312C1}" dt="2018-07-29T13:23:57.612" v="3801" actId="478"/>
          <ac:spMkLst>
            <pc:docMk/>
            <pc:sldMk cId="3263216650" sldId="783"/>
            <ac:spMk id="2" creationId="{E85DBC8E-9A84-C44D-A01A-EBB14C60341B}"/>
          </ac:spMkLst>
        </pc:spChg>
        <pc:spChg chg="del">
          <ac:chgData name="Fan Cheng" userId="73b39abba4055029" providerId="LiveId" clId="{B266636A-D569-4AE4-9417-9F43F49312C1}" dt="2018-07-29T13:23:54.192" v="3800" actId="478"/>
          <ac:spMkLst>
            <pc:docMk/>
            <pc:sldMk cId="3263216650" sldId="783"/>
            <ac:spMk id="3" creationId="{AA289AC3-CE56-BE42-89CB-C6D2581CECCA}"/>
          </ac:spMkLst>
        </pc:spChg>
        <pc:spChg chg="add del mod">
          <ac:chgData name="Fan Cheng" userId="73b39abba4055029" providerId="LiveId" clId="{B266636A-D569-4AE4-9417-9F43F49312C1}" dt="2018-07-29T00:07:01.271" v="3435" actId="20577"/>
          <ac:spMkLst>
            <pc:docMk/>
            <pc:sldMk cId="3263216650" sldId="783"/>
            <ac:spMk id="4" creationId="{3627424D-6C4C-A640-8E4A-CA28BBD7ECFF}"/>
          </ac:spMkLst>
        </pc:spChg>
        <pc:spChg chg="add mod">
          <ac:chgData name="Fan Cheng" userId="73b39abba4055029" providerId="LiveId" clId="{B266636A-D569-4AE4-9417-9F43F49312C1}" dt="2018-07-30T00:18:36.552" v="7340" actId="14100"/>
          <ac:spMkLst>
            <pc:docMk/>
            <pc:sldMk cId="3263216650" sldId="783"/>
            <ac:spMk id="8" creationId="{5129EF3D-F96C-43E0-B189-D4D14F101E81}"/>
          </ac:spMkLst>
        </pc:spChg>
        <pc:spChg chg="add mod">
          <ac:chgData name="Fan Cheng" userId="73b39abba4055029" providerId="LiveId" clId="{B266636A-D569-4AE4-9417-9F43F49312C1}" dt="2018-07-29T20:32:19.627" v="5461" actId="14100"/>
          <ac:spMkLst>
            <pc:docMk/>
            <pc:sldMk cId="3263216650" sldId="783"/>
            <ac:spMk id="9" creationId="{D550B558-B8E7-4708-92A5-01505EE04A84}"/>
          </ac:spMkLst>
        </pc:spChg>
        <pc:spChg chg="add mod">
          <ac:chgData name="Fan Cheng" userId="73b39abba4055029" providerId="LiveId" clId="{B266636A-D569-4AE4-9417-9F43F49312C1}" dt="2018-07-29T20:32:22.305" v="5465" actId="1036"/>
          <ac:spMkLst>
            <pc:docMk/>
            <pc:sldMk cId="3263216650" sldId="783"/>
            <ac:spMk id="10" creationId="{CE6905C3-6A14-4896-848A-62612124E238}"/>
          </ac:spMkLst>
        </pc:spChg>
        <pc:spChg chg="add mod">
          <ac:chgData name="Fan Cheng" userId="73b39abba4055029" providerId="LiveId" clId="{B266636A-D569-4AE4-9417-9F43F49312C1}" dt="2018-07-29T20:32:27.898" v="5475" actId="1038"/>
          <ac:spMkLst>
            <pc:docMk/>
            <pc:sldMk cId="3263216650" sldId="783"/>
            <ac:spMk id="11" creationId="{A8BF332F-3ED8-4287-A81F-D2458CC26FBF}"/>
          </ac:spMkLst>
        </pc:spChg>
        <pc:spChg chg="mod">
          <ac:chgData name="Fan Cheng" userId="73b39abba4055029" providerId="LiveId" clId="{B266636A-D569-4AE4-9417-9F43F49312C1}" dt="2018-07-30T00:18:31.636" v="7338" actId="14100"/>
          <ac:spMkLst>
            <pc:docMk/>
            <pc:sldMk cId="3263216650" sldId="783"/>
            <ac:spMk id="15" creationId="{675A6F90-3637-3F42-8F52-85EECC56594B}"/>
          </ac:spMkLst>
        </pc:spChg>
        <pc:spChg chg="del">
          <ac:chgData name="Fan Cheng" userId="73b39abba4055029" providerId="LiveId" clId="{B266636A-D569-4AE4-9417-9F43F49312C1}" dt="2018-07-29T00:07:13.891" v="3437" actId="478"/>
          <ac:spMkLst>
            <pc:docMk/>
            <pc:sldMk cId="3263216650" sldId="783"/>
            <ac:spMk id="17" creationId="{628CB698-64F0-4D47-BDC0-8E93D79A6936}"/>
          </ac:spMkLst>
        </pc:spChg>
        <pc:picChg chg="del">
          <ac:chgData name="Fan Cheng" userId="73b39abba4055029" providerId="LiveId" clId="{B266636A-D569-4AE4-9417-9F43F49312C1}" dt="2018-07-29T00:07:06.856" v="3436" actId="478"/>
          <ac:picMkLst>
            <pc:docMk/>
            <pc:sldMk cId="3263216650" sldId="783"/>
            <ac:picMk id="12" creationId="{4BB97E20-D4DD-5144-BA48-E850D6070D94}"/>
          </ac:picMkLst>
        </pc:picChg>
      </pc:sldChg>
      <pc:sldChg chg="add del">
        <pc:chgData name="Fan Cheng" userId="73b39abba4055029" providerId="LiveId" clId="{B266636A-D569-4AE4-9417-9F43F49312C1}" dt="2018-07-29T13:36:57.187" v="4307" actId="2696"/>
        <pc:sldMkLst>
          <pc:docMk/>
          <pc:sldMk cId="1667521227" sldId="784"/>
        </pc:sldMkLst>
      </pc:sldChg>
      <pc:sldChg chg="addSp delSp modSp add delAnim modAnim">
        <pc:chgData name="Fan Cheng" userId="73b39abba4055029" providerId="LiveId" clId="{B266636A-D569-4AE4-9417-9F43F49312C1}" dt="2018-07-30T00:20:02.330" v="7346"/>
        <pc:sldMkLst>
          <pc:docMk/>
          <pc:sldMk cId="2057387513" sldId="784"/>
        </pc:sldMkLst>
        <pc:spChg chg="del">
          <ac:chgData name="Fan Cheng" userId="73b39abba4055029" providerId="LiveId" clId="{B266636A-D569-4AE4-9417-9F43F49312C1}" dt="2018-07-29T13:38:03.310" v="4382" actId="478"/>
          <ac:spMkLst>
            <pc:docMk/>
            <pc:sldMk cId="2057387513" sldId="784"/>
            <ac:spMk id="2" creationId="{8FC5682C-A8E2-B742-BB5B-9ED520D2836B}"/>
          </ac:spMkLst>
        </pc:spChg>
        <pc:spChg chg="mod">
          <ac:chgData name="Fan Cheng" userId="73b39abba4055029" providerId="LiveId" clId="{B266636A-D569-4AE4-9417-9F43F49312C1}" dt="2018-07-29T20:39:19.500" v="5598" actId="20577"/>
          <ac:spMkLst>
            <pc:docMk/>
            <pc:sldMk cId="2057387513" sldId="784"/>
            <ac:spMk id="4" creationId="{CC2434E4-16B7-E540-A13C-960B63D56793}"/>
          </ac:spMkLst>
        </pc:spChg>
        <pc:spChg chg="del">
          <ac:chgData name="Fan Cheng" userId="73b39abba4055029" providerId="LiveId" clId="{B266636A-D569-4AE4-9417-9F43F49312C1}" dt="2018-07-29T13:37:55.605" v="4380" actId="478"/>
          <ac:spMkLst>
            <pc:docMk/>
            <pc:sldMk cId="2057387513" sldId="784"/>
            <ac:spMk id="5" creationId="{1C4B17DC-8FD1-F746-9D01-FEBCD6B03E04}"/>
          </ac:spMkLst>
        </pc:spChg>
        <pc:spChg chg="del mod">
          <ac:chgData name="Fan Cheng" userId="73b39abba4055029" providerId="LiveId" clId="{B266636A-D569-4AE4-9417-9F43F49312C1}" dt="2018-07-29T13:37:45.760" v="4376" actId="478"/>
          <ac:spMkLst>
            <pc:docMk/>
            <pc:sldMk cId="2057387513" sldId="784"/>
            <ac:spMk id="9" creationId="{650435D3-0CE3-E449-A099-92E93160EF05}"/>
          </ac:spMkLst>
        </pc:spChg>
        <pc:spChg chg="del">
          <ac:chgData name="Fan Cheng" userId="73b39abba4055029" providerId="LiveId" clId="{B266636A-D569-4AE4-9417-9F43F49312C1}" dt="2018-07-29T13:37:28.198" v="4369" actId="478"/>
          <ac:spMkLst>
            <pc:docMk/>
            <pc:sldMk cId="2057387513" sldId="784"/>
            <ac:spMk id="11" creationId="{D4E4FE95-1852-F442-8B35-E061E552ABB1}"/>
          </ac:spMkLst>
        </pc:spChg>
        <pc:spChg chg="del">
          <ac:chgData name="Fan Cheng" userId="73b39abba4055029" providerId="LiveId" clId="{B266636A-D569-4AE4-9417-9F43F49312C1}" dt="2018-07-29T13:37:51.308" v="4378" actId="478"/>
          <ac:spMkLst>
            <pc:docMk/>
            <pc:sldMk cId="2057387513" sldId="784"/>
            <ac:spMk id="14" creationId="{E48BC3E7-66D1-B64E-BB10-D3F47A5F8276}"/>
          </ac:spMkLst>
        </pc:spChg>
        <pc:spChg chg="del">
          <ac:chgData name="Fan Cheng" userId="73b39abba4055029" providerId="LiveId" clId="{B266636A-D569-4AE4-9417-9F43F49312C1}" dt="2018-07-29T13:37:37.006" v="4372" actId="478"/>
          <ac:spMkLst>
            <pc:docMk/>
            <pc:sldMk cId="2057387513" sldId="784"/>
            <ac:spMk id="15" creationId="{5CB0C712-D47C-D543-8727-17D2F313945B}"/>
          </ac:spMkLst>
        </pc:spChg>
        <pc:spChg chg="del mod">
          <ac:chgData name="Fan Cheng" userId="73b39abba4055029" providerId="LiveId" clId="{B266636A-D569-4AE4-9417-9F43F49312C1}" dt="2018-07-29T13:37:31.877" v="4371" actId="478"/>
          <ac:spMkLst>
            <pc:docMk/>
            <pc:sldMk cId="2057387513" sldId="784"/>
            <ac:spMk id="16" creationId="{FE27D3B3-9C6D-B148-9594-271C6F747B83}"/>
          </ac:spMkLst>
        </pc:spChg>
        <pc:spChg chg="del">
          <ac:chgData name="Fan Cheng" userId="73b39abba4055029" providerId="LiveId" clId="{B266636A-D569-4AE4-9417-9F43F49312C1}" dt="2018-07-29T13:37:59.086" v="4381" actId="478"/>
          <ac:spMkLst>
            <pc:docMk/>
            <pc:sldMk cId="2057387513" sldId="784"/>
            <ac:spMk id="17" creationId="{25B229AC-31A7-494E-A8EA-648F30ED0398}"/>
          </ac:spMkLst>
        </pc:spChg>
        <pc:spChg chg="add mod">
          <ac:chgData name="Fan Cheng" userId="73b39abba4055029" providerId="LiveId" clId="{B266636A-D569-4AE4-9417-9F43F49312C1}" dt="2018-07-29T20:30:15.477" v="5458" actId="20577"/>
          <ac:spMkLst>
            <pc:docMk/>
            <pc:sldMk cId="2057387513" sldId="784"/>
            <ac:spMk id="18" creationId="{5C99E7C7-BA1E-483A-BFDC-5D705485D0A1}"/>
          </ac:spMkLst>
        </pc:spChg>
        <pc:spChg chg="add mod">
          <ac:chgData name="Fan Cheng" userId="73b39abba4055029" providerId="LiveId" clId="{B266636A-D569-4AE4-9417-9F43F49312C1}" dt="2018-07-29T14:12:47.673" v="5390" actId="1076"/>
          <ac:spMkLst>
            <pc:docMk/>
            <pc:sldMk cId="2057387513" sldId="784"/>
            <ac:spMk id="21" creationId="{B203DD52-E742-4843-A632-9D5E1137D6D7}"/>
          </ac:spMkLst>
        </pc:spChg>
        <pc:spChg chg="add del mod">
          <ac:chgData name="Fan Cheng" userId="73b39abba4055029" providerId="LiveId" clId="{B266636A-D569-4AE4-9417-9F43F49312C1}" dt="2018-07-29T14:04:41.250" v="4812" actId="478"/>
          <ac:spMkLst>
            <pc:docMk/>
            <pc:sldMk cId="2057387513" sldId="784"/>
            <ac:spMk id="22" creationId="{6BE4D048-861E-4987-AF72-F3F8E2B43119}"/>
          </ac:spMkLst>
        </pc:spChg>
        <pc:spChg chg="add mod">
          <ac:chgData name="Fan Cheng" userId="73b39abba4055029" providerId="LiveId" clId="{B266636A-D569-4AE4-9417-9F43F49312C1}" dt="2018-07-29T20:41:21.188" v="5641" actId="20577"/>
          <ac:spMkLst>
            <pc:docMk/>
            <pc:sldMk cId="2057387513" sldId="784"/>
            <ac:spMk id="23" creationId="{9FCA2354-4F8F-4321-ADF5-9B17B89D903E}"/>
          </ac:spMkLst>
        </pc:spChg>
        <pc:spChg chg="add mod">
          <ac:chgData name="Fan Cheng" userId="73b39abba4055029" providerId="LiveId" clId="{B266636A-D569-4AE4-9417-9F43F49312C1}" dt="2018-07-29T14:12:54.837" v="5392" actId="1076"/>
          <ac:spMkLst>
            <pc:docMk/>
            <pc:sldMk cId="2057387513" sldId="784"/>
            <ac:spMk id="24" creationId="{573C8B0A-F17C-4862-9955-7B24491C7CEC}"/>
          </ac:spMkLst>
        </pc:spChg>
        <pc:grpChg chg="del mod">
          <ac:chgData name="Fan Cheng" userId="73b39abba4055029" providerId="LiveId" clId="{B266636A-D569-4AE4-9417-9F43F49312C1}" dt="2018-07-29T13:37:41.675" v="4374" actId="478"/>
          <ac:grpSpMkLst>
            <pc:docMk/>
            <pc:sldMk cId="2057387513" sldId="784"/>
            <ac:grpSpMk id="8" creationId="{A39476BF-928D-F141-9344-50B50B16D68D}"/>
          </ac:grpSpMkLst>
        </pc:grpChg>
        <pc:picChg chg="del">
          <ac:chgData name="Fan Cheng" userId="73b39abba4055029" providerId="LiveId" clId="{B266636A-D569-4AE4-9417-9F43F49312C1}" dt="2018-07-29T13:37:23.499" v="4368" actId="478"/>
          <ac:picMkLst>
            <pc:docMk/>
            <pc:sldMk cId="2057387513" sldId="784"/>
            <ac:picMk id="3" creationId="{3A8D979B-797D-D444-9221-707255DF27D0}"/>
          </ac:picMkLst>
        </pc:picChg>
        <pc:picChg chg="del">
          <ac:chgData name="Fan Cheng" userId="73b39abba4055029" providerId="LiveId" clId="{B266636A-D569-4AE4-9417-9F43F49312C1}" dt="2018-07-29T13:37:47.934" v="4377" actId="478"/>
          <ac:picMkLst>
            <pc:docMk/>
            <pc:sldMk cId="2057387513" sldId="784"/>
            <ac:picMk id="13" creationId="{F4501DB7-1E19-5B42-9ACA-2994423B3984}"/>
          </ac:picMkLst>
        </pc:picChg>
        <pc:picChg chg="del">
          <ac:chgData name="Fan Cheng" userId="73b39abba4055029" providerId="LiveId" clId="{B266636A-D569-4AE4-9417-9F43F49312C1}" dt="2018-07-29T13:37:21.555" v="4367" actId="478"/>
          <ac:picMkLst>
            <pc:docMk/>
            <pc:sldMk cId="2057387513" sldId="784"/>
            <ac:picMk id="20" creationId="{AAAB8EF3-8407-524A-9757-5178E9A80F8B}"/>
          </ac:picMkLst>
        </pc:picChg>
        <pc:cxnChg chg="del">
          <ac:chgData name="Fan Cheng" userId="73b39abba4055029" providerId="LiveId" clId="{B266636A-D569-4AE4-9417-9F43F49312C1}" dt="2018-07-29T13:37:53.325" v="4379" actId="478"/>
          <ac:cxnSpMkLst>
            <pc:docMk/>
            <pc:sldMk cId="2057387513" sldId="784"/>
            <ac:cxnSpMk id="19" creationId="{0EB25BC6-F7C6-6F4E-A9EA-A776A719855B}"/>
          </ac:cxnSpMkLst>
        </pc:cxnChg>
      </pc:sldChg>
      <pc:sldChg chg="addSp delSp modSp add delAnim modAnim">
        <pc:chgData name="Fan Cheng" userId="73b39abba4055029" providerId="LiveId" clId="{B266636A-D569-4AE4-9417-9F43F49312C1}" dt="2018-07-30T00:21:26.057" v="7350"/>
        <pc:sldMkLst>
          <pc:docMk/>
          <pc:sldMk cId="1569407979" sldId="785"/>
        </pc:sldMkLst>
        <pc:spChg chg="mod">
          <ac:chgData name="Fan Cheng" userId="73b39abba4055029" providerId="LiveId" clId="{B266636A-D569-4AE4-9417-9F43F49312C1}" dt="2018-07-29T20:39:27.564" v="5616" actId="20577"/>
          <ac:spMkLst>
            <pc:docMk/>
            <pc:sldMk cId="1569407979" sldId="785"/>
            <ac:spMk id="4" creationId="{CC2434E4-16B7-E540-A13C-960B63D56793}"/>
          </ac:spMkLst>
        </pc:spChg>
        <pc:spChg chg="add mod">
          <ac:chgData name="Fan Cheng" userId="73b39abba4055029" providerId="LiveId" clId="{B266636A-D569-4AE4-9417-9F43F49312C1}" dt="2018-07-29T20:53:59.598" v="6380" actId="207"/>
          <ac:spMkLst>
            <pc:docMk/>
            <pc:sldMk cId="1569407979" sldId="785"/>
            <ac:spMk id="9" creationId="{CF4988F6-FEEF-4A37-A1FC-461875D5FF26}"/>
          </ac:spMkLst>
        </pc:spChg>
        <pc:spChg chg="mod">
          <ac:chgData name="Fan Cheng" userId="73b39abba4055029" providerId="LiveId" clId="{B266636A-D569-4AE4-9417-9F43F49312C1}" dt="2018-07-29T20:44:19.483" v="5742" actId="20577"/>
          <ac:spMkLst>
            <pc:docMk/>
            <pc:sldMk cId="1569407979" sldId="785"/>
            <ac:spMk id="18" creationId="{5C99E7C7-BA1E-483A-BFDC-5D705485D0A1}"/>
          </ac:spMkLst>
        </pc:spChg>
        <pc:spChg chg="del">
          <ac:chgData name="Fan Cheng" userId="73b39abba4055029" providerId="LiveId" clId="{B266636A-D569-4AE4-9417-9F43F49312C1}" dt="2018-07-29T20:39:41.504" v="5617" actId="478"/>
          <ac:spMkLst>
            <pc:docMk/>
            <pc:sldMk cId="1569407979" sldId="785"/>
            <ac:spMk id="21" creationId="{B203DD52-E742-4843-A632-9D5E1137D6D7}"/>
          </ac:spMkLst>
        </pc:spChg>
        <pc:spChg chg="del">
          <ac:chgData name="Fan Cheng" userId="73b39abba4055029" providerId="LiveId" clId="{B266636A-D569-4AE4-9417-9F43F49312C1}" dt="2018-07-29T20:39:44.695" v="5618" actId="478"/>
          <ac:spMkLst>
            <pc:docMk/>
            <pc:sldMk cId="1569407979" sldId="785"/>
            <ac:spMk id="23" creationId="{9FCA2354-4F8F-4321-ADF5-9B17B89D903E}"/>
          </ac:spMkLst>
        </pc:spChg>
        <pc:spChg chg="del">
          <ac:chgData name="Fan Cheng" userId="73b39abba4055029" providerId="LiveId" clId="{B266636A-D569-4AE4-9417-9F43F49312C1}" dt="2018-07-29T20:39:47.504" v="5619" actId="478"/>
          <ac:spMkLst>
            <pc:docMk/>
            <pc:sldMk cId="1569407979" sldId="785"/>
            <ac:spMk id="24" creationId="{573C8B0A-F17C-4862-9955-7B24491C7CEC}"/>
          </ac:spMkLst>
        </pc:spChg>
        <pc:picChg chg="add mod">
          <ac:chgData name="Fan Cheng" userId="73b39abba4055029" providerId="LiveId" clId="{B266636A-D569-4AE4-9417-9F43F49312C1}" dt="2018-07-29T20:44:03.219" v="5741" actId="14100"/>
          <ac:picMkLst>
            <pc:docMk/>
            <pc:sldMk cId="1569407979" sldId="785"/>
            <ac:picMk id="3" creationId="{C1ECE484-7A08-4EC4-8932-214E15DE353B}"/>
          </ac:picMkLst>
        </pc:picChg>
      </pc:sldChg>
      <pc:sldChg chg="add del">
        <pc:chgData name="Fan Cheng" userId="73b39abba4055029" providerId="LiveId" clId="{B266636A-D569-4AE4-9417-9F43F49312C1}" dt="2018-07-29T13:36:59.558" v="4308" actId="2696"/>
        <pc:sldMkLst>
          <pc:docMk/>
          <pc:sldMk cId="2128640788" sldId="785"/>
        </pc:sldMkLst>
      </pc:sldChg>
      <pc:sldChg chg="add del">
        <pc:chgData name="Fan Cheng" userId="73b39abba4055029" providerId="LiveId" clId="{B266636A-D569-4AE4-9417-9F43F49312C1}" dt="2018-07-29T20:52:47.424" v="6310" actId="2696"/>
        <pc:sldMkLst>
          <pc:docMk/>
          <pc:sldMk cId="472410041" sldId="786"/>
        </pc:sldMkLst>
      </pc:sldChg>
      <pc:sldChg chg="addSp delSp modSp add ord delAnim modAnim">
        <pc:chgData name="Fan Cheng" userId="73b39abba4055029" providerId="LiveId" clId="{B266636A-D569-4AE4-9417-9F43F49312C1}" dt="2018-07-30T00:22:13.896" v="7353"/>
        <pc:sldMkLst>
          <pc:docMk/>
          <pc:sldMk cId="2581164331" sldId="786"/>
        </pc:sldMkLst>
        <pc:spChg chg="mod">
          <ac:chgData name="Fan Cheng" userId="73b39abba4055029" providerId="LiveId" clId="{B266636A-D569-4AE4-9417-9F43F49312C1}" dt="2018-07-29T20:53:05.346" v="6335" actId="20577"/>
          <ac:spMkLst>
            <pc:docMk/>
            <pc:sldMk cId="2581164331" sldId="786"/>
            <ac:spMk id="4" creationId="{CC2434E4-16B7-E540-A13C-960B63D56793}"/>
          </ac:spMkLst>
        </pc:spChg>
        <pc:spChg chg="del">
          <ac:chgData name="Fan Cheng" userId="73b39abba4055029" providerId="LiveId" clId="{B266636A-D569-4AE4-9417-9F43F49312C1}" dt="2018-07-29T20:54:08.326" v="6381" actId="478"/>
          <ac:spMkLst>
            <pc:docMk/>
            <pc:sldMk cId="2581164331" sldId="786"/>
            <ac:spMk id="9" creationId="{CF4988F6-FEEF-4A37-A1FC-461875D5FF26}"/>
          </ac:spMkLst>
        </pc:spChg>
        <pc:spChg chg="mod">
          <ac:chgData name="Fan Cheng" userId="73b39abba4055029" providerId="LiveId" clId="{B266636A-D569-4AE4-9417-9F43F49312C1}" dt="2018-07-29T20:54:40.356" v="6440" actId="20577"/>
          <ac:spMkLst>
            <pc:docMk/>
            <pc:sldMk cId="2581164331" sldId="786"/>
            <ac:spMk id="18" creationId="{5C99E7C7-BA1E-483A-BFDC-5D705485D0A1}"/>
          </ac:spMkLst>
        </pc:spChg>
        <pc:picChg chg="del mod">
          <ac:chgData name="Fan Cheng" userId="73b39abba4055029" providerId="LiveId" clId="{B266636A-D569-4AE4-9417-9F43F49312C1}" dt="2018-07-29T20:53:08.634" v="6337" actId="478"/>
          <ac:picMkLst>
            <pc:docMk/>
            <pc:sldMk cId="2581164331" sldId="786"/>
            <ac:picMk id="3" creationId="{C1ECE484-7A08-4EC4-8932-214E15DE353B}"/>
          </ac:picMkLst>
        </pc:picChg>
        <pc:picChg chg="add mod">
          <ac:chgData name="Fan Cheng" userId="73b39abba4055029" providerId="LiveId" clId="{B266636A-D569-4AE4-9417-9F43F49312C1}" dt="2018-07-29T20:57:24.583" v="6445" actId="1076"/>
          <ac:picMkLst>
            <pc:docMk/>
            <pc:sldMk cId="2581164331" sldId="786"/>
            <ac:picMk id="5" creationId="{0D50DD1F-B088-4D93-B858-525B3D42058F}"/>
          </ac:picMkLst>
        </pc:picChg>
        <pc:picChg chg="add mod">
          <ac:chgData name="Fan Cheng" userId="73b39abba4055029" providerId="LiveId" clId="{B266636A-D569-4AE4-9417-9F43F49312C1}" dt="2018-07-29T20:58:48.730" v="6461" actId="1076"/>
          <ac:picMkLst>
            <pc:docMk/>
            <pc:sldMk cId="2581164331" sldId="786"/>
            <ac:picMk id="7" creationId="{01A70360-9BD5-4B91-8A33-E03B291B1348}"/>
          </ac:picMkLst>
        </pc:picChg>
      </pc:sldChg>
      <pc:sldChg chg="addSp delSp modSp add del modAnim">
        <pc:chgData name="Fan Cheng" userId="73b39abba4055029" providerId="LiveId" clId="{B266636A-D569-4AE4-9417-9F43F49312C1}" dt="2018-07-30T00:23:05.653" v="7359"/>
        <pc:sldMkLst>
          <pc:docMk/>
          <pc:sldMk cId="2950708944" sldId="787"/>
        </pc:sldMkLst>
        <pc:spChg chg="del">
          <ac:chgData name="Fan Cheng" userId="73b39abba4055029" providerId="LiveId" clId="{B266636A-D569-4AE4-9417-9F43F49312C1}" dt="2018-07-29T21:00:08.614" v="6467" actId="478"/>
          <ac:spMkLst>
            <pc:docMk/>
            <pc:sldMk cId="2950708944" sldId="787"/>
            <ac:spMk id="2" creationId="{680927B1-9F5D-4D9F-A65E-52DCDD140D70}"/>
          </ac:spMkLst>
        </pc:spChg>
        <pc:spChg chg="del">
          <ac:chgData name="Fan Cheng" userId="73b39abba4055029" providerId="LiveId" clId="{B266636A-D569-4AE4-9417-9F43F49312C1}" dt="2018-07-29T21:00:04.365" v="6466" actId="478"/>
          <ac:spMkLst>
            <pc:docMk/>
            <pc:sldMk cId="2950708944" sldId="787"/>
            <ac:spMk id="3" creationId="{D7EA70C3-5625-426E-94EE-32B0B8CA39F7}"/>
          </ac:spMkLst>
        </pc:spChg>
        <pc:picChg chg="add mod">
          <ac:chgData name="Fan Cheng" userId="73b39abba4055029" providerId="LiveId" clId="{B266636A-D569-4AE4-9417-9F43F49312C1}" dt="2018-07-29T21:00:40.021" v="6474" actId="1076"/>
          <ac:picMkLst>
            <pc:docMk/>
            <pc:sldMk cId="2950708944" sldId="787"/>
            <ac:picMk id="5" creationId="{EDFE4446-57AE-4831-9A96-19DE0D145186}"/>
          </ac:picMkLst>
        </pc:picChg>
      </pc:sldChg>
      <pc:sldChg chg="addSp delSp modSp add del delAnim modAnim">
        <pc:chgData name="Fan Cheng" userId="73b39abba4055029" providerId="LiveId" clId="{B266636A-D569-4AE4-9417-9F43F49312C1}" dt="2018-07-30T00:26:28.146" v="7369" actId="20577"/>
        <pc:sldMkLst>
          <pc:docMk/>
          <pc:sldMk cId="3462453705" sldId="788"/>
        </pc:sldMkLst>
        <pc:spChg chg="mod">
          <ac:chgData name="Fan Cheng" userId="73b39abba4055029" providerId="LiveId" clId="{B266636A-D569-4AE4-9417-9F43F49312C1}" dt="2018-07-29T21:02:05.097" v="6520" actId="20577"/>
          <ac:spMkLst>
            <pc:docMk/>
            <pc:sldMk cId="3462453705" sldId="788"/>
            <ac:spMk id="4" creationId="{CC2434E4-16B7-E540-A13C-960B63D56793}"/>
          </ac:spMkLst>
        </pc:spChg>
        <pc:spChg chg="add del mod">
          <ac:chgData name="Fan Cheng" userId="73b39abba4055029" providerId="LiveId" clId="{B266636A-D569-4AE4-9417-9F43F49312C1}" dt="2018-07-29T21:08:13.962" v="6665" actId="767"/>
          <ac:spMkLst>
            <pc:docMk/>
            <pc:sldMk cId="3462453705" sldId="788"/>
            <ac:spMk id="7" creationId="{512E0AE6-3911-4179-8593-2685A1C52FB8}"/>
          </ac:spMkLst>
        </pc:spChg>
        <pc:spChg chg="add mod">
          <ac:chgData name="Fan Cheng" userId="73b39abba4055029" providerId="LiveId" clId="{B266636A-D569-4AE4-9417-9F43F49312C1}" dt="2018-07-30T00:26:01.396" v="7363" actId="1076"/>
          <ac:spMkLst>
            <pc:docMk/>
            <pc:sldMk cId="3462453705" sldId="788"/>
            <ac:spMk id="12" creationId="{D2BA42B0-A3C0-471B-911B-08EB81BBFA5D}"/>
          </ac:spMkLst>
        </pc:spChg>
        <pc:spChg chg="del">
          <ac:chgData name="Fan Cheng" userId="73b39abba4055029" providerId="LiveId" clId="{B266636A-D569-4AE4-9417-9F43F49312C1}" dt="2018-07-29T21:01:20.496" v="6476" actId="478"/>
          <ac:spMkLst>
            <pc:docMk/>
            <pc:sldMk cId="3462453705" sldId="788"/>
            <ac:spMk id="18" creationId="{5C99E7C7-BA1E-483A-BFDC-5D705485D0A1}"/>
          </ac:spMkLst>
        </pc:spChg>
        <pc:spChg chg="mod">
          <ac:chgData name="Fan Cheng" userId="73b39abba4055029" providerId="LiveId" clId="{B266636A-D569-4AE4-9417-9F43F49312C1}" dt="2018-07-30T00:26:28.146" v="7369" actId="20577"/>
          <ac:spMkLst>
            <pc:docMk/>
            <pc:sldMk cId="3462453705" sldId="788"/>
            <ac:spMk id="21" creationId="{B203DD52-E742-4843-A632-9D5E1137D6D7}"/>
          </ac:spMkLst>
        </pc:spChg>
        <pc:spChg chg="del mod">
          <ac:chgData name="Fan Cheng" userId="73b39abba4055029" providerId="LiveId" clId="{B266636A-D569-4AE4-9417-9F43F49312C1}" dt="2018-07-29T21:02:16.842" v="6522" actId="478"/>
          <ac:spMkLst>
            <pc:docMk/>
            <pc:sldMk cId="3462453705" sldId="788"/>
            <ac:spMk id="23" creationId="{9FCA2354-4F8F-4321-ADF5-9B17B89D903E}"/>
          </ac:spMkLst>
        </pc:spChg>
        <pc:spChg chg="mod">
          <ac:chgData name="Fan Cheng" userId="73b39abba4055029" providerId="LiveId" clId="{B266636A-D569-4AE4-9417-9F43F49312C1}" dt="2018-07-29T21:05:34.888" v="6641" actId="14100"/>
          <ac:spMkLst>
            <pc:docMk/>
            <pc:sldMk cId="3462453705" sldId="788"/>
            <ac:spMk id="24" creationId="{573C8B0A-F17C-4862-9955-7B24491C7CEC}"/>
          </ac:spMkLst>
        </pc:spChg>
        <pc:picChg chg="add mod">
          <ac:chgData name="Fan Cheng" userId="73b39abba4055029" providerId="LiveId" clId="{B266636A-D569-4AE4-9417-9F43F49312C1}" dt="2018-07-30T00:26:08.267" v="7365" actId="1076"/>
          <ac:picMkLst>
            <pc:docMk/>
            <pc:sldMk cId="3462453705" sldId="788"/>
            <ac:picMk id="3" creationId="{8C7C73A5-DD68-4F06-860D-68917D4F3A27}"/>
          </ac:picMkLst>
        </pc:picChg>
        <pc:picChg chg="add mod">
          <ac:chgData name="Fan Cheng" userId="73b39abba4055029" providerId="LiveId" clId="{B266636A-D569-4AE4-9417-9F43F49312C1}" dt="2018-07-30T00:26:10.148" v="7366" actId="1076"/>
          <ac:picMkLst>
            <pc:docMk/>
            <pc:sldMk cId="3462453705" sldId="788"/>
            <ac:picMk id="6" creationId="{9883A548-B4F2-44DE-B367-EFA1859F49B3}"/>
          </ac:picMkLst>
        </pc:picChg>
      </pc:sldChg>
      <pc:sldChg chg="add del">
        <pc:chgData name="Fan Cheng" userId="73b39abba4055029" providerId="LiveId" clId="{B266636A-D569-4AE4-9417-9F43F49312C1}" dt="2018-07-29T21:11:51.015" v="6865" actId="2696"/>
        <pc:sldMkLst>
          <pc:docMk/>
          <pc:sldMk cId="33999181" sldId="789"/>
        </pc:sldMkLst>
      </pc:sldChg>
      <pc:sldChg chg="addSp delSp modSp add delAnim modAnim modNotesTx">
        <pc:chgData name="Fan Cheng" userId="73b39abba4055029" providerId="LiveId" clId="{B266636A-D569-4AE4-9417-9F43F49312C1}" dt="2018-07-30T00:30:22.470" v="7433"/>
        <pc:sldMkLst>
          <pc:docMk/>
          <pc:sldMk cId="161811125" sldId="789"/>
        </pc:sldMkLst>
        <pc:spChg chg="del">
          <ac:chgData name="Fan Cheng" userId="73b39abba4055029" providerId="LiveId" clId="{B266636A-D569-4AE4-9417-9F43F49312C1}" dt="2018-07-29T21:13:16.984" v="6945" actId="478"/>
          <ac:spMkLst>
            <pc:docMk/>
            <pc:sldMk cId="161811125" sldId="789"/>
            <ac:spMk id="3" creationId="{00000000-0000-0000-0000-000000000000}"/>
          </ac:spMkLst>
        </pc:spChg>
        <pc:spChg chg="mod">
          <ac:chgData name="Fan Cheng" userId="73b39abba4055029" providerId="LiveId" clId="{B266636A-D569-4AE4-9417-9F43F49312C1}" dt="2018-07-29T21:12:15.485" v="6942" actId="20577"/>
          <ac:spMkLst>
            <pc:docMk/>
            <pc:sldMk cId="161811125" sldId="789"/>
            <ac:spMk id="6" creationId="{5364887B-0B78-284B-8760-C9813904624A}"/>
          </ac:spMkLst>
        </pc:spChg>
        <pc:spChg chg="del">
          <ac:chgData name="Fan Cheng" userId="73b39abba4055029" providerId="LiveId" clId="{B266636A-D569-4AE4-9417-9F43F49312C1}" dt="2018-07-29T21:13:31.617" v="6949" actId="478"/>
          <ac:spMkLst>
            <pc:docMk/>
            <pc:sldMk cId="161811125" sldId="789"/>
            <ac:spMk id="7" creationId="{5DC5172B-4DD5-0442-ACD6-74DA9611A927}"/>
          </ac:spMkLst>
        </pc:spChg>
        <pc:spChg chg="del mod">
          <ac:chgData name="Fan Cheng" userId="73b39abba4055029" providerId="LiveId" clId="{B266636A-D569-4AE4-9417-9F43F49312C1}" dt="2018-07-29T21:13:28.295" v="6948" actId="478"/>
          <ac:spMkLst>
            <pc:docMk/>
            <pc:sldMk cId="161811125" sldId="789"/>
            <ac:spMk id="14" creationId="{00000000-0000-0000-0000-000000000000}"/>
          </ac:spMkLst>
        </pc:spChg>
        <pc:spChg chg="del">
          <ac:chgData name="Fan Cheng" userId="73b39abba4055029" providerId="LiveId" clId="{B266636A-D569-4AE4-9417-9F43F49312C1}" dt="2018-07-29T21:13:39.994" v="6952" actId="478"/>
          <ac:spMkLst>
            <pc:docMk/>
            <pc:sldMk cId="161811125" sldId="789"/>
            <ac:spMk id="15" creationId="{00000000-0000-0000-0000-000000000000}"/>
          </ac:spMkLst>
        </pc:spChg>
        <pc:spChg chg="add mod">
          <ac:chgData name="Fan Cheng" userId="73b39abba4055029" providerId="LiveId" clId="{B266636A-D569-4AE4-9417-9F43F49312C1}" dt="2018-07-29T21:17:54.192" v="7069" actId="14100"/>
          <ac:spMkLst>
            <pc:docMk/>
            <pc:sldMk cId="161811125" sldId="789"/>
            <ac:spMk id="19" creationId="{B8CB6552-FF23-40F4-A2BB-A07D299ACD86}"/>
          </ac:spMkLst>
        </pc:spChg>
        <pc:spChg chg="add mod">
          <ac:chgData name="Fan Cheng" userId="73b39abba4055029" providerId="LiveId" clId="{B266636A-D569-4AE4-9417-9F43F49312C1}" dt="2018-07-29T21:19:45.494" v="7198" actId="1036"/>
          <ac:spMkLst>
            <pc:docMk/>
            <pc:sldMk cId="161811125" sldId="789"/>
            <ac:spMk id="24" creationId="{CD31FA90-6E9E-4413-99A9-59BCAD6E85EC}"/>
          </ac:spMkLst>
        </pc:spChg>
        <pc:spChg chg="del">
          <ac:chgData name="Fan Cheng" userId="73b39abba4055029" providerId="LiveId" clId="{B266636A-D569-4AE4-9417-9F43F49312C1}" dt="2018-07-29T21:13:23.153" v="6946" actId="478"/>
          <ac:spMkLst>
            <pc:docMk/>
            <pc:sldMk cId="161811125" sldId="789"/>
            <ac:spMk id="29" creationId="{00000000-0000-0000-0000-000000000000}"/>
          </ac:spMkLst>
        </pc:spChg>
        <pc:spChg chg="del">
          <ac:chgData name="Fan Cheng" userId="73b39abba4055029" providerId="LiveId" clId="{B266636A-D569-4AE4-9417-9F43F49312C1}" dt="2018-07-29T21:13:34.444" v="6950" actId="478"/>
          <ac:spMkLst>
            <pc:docMk/>
            <pc:sldMk cId="161811125" sldId="789"/>
            <ac:spMk id="30" creationId="{00000000-0000-0000-0000-000000000000}"/>
          </ac:spMkLst>
        </pc:spChg>
        <pc:grpChg chg="del">
          <ac:chgData name="Fan Cheng" userId="73b39abba4055029" providerId="LiveId" clId="{B266636A-D569-4AE4-9417-9F43F49312C1}" dt="2018-07-29T21:12:27.236" v="6944" actId="478"/>
          <ac:grpSpMkLst>
            <pc:docMk/>
            <pc:sldMk cId="161811125" sldId="789"/>
            <ac:grpSpMk id="39" creationId="{5E45BE03-FA55-3D47-9020-6868EBEB93FA}"/>
          </ac:grpSpMkLst>
        </pc:grpChg>
        <pc:grpChg chg="del">
          <ac:chgData name="Fan Cheng" userId="73b39abba4055029" providerId="LiveId" clId="{B266636A-D569-4AE4-9417-9F43F49312C1}" dt="2018-07-29T21:12:25.217" v="6943" actId="478"/>
          <ac:grpSpMkLst>
            <pc:docMk/>
            <pc:sldMk cId="161811125" sldId="789"/>
            <ac:grpSpMk id="49" creationId="{5A8C3A22-26ED-504E-A65A-F96B3736B08E}"/>
          </ac:grpSpMkLst>
        </pc:grpChg>
        <pc:picChg chg="del">
          <ac:chgData name="Fan Cheng" userId="73b39abba4055029" providerId="LiveId" clId="{B266636A-D569-4AE4-9417-9F43F49312C1}" dt="2018-07-29T21:13:36.885" v="6951" actId="478"/>
          <ac:picMkLst>
            <pc:docMk/>
            <pc:sldMk cId="161811125" sldId="789"/>
            <ac:picMk id="5" creationId="{00000000-0000-0000-0000-000000000000}"/>
          </ac:picMkLst>
        </pc:picChg>
        <pc:picChg chg="add mod">
          <ac:chgData name="Fan Cheng" userId="73b39abba4055029" providerId="LiveId" clId="{B266636A-D569-4AE4-9417-9F43F49312C1}" dt="2018-07-29T21:14:21.257" v="6961" actId="1076"/>
          <ac:picMkLst>
            <pc:docMk/>
            <pc:sldMk cId="161811125" sldId="789"/>
            <ac:picMk id="8" creationId="{BFEEC70A-B788-4387-8D57-AB543DF2FD66}"/>
          </ac:picMkLst>
        </pc:picChg>
        <pc:picChg chg="add mod">
          <ac:chgData name="Fan Cheng" userId="73b39abba4055029" providerId="LiveId" clId="{B266636A-D569-4AE4-9417-9F43F49312C1}" dt="2018-07-29T21:17:57.521" v="7070" actId="1076"/>
          <ac:picMkLst>
            <pc:docMk/>
            <pc:sldMk cId="161811125" sldId="789"/>
            <ac:picMk id="10" creationId="{B4932AB7-04F3-4890-899C-091BA7D8B7C3}"/>
          </ac:picMkLst>
        </pc:picChg>
        <pc:picChg chg="add del mod">
          <ac:chgData name="Fan Cheng" userId="73b39abba4055029" providerId="LiveId" clId="{B266636A-D569-4AE4-9417-9F43F49312C1}" dt="2018-07-29T21:18:29.446" v="7072"/>
          <ac:picMkLst>
            <pc:docMk/>
            <pc:sldMk cId="161811125" sldId="789"/>
            <ac:picMk id="12" creationId="{C8D908EF-4CF5-42D1-841B-BEF8BC448FA2}"/>
          </ac:picMkLst>
        </pc:picChg>
      </pc:sldChg>
      <pc:sldChg chg="add del">
        <pc:chgData name="Fan Cheng" userId="73b39abba4055029" providerId="LiveId" clId="{B266636A-D569-4AE4-9417-9F43F49312C1}" dt="2018-07-29T21:20:35.407" v="7201" actId="2696"/>
        <pc:sldMkLst>
          <pc:docMk/>
          <pc:sldMk cId="2646755815" sldId="790"/>
        </pc:sldMkLst>
      </pc:sldChg>
    </pc:docChg>
  </pc:docChgLst>
  <pc:docChgLst>
    <pc:chgData name="Cheng Fan" userId="73b39abba4055029" providerId="LiveId" clId="{9B0D7C28-6DE1-8440-B768-4484BBE69A31}"/>
    <pc:docChg chg="custSel addSld modSld">
      <pc:chgData name="Cheng Fan" userId="73b39abba4055029" providerId="LiveId" clId="{9B0D7C28-6DE1-8440-B768-4484BBE69A31}" dt="2022-10-31T23:56:39.656" v="81" actId="1076"/>
      <pc:docMkLst>
        <pc:docMk/>
      </pc:docMkLst>
      <pc:sldChg chg="addSp delSp modSp add mod">
        <pc:chgData name="Cheng Fan" userId="73b39abba4055029" providerId="LiveId" clId="{9B0D7C28-6DE1-8440-B768-4484BBE69A31}" dt="2022-10-31T23:56:39.656" v="81" actId="1076"/>
        <pc:sldMkLst>
          <pc:docMk/>
          <pc:sldMk cId="1612028216" sldId="1063"/>
        </pc:sldMkLst>
        <pc:spChg chg="mod">
          <ac:chgData name="Cheng Fan" userId="73b39abba4055029" providerId="LiveId" clId="{9B0D7C28-6DE1-8440-B768-4484BBE69A31}" dt="2022-10-31T23:55:57.636" v="71" actId="20577"/>
          <ac:spMkLst>
            <pc:docMk/>
            <pc:sldMk cId="1612028216" sldId="1063"/>
            <ac:spMk id="2" creationId="{E93AD66A-8C49-42FE-A906-07171932779B}"/>
          </ac:spMkLst>
        </pc:spChg>
        <pc:spChg chg="mod">
          <ac:chgData name="Cheng Fan" userId="73b39abba4055029" providerId="LiveId" clId="{9B0D7C28-6DE1-8440-B768-4484BBE69A31}" dt="2022-10-31T23:56:29.222" v="78" actId="1076"/>
          <ac:spMkLst>
            <pc:docMk/>
            <pc:sldMk cId="1612028216" sldId="1063"/>
            <ac:spMk id="3" creationId="{6606A7BF-8A67-4567-973D-DDD51D98F173}"/>
          </ac:spMkLst>
        </pc:spChg>
        <pc:spChg chg="del">
          <ac:chgData name="Cheng Fan" userId="73b39abba4055029" providerId="LiveId" clId="{9B0D7C28-6DE1-8440-B768-4484BBE69A31}" dt="2022-10-31T23:54:12.613" v="20" actId="478"/>
          <ac:spMkLst>
            <pc:docMk/>
            <pc:sldMk cId="1612028216" sldId="1063"/>
            <ac:spMk id="5" creationId="{F329E15A-934B-408C-8B04-0AEE75A29BFA}"/>
          </ac:spMkLst>
        </pc:spChg>
        <pc:picChg chg="add mod">
          <ac:chgData name="Cheng Fan" userId="73b39abba4055029" providerId="LiveId" clId="{9B0D7C28-6DE1-8440-B768-4484BBE69A31}" dt="2022-10-31T23:56:39.656" v="81" actId="1076"/>
          <ac:picMkLst>
            <pc:docMk/>
            <pc:sldMk cId="1612028216" sldId="1063"/>
            <ac:picMk id="1026" creationId="{A04AFD06-D33B-056D-3E59-B1A7A0268BAD}"/>
          </ac:picMkLst>
        </pc:picChg>
      </pc:sldChg>
    </pc:docChg>
  </pc:docChgLst>
  <pc:docChgLst>
    <pc:chgData name="Cheng Fan" userId="73b39abba4055029" providerId="LiveId" clId="{729A904D-F962-4D00-BF76-75B8B7C63AFF}"/>
    <pc:docChg chg="undo custSel addSld modSld sldOrd">
      <pc:chgData name="Cheng Fan" userId="73b39abba4055029" providerId="LiveId" clId="{729A904D-F962-4D00-BF76-75B8B7C63AFF}" dt="2021-11-01T22:38:53.767" v="960" actId="1076"/>
      <pc:docMkLst>
        <pc:docMk/>
      </pc:docMkLst>
      <pc:sldChg chg="addSp delSp modSp mod">
        <pc:chgData name="Cheng Fan" userId="73b39abba4055029" providerId="LiveId" clId="{729A904D-F962-4D00-BF76-75B8B7C63AFF}" dt="2021-11-01T22:34:14.578" v="942" actId="14100"/>
        <pc:sldMkLst>
          <pc:docMk/>
          <pc:sldMk cId="3007048191" sldId="1030"/>
        </pc:sldMkLst>
        <pc:picChg chg="add mod">
          <ac:chgData name="Cheng Fan" userId="73b39abba4055029" providerId="LiveId" clId="{729A904D-F962-4D00-BF76-75B8B7C63AFF}" dt="2021-11-01T22:34:14.578" v="942" actId="14100"/>
          <ac:picMkLst>
            <pc:docMk/>
            <pc:sldMk cId="3007048191" sldId="1030"/>
            <ac:picMk id="3" creationId="{31B28ABF-493C-4DDF-BB8F-0DC88C4D9E25}"/>
          </ac:picMkLst>
        </pc:picChg>
        <pc:picChg chg="del">
          <ac:chgData name="Cheng Fan" userId="73b39abba4055029" providerId="LiveId" clId="{729A904D-F962-4D00-BF76-75B8B7C63AFF}" dt="2021-11-01T22:33:57.139" v="938" actId="478"/>
          <ac:picMkLst>
            <pc:docMk/>
            <pc:sldMk cId="3007048191" sldId="1030"/>
            <ac:picMk id="9" creationId="{00000000-0000-0000-0000-000000000000}"/>
          </ac:picMkLst>
        </pc:picChg>
      </pc:sldChg>
      <pc:sldChg chg="modSp mod">
        <pc:chgData name="Cheng Fan" userId="73b39abba4055029" providerId="LiveId" clId="{729A904D-F962-4D00-BF76-75B8B7C63AFF}" dt="2021-11-01T21:45:28.932" v="38" actId="1076"/>
        <pc:sldMkLst>
          <pc:docMk/>
          <pc:sldMk cId="3782971950" sldId="1050"/>
        </pc:sldMkLst>
        <pc:spChg chg="mod">
          <ac:chgData name="Cheng Fan" userId="73b39abba4055029" providerId="LiveId" clId="{729A904D-F962-4D00-BF76-75B8B7C63AFF}" dt="2021-11-01T21:45:28.932" v="38" actId="1076"/>
          <ac:spMkLst>
            <pc:docMk/>
            <pc:sldMk cId="3782971950" sldId="1050"/>
            <ac:spMk id="8" creationId="{DB2C43F5-0A5F-4295-A645-DC9F41D7A65C}"/>
          </ac:spMkLst>
        </pc:spChg>
      </pc:sldChg>
      <pc:sldChg chg="addSp delSp modSp mod">
        <pc:chgData name="Cheng Fan" userId="73b39abba4055029" providerId="LiveId" clId="{729A904D-F962-4D00-BF76-75B8B7C63AFF}" dt="2021-11-01T21:55:03.391" v="342"/>
        <pc:sldMkLst>
          <pc:docMk/>
          <pc:sldMk cId="1620050499" sldId="1052"/>
        </pc:sldMkLst>
        <pc:spChg chg="mod">
          <ac:chgData name="Cheng Fan" userId="73b39abba4055029" providerId="LiveId" clId="{729A904D-F962-4D00-BF76-75B8B7C63AFF}" dt="2021-11-01T21:42:25.370" v="21" actId="20577"/>
          <ac:spMkLst>
            <pc:docMk/>
            <pc:sldMk cId="1620050499" sldId="1052"/>
            <ac:spMk id="2" creationId="{E93AD66A-8C49-42FE-A906-07171932779B}"/>
          </ac:spMkLst>
        </pc:spChg>
        <pc:spChg chg="mod">
          <ac:chgData name="Cheng Fan" userId="73b39abba4055029" providerId="LiveId" clId="{729A904D-F962-4D00-BF76-75B8B7C63AFF}" dt="2021-11-01T21:48:57.628" v="268" actId="15"/>
          <ac:spMkLst>
            <pc:docMk/>
            <pc:sldMk cId="1620050499" sldId="1052"/>
            <ac:spMk id="3" creationId="{6606A7BF-8A67-4567-973D-DDD51D98F173}"/>
          </ac:spMkLst>
        </pc:spChg>
        <pc:spChg chg="add del mod">
          <ac:chgData name="Cheng Fan" userId="73b39abba4055029" providerId="LiveId" clId="{729A904D-F962-4D00-BF76-75B8B7C63AFF}" dt="2021-11-01T21:49:52.943" v="279" actId="478"/>
          <ac:spMkLst>
            <pc:docMk/>
            <pc:sldMk cId="1620050499" sldId="1052"/>
            <ac:spMk id="4" creationId="{5990DBB8-8B88-4FB2-BD98-AE7A7F1A813F}"/>
          </ac:spMkLst>
        </pc:spChg>
        <pc:spChg chg="add del mod">
          <ac:chgData name="Cheng Fan" userId="73b39abba4055029" providerId="LiveId" clId="{729A904D-F962-4D00-BF76-75B8B7C63AFF}" dt="2021-11-01T21:55:03.391" v="342"/>
          <ac:spMkLst>
            <pc:docMk/>
            <pc:sldMk cId="1620050499" sldId="1052"/>
            <ac:spMk id="13" creationId="{B63A58F3-7E8F-42B7-9132-367CCA95FF3C}"/>
          </ac:spMkLst>
        </pc:spChg>
        <pc:picChg chg="add mod">
          <ac:chgData name="Cheng Fan" userId="73b39abba4055029" providerId="LiveId" clId="{729A904D-F962-4D00-BF76-75B8B7C63AFF}" dt="2021-11-01T21:49:50.742" v="278" actId="1076"/>
          <ac:picMkLst>
            <pc:docMk/>
            <pc:sldMk cId="1620050499" sldId="1052"/>
            <ac:picMk id="6" creationId="{07BBF975-8390-4E78-ABDC-48401A9B518E}"/>
          </ac:picMkLst>
        </pc:picChg>
        <pc:picChg chg="add mod">
          <ac:chgData name="Cheng Fan" userId="73b39abba4055029" providerId="LiveId" clId="{729A904D-F962-4D00-BF76-75B8B7C63AFF}" dt="2021-11-01T21:49:50.742" v="278" actId="1076"/>
          <ac:picMkLst>
            <pc:docMk/>
            <pc:sldMk cId="1620050499" sldId="1052"/>
            <ac:picMk id="8" creationId="{4A78D772-E42E-4D78-ADAC-9C007A0A2FF4}"/>
          </ac:picMkLst>
        </pc:picChg>
        <pc:picChg chg="add mod">
          <ac:chgData name="Cheng Fan" userId="73b39abba4055029" providerId="LiveId" clId="{729A904D-F962-4D00-BF76-75B8B7C63AFF}" dt="2021-11-01T21:50:49.240" v="291" actId="1076"/>
          <ac:picMkLst>
            <pc:docMk/>
            <pc:sldMk cId="1620050499" sldId="1052"/>
            <ac:picMk id="10" creationId="{4B0E56B4-D1A7-4DA9-A3C9-B4DA1E310DE3}"/>
          </ac:picMkLst>
        </pc:picChg>
        <pc:picChg chg="add mod">
          <ac:chgData name="Cheng Fan" userId="73b39abba4055029" providerId="LiveId" clId="{729A904D-F962-4D00-BF76-75B8B7C63AFF}" dt="2021-11-01T21:50:40.357" v="289" actId="1076"/>
          <ac:picMkLst>
            <pc:docMk/>
            <pc:sldMk cId="1620050499" sldId="1052"/>
            <ac:picMk id="12" creationId="{6763557B-82C2-4ED2-A578-072D817818AC}"/>
          </ac:picMkLst>
        </pc:picChg>
      </pc:sldChg>
      <pc:sldChg chg="addSp delSp modSp mod">
        <pc:chgData name="Cheng Fan" userId="73b39abba4055029" providerId="LiveId" clId="{729A904D-F962-4D00-BF76-75B8B7C63AFF}" dt="2021-11-01T22:18:50.037" v="661"/>
        <pc:sldMkLst>
          <pc:docMk/>
          <pc:sldMk cId="3237960856" sldId="1053"/>
        </pc:sldMkLst>
        <pc:spChg chg="mod">
          <ac:chgData name="Cheng Fan" userId="73b39abba4055029" providerId="LiveId" clId="{729A904D-F962-4D00-BF76-75B8B7C63AFF}" dt="2021-11-01T22:16:24.074" v="654"/>
          <ac:spMkLst>
            <pc:docMk/>
            <pc:sldMk cId="3237960856" sldId="1053"/>
            <ac:spMk id="3" creationId="{6606A7BF-8A67-4567-973D-DDD51D98F173}"/>
          </ac:spMkLst>
        </pc:spChg>
        <pc:spChg chg="add mod">
          <ac:chgData name="Cheng Fan" userId="73b39abba4055029" providerId="LiveId" clId="{729A904D-F962-4D00-BF76-75B8B7C63AFF}" dt="2021-11-01T22:18:48.790" v="659" actId="1582"/>
          <ac:spMkLst>
            <pc:docMk/>
            <pc:sldMk cId="3237960856" sldId="1053"/>
            <ac:spMk id="5" creationId="{F329E15A-934B-408C-8B04-0AEE75A29BFA}"/>
          </ac:spMkLst>
        </pc:spChg>
        <pc:spChg chg="add del mod">
          <ac:chgData name="Cheng Fan" userId="73b39abba4055029" providerId="LiveId" clId="{729A904D-F962-4D00-BF76-75B8B7C63AFF}" dt="2021-11-01T22:18:50.037" v="661"/>
          <ac:spMkLst>
            <pc:docMk/>
            <pc:sldMk cId="3237960856" sldId="1053"/>
            <ac:spMk id="6" creationId="{9984D633-D967-4175-B52F-DB75B1D03F1D}"/>
          </ac:spMkLst>
        </pc:spChg>
      </pc:sldChg>
      <pc:sldChg chg="addSp delSp modSp add mod">
        <pc:chgData name="Cheng Fan" userId="73b39abba4055029" providerId="LiveId" clId="{729A904D-F962-4D00-BF76-75B8B7C63AFF}" dt="2021-11-01T21:57:24.135" v="368" actId="1076"/>
        <pc:sldMkLst>
          <pc:docMk/>
          <pc:sldMk cId="1608329100" sldId="1054"/>
        </pc:sldMkLst>
        <pc:spChg chg="mod">
          <ac:chgData name="Cheng Fan" userId="73b39abba4055029" providerId="LiveId" clId="{729A904D-F962-4D00-BF76-75B8B7C63AFF}" dt="2021-11-01T21:51:47.626" v="308" actId="20577"/>
          <ac:spMkLst>
            <pc:docMk/>
            <pc:sldMk cId="1608329100" sldId="1054"/>
            <ac:spMk id="3" creationId="{6606A7BF-8A67-4567-973D-DDD51D98F173}"/>
          </ac:spMkLst>
        </pc:spChg>
        <pc:spChg chg="del">
          <ac:chgData name="Cheng Fan" userId="73b39abba4055029" providerId="LiveId" clId="{729A904D-F962-4D00-BF76-75B8B7C63AFF}" dt="2021-11-01T21:51:19.050" v="302" actId="478"/>
          <ac:spMkLst>
            <pc:docMk/>
            <pc:sldMk cId="1608329100" sldId="1054"/>
            <ac:spMk id="4" creationId="{5990DBB8-8B88-4FB2-BD98-AE7A7F1A813F}"/>
          </ac:spMkLst>
        </pc:spChg>
        <pc:picChg chg="add mod">
          <ac:chgData name="Cheng Fan" userId="73b39abba4055029" providerId="LiveId" clId="{729A904D-F962-4D00-BF76-75B8B7C63AFF}" dt="2021-11-01T21:52:36.362" v="316" actId="1076"/>
          <ac:picMkLst>
            <pc:docMk/>
            <pc:sldMk cId="1608329100" sldId="1054"/>
            <ac:picMk id="6" creationId="{98971808-E242-4793-9F9D-05CE9A815B49}"/>
          </ac:picMkLst>
        </pc:picChg>
        <pc:picChg chg="add mod">
          <ac:chgData name="Cheng Fan" userId="73b39abba4055029" providerId="LiveId" clId="{729A904D-F962-4D00-BF76-75B8B7C63AFF}" dt="2021-11-01T21:52:36.362" v="316" actId="1076"/>
          <ac:picMkLst>
            <pc:docMk/>
            <pc:sldMk cId="1608329100" sldId="1054"/>
            <ac:picMk id="8" creationId="{506830B9-E49D-45FC-AEB5-80BF1083A70B}"/>
          </ac:picMkLst>
        </pc:picChg>
        <pc:picChg chg="add del mod">
          <ac:chgData name="Cheng Fan" userId="73b39abba4055029" providerId="LiveId" clId="{729A904D-F962-4D00-BF76-75B8B7C63AFF}" dt="2021-11-01T21:56:46.868" v="358" actId="478"/>
          <ac:picMkLst>
            <pc:docMk/>
            <pc:sldMk cId="1608329100" sldId="1054"/>
            <ac:picMk id="10" creationId="{1F82B0FA-EDD4-4DF1-8972-2EB7CBEAC332}"/>
          </ac:picMkLst>
        </pc:picChg>
        <pc:picChg chg="add del mod">
          <ac:chgData name="Cheng Fan" userId="73b39abba4055029" providerId="LiveId" clId="{729A904D-F962-4D00-BF76-75B8B7C63AFF}" dt="2021-11-01T21:56:51.639" v="360" actId="478"/>
          <ac:picMkLst>
            <pc:docMk/>
            <pc:sldMk cId="1608329100" sldId="1054"/>
            <ac:picMk id="12" creationId="{46EE6A20-FFC1-4459-8991-860E4772C59F}"/>
          </ac:picMkLst>
        </pc:picChg>
        <pc:picChg chg="add mod">
          <ac:chgData name="Cheng Fan" userId="73b39abba4055029" providerId="LiveId" clId="{729A904D-F962-4D00-BF76-75B8B7C63AFF}" dt="2021-11-01T21:57:24.135" v="368" actId="1076"/>
          <ac:picMkLst>
            <pc:docMk/>
            <pc:sldMk cId="1608329100" sldId="1054"/>
            <ac:picMk id="14" creationId="{B658E874-C4D0-42FB-B65D-A0B8DC2E300D}"/>
          </ac:picMkLst>
        </pc:picChg>
        <pc:picChg chg="add mod">
          <ac:chgData name="Cheng Fan" userId="73b39abba4055029" providerId="LiveId" clId="{729A904D-F962-4D00-BF76-75B8B7C63AFF}" dt="2021-11-01T21:57:15.519" v="365" actId="14100"/>
          <ac:picMkLst>
            <pc:docMk/>
            <pc:sldMk cId="1608329100" sldId="1054"/>
            <ac:picMk id="16" creationId="{C3B0FE4D-4C06-4E6E-A67E-522B3028A17F}"/>
          </ac:picMkLst>
        </pc:picChg>
      </pc:sldChg>
      <pc:sldChg chg="addSp delSp modSp add mod">
        <pc:chgData name="Cheng Fan" userId="73b39abba4055029" providerId="LiveId" clId="{729A904D-F962-4D00-BF76-75B8B7C63AFF}" dt="2021-11-01T22:01:11.174" v="404" actId="14100"/>
        <pc:sldMkLst>
          <pc:docMk/>
          <pc:sldMk cId="2421563512" sldId="1055"/>
        </pc:sldMkLst>
        <pc:spChg chg="mod">
          <ac:chgData name="Cheng Fan" userId="73b39abba4055029" providerId="LiveId" clId="{729A904D-F962-4D00-BF76-75B8B7C63AFF}" dt="2021-11-01T21:55:20.148" v="351" actId="20577"/>
          <ac:spMkLst>
            <pc:docMk/>
            <pc:sldMk cId="2421563512" sldId="1055"/>
            <ac:spMk id="3" creationId="{6606A7BF-8A67-4567-973D-DDD51D98F173}"/>
          </ac:spMkLst>
        </pc:spChg>
        <pc:spChg chg="del mod">
          <ac:chgData name="Cheng Fan" userId="73b39abba4055029" providerId="LiveId" clId="{729A904D-F962-4D00-BF76-75B8B7C63AFF}" dt="2021-11-01T21:54:51.737" v="338" actId="21"/>
          <ac:spMkLst>
            <pc:docMk/>
            <pc:sldMk cId="2421563512" sldId="1055"/>
            <ac:spMk id="4" creationId="{5990DBB8-8B88-4FB2-BD98-AE7A7F1A813F}"/>
          </ac:spMkLst>
        </pc:spChg>
        <pc:spChg chg="add del mod">
          <ac:chgData name="Cheng Fan" userId="73b39abba4055029" providerId="LiveId" clId="{729A904D-F962-4D00-BF76-75B8B7C63AFF}" dt="2021-11-01T21:58:52.224" v="382" actId="478"/>
          <ac:spMkLst>
            <pc:docMk/>
            <pc:sldMk cId="2421563512" sldId="1055"/>
            <ac:spMk id="5" creationId="{710A31E4-D9EE-4363-AA52-A7ECCBF35F20}"/>
          </ac:spMkLst>
        </pc:spChg>
        <pc:picChg chg="add del mod">
          <ac:chgData name="Cheng Fan" userId="73b39abba4055029" providerId="LiveId" clId="{729A904D-F962-4D00-BF76-75B8B7C63AFF}" dt="2021-11-01T21:56:40.222" v="356"/>
          <ac:picMkLst>
            <pc:docMk/>
            <pc:sldMk cId="2421563512" sldId="1055"/>
            <ac:picMk id="6" creationId="{FD0F5D99-CB7B-455D-A938-36D4F3DC1EA3}"/>
          </ac:picMkLst>
        </pc:picChg>
        <pc:picChg chg="add mod">
          <ac:chgData name="Cheng Fan" userId="73b39abba4055029" providerId="LiveId" clId="{729A904D-F962-4D00-BF76-75B8B7C63AFF}" dt="2021-11-01T21:57:58.081" v="372" actId="1076"/>
          <ac:picMkLst>
            <pc:docMk/>
            <pc:sldMk cId="2421563512" sldId="1055"/>
            <ac:picMk id="8" creationId="{34E438A8-5C46-4584-87F9-004D26C16663}"/>
          </ac:picMkLst>
        </pc:picChg>
        <pc:picChg chg="add mod">
          <ac:chgData name="Cheng Fan" userId="73b39abba4055029" providerId="LiveId" clId="{729A904D-F962-4D00-BF76-75B8B7C63AFF}" dt="2021-11-01T21:58:33.226" v="376" actId="14100"/>
          <ac:picMkLst>
            <pc:docMk/>
            <pc:sldMk cId="2421563512" sldId="1055"/>
            <ac:picMk id="10" creationId="{321D838F-38F0-4E8D-A872-BE41FA94ED54}"/>
          </ac:picMkLst>
        </pc:picChg>
        <pc:picChg chg="add mod">
          <ac:chgData name="Cheng Fan" userId="73b39abba4055029" providerId="LiveId" clId="{729A904D-F962-4D00-BF76-75B8B7C63AFF}" dt="2021-11-01T22:00:40.598" v="398" actId="1076"/>
          <ac:picMkLst>
            <pc:docMk/>
            <pc:sldMk cId="2421563512" sldId="1055"/>
            <ac:picMk id="12" creationId="{63C7B5E9-AFB4-4671-BD8A-7E68CF1AD10B}"/>
          </ac:picMkLst>
        </pc:picChg>
        <pc:picChg chg="add mod">
          <ac:chgData name="Cheng Fan" userId="73b39abba4055029" providerId="LiveId" clId="{729A904D-F962-4D00-BF76-75B8B7C63AFF}" dt="2021-11-01T22:01:11.174" v="404" actId="14100"/>
          <ac:picMkLst>
            <pc:docMk/>
            <pc:sldMk cId="2421563512" sldId="1055"/>
            <ac:picMk id="14" creationId="{2B1C4DD7-3700-43AC-A73C-91301D98FDB3}"/>
          </ac:picMkLst>
        </pc:picChg>
      </pc:sldChg>
      <pc:sldChg chg="delSp modSp add mod">
        <pc:chgData name="Cheng Fan" userId="73b39abba4055029" providerId="LiveId" clId="{729A904D-F962-4D00-BF76-75B8B7C63AFF}" dt="2021-11-01T22:06:20.705" v="542" actId="20577"/>
        <pc:sldMkLst>
          <pc:docMk/>
          <pc:sldMk cId="3617691765" sldId="1056"/>
        </pc:sldMkLst>
        <pc:spChg chg="mod">
          <ac:chgData name="Cheng Fan" userId="73b39abba4055029" providerId="LiveId" clId="{729A904D-F962-4D00-BF76-75B8B7C63AFF}" dt="2021-11-01T22:05:38.012" v="519" actId="20577"/>
          <ac:spMkLst>
            <pc:docMk/>
            <pc:sldMk cId="3617691765" sldId="1056"/>
            <ac:spMk id="2" creationId="{E93AD66A-8C49-42FE-A906-07171932779B}"/>
          </ac:spMkLst>
        </pc:spChg>
        <pc:spChg chg="mod">
          <ac:chgData name="Cheng Fan" userId="73b39abba4055029" providerId="LiveId" clId="{729A904D-F962-4D00-BF76-75B8B7C63AFF}" dt="2021-11-01T22:06:20.705" v="542" actId="20577"/>
          <ac:spMkLst>
            <pc:docMk/>
            <pc:sldMk cId="3617691765" sldId="1056"/>
            <ac:spMk id="3" creationId="{6606A7BF-8A67-4567-973D-DDD51D98F173}"/>
          </ac:spMkLst>
        </pc:spChg>
        <pc:picChg chg="del">
          <ac:chgData name="Cheng Fan" userId="73b39abba4055029" providerId="LiveId" clId="{729A904D-F962-4D00-BF76-75B8B7C63AFF}" dt="2021-11-01T21:58:41.785" v="377" actId="478"/>
          <ac:picMkLst>
            <pc:docMk/>
            <pc:sldMk cId="3617691765" sldId="1056"/>
            <ac:picMk id="6" creationId="{98971808-E242-4793-9F9D-05CE9A815B49}"/>
          </ac:picMkLst>
        </pc:picChg>
        <pc:picChg chg="del">
          <ac:chgData name="Cheng Fan" userId="73b39abba4055029" providerId="LiveId" clId="{729A904D-F962-4D00-BF76-75B8B7C63AFF}" dt="2021-11-01T21:58:44.735" v="379" actId="478"/>
          <ac:picMkLst>
            <pc:docMk/>
            <pc:sldMk cId="3617691765" sldId="1056"/>
            <ac:picMk id="8" creationId="{506830B9-E49D-45FC-AEB5-80BF1083A70B}"/>
          </ac:picMkLst>
        </pc:picChg>
        <pc:picChg chg="mod">
          <ac:chgData name="Cheng Fan" userId="73b39abba4055029" providerId="LiveId" clId="{729A904D-F962-4D00-BF76-75B8B7C63AFF}" dt="2021-11-01T22:05:07.596" v="496" actId="1076"/>
          <ac:picMkLst>
            <pc:docMk/>
            <pc:sldMk cId="3617691765" sldId="1056"/>
            <ac:picMk id="10" creationId="{1F82B0FA-EDD4-4DF1-8972-2EB7CBEAC332}"/>
          </ac:picMkLst>
        </pc:picChg>
        <pc:picChg chg="mod">
          <ac:chgData name="Cheng Fan" userId="73b39abba4055029" providerId="LiveId" clId="{729A904D-F962-4D00-BF76-75B8B7C63AFF}" dt="2021-11-01T22:05:05.414" v="495" actId="1076"/>
          <ac:picMkLst>
            <pc:docMk/>
            <pc:sldMk cId="3617691765" sldId="1056"/>
            <ac:picMk id="12" creationId="{46EE6A20-FFC1-4459-8991-860E4772C59F}"/>
          </ac:picMkLst>
        </pc:picChg>
        <pc:picChg chg="del">
          <ac:chgData name="Cheng Fan" userId="73b39abba4055029" providerId="LiveId" clId="{729A904D-F962-4D00-BF76-75B8B7C63AFF}" dt="2021-11-01T21:58:43.305" v="378" actId="478"/>
          <ac:picMkLst>
            <pc:docMk/>
            <pc:sldMk cId="3617691765" sldId="1056"/>
            <ac:picMk id="14" creationId="{B658E874-C4D0-42FB-B65D-A0B8DC2E300D}"/>
          </ac:picMkLst>
        </pc:picChg>
      </pc:sldChg>
      <pc:sldChg chg="addSp delSp modSp add mod">
        <pc:chgData name="Cheng Fan" userId="73b39abba4055029" providerId="LiveId" clId="{729A904D-F962-4D00-BF76-75B8B7C63AFF}" dt="2021-11-01T22:10:44.217" v="569" actId="27636"/>
        <pc:sldMkLst>
          <pc:docMk/>
          <pc:sldMk cId="702035862" sldId="1057"/>
        </pc:sldMkLst>
        <pc:spChg chg="mod">
          <ac:chgData name="Cheng Fan" userId="73b39abba4055029" providerId="LiveId" clId="{729A904D-F962-4D00-BF76-75B8B7C63AFF}" dt="2021-11-01T22:03:44.594" v="460" actId="20577"/>
          <ac:spMkLst>
            <pc:docMk/>
            <pc:sldMk cId="702035862" sldId="1057"/>
            <ac:spMk id="2" creationId="{E93AD66A-8C49-42FE-A906-07171932779B}"/>
          </ac:spMkLst>
        </pc:spChg>
        <pc:spChg chg="mod">
          <ac:chgData name="Cheng Fan" userId="73b39abba4055029" providerId="LiveId" clId="{729A904D-F962-4D00-BF76-75B8B7C63AFF}" dt="2021-11-01T22:10:44.217" v="569" actId="27636"/>
          <ac:spMkLst>
            <pc:docMk/>
            <pc:sldMk cId="702035862" sldId="1057"/>
            <ac:spMk id="3" creationId="{6606A7BF-8A67-4567-973D-DDD51D98F173}"/>
          </ac:spMkLst>
        </pc:spChg>
        <pc:spChg chg="add del">
          <ac:chgData name="Cheng Fan" userId="73b39abba4055029" providerId="LiveId" clId="{729A904D-F962-4D00-BF76-75B8B7C63AFF}" dt="2021-11-01T22:08:03.016" v="554"/>
          <ac:spMkLst>
            <pc:docMk/>
            <pc:sldMk cId="702035862" sldId="1057"/>
            <ac:spMk id="4" creationId="{11F554F8-BA28-41E6-B4BB-B4D7CE779062}"/>
          </ac:spMkLst>
        </pc:spChg>
        <pc:picChg chg="del">
          <ac:chgData name="Cheng Fan" userId="73b39abba4055029" providerId="LiveId" clId="{729A904D-F962-4D00-BF76-75B8B7C63AFF}" dt="2021-11-01T22:03:54.088" v="463" actId="478"/>
          <ac:picMkLst>
            <pc:docMk/>
            <pc:sldMk cId="702035862" sldId="1057"/>
            <ac:picMk id="8" creationId="{34E438A8-5C46-4584-87F9-004D26C16663}"/>
          </ac:picMkLst>
        </pc:picChg>
        <pc:picChg chg="del">
          <ac:chgData name="Cheng Fan" userId="73b39abba4055029" providerId="LiveId" clId="{729A904D-F962-4D00-BF76-75B8B7C63AFF}" dt="2021-11-01T22:03:54.088" v="463" actId="478"/>
          <ac:picMkLst>
            <pc:docMk/>
            <pc:sldMk cId="702035862" sldId="1057"/>
            <ac:picMk id="10" creationId="{321D838F-38F0-4E8D-A872-BE41FA94ED54}"/>
          </ac:picMkLst>
        </pc:picChg>
        <pc:picChg chg="del">
          <ac:chgData name="Cheng Fan" userId="73b39abba4055029" providerId="LiveId" clId="{729A904D-F962-4D00-BF76-75B8B7C63AFF}" dt="2021-11-01T22:03:54.088" v="463" actId="478"/>
          <ac:picMkLst>
            <pc:docMk/>
            <pc:sldMk cId="702035862" sldId="1057"/>
            <ac:picMk id="12" creationId="{63C7B5E9-AFB4-4671-BD8A-7E68CF1AD10B}"/>
          </ac:picMkLst>
        </pc:picChg>
        <pc:picChg chg="del">
          <ac:chgData name="Cheng Fan" userId="73b39abba4055029" providerId="LiveId" clId="{729A904D-F962-4D00-BF76-75B8B7C63AFF}" dt="2021-11-01T22:03:51.176" v="462" actId="478"/>
          <ac:picMkLst>
            <pc:docMk/>
            <pc:sldMk cId="702035862" sldId="1057"/>
            <ac:picMk id="14" creationId="{2B1C4DD7-3700-43AC-A73C-91301D98FDB3}"/>
          </ac:picMkLst>
        </pc:picChg>
      </pc:sldChg>
      <pc:sldChg chg="modSp add mod">
        <pc:chgData name="Cheng Fan" userId="73b39abba4055029" providerId="LiveId" clId="{729A904D-F962-4D00-BF76-75B8B7C63AFF}" dt="2021-11-01T22:10:51.891" v="573" actId="20577"/>
        <pc:sldMkLst>
          <pc:docMk/>
          <pc:sldMk cId="2363112610" sldId="1058"/>
        </pc:sldMkLst>
        <pc:spChg chg="mod">
          <ac:chgData name="Cheng Fan" userId="73b39abba4055029" providerId="LiveId" clId="{729A904D-F962-4D00-BF76-75B8B7C63AFF}" dt="2021-11-01T22:10:51.891" v="573" actId="20577"/>
          <ac:spMkLst>
            <pc:docMk/>
            <pc:sldMk cId="2363112610" sldId="1058"/>
            <ac:spMk id="3" creationId="{6606A7BF-8A67-4567-973D-DDD51D98F173}"/>
          </ac:spMkLst>
        </pc:spChg>
      </pc:sldChg>
      <pc:sldChg chg="addSp delSp modSp add mod ord">
        <pc:chgData name="Cheng Fan" userId="73b39abba4055029" providerId="LiveId" clId="{729A904D-F962-4D00-BF76-75B8B7C63AFF}" dt="2021-11-01T22:38:53.767" v="960" actId="1076"/>
        <pc:sldMkLst>
          <pc:docMk/>
          <pc:sldMk cId="1246129698" sldId="1059"/>
        </pc:sldMkLst>
        <pc:spChg chg="mod">
          <ac:chgData name="Cheng Fan" userId="73b39abba4055029" providerId="LiveId" clId="{729A904D-F962-4D00-BF76-75B8B7C63AFF}" dt="2021-11-01T22:27:03.438" v="754" actId="20577"/>
          <ac:spMkLst>
            <pc:docMk/>
            <pc:sldMk cId="1246129698" sldId="1059"/>
            <ac:spMk id="4" creationId="{9F078EC3-00FC-6D4B-9336-1BB438747989}"/>
          </ac:spMkLst>
        </pc:spChg>
        <pc:spChg chg="mod">
          <ac:chgData name="Cheng Fan" userId="73b39abba4055029" providerId="LiveId" clId="{729A904D-F962-4D00-BF76-75B8B7C63AFF}" dt="2021-11-01T22:28:09.317" v="864" actId="1076"/>
          <ac:spMkLst>
            <pc:docMk/>
            <pc:sldMk cId="1246129698" sldId="1059"/>
            <ac:spMk id="11" creationId="{00000000-0000-0000-0000-000000000000}"/>
          </ac:spMkLst>
        </pc:spChg>
        <pc:spChg chg="add mod">
          <ac:chgData name="Cheng Fan" userId="73b39abba4055029" providerId="LiveId" clId="{729A904D-F962-4D00-BF76-75B8B7C63AFF}" dt="2021-11-01T22:38:53.767" v="960" actId="1076"/>
          <ac:spMkLst>
            <pc:docMk/>
            <pc:sldMk cId="1246129698" sldId="1059"/>
            <ac:spMk id="12" creationId="{1135046A-FB40-4055-A9D5-BA8844A2CA14}"/>
          </ac:spMkLst>
        </pc:spChg>
        <pc:picChg chg="add mod">
          <ac:chgData name="Cheng Fan" userId="73b39abba4055029" providerId="LiveId" clId="{729A904D-F962-4D00-BF76-75B8B7C63AFF}" dt="2021-11-01T22:38:35.510" v="957" actId="1076"/>
          <ac:picMkLst>
            <pc:docMk/>
            <pc:sldMk cId="1246129698" sldId="1059"/>
            <ac:picMk id="3" creationId="{449133B2-361A-4DD1-9495-1840CA05E7F3}"/>
          </ac:picMkLst>
        </pc:picChg>
        <pc:picChg chg="del">
          <ac:chgData name="Cheng Fan" userId="73b39abba4055029" providerId="LiveId" clId="{729A904D-F962-4D00-BF76-75B8B7C63AFF}" dt="2021-11-01T22:27:08.928" v="756" actId="478"/>
          <ac:picMkLst>
            <pc:docMk/>
            <pc:sldMk cId="1246129698" sldId="1059"/>
            <ac:picMk id="5" creationId="{8CD40BB9-4596-40CB-BC72-CA7DD004BA44}"/>
          </ac:picMkLst>
        </pc:picChg>
        <pc:picChg chg="add del mod">
          <ac:chgData name="Cheng Fan" userId="73b39abba4055029" providerId="LiveId" clId="{729A904D-F962-4D00-BF76-75B8B7C63AFF}" dt="2021-11-01T22:29:04.798" v="871" actId="478"/>
          <ac:picMkLst>
            <pc:docMk/>
            <pc:sldMk cId="1246129698" sldId="1059"/>
            <ac:picMk id="7" creationId="{202C4CBD-8F1D-4ACF-B219-3F1BDD92371E}"/>
          </ac:picMkLst>
        </pc:picChg>
        <pc:picChg chg="del">
          <ac:chgData name="Cheng Fan" userId="73b39abba4055029" providerId="LiveId" clId="{729A904D-F962-4D00-BF76-75B8B7C63AFF}" dt="2021-11-01T22:27:07.513" v="755" actId="478"/>
          <ac:picMkLst>
            <pc:docMk/>
            <pc:sldMk cId="1246129698" sldId="1059"/>
            <ac:picMk id="8" creationId="{00000000-0000-0000-0000-000000000000}"/>
          </ac:picMkLst>
        </pc:picChg>
        <pc:picChg chg="add mod">
          <ac:chgData name="Cheng Fan" userId="73b39abba4055029" providerId="LiveId" clId="{729A904D-F962-4D00-BF76-75B8B7C63AFF}" dt="2021-11-01T22:38:36.943" v="958" actId="1076"/>
          <ac:picMkLst>
            <pc:docMk/>
            <pc:sldMk cId="1246129698" sldId="1059"/>
            <ac:picMk id="10" creationId="{43B1EE12-083E-45C6-B732-A9B73FE44AB7}"/>
          </ac:picMkLst>
        </pc:picChg>
        <pc:picChg chg="add mod">
          <ac:chgData name="Cheng Fan" userId="73b39abba4055029" providerId="LiveId" clId="{729A904D-F962-4D00-BF76-75B8B7C63AFF}" dt="2021-11-01T22:38:48.815" v="959" actId="1076"/>
          <ac:picMkLst>
            <pc:docMk/>
            <pc:sldMk cId="1246129698" sldId="1059"/>
            <ac:picMk id="14" creationId="{5B9A0722-4841-45AB-A470-598EF96721AC}"/>
          </ac:picMkLst>
        </pc:picChg>
        <pc:picChg chg="add mod">
          <ac:chgData name="Cheng Fan" userId="73b39abba4055029" providerId="LiveId" clId="{729A904D-F962-4D00-BF76-75B8B7C63AFF}" dt="2021-11-01T22:38:48.815" v="959" actId="1076"/>
          <ac:picMkLst>
            <pc:docMk/>
            <pc:sldMk cId="1246129698" sldId="1059"/>
            <ac:picMk id="16" creationId="{6661C51C-A9C1-4366-AFFC-AA5521922125}"/>
          </ac:picMkLst>
        </pc:picChg>
        <pc:picChg chg="add mod">
          <ac:chgData name="Cheng Fan" userId="73b39abba4055029" providerId="LiveId" clId="{729A904D-F962-4D00-BF76-75B8B7C63AFF}" dt="2021-11-01T22:38:48.815" v="959" actId="1076"/>
          <ac:picMkLst>
            <pc:docMk/>
            <pc:sldMk cId="1246129698" sldId="1059"/>
            <ac:picMk id="18" creationId="{5D8B0091-E005-4596-A02D-DA02389902E5}"/>
          </ac:picMkLst>
        </pc:picChg>
      </pc:sldChg>
    </pc:docChg>
  </pc:docChgLst>
  <pc:docChgLst>
    <pc:chgData name="Fan" userId="73b39abba4055029" providerId="LiveId" clId="{A09FEB81-7241-46AB-85FB-28B9B18DF721}"/>
    <pc:docChg chg="undo custSel addSld delSld modSld sldOrd">
      <pc:chgData name="Fan" userId="73b39abba4055029" providerId="LiveId" clId="{A09FEB81-7241-46AB-85FB-28B9B18DF721}" dt="2021-11-02T02:27:01.071" v="1183" actId="20577"/>
      <pc:docMkLst>
        <pc:docMk/>
      </pc:docMkLst>
      <pc:sldChg chg="modSp mod">
        <pc:chgData name="Fan" userId="73b39abba4055029" providerId="LiveId" clId="{A09FEB81-7241-46AB-85FB-28B9B18DF721}" dt="2021-11-01T08:02:47.357" v="602" actId="207"/>
        <pc:sldMkLst>
          <pc:docMk/>
          <pc:sldMk cId="462148349" sldId="259"/>
        </pc:sldMkLst>
        <pc:spChg chg="mod">
          <ac:chgData name="Fan" userId="73b39abba4055029" providerId="LiveId" clId="{A09FEB81-7241-46AB-85FB-28B9B18DF721}" dt="2021-11-01T08:02:47.357" v="602" actId="207"/>
          <ac:spMkLst>
            <pc:docMk/>
            <pc:sldMk cId="462148349" sldId="259"/>
            <ac:spMk id="2" creationId="{4A75799A-8E8A-4C3C-AF72-13251A0CF751}"/>
          </ac:spMkLst>
        </pc:spChg>
        <pc:spChg chg="mod">
          <ac:chgData name="Fan" userId="73b39abba4055029" providerId="LiveId" clId="{A09FEB81-7241-46AB-85FB-28B9B18DF721}" dt="2021-11-01T07:00:53.475" v="241" actId="20577"/>
          <ac:spMkLst>
            <pc:docMk/>
            <pc:sldMk cId="462148349" sldId="259"/>
            <ac:spMk id="6" creationId="{6A52A486-B228-42CA-81A1-FBB41211B923}"/>
          </ac:spMkLst>
        </pc:spChg>
      </pc:sldChg>
      <pc:sldChg chg="modSp mod">
        <pc:chgData name="Fan" userId="73b39abba4055029" providerId="LiveId" clId="{A09FEB81-7241-46AB-85FB-28B9B18DF721}" dt="2021-09-29T09:58:01.425" v="1" actId="20577"/>
        <pc:sldMkLst>
          <pc:docMk/>
          <pc:sldMk cId="2040243274" sldId="628"/>
        </pc:sldMkLst>
        <pc:spChg chg="mod">
          <ac:chgData name="Fan" userId="73b39abba4055029" providerId="LiveId" clId="{A09FEB81-7241-46AB-85FB-28B9B18DF721}" dt="2021-09-29T09:58:01.425" v="1" actId="20577"/>
          <ac:spMkLst>
            <pc:docMk/>
            <pc:sldMk cId="2040243274" sldId="628"/>
            <ac:spMk id="5" creationId="{0C494AC4-83F7-A546-AA32-D9C97D2A9A6A}"/>
          </ac:spMkLst>
        </pc:spChg>
      </pc:sldChg>
      <pc:sldChg chg="addSp modSp mod">
        <pc:chgData name="Fan" userId="73b39abba4055029" providerId="LiveId" clId="{A09FEB81-7241-46AB-85FB-28B9B18DF721}" dt="2021-11-01T07:44:21.048" v="582" actId="20577"/>
        <pc:sldMkLst>
          <pc:docMk/>
          <pc:sldMk cId="3007048191" sldId="1030"/>
        </pc:sldMkLst>
        <pc:spChg chg="add mod">
          <ac:chgData name="Fan" userId="73b39abba4055029" providerId="LiveId" clId="{A09FEB81-7241-46AB-85FB-28B9B18DF721}" dt="2021-11-01T07:44:13.017" v="577" actId="1076"/>
          <ac:spMkLst>
            <pc:docMk/>
            <pc:sldMk cId="3007048191" sldId="1030"/>
            <ac:spMk id="8" creationId="{21D97BC8-8EC1-4C9C-9437-138DE99D2EE9}"/>
          </ac:spMkLst>
        </pc:spChg>
        <pc:spChg chg="mod">
          <ac:chgData name="Fan" userId="73b39abba4055029" providerId="LiveId" clId="{A09FEB81-7241-46AB-85FB-28B9B18DF721}" dt="2021-11-01T07:44:21.048" v="582" actId="20577"/>
          <ac:spMkLst>
            <pc:docMk/>
            <pc:sldMk cId="3007048191" sldId="1030"/>
            <ac:spMk id="11" creationId="{00000000-0000-0000-0000-000000000000}"/>
          </ac:spMkLst>
        </pc:spChg>
        <pc:picChg chg="mod">
          <ac:chgData name="Fan" userId="73b39abba4055029" providerId="LiveId" clId="{A09FEB81-7241-46AB-85FB-28B9B18DF721}" dt="2021-11-01T07:43:25.904" v="543" actId="1076"/>
          <ac:picMkLst>
            <pc:docMk/>
            <pc:sldMk cId="3007048191" sldId="1030"/>
            <ac:picMk id="5" creationId="{00000000-0000-0000-0000-000000000000}"/>
          </ac:picMkLst>
        </pc:picChg>
        <pc:picChg chg="mod">
          <ac:chgData name="Fan" userId="73b39abba4055029" providerId="LiveId" clId="{A09FEB81-7241-46AB-85FB-28B9B18DF721}" dt="2021-11-01T07:43:25.904" v="543" actId="1076"/>
          <ac:picMkLst>
            <pc:docMk/>
            <pc:sldMk cId="3007048191" sldId="1030"/>
            <ac:picMk id="7" creationId="{00000000-0000-0000-0000-000000000000}"/>
          </ac:picMkLst>
        </pc:picChg>
        <pc:picChg chg="mod">
          <ac:chgData name="Fan" userId="73b39abba4055029" providerId="LiveId" clId="{A09FEB81-7241-46AB-85FB-28B9B18DF721}" dt="2021-11-01T07:43:27.952" v="544" actId="1076"/>
          <ac:picMkLst>
            <pc:docMk/>
            <pc:sldMk cId="3007048191" sldId="1030"/>
            <ac:picMk id="9" creationId="{00000000-0000-0000-0000-000000000000}"/>
          </ac:picMkLst>
        </pc:picChg>
      </pc:sldChg>
      <pc:sldChg chg="modSp mod">
        <pc:chgData name="Fan" userId="73b39abba4055029" providerId="LiveId" clId="{A09FEB81-7241-46AB-85FB-28B9B18DF721}" dt="2021-11-01T07:29:56.237" v="534" actId="20577"/>
        <pc:sldMkLst>
          <pc:docMk/>
          <pc:sldMk cId="1810887372" sldId="1033"/>
        </pc:sldMkLst>
        <pc:spChg chg="mod">
          <ac:chgData name="Fan" userId="73b39abba4055029" providerId="LiveId" clId="{A09FEB81-7241-46AB-85FB-28B9B18DF721}" dt="2021-11-01T07:29:56.237" v="534" actId="20577"/>
          <ac:spMkLst>
            <pc:docMk/>
            <pc:sldMk cId="1810887372" sldId="1033"/>
            <ac:spMk id="11" creationId="{00000000-0000-0000-0000-000000000000}"/>
          </ac:spMkLst>
        </pc:spChg>
      </pc:sldChg>
      <pc:sldChg chg="addSp modSp mod">
        <pc:chgData name="Fan" userId="73b39abba4055029" providerId="LiveId" clId="{A09FEB81-7241-46AB-85FB-28B9B18DF721}" dt="2021-11-02T02:16:07.348" v="989" actId="20577"/>
        <pc:sldMkLst>
          <pc:docMk/>
          <pc:sldMk cId="3966220557" sldId="1036"/>
        </pc:sldMkLst>
        <pc:spChg chg="add mod">
          <ac:chgData name="Fan" userId="73b39abba4055029" providerId="LiveId" clId="{A09FEB81-7241-46AB-85FB-28B9B18DF721}" dt="2021-11-02T02:16:07.348" v="989" actId="20577"/>
          <ac:spMkLst>
            <pc:docMk/>
            <pc:sldMk cId="3966220557" sldId="1036"/>
            <ac:spMk id="4" creationId="{2F5755AD-2250-4AF2-B37F-58BC64C1ADA5}"/>
          </ac:spMkLst>
        </pc:spChg>
        <pc:picChg chg="mod">
          <ac:chgData name="Fan" userId="73b39abba4055029" providerId="LiveId" clId="{A09FEB81-7241-46AB-85FB-28B9B18DF721}" dt="2021-11-02T02:13:48.662" v="908" actId="1076"/>
          <ac:picMkLst>
            <pc:docMk/>
            <pc:sldMk cId="3966220557" sldId="1036"/>
            <ac:picMk id="7" creationId="{1151EAD6-A6CE-4D0A-923B-AB74E61208B2}"/>
          </ac:picMkLst>
        </pc:picChg>
        <pc:picChg chg="mod">
          <ac:chgData name="Fan" userId="73b39abba4055029" providerId="LiveId" clId="{A09FEB81-7241-46AB-85FB-28B9B18DF721}" dt="2021-11-02T02:14:09.312" v="915" actId="1076"/>
          <ac:picMkLst>
            <pc:docMk/>
            <pc:sldMk cId="3966220557" sldId="1036"/>
            <ac:picMk id="9" creationId="{57FE6A47-E3F8-4DFD-B861-DB857EDF9543}"/>
          </ac:picMkLst>
        </pc:picChg>
      </pc:sldChg>
      <pc:sldChg chg="addSp delSp modSp mod">
        <pc:chgData name="Fan" userId="73b39abba4055029" providerId="LiveId" clId="{A09FEB81-7241-46AB-85FB-28B9B18DF721}" dt="2021-11-02T02:13:35.655" v="903" actId="21"/>
        <pc:sldMkLst>
          <pc:docMk/>
          <pc:sldMk cId="3604025698" sldId="1038"/>
        </pc:sldMkLst>
        <pc:spChg chg="add del mod">
          <ac:chgData name="Fan" userId="73b39abba4055029" providerId="LiveId" clId="{A09FEB81-7241-46AB-85FB-28B9B18DF721}" dt="2021-11-02T02:13:35.655" v="903" actId="21"/>
          <ac:spMkLst>
            <pc:docMk/>
            <pc:sldMk cId="3604025698" sldId="1038"/>
            <ac:spMk id="2" creationId="{B4270FC8-D3C2-4F02-A15B-8E7DEE657690}"/>
          </ac:spMkLst>
        </pc:spChg>
      </pc:sldChg>
      <pc:sldChg chg="modSp mod">
        <pc:chgData name="Fan" userId="73b39abba4055029" providerId="LiveId" clId="{A09FEB81-7241-46AB-85FB-28B9B18DF721}" dt="2021-11-01T07:06:09.543" v="315" actId="20577"/>
        <pc:sldMkLst>
          <pc:docMk/>
          <pc:sldMk cId="337346757" sldId="1042"/>
        </pc:sldMkLst>
        <pc:spChg chg="mod">
          <ac:chgData name="Fan" userId="73b39abba4055029" providerId="LiveId" clId="{A09FEB81-7241-46AB-85FB-28B9B18DF721}" dt="2021-11-01T07:03:33.490" v="243" actId="113"/>
          <ac:spMkLst>
            <pc:docMk/>
            <pc:sldMk cId="337346757" sldId="1042"/>
            <ac:spMk id="7" creationId="{A837F138-7A2E-4477-A37B-2F394C93BE60}"/>
          </ac:spMkLst>
        </pc:spChg>
        <pc:spChg chg="mod">
          <ac:chgData name="Fan" userId="73b39abba4055029" providerId="LiveId" clId="{A09FEB81-7241-46AB-85FB-28B9B18DF721}" dt="2021-11-01T07:06:09.543" v="315" actId="20577"/>
          <ac:spMkLst>
            <pc:docMk/>
            <pc:sldMk cId="337346757" sldId="1042"/>
            <ac:spMk id="10" creationId="{1CD96B42-8D09-468A-826A-BD7A3DD6B1AE}"/>
          </ac:spMkLst>
        </pc:spChg>
      </pc:sldChg>
      <pc:sldChg chg="addSp delSp modSp mod">
        <pc:chgData name="Fan" userId="73b39abba4055029" providerId="LiveId" clId="{A09FEB81-7241-46AB-85FB-28B9B18DF721}" dt="2021-11-01T07:37:49.871" v="539" actId="1076"/>
        <pc:sldMkLst>
          <pc:docMk/>
          <pc:sldMk cId="2967900090" sldId="1043"/>
        </pc:sldMkLst>
        <pc:picChg chg="del">
          <ac:chgData name="Fan" userId="73b39abba4055029" providerId="LiveId" clId="{A09FEB81-7241-46AB-85FB-28B9B18DF721}" dt="2021-11-01T07:37:36.275" v="535" actId="478"/>
          <ac:picMkLst>
            <pc:docMk/>
            <pc:sldMk cId="2967900090" sldId="1043"/>
            <ac:picMk id="2" creationId="{00000000-0000-0000-0000-000000000000}"/>
          </ac:picMkLst>
        </pc:picChg>
        <pc:picChg chg="add mod">
          <ac:chgData name="Fan" userId="73b39abba4055029" providerId="LiveId" clId="{A09FEB81-7241-46AB-85FB-28B9B18DF721}" dt="2021-11-01T07:37:49.871" v="539" actId="1076"/>
          <ac:picMkLst>
            <pc:docMk/>
            <pc:sldMk cId="2967900090" sldId="1043"/>
            <ac:picMk id="5" creationId="{8CD40BB9-4596-40CB-BC72-CA7DD004BA44}"/>
          </ac:picMkLst>
        </pc:picChg>
      </pc:sldChg>
      <pc:sldChg chg="modSp mod">
        <pc:chgData name="Fan" userId="73b39abba4055029" providerId="LiveId" clId="{A09FEB81-7241-46AB-85FB-28B9B18DF721}" dt="2021-11-01T08:02:43.819" v="601" actId="207"/>
        <pc:sldMkLst>
          <pc:docMk/>
          <pc:sldMk cId="3129256341" sldId="1046"/>
        </pc:sldMkLst>
        <pc:spChg chg="mod">
          <ac:chgData name="Fan" userId="73b39abba4055029" providerId="LiveId" clId="{A09FEB81-7241-46AB-85FB-28B9B18DF721}" dt="2021-11-01T08:02:43.819" v="601" actId="207"/>
          <ac:spMkLst>
            <pc:docMk/>
            <pc:sldMk cId="3129256341" sldId="1046"/>
            <ac:spMk id="6" creationId="{747C0104-340F-4580-986B-E88AFDBB01ED}"/>
          </ac:spMkLst>
        </pc:spChg>
        <pc:spChg chg="mod">
          <ac:chgData name="Fan" userId="73b39abba4055029" providerId="LiveId" clId="{A09FEB81-7241-46AB-85FB-28B9B18DF721}" dt="2021-11-01T07:06:34.094" v="318" actId="400"/>
          <ac:spMkLst>
            <pc:docMk/>
            <pc:sldMk cId="3129256341" sldId="1046"/>
            <ac:spMk id="7" creationId="{BF30EEDA-CD35-44F8-A0D3-BA326015DE5F}"/>
          </ac:spMkLst>
        </pc:spChg>
      </pc:sldChg>
      <pc:sldChg chg="add del">
        <pc:chgData name="Fan" userId="73b39abba4055029" providerId="LiveId" clId="{A09FEB81-7241-46AB-85FB-28B9B18DF721}" dt="2021-11-01T06:33:02.442" v="5"/>
        <pc:sldMkLst>
          <pc:docMk/>
          <pc:sldMk cId="25495228" sldId="1047"/>
        </pc:sldMkLst>
      </pc:sldChg>
      <pc:sldChg chg="delSp modSp add mod">
        <pc:chgData name="Fan" userId="73b39abba4055029" providerId="LiveId" clId="{A09FEB81-7241-46AB-85FB-28B9B18DF721}" dt="2021-11-01T08:06:22.047" v="643" actId="20577"/>
        <pc:sldMkLst>
          <pc:docMk/>
          <pc:sldMk cId="158063644" sldId="1047"/>
        </pc:sldMkLst>
        <pc:spChg chg="mod">
          <ac:chgData name="Fan" userId="73b39abba4055029" providerId="LiveId" clId="{A09FEB81-7241-46AB-85FB-28B9B18DF721}" dt="2021-11-01T08:02:53.408" v="603" actId="207"/>
          <ac:spMkLst>
            <pc:docMk/>
            <pc:sldMk cId="158063644" sldId="1047"/>
            <ac:spMk id="2" creationId="{4A75799A-8E8A-4C3C-AF72-13251A0CF751}"/>
          </ac:spMkLst>
        </pc:spChg>
        <pc:spChg chg="mod">
          <ac:chgData name="Fan" userId="73b39abba4055029" providerId="LiveId" clId="{A09FEB81-7241-46AB-85FB-28B9B18DF721}" dt="2021-11-01T08:06:22.047" v="643" actId="20577"/>
          <ac:spMkLst>
            <pc:docMk/>
            <pc:sldMk cId="158063644" sldId="1047"/>
            <ac:spMk id="3" creationId="{D5FACB8C-E4C4-4BB3-8A2F-9B15218F5CAD}"/>
          </ac:spMkLst>
        </pc:spChg>
        <pc:spChg chg="del">
          <ac:chgData name="Fan" userId="73b39abba4055029" providerId="LiveId" clId="{A09FEB81-7241-46AB-85FB-28B9B18DF721}" dt="2021-11-01T06:33:23.828" v="40" actId="478"/>
          <ac:spMkLst>
            <pc:docMk/>
            <pc:sldMk cId="158063644" sldId="1047"/>
            <ac:spMk id="4" creationId="{61D508A0-FBAE-4FAF-B6E0-81C94C7EF3CF}"/>
          </ac:spMkLst>
        </pc:spChg>
        <pc:spChg chg="del">
          <ac:chgData name="Fan" userId="73b39abba4055029" providerId="LiveId" clId="{A09FEB81-7241-46AB-85FB-28B9B18DF721}" dt="2021-11-01T06:33:25.322" v="41" actId="478"/>
          <ac:spMkLst>
            <pc:docMk/>
            <pc:sldMk cId="158063644" sldId="1047"/>
            <ac:spMk id="6" creationId="{6A52A486-B228-42CA-81A1-FBB41211B923}"/>
          </ac:spMkLst>
        </pc:spChg>
      </pc:sldChg>
      <pc:sldChg chg="new add del">
        <pc:chgData name="Fan" userId="73b39abba4055029" providerId="LiveId" clId="{A09FEB81-7241-46AB-85FB-28B9B18DF721}" dt="2021-11-01T06:33:04.300" v="7" actId="680"/>
        <pc:sldMkLst>
          <pc:docMk/>
          <pc:sldMk cId="985948486" sldId="1047"/>
        </pc:sldMkLst>
      </pc:sldChg>
      <pc:sldChg chg="addSp modSp add mod">
        <pc:chgData name="Fan" userId="73b39abba4055029" providerId="LiveId" clId="{A09FEB81-7241-46AB-85FB-28B9B18DF721}" dt="2021-11-01T08:03:07.122" v="604" actId="207"/>
        <pc:sldMkLst>
          <pc:docMk/>
          <pc:sldMk cId="76456238" sldId="1048"/>
        </pc:sldMkLst>
        <pc:spChg chg="mod">
          <ac:chgData name="Fan" userId="73b39abba4055029" providerId="LiveId" clId="{A09FEB81-7241-46AB-85FB-28B9B18DF721}" dt="2021-11-01T08:03:07.122" v="604" actId="207"/>
          <ac:spMkLst>
            <pc:docMk/>
            <pc:sldMk cId="76456238" sldId="1048"/>
            <ac:spMk id="2" creationId="{4A75799A-8E8A-4C3C-AF72-13251A0CF751}"/>
          </ac:spMkLst>
        </pc:spChg>
        <pc:spChg chg="mod">
          <ac:chgData name="Fan" userId="73b39abba4055029" providerId="LiveId" clId="{A09FEB81-7241-46AB-85FB-28B9B18DF721}" dt="2021-11-01T07:46:40.893" v="588" actId="20577"/>
          <ac:spMkLst>
            <pc:docMk/>
            <pc:sldMk cId="76456238" sldId="1048"/>
            <ac:spMk id="3" creationId="{D5FACB8C-E4C4-4BB3-8A2F-9B15218F5CAD}"/>
          </ac:spMkLst>
        </pc:spChg>
        <pc:spChg chg="add mod">
          <ac:chgData name="Fan" userId="73b39abba4055029" providerId="LiveId" clId="{A09FEB81-7241-46AB-85FB-28B9B18DF721}" dt="2021-11-01T07:12:26.155" v="390" actId="1076"/>
          <ac:spMkLst>
            <pc:docMk/>
            <pc:sldMk cId="76456238" sldId="1048"/>
            <ac:spMk id="8" creationId="{DB2C43F5-0A5F-4295-A645-DC9F41D7A65C}"/>
          </ac:spMkLst>
        </pc:spChg>
        <pc:picChg chg="add mod">
          <ac:chgData name="Fan" userId="73b39abba4055029" providerId="LiveId" clId="{A09FEB81-7241-46AB-85FB-28B9B18DF721}" dt="2021-11-01T07:11:44.681" v="354" actId="1076"/>
          <ac:picMkLst>
            <pc:docMk/>
            <pc:sldMk cId="76456238" sldId="1048"/>
            <ac:picMk id="5" creationId="{616E9E28-2F7E-4EA7-A1EF-AC76E05B11A3}"/>
          </ac:picMkLst>
        </pc:picChg>
        <pc:picChg chg="add mod">
          <ac:chgData name="Fan" userId="73b39abba4055029" providerId="LiveId" clId="{A09FEB81-7241-46AB-85FB-28B9B18DF721}" dt="2021-11-01T07:11:48.704" v="355" actId="1076"/>
          <ac:picMkLst>
            <pc:docMk/>
            <pc:sldMk cId="76456238" sldId="1048"/>
            <ac:picMk id="7" creationId="{4B21D17D-C512-42AD-8524-70EE840F653C}"/>
          </ac:picMkLst>
        </pc:picChg>
      </pc:sldChg>
      <pc:sldChg chg="modSp new del mod">
        <pc:chgData name="Fan" userId="73b39abba4055029" providerId="LiveId" clId="{A09FEB81-7241-46AB-85FB-28B9B18DF721}" dt="2021-11-01T07:08:50.126" v="321" actId="47"/>
        <pc:sldMkLst>
          <pc:docMk/>
          <pc:sldMk cId="2345786434" sldId="1048"/>
        </pc:sldMkLst>
        <pc:spChg chg="mod">
          <ac:chgData name="Fan" userId="73b39abba4055029" providerId="LiveId" clId="{A09FEB81-7241-46AB-85FB-28B9B18DF721}" dt="2021-11-01T07:08:38.700" v="320"/>
          <ac:spMkLst>
            <pc:docMk/>
            <pc:sldMk cId="2345786434" sldId="1048"/>
            <ac:spMk id="2" creationId="{946C2009-805E-4FD1-9F9D-0F9E779FE54F}"/>
          </ac:spMkLst>
        </pc:spChg>
      </pc:sldChg>
      <pc:sldChg chg="add del">
        <pc:chgData name="Fan" userId="73b39abba4055029" providerId="LiveId" clId="{A09FEB81-7241-46AB-85FB-28B9B18DF721}" dt="2021-11-01T07:08:57.514" v="324"/>
        <pc:sldMkLst>
          <pc:docMk/>
          <pc:sldMk cId="2056128469" sldId="1049"/>
        </pc:sldMkLst>
      </pc:sldChg>
      <pc:sldChg chg="addSp delSp modSp add mod">
        <pc:chgData name="Fan" userId="73b39abba4055029" providerId="LiveId" clId="{A09FEB81-7241-46AB-85FB-28B9B18DF721}" dt="2021-11-01T08:02:37.339" v="600" actId="207"/>
        <pc:sldMkLst>
          <pc:docMk/>
          <pc:sldMk cId="2756686698" sldId="1049"/>
        </pc:sldMkLst>
        <pc:spChg chg="mod">
          <ac:chgData name="Fan" userId="73b39abba4055029" providerId="LiveId" clId="{A09FEB81-7241-46AB-85FB-28B9B18DF721}" dt="2021-11-01T08:02:37.339" v="600" actId="207"/>
          <ac:spMkLst>
            <pc:docMk/>
            <pc:sldMk cId="2756686698" sldId="1049"/>
            <ac:spMk id="2" creationId="{4A75799A-8E8A-4C3C-AF72-13251A0CF751}"/>
          </ac:spMkLst>
        </pc:spChg>
        <pc:spChg chg="mod">
          <ac:chgData name="Fan" userId="73b39abba4055029" providerId="LiveId" clId="{A09FEB81-7241-46AB-85FB-28B9B18DF721}" dt="2021-11-01T07:14:06.219" v="412" actId="27636"/>
          <ac:spMkLst>
            <pc:docMk/>
            <pc:sldMk cId="2756686698" sldId="1049"/>
            <ac:spMk id="3" creationId="{D5FACB8C-E4C4-4BB3-8A2F-9B15218F5CAD}"/>
          </ac:spMkLst>
        </pc:spChg>
        <pc:spChg chg="mod">
          <ac:chgData name="Fan" userId="73b39abba4055029" providerId="LiveId" clId="{A09FEB81-7241-46AB-85FB-28B9B18DF721}" dt="2021-11-01T07:15:09.217" v="434" actId="20577"/>
          <ac:spMkLst>
            <pc:docMk/>
            <pc:sldMk cId="2756686698" sldId="1049"/>
            <ac:spMk id="8" creationId="{DB2C43F5-0A5F-4295-A645-DC9F41D7A65C}"/>
          </ac:spMkLst>
        </pc:spChg>
        <pc:picChg chg="del">
          <ac:chgData name="Fan" userId="73b39abba4055029" providerId="LiveId" clId="{A09FEB81-7241-46AB-85FB-28B9B18DF721}" dt="2021-11-01T07:14:08.028" v="413" actId="478"/>
          <ac:picMkLst>
            <pc:docMk/>
            <pc:sldMk cId="2756686698" sldId="1049"/>
            <ac:picMk id="5" creationId="{616E9E28-2F7E-4EA7-A1EF-AC76E05B11A3}"/>
          </ac:picMkLst>
        </pc:picChg>
        <pc:picChg chg="add mod">
          <ac:chgData name="Fan" userId="73b39abba4055029" providerId="LiveId" clId="{A09FEB81-7241-46AB-85FB-28B9B18DF721}" dt="2021-11-01T08:00:01.326" v="590" actId="1076"/>
          <ac:picMkLst>
            <pc:docMk/>
            <pc:sldMk cId="2756686698" sldId="1049"/>
            <ac:picMk id="6" creationId="{EE74A6B7-872D-4EB5-8699-CB20145A1BF5}"/>
          </ac:picMkLst>
        </pc:picChg>
        <pc:picChg chg="del">
          <ac:chgData name="Fan" userId="73b39abba4055029" providerId="LiveId" clId="{A09FEB81-7241-46AB-85FB-28B9B18DF721}" dt="2021-11-01T07:14:09.360" v="414" actId="478"/>
          <ac:picMkLst>
            <pc:docMk/>
            <pc:sldMk cId="2756686698" sldId="1049"/>
            <ac:picMk id="7" creationId="{4B21D17D-C512-42AD-8524-70EE840F653C}"/>
          </ac:picMkLst>
        </pc:picChg>
        <pc:picChg chg="add mod">
          <ac:chgData name="Fan" userId="73b39abba4055029" providerId="LiveId" clId="{A09FEB81-7241-46AB-85FB-28B9B18DF721}" dt="2021-11-01T08:00:01.326" v="590" actId="1076"/>
          <ac:picMkLst>
            <pc:docMk/>
            <pc:sldMk cId="2756686698" sldId="1049"/>
            <ac:picMk id="10" creationId="{B69459AD-44F0-412C-9002-53FEC9845040}"/>
          </ac:picMkLst>
        </pc:picChg>
      </pc:sldChg>
      <pc:sldChg chg="addSp delSp modSp add mod">
        <pc:chgData name="Fan" userId="73b39abba4055029" providerId="LiveId" clId="{A09FEB81-7241-46AB-85FB-28B9B18DF721}" dt="2021-11-01T08:02:23.269" v="599" actId="478"/>
        <pc:sldMkLst>
          <pc:docMk/>
          <pc:sldMk cId="3782971950" sldId="1050"/>
        </pc:sldMkLst>
        <pc:spChg chg="mod">
          <ac:chgData name="Fan" userId="73b39abba4055029" providerId="LiveId" clId="{A09FEB81-7241-46AB-85FB-28B9B18DF721}" dt="2021-11-01T08:02:19.518" v="598" actId="108"/>
          <ac:spMkLst>
            <pc:docMk/>
            <pc:sldMk cId="3782971950" sldId="1050"/>
            <ac:spMk id="2" creationId="{4A75799A-8E8A-4C3C-AF72-13251A0CF751}"/>
          </ac:spMkLst>
        </pc:spChg>
        <pc:spChg chg="mod">
          <ac:chgData name="Fan" userId="73b39abba4055029" providerId="LiveId" clId="{A09FEB81-7241-46AB-85FB-28B9B18DF721}" dt="2021-11-01T07:19:12.195" v="471" actId="14100"/>
          <ac:spMkLst>
            <pc:docMk/>
            <pc:sldMk cId="3782971950" sldId="1050"/>
            <ac:spMk id="3" creationId="{D5FACB8C-E4C4-4BB3-8A2F-9B15218F5CAD}"/>
          </ac:spMkLst>
        </pc:spChg>
        <pc:spChg chg="add del mod">
          <ac:chgData name="Fan" userId="73b39abba4055029" providerId="LiveId" clId="{A09FEB81-7241-46AB-85FB-28B9B18DF721}" dt="2021-11-01T08:02:23.269" v="599" actId="478"/>
          <ac:spMkLst>
            <pc:docMk/>
            <pc:sldMk cId="3782971950" sldId="1050"/>
            <ac:spMk id="13" creationId="{E2FC9B86-8A04-4AD8-B326-9ED49517C3C6}"/>
          </ac:spMkLst>
        </pc:spChg>
        <pc:picChg chg="add mod">
          <ac:chgData name="Fan" userId="73b39abba4055029" providerId="LiveId" clId="{A09FEB81-7241-46AB-85FB-28B9B18DF721}" dt="2021-11-01T07:19:33.826" v="474" actId="27614"/>
          <ac:picMkLst>
            <pc:docMk/>
            <pc:sldMk cId="3782971950" sldId="1050"/>
            <ac:picMk id="5" creationId="{106318A6-1A37-4014-9306-1054CA102F00}"/>
          </ac:picMkLst>
        </pc:picChg>
        <pc:picChg chg="del">
          <ac:chgData name="Fan" userId="73b39abba4055029" providerId="LiveId" clId="{A09FEB81-7241-46AB-85FB-28B9B18DF721}" dt="2021-11-01T07:17:37.718" v="450" actId="478"/>
          <ac:picMkLst>
            <pc:docMk/>
            <pc:sldMk cId="3782971950" sldId="1050"/>
            <ac:picMk id="6" creationId="{EE74A6B7-872D-4EB5-8699-CB20145A1BF5}"/>
          </ac:picMkLst>
        </pc:picChg>
        <pc:picChg chg="add mod">
          <ac:chgData name="Fan" userId="73b39abba4055029" providerId="LiveId" clId="{A09FEB81-7241-46AB-85FB-28B9B18DF721}" dt="2021-11-01T07:19:46.079" v="478" actId="1076"/>
          <ac:picMkLst>
            <pc:docMk/>
            <pc:sldMk cId="3782971950" sldId="1050"/>
            <ac:picMk id="9" creationId="{F67715E3-97E2-4BFD-9B0D-54DEC97E1A5D}"/>
          </ac:picMkLst>
        </pc:picChg>
        <pc:picChg chg="del">
          <ac:chgData name="Fan" userId="73b39abba4055029" providerId="LiveId" clId="{A09FEB81-7241-46AB-85FB-28B9B18DF721}" dt="2021-11-01T07:17:37.142" v="449" actId="478"/>
          <ac:picMkLst>
            <pc:docMk/>
            <pc:sldMk cId="3782971950" sldId="1050"/>
            <ac:picMk id="10" creationId="{B69459AD-44F0-412C-9002-53FEC9845040}"/>
          </ac:picMkLst>
        </pc:picChg>
        <pc:picChg chg="add mod">
          <ac:chgData name="Fan" userId="73b39abba4055029" providerId="LiveId" clId="{A09FEB81-7241-46AB-85FB-28B9B18DF721}" dt="2021-11-01T07:20:04.842" v="482" actId="1076"/>
          <ac:picMkLst>
            <pc:docMk/>
            <pc:sldMk cId="3782971950" sldId="1050"/>
            <ac:picMk id="12" creationId="{5ABF2C67-6EE4-405E-957E-CAD84B5A9421}"/>
          </ac:picMkLst>
        </pc:picChg>
      </pc:sldChg>
      <pc:sldChg chg="delSp modSp new mod">
        <pc:chgData name="Fan" userId="73b39abba4055029" providerId="LiveId" clId="{A09FEB81-7241-46AB-85FB-28B9B18DF721}" dt="2021-11-01T07:22:37.068" v="515" actId="14100"/>
        <pc:sldMkLst>
          <pc:docMk/>
          <pc:sldMk cId="1623185462" sldId="1051"/>
        </pc:sldMkLst>
        <pc:spChg chg="del">
          <ac:chgData name="Fan" userId="73b39abba4055029" providerId="LiveId" clId="{A09FEB81-7241-46AB-85FB-28B9B18DF721}" dt="2021-11-01T07:20:44.735" v="488" actId="478"/>
          <ac:spMkLst>
            <pc:docMk/>
            <pc:sldMk cId="1623185462" sldId="1051"/>
            <ac:spMk id="2" creationId="{6B6C745A-AC84-455B-AB8E-35C295135AD5}"/>
          </ac:spMkLst>
        </pc:spChg>
        <pc:spChg chg="mod">
          <ac:chgData name="Fan" userId="73b39abba4055029" providerId="LiveId" clId="{A09FEB81-7241-46AB-85FB-28B9B18DF721}" dt="2021-11-01T07:22:37.068" v="515" actId="14100"/>
          <ac:spMkLst>
            <pc:docMk/>
            <pc:sldMk cId="1623185462" sldId="1051"/>
            <ac:spMk id="3" creationId="{897C069C-0AE9-408D-8B2E-287A4B019FF8}"/>
          </ac:spMkLst>
        </pc:spChg>
        <pc:spChg chg="del">
          <ac:chgData name="Fan" userId="73b39abba4055029" providerId="LiveId" clId="{A09FEB81-7241-46AB-85FB-28B9B18DF721}" dt="2021-11-01T07:20:48.924" v="489" actId="478"/>
          <ac:spMkLst>
            <pc:docMk/>
            <pc:sldMk cId="1623185462" sldId="1051"/>
            <ac:spMk id="4" creationId="{5E29F953-E702-4A06-9243-098138BAECF7}"/>
          </ac:spMkLst>
        </pc:spChg>
        <pc:spChg chg="del">
          <ac:chgData name="Fan" userId="73b39abba4055029" providerId="LiveId" clId="{A09FEB81-7241-46AB-85FB-28B9B18DF721}" dt="2021-11-01T07:20:50.986" v="490" actId="478"/>
          <ac:spMkLst>
            <pc:docMk/>
            <pc:sldMk cId="1623185462" sldId="1051"/>
            <ac:spMk id="5" creationId="{35F66F96-699D-45D0-B313-8173A53F4C90}"/>
          </ac:spMkLst>
        </pc:spChg>
      </pc:sldChg>
      <pc:sldChg chg="delSp modSp new mod">
        <pc:chgData name="Fan" userId="73b39abba4055029" providerId="LiveId" clId="{A09FEB81-7241-46AB-85FB-28B9B18DF721}" dt="2021-11-01T08:05:32.558" v="622" actId="207"/>
        <pc:sldMkLst>
          <pc:docMk/>
          <pc:sldMk cId="1620050499" sldId="1052"/>
        </pc:sldMkLst>
        <pc:spChg chg="mod">
          <ac:chgData name="Fan" userId="73b39abba4055029" providerId="LiveId" clId="{A09FEB81-7241-46AB-85FB-28B9B18DF721}" dt="2021-11-01T08:05:32.558" v="622" actId="207"/>
          <ac:spMkLst>
            <pc:docMk/>
            <pc:sldMk cId="1620050499" sldId="1052"/>
            <ac:spMk id="2" creationId="{E93AD66A-8C49-42FE-A906-07171932779B}"/>
          </ac:spMkLst>
        </pc:spChg>
        <pc:spChg chg="del">
          <ac:chgData name="Fan" userId="73b39abba4055029" providerId="LiveId" clId="{A09FEB81-7241-46AB-85FB-28B9B18DF721}" dt="2021-11-01T08:01:16.810" v="592" actId="478"/>
          <ac:spMkLst>
            <pc:docMk/>
            <pc:sldMk cId="1620050499" sldId="1052"/>
            <ac:spMk id="4" creationId="{8D2F3B5B-D669-4BA4-B493-64E9F8FBAFA7}"/>
          </ac:spMkLst>
        </pc:spChg>
        <pc:spChg chg="del">
          <ac:chgData name="Fan" userId="73b39abba4055029" providerId="LiveId" clId="{A09FEB81-7241-46AB-85FB-28B9B18DF721}" dt="2021-11-01T08:01:18.797" v="593" actId="478"/>
          <ac:spMkLst>
            <pc:docMk/>
            <pc:sldMk cId="1620050499" sldId="1052"/>
            <ac:spMk id="5" creationId="{572B4D62-5161-4C14-B08B-EC622B4142E3}"/>
          </ac:spMkLst>
        </pc:spChg>
      </pc:sldChg>
      <pc:sldChg chg="modSp add mod">
        <pc:chgData name="Fan" userId="73b39abba4055029" providerId="LiveId" clId="{A09FEB81-7241-46AB-85FB-28B9B18DF721}" dt="2021-11-01T08:06:30.766" v="645"/>
        <pc:sldMkLst>
          <pc:docMk/>
          <pc:sldMk cId="3237960856" sldId="1053"/>
        </pc:sldMkLst>
        <pc:spChg chg="mod">
          <ac:chgData name="Fan" userId="73b39abba4055029" providerId="LiveId" clId="{A09FEB81-7241-46AB-85FB-28B9B18DF721}" dt="2021-11-01T08:05:40.753" v="638" actId="20577"/>
          <ac:spMkLst>
            <pc:docMk/>
            <pc:sldMk cId="3237960856" sldId="1053"/>
            <ac:spMk id="2" creationId="{E93AD66A-8C49-42FE-A906-07171932779B}"/>
          </ac:spMkLst>
        </pc:spChg>
        <pc:spChg chg="mod">
          <ac:chgData name="Fan" userId="73b39abba4055029" providerId="LiveId" clId="{A09FEB81-7241-46AB-85FB-28B9B18DF721}" dt="2021-11-01T08:06:30.766" v="645"/>
          <ac:spMkLst>
            <pc:docMk/>
            <pc:sldMk cId="3237960856" sldId="1053"/>
            <ac:spMk id="3" creationId="{6606A7BF-8A67-4567-973D-DDD51D98F173}"/>
          </ac:spMkLst>
        </pc:spChg>
      </pc:sldChg>
      <pc:sldChg chg="modSp mod">
        <pc:chgData name="Fan" userId="73b39abba4055029" providerId="LiveId" clId="{A09FEB81-7241-46AB-85FB-28B9B18DF721}" dt="2021-11-02T02:27:01.071" v="1183" actId="20577"/>
        <pc:sldMkLst>
          <pc:docMk/>
          <pc:sldMk cId="702035862" sldId="1057"/>
        </pc:sldMkLst>
        <pc:spChg chg="mod">
          <ac:chgData name="Fan" userId="73b39abba4055029" providerId="LiveId" clId="{A09FEB81-7241-46AB-85FB-28B9B18DF721}" dt="2021-11-02T02:27:01.071" v="1183" actId="20577"/>
          <ac:spMkLst>
            <pc:docMk/>
            <pc:sldMk cId="702035862" sldId="1057"/>
            <ac:spMk id="3" creationId="{6606A7BF-8A67-4567-973D-DDD51D98F173}"/>
          </ac:spMkLst>
        </pc:spChg>
      </pc:sldChg>
      <pc:sldChg chg="addSp delSp modSp add mod">
        <pc:chgData name="Fan" userId="73b39abba4055029" providerId="LiveId" clId="{A09FEB81-7241-46AB-85FB-28B9B18DF721}" dt="2021-11-02T02:24:02.143" v="1128" actId="1076"/>
        <pc:sldMkLst>
          <pc:docMk/>
          <pc:sldMk cId="3039485418" sldId="1060"/>
        </pc:sldMkLst>
        <pc:spChg chg="del">
          <ac:chgData name="Fan" userId="73b39abba4055029" providerId="LiveId" clId="{A09FEB81-7241-46AB-85FB-28B9B18DF721}" dt="2021-11-02T02:16:21.219" v="991" actId="478"/>
          <ac:spMkLst>
            <pc:docMk/>
            <pc:sldMk cId="3039485418" sldId="1060"/>
            <ac:spMk id="4" creationId="{2F5755AD-2250-4AF2-B37F-58BC64C1ADA5}"/>
          </ac:spMkLst>
        </pc:spChg>
        <pc:graphicFrameChg chg="add mod modGraphic">
          <ac:chgData name="Fan" userId="73b39abba4055029" providerId="LiveId" clId="{A09FEB81-7241-46AB-85FB-28B9B18DF721}" dt="2021-11-02T02:24:02.143" v="1128" actId="1076"/>
          <ac:graphicFrameMkLst>
            <pc:docMk/>
            <pc:sldMk cId="3039485418" sldId="1060"/>
            <ac:graphicFrameMk id="2" creationId="{B828AD85-0F3D-473E-96E3-E3591813DD7A}"/>
          </ac:graphicFrameMkLst>
        </pc:graphicFrameChg>
        <pc:picChg chg="del">
          <ac:chgData name="Fan" userId="73b39abba4055029" providerId="LiveId" clId="{A09FEB81-7241-46AB-85FB-28B9B18DF721}" dt="2021-11-02T02:16:22.741" v="992" actId="478"/>
          <ac:picMkLst>
            <pc:docMk/>
            <pc:sldMk cId="3039485418" sldId="1060"/>
            <ac:picMk id="7" creationId="{1151EAD6-A6CE-4D0A-923B-AB74E61208B2}"/>
          </ac:picMkLst>
        </pc:picChg>
        <pc:picChg chg="del">
          <ac:chgData name="Fan" userId="73b39abba4055029" providerId="LiveId" clId="{A09FEB81-7241-46AB-85FB-28B9B18DF721}" dt="2021-11-02T02:16:24.448" v="993" actId="478"/>
          <ac:picMkLst>
            <pc:docMk/>
            <pc:sldMk cId="3039485418" sldId="1060"/>
            <ac:picMk id="9" creationId="{57FE6A47-E3F8-4DFD-B861-DB857EDF9543}"/>
          </ac:picMkLst>
        </pc:picChg>
      </pc:sldChg>
      <pc:sldChg chg="modSp add mod">
        <pc:chgData name="Fan" userId="73b39abba4055029" providerId="LiveId" clId="{A09FEB81-7241-46AB-85FB-28B9B18DF721}" dt="2021-11-02T02:23:09.355" v="1127" actId="1076"/>
        <pc:sldMkLst>
          <pc:docMk/>
          <pc:sldMk cId="2578524203" sldId="1061"/>
        </pc:sldMkLst>
        <pc:graphicFrameChg chg="mod">
          <ac:chgData name="Fan" userId="73b39abba4055029" providerId="LiveId" clId="{A09FEB81-7241-46AB-85FB-28B9B18DF721}" dt="2021-11-02T02:23:09.355" v="1127" actId="1076"/>
          <ac:graphicFrameMkLst>
            <pc:docMk/>
            <pc:sldMk cId="2578524203" sldId="1061"/>
            <ac:graphicFrameMk id="2" creationId="{B828AD85-0F3D-473E-96E3-E3591813DD7A}"/>
          </ac:graphicFrameMkLst>
        </pc:graphicFrameChg>
      </pc:sldChg>
      <pc:sldChg chg="modSp add ord">
        <pc:chgData name="Fan" userId="73b39abba4055029" providerId="LiveId" clId="{A09FEB81-7241-46AB-85FB-28B9B18DF721}" dt="2021-11-02T02:22:21.981" v="1110"/>
        <pc:sldMkLst>
          <pc:docMk/>
          <pc:sldMk cId="3101431680" sldId="1062"/>
        </pc:sldMkLst>
        <pc:graphicFrameChg chg="mod">
          <ac:chgData name="Fan" userId="73b39abba4055029" providerId="LiveId" clId="{A09FEB81-7241-46AB-85FB-28B9B18DF721}" dt="2021-11-02T02:22:15.868" v="1108"/>
          <ac:graphicFrameMkLst>
            <pc:docMk/>
            <pc:sldMk cId="3101431680" sldId="1062"/>
            <ac:graphicFrameMk id="2" creationId="{B828AD85-0F3D-473E-96E3-E3591813DD7A}"/>
          </ac:graphicFrameMkLst>
        </pc:graphicFrameChg>
      </pc:sldChg>
    </pc:docChg>
  </pc:docChgLst>
  <pc:docChgLst>
    <pc:chgData name="Cheng Fan" userId="73b39abba4055029" providerId="LiveId" clId="{476CAC94-92BB-4540-9F5A-A5A4A8EE874C}"/>
    <pc:docChg chg="modSld">
      <pc:chgData name="Cheng Fan" userId="73b39abba4055029" providerId="LiveId" clId="{476CAC94-92BB-4540-9F5A-A5A4A8EE874C}" dt="2020-09-16T08:18:14.463" v="5"/>
      <pc:docMkLst>
        <pc:docMk/>
      </pc:docMkLst>
      <pc:sldChg chg="modSp mod">
        <pc:chgData name="Cheng Fan" userId="73b39abba4055029" providerId="LiveId" clId="{476CAC94-92BB-4540-9F5A-A5A4A8EE874C}" dt="2020-09-16T08:18:14.463" v="5"/>
        <pc:sldMkLst>
          <pc:docMk/>
          <pc:sldMk cId="2040243274" sldId="628"/>
        </pc:sldMkLst>
        <pc:spChg chg="mod">
          <ac:chgData name="Cheng Fan" userId="73b39abba4055029" providerId="LiveId" clId="{476CAC94-92BB-4540-9F5A-A5A4A8EE874C}" dt="2020-09-16T08:18:14.463" v="5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98DD37A2-DCC8-42CE-A76C-213EBA445C29}" type="pres">
      <dgm:prSet presAssocID="{0D6E60BC-06B7-42A2-A9D7-F27AC7D5C316}" presName="conn2-1" presStyleLbl="parChTrans1D2" presStyleIdx="0" presStyleCnt="1"/>
      <dgm:spPr/>
    </dgm:pt>
    <dgm:pt modelId="{E4970149-F3BE-4F5E-B71D-3D6057A3332D}" type="pres">
      <dgm:prSet presAssocID="{0D6E60BC-06B7-42A2-A9D7-F27AC7D5C316}" presName="connTx" presStyleLbl="parChTrans1D2" presStyleIdx="0" presStyleCnt="1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0" presStyleCnt="1" custLinFactNeighborX="-662" custLinFactNeighborY="67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</dgm:ptLst>
  <dgm:cxnLst>
    <dgm:cxn modelId="{A0A0E20A-B7D0-4701-ABEE-13E2FB07F971}" srcId="{E65CE118-850F-4302-BB75-6EE4A88C2762}" destId="{6A2E907F-88D2-4E1C-BBCA-8E4A18E417AA}" srcOrd="0" destOrd="0" parTransId="{0D6E60BC-06B7-42A2-A9D7-F27AC7D5C316}" sibTransId="{A0738021-CE40-44BD-AB6F-B2093E9EBCCA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6F5A0FA2-8B8A-42F7-91A0-E137816D0490}" type="presParOf" srcId="{01F6CBDD-2C29-4D74-8465-AF8616175616}" destId="{98DD37A2-DCC8-42CE-A76C-213EBA445C29}" srcOrd="0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1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N=2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24CF16C6-370E-474B-BBEE-F2AC48AE04EF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CA4CACD6-54AF-4122-93DC-12CD3B48DCF1}" type="parTrans" cxnId="{61F7F8EA-7863-4EF4-B590-22F433BB30FC}">
      <dgm:prSet/>
      <dgm:spPr/>
      <dgm:t>
        <a:bodyPr/>
        <a:lstStyle/>
        <a:p>
          <a:endParaRPr lang="zh-CN" altLang="en-US"/>
        </a:p>
      </dgm:t>
    </dgm:pt>
    <dgm:pt modelId="{CF6442C0-6914-40DC-93D5-DBC4F2FF35A1}" type="sibTrans" cxnId="{61F7F8EA-7863-4EF4-B590-22F433BB30FC}">
      <dgm:prSet/>
      <dgm:spPr/>
      <dgm:t>
        <a:bodyPr/>
        <a:lstStyle/>
        <a:p>
          <a:endParaRPr lang="zh-CN" altLang="en-US"/>
        </a:p>
      </dgm:t>
    </dgm:pt>
    <dgm:pt modelId="{DF60F9FA-9BFF-4F8A-8729-80F9C2FD37BA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3AB08D99-1005-46A6-B7AE-50ED74815025}" type="parTrans" cxnId="{E404F3CE-B2BF-4274-A745-2BDEF15A80A4}">
      <dgm:prSet/>
      <dgm:spPr/>
      <dgm:t>
        <a:bodyPr/>
        <a:lstStyle/>
        <a:p>
          <a:endParaRPr lang="zh-CN" altLang="en-US"/>
        </a:p>
      </dgm:t>
    </dgm:pt>
    <dgm:pt modelId="{3AFBF706-C16B-49AA-8C30-6A70A105EAE5}" type="sibTrans" cxnId="{E404F3CE-B2BF-4274-A745-2BDEF15A80A4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72231AC7-CCD5-43E0-A3D8-F14377742098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747E25DA-51E1-4843-8332-98C56A419CC3}" type="parTrans" cxnId="{0137D7B4-45C1-4E44-8AEC-68B7F7407EE6}">
      <dgm:prSet/>
      <dgm:spPr/>
      <dgm:t>
        <a:bodyPr/>
        <a:lstStyle/>
        <a:p>
          <a:endParaRPr lang="zh-CN" altLang="en-US"/>
        </a:p>
      </dgm:t>
    </dgm:pt>
    <dgm:pt modelId="{66A83C3A-BF95-43FB-A10E-2B1CD9927F09}" type="sibTrans" cxnId="{0137D7B4-45C1-4E44-8AEC-68B7F7407EE6}">
      <dgm:prSet/>
      <dgm:spPr/>
      <dgm:t>
        <a:bodyPr/>
        <a:lstStyle/>
        <a:p>
          <a:endParaRPr lang="zh-CN" altLang="en-US"/>
        </a:p>
      </dgm:t>
    </dgm:pt>
    <dgm:pt modelId="{1EF5DC1E-9B29-4CF8-919F-CCD9636B37F2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5D1AB03B-89D7-47D0-8025-DC580B7DE2C4}" type="parTrans" cxnId="{B3FBC4AA-75A6-4014-8349-6EDFCBAB843D}">
      <dgm:prSet/>
      <dgm:spPr/>
      <dgm:t>
        <a:bodyPr/>
        <a:lstStyle/>
        <a:p>
          <a:endParaRPr lang="zh-CN" altLang="en-US"/>
        </a:p>
      </dgm:t>
    </dgm:pt>
    <dgm:pt modelId="{B0571286-19E6-43C5-B5B2-3C6870E95499}" type="sibTrans" cxnId="{B3FBC4AA-75A6-4014-8349-6EDFCBAB843D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37D5E8A7-5EE9-4972-AA0A-B2080E31E808}" type="pres">
      <dgm:prSet presAssocID="{CA4CACD6-54AF-4122-93DC-12CD3B48DCF1}" presName="conn2-1" presStyleLbl="parChTrans1D2" presStyleIdx="0" presStyleCnt="3"/>
      <dgm:spPr/>
    </dgm:pt>
    <dgm:pt modelId="{CD8A8A34-8D9C-4551-A51A-9C1CDF0288A7}" type="pres">
      <dgm:prSet presAssocID="{CA4CACD6-54AF-4122-93DC-12CD3B48DCF1}" presName="connTx" presStyleLbl="parChTrans1D2" presStyleIdx="0" presStyleCnt="3"/>
      <dgm:spPr/>
    </dgm:pt>
    <dgm:pt modelId="{16FDD755-F7AE-47F9-8FD0-246101C757E1}" type="pres">
      <dgm:prSet presAssocID="{24CF16C6-370E-474B-BBEE-F2AC48AE04EF}" presName="root2" presStyleCnt="0"/>
      <dgm:spPr/>
    </dgm:pt>
    <dgm:pt modelId="{70A7D5F0-4E21-4B72-B5E1-17C58B47F699}" type="pres">
      <dgm:prSet presAssocID="{24CF16C6-370E-474B-BBEE-F2AC48AE04EF}" presName="LevelTwoTextNode" presStyleLbl="node2" presStyleIdx="0" presStyleCnt="3">
        <dgm:presLayoutVars>
          <dgm:chPref val="3"/>
        </dgm:presLayoutVars>
      </dgm:prSet>
      <dgm:spPr/>
    </dgm:pt>
    <dgm:pt modelId="{A3B82700-911A-48C3-AD57-06CFB6FEC78B}" type="pres">
      <dgm:prSet presAssocID="{24CF16C6-370E-474B-BBEE-F2AC48AE04EF}" presName="level3hierChild" presStyleCnt="0"/>
      <dgm:spPr/>
    </dgm:pt>
    <dgm:pt modelId="{79795F05-9F58-49E9-9A4F-B1B96A4A0CD5}" type="pres">
      <dgm:prSet presAssocID="{747E25DA-51E1-4843-8332-98C56A419CC3}" presName="conn2-1" presStyleLbl="parChTrans1D3" presStyleIdx="0" presStyleCnt="2"/>
      <dgm:spPr/>
    </dgm:pt>
    <dgm:pt modelId="{C7EC9699-3143-4CD4-A60A-272334767B65}" type="pres">
      <dgm:prSet presAssocID="{747E25DA-51E1-4843-8332-98C56A419CC3}" presName="connTx" presStyleLbl="parChTrans1D3" presStyleIdx="0" presStyleCnt="2"/>
      <dgm:spPr/>
    </dgm:pt>
    <dgm:pt modelId="{2209A970-0577-427D-8102-A136131374F8}" type="pres">
      <dgm:prSet presAssocID="{72231AC7-CCD5-43E0-A3D8-F14377742098}" presName="root2" presStyleCnt="0"/>
      <dgm:spPr/>
    </dgm:pt>
    <dgm:pt modelId="{0F84456E-3048-4565-9F9F-5F1E0F075F48}" type="pres">
      <dgm:prSet presAssocID="{72231AC7-CCD5-43E0-A3D8-F14377742098}" presName="LevelTwoTextNode" presStyleLbl="node3" presStyleIdx="0" presStyleCnt="2">
        <dgm:presLayoutVars>
          <dgm:chPref val="3"/>
        </dgm:presLayoutVars>
      </dgm:prSet>
      <dgm:spPr/>
    </dgm:pt>
    <dgm:pt modelId="{AE2FE7EF-5A96-4E60-B0A2-21DB5C394B94}" type="pres">
      <dgm:prSet presAssocID="{72231AC7-CCD5-43E0-A3D8-F14377742098}" presName="level3hierChild" presStyleCnt="0"/>
      <dgm:spPr/>
    </dgm:pt>
    <dgm:pt modelId="{98DD37A2-DCC8-42CE-A76C-213EBA445C29}" type="pres">
      <dgm:prSet presAssocID="{0D6E60BC-06B7-42A2-A9D7-F27AC7D5C316}" presName="conn2-1" presStyleLbl="parChTrans1D2" presStyleIdx="1" presStyleCnt="3"/>
      <dgm:spPr/>
    </dgm:pt>
    <dgm:pt modelId="{E4970149-F3BE-4F5E-B71D-3D6057A3332D}" type="pres">
      <dgm:prSet presAssocID="{0D6E60BC-06B7-42A2-A9D7-F27AC7D5C316}" presName="connTx" presStyleLbl="parChTrans1D2" presStyleIdx="1" presStyleCnt="3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1" presStyleCnt="3" custLinFactNeighborX="2956" custLinFactNeighborY="1588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  <dgm:pt modelId="{1B5D6CF9-4CC2-40AF-B286-18AE57AA5841}" type="pres">
      <dgm:prSet presAssocID="{3AB08D99-1005-46A6-B7AE-50ED74815025}" presName="conn2-1" presStyleLbl="parChTrans1D2" presStyleIdx="2" presStyleCnt="3"/>
      <dgm:spPr/>
    </dgm:pt>
    <dgm:pt modelId="{CB3D9BBF-F793-4CAC-A988-58B5C0E90516}" type="pres">
      <dgm:prSet presAssocID="{3AB08D99-1005-46A6-B7AE-50ED74815025}" presName="connTx" presStyleLbl="parChTrans1D2" presStyleIdx="2" presStyleCnt="3"/>
      <dgm:spPr/>
    </dgm:pt>
    <dgm:pt modelId="{04A8BD58-73DB-47F6-A6D0-20E0B7066565}" type="pres">
      <dgm:prSet presAssocID="{DF60F9FA-9BFF-4F8A-8729-80F9C2FD37BA}" presName="root2" presStyleCnt="0"/>
      <dgm:spPr/>
    </dgm:pt>
    <dgm:pt modelId="{928AE848-3CA5-486A-B8B6-AB0F8993275F}" type="pres">
      <dgm:prSet presAssocID="{DF60F9FA-9BFF-4F8A-8729-80F9C2FD37BA}" presName="LevelTwoTextNode" presStyleLbl="node2" presStyleIdx="2" presStyleCnt="3">
        <dgm:presLayoutVars>
          <dgm:chPref val="3"/>
        </dgm:presLayoutVars>
      </dgm:prSet>
      <dgm:spPr/>
    </dgm:pt>
    <dgm:pt modelId="{D27289E6-8C40-4EA4-A577-1A63058FE96C}" type="pres">
      <dgm:prSet presAssocID="{DF60F9FA-9BFF-4F8A-8729-80F9C2FD37BA}" presName="level3hierChild" presStyleCnt="0"/>
      <dgm:spPr/>
    </dgm:pt>
    <dgm:pt modelId="{F8FA2934-9E56-432E-8577-BE5519D19134}" type="pres">
      <dgm:prSet presAssocID="{5D1AB03B-89D7-47D0-8025-DC580B7DE2C4}" presName="conn2-1" presStyleLbl="parChTrans1D3" presStyleIdx="1" presStyleCnt="2"/>
      <dgm:spPr/>
    </dgm:pt>
    <dgm:pt modelId="{46FCF5A2-FA22-401D-A96C-787FC758709C}" type="pres">
      <dgm:prSet presAssocID="{5D1AB03B-89D7-47D0-8025-DC580B7DE2C4}" presName="connTx" presStyleLbl="parChTrans1D3" presStyleIdx="1" presStyleCnt="2"/>
      <dgm:spPr/>
    </dgm:pt>
    <dgm:pt modelId="{320251E4-6C58-4190-A741-7AFBAAD4F897}" type="pres">
      <dgm:prSet presAssocID="{1EF5DC1E-9B29-4CF8-919F-CCD9636B37F2}" presName="root2" presStyleCnt="0"/>
      <dgm:spPr/>
    </dgm:pt>
    <dgm:pt modelId="{661CB3DD-B11F-444F-ABDD-9AD630EA6B3B}" type="pres">
      <dgm:prSet presAssocID="{1EF5DC1E-9B29-4CF8-919F-CCD9636B37F2}" presName="LevelTwoTextNode" presStyleLbl="node3" presStyleIdx="1" presStyleCnt="2">
        <dgm:presLayoutVars>
          <dgm:chPref val="3"/>
        </dgm:presLayoutVars>
      </dgm:prSet>
      <dgm:spPr/>
    </dgm:pt>
    <dgm:pt modelId="{F4BC1A99-B123-42FC-8FDE-E36ED6C47F7B}" type="pres">
      <dgm:prSet presAssocID="{1EF5DC1E-9B29-4CF8-919F-CCD9636B37F2}" presName="level3hierChild" presStyleCnt="0"/>
      <dgm:spPr/>
    </dgm:pt>
  </dgm:ptLst>
  <dgm:cxnLst>
    <dgm:cxn modelId="{0AA68706-A661-4C2E-935A-074D4BD6B6E1}" type="presOf" srcId="{DF60F9FA-9BFF-4F8A-8729-80F9C2FD37BA}" destId="{928AE848-3CA5-486A-B8B6-AB0F8993275F}" srcOrd="0" destOrd="0" presId="urn:microsoft.com/office/officeart/2005/8/layout/hierarchy2"/>
    <dgm:cxn modelId="{A0A0E20A-B7D0-4701-ABEE-13E2FB07F971}" srcId="{E65CE118-850F-4302-BB75-6EE4A88C2762}" destId="{6A2E907F-88D2-4E1C-BBCA-8E4A18E417AA}" srcOrd="1" destOrd="0" parTransId="{0D6E60BC-06B7-42A2-A9D7-F27AC7D5C316}" sibTransId="{A0738021-CE40-44BD-AB6F-B2093E9EBCCA}"/>
    <dgm:cxn modelId="{C3918711-BC07-4015-939C-F3EA5EB79BAA}" type="presOf" srcId="{5D1AB03B-89D7-47D0-8025-DC580B7DE2C4}" destId="{F8FA2934-9E56-432E-8577-BE5519D19134}" srcOrd="0" destOrd="0" presId="urn:microsoft.com/office/officeart/2005/8/layout/hierarchy2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82313E64-C2BE-4C73-997B-74083553707E}" type="presOf" srcId="{CA4CACD6-54AF-4122-93DC-12CD3B48DCF1}" destId="{CD8A8A34-8D9C-4551-A51A-9C1CDF0288A7}" srcOrd="1" destOrd="0" presId="urn:microsoft.com/office/officeart/2005/8/layout/hierarchy2"/>
    <dgm:cxn modelId="{4C206269-1963-4A06-9318-4F57C207EF91}" type="presOf" srcId="{3AB08D99-1005-46A6-B7AE-50ED74815025}" destId="{CB3D9BBF-F793-4CAC-A988-58B5C0E90516}" srcOrd="1" destOrd="0" presId="urn:microsoft.com/office/officeart/2005/8/layout/hierarchy2"/>
    <dgm:cxn modelId="{4361F371-E857-41B3-BFC7-DB028475D3F2}" type="presOf" srcId="{3AB08D99-1005-46A6-B7AE-50ED74815025}" destId="{1B5D6CF9-4CC2-40AF-B286-18AE57AA5841}" srcOrd="0" destOrd="0" presId="urn:microsoft.com/office/officeart/2005/8/layout/hierarchy2"/>
    <dgm:cxn modelId="{64AA087F-D285-4637-8350-A1D836093323}" type="presOf" srcId="{5D1AB03B-89D7-47D0-8025-DC580B7DE2C4}" destId="{46FCF5A2-FA22-401D-A96C-787FC758709C}" srcOrd="1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B3FBC4AA-75A6-4014-8349-6EDFCBAB843D}" srcId="{DF60F9FA-9BFF-4F8A-8729-80F9C2FD37BA}" destId="{1EF5DC1E-9B29-4CF8-919F-CCD9636B37F2}" srcOrd="0" destOrd="0" parTransId="{5D1AB03B-89D7-47D0-8025-DC580B7DE2C4}" sibTransId="{B0571286-19E6-43C5-B5B2-3C6870E95499}"/>
    <dgm:cxn modelId="{155839AD-77F9-4208-95D9-6EF12E00B085}" type="presOf" srcId="{CA4CACD6-54AF-4122-93DC-12CD3B48DCF1}" destId="{37D5E8A7-5EE9-4972-AA0A-B2080E31E808}" srcOrd="0" destOrd="0" presId="urn:microsoft.com/office/officeart/2005/8/layout/hierarchy2"/>
    <dgm:cxn modelId="{9D8422B1-6607-4327-8727-960B0452427C}" type="presOf" srcId="{72231AC7-CCD5-43E0-A3D8-F14377742098}" destId="{0F84456E-3048-4565-9F9F-5F1E0F075F48}" srcOrd="0" destOrd="0" presId="urn:microsoft.com/office/officeart/2005/8/layout/hierarchy2"/>
    <dgm:cxn modelId="{0137D7B4-45C1-4E44-8AEC-68B7F7407EE6}" srcId="{24CF16C6-370E-474B-BBEE-F2AC48AE04EF}" destId="{72231AC7-CCD5-43E0-A3D8-F14377742098}" srcOrd="0" destOrd="0" parTransId="{747E25DA-51E1-4843-8332-98C56A419CC3}" sibTransId="{66A83C3A-BF95-43FB-A10E-2B1CD9927F09}"/>
    <dgm:cxn modelId="{9556C4BD-29E9-4820-AFFD-0B2118E39587}" type="presOf" srcId="{24CF16C6-370E-474B-BBEE-F2AC48AE04EF}" destId="{70A7D5F0-4E21-4B72-B5E1-17C58B47F699}" srcOrd="0" destOrd="0" presId="urn:microsoft.com/office/officeart/2005/8/layout/hierarchy2"/>
    <dgm:cxn modelId="{E404F3CE-B2BF-4274-A745-2BDEF15A80A4}" srcId="{E65CE118-850F-4302-BB75-6EE4A88C2762}" destId="{DF60F9FA-9BFF-4F8A-8729-80F9C2FD37BA}" srcOrd="2" destOrd="0" parTransId="{3AB08D99-1005-46A6-B7AE-50ED74815025}" sibTransId="{3AFBF706-C16B-49AA-8C30-6A70A105EAE5}"/>
    <dgm:cxn modelId="{F93729D5-0053-4792-A368-17E544DBC60F}" type="presOf" srcId="{747E25DA-51E1-4843-8332-98C56A419CC3}" destId="{79795F05-9F58-49E9-9A4F-B1B96A4A0CD5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8EBFA0E4-C322-4A42-B0F2-2733F3B5FE89}" type="presOf" srcId="{1EF5DC1E-9B29-4CF8-919F-CCD9636B37F2}" destId="{661CB3DD-B11F-444F-ABDD-9AD630EA6B3B}" srcOrd="0" destOrd="0" presId="urn:microsoft.com/office/officeart/2005/8/layout/hierarchy2"/>
    <dgm:cxn modelId="{61F7F8EA-7863-4EF4-B590-22F433BB30FC}" srcId="{E65CE118-850F-4302-BB75-6EE4A88C2762}" destId="{24CF16C6-370E-474B-BBEE-F2AC48AE04EF}" srcOrd="0" destOrd="0" parTransId="{CA4CACD6-54AF-4122-93DC-12CD3B48DCF1}" sibTransId="{CF6442C0-6914-40DC-93D5-DBC4F2FF35A1}"/>
    <dgm:cxn modelId="{AE5FAAEB-E73A-4E2D-B90A-26A04D7D6A04}" type="presOf" srcId="{747E25DA-51E1-4843-8332-98C56A419CC3}" destId="{C7EC9699-3143-4CD4-A60A-272334767B65}" srcOrd="1" destOrd="0" presId="urn:microsoft.com/office/officeart/2005/8/layout/hierarchy2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9BCEA5F7-A8D0-4E31-9C7B-689AFFF24D9A}" type="presParOf" srcId="{01F6CBDD-2C29-4D74-8465-AF8616175616}" destId="{37D5E8A7-5EE9-4972-AA0A-B2080E31E808}" srcOrd="0" destOrd="0" presId="urn:microsoft.com/office/officeart/2005/8/layout/hierarchy2"/>
    <dgm:cxn modelId="{164C704C-FF11-4058-B626-46990781727A}" type="presParOf" srcId="{37D5E8A7-5EE9-4972-AA0A-B2080E31E808}" destId="{CD8A8A34-8D9C-4551-A51A-9C1CDF0288A7}" srcOrd="0" destOrd="0" presId="urn:microsoft.com/office/officeart/2005/8/layout/hierarchy2"/>
    <dgm:cxn modelId="{253652A6-3032-4510-880C-5738E5D5C297}" type="presParOf" srcId="{01F6CBDD-2C29-4D74-8465-AF8616175616}" destId="{16FDD755-F7AE-47F9-8FD0-246101C757E1}" srcOrd="1" destOrd="0" presId="urn:microsoft.com/office/officeart/2005/8/layout/hierarchy2"/>
    <dgm:cxn modelId="{2A83C7A2-71F2-4060-B83F-28244E23870C}" type="presParOf" srcId="{16FDD755-F7AE-47F9-8FD0-246101C757E1}" destId="{70A7D5F0-4E21-4B72-B5E1-17C58B47F699}" srcOrd="0" destOrd="0" presId="urn:microsoft.com/office/officeart/2005/8/layout/hierarchy2"/>
    <dgm:cxn modelId="{85B71A66-0A71-4EEC-91A3-1BE2738252A6}" type="presParOf" srcId="{16FDD755-F7AE-47F9-8FD0-246101C757E1}" destId="{A3B82700-911A-48C3-AD57-06CFB6FEC78B}" srcOrd="1" destOrd="0" presId="urn:microsoft.com/office/officeart/2005/8/layout/hierarchy2"/>
    <dgm:cxn modelId="{2824DC99-A9C1-4117-93CC-7E2A64165E49}" type="presParOf" srcId="{A3B82700-911A-48C3-AD57-06CFB6FEC78B}" destId="{79795F05-9F58-49E9-9A4F-B1B96A4A0CD5}" srcOrd="0" destOrd="0" presId="urn:microsoft.com/office/officeart/2005/8/layout/hierarchy2"/>
    <dgm:cxn modelId="{07170795-DAC7-4AFE-ABBD-D4575BA9095F}" type="presParOf" srcId="{79795F05-9F58-49E9-9A4F-B1B96A4A0CD5}" destId="{C7EC9699-3143-4CD4-A60A-272334767B65}" srcOrd="0" destOrd="0" presId="urn:microsoft.com/office/officeart/2005/8/layout/hierarchy2"/>
    <dgm:cxn modelId="{5DD1F28B-2FE9-4DCB-933F-0656EFD6CEA3}" type="presParOf" srcId="{A3B82700-911A-48C3-AD57-06CFB6FEC78B}" destId="{2209A970-0577-427D-8102-A136131374F8}" srcOrd="1" destOrd="0" presId="urn:microsoft.com/office/officeart/2005/8/layout/hierarchy2"/>
    <dgm:cxn modelId="{218CC5E9-D3F1-4341-BD80-3D847E90DA84}" type="presParOf" srcId="{2209A970-0577-427D-8102-A136131374F8}" destId="{0F84456E-3048-4565-9F9F-5F1E0F075F48}" srcOrd="0" destOrd="0" presId="urn:microsoft.com/office/officeart/2005/8/layout/hierarchy2"/>
    <dgm:cxn modelId="{78B43E23-98BC-48A1-A9CF-71AC633B5F33}" type="presParOf" srcId="{2209A970-0577-427D-8102-A136131374F8}" destId="{AE2FE7EF-5A96-4E60-B0A2-21DB5C394B94}" srcOrd="1" destOrd="0" presId="urn:microsoft.com/office/officeart/2005/8/layout/hierarchy2"/>
    <dgm:cxn modelId="{6F5A0FA2-8B8A-42F7-91A0-E137816D0490}" type="presParOf" srcId="{01F6CBDD-2C29-4D74-8465-AF8616175616}" destId="{98DD37A2-DCC8-42CE-A76C-213EBA445C29}" srcOrd="2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3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  <dgm:cxn modelId="{B02CD883-F4B5-4A3A-B5BC-CCD8DDBE35B8}" type="presParOf" srcId="{01F6CBDD-2C29-4D74-8465-AF8616175616}" destId="{1B5D6CF9-4CC2-40AF-B286-18AE57AA5841}" srcOrd="4" destOrd="0" presId="urn:microsoft.com/office/officeart/2005/8/layout/hierarchy2"/>
    <dgm:cxn modelId="{423A7F41-0AF6-4834-A82B-8F17E376E0CC}" type="presParOf" srcId="{1B5D6CF9-4CC2-40AF-B286-18AE57AA5841}" destId="{CB3D9BBF-F793-4CAC-A988-58B5C0E90516}" srcOrd="0" destOrd="0" presId="urn:microsoft.com/office/officeart/2005/8/layout/hierarchy2"/>
    <dgm:cxn modelId="{19444C16-E921-487D-8D82-FE965A06D5EA}" type="presParOf" srcId="{01F6CBDD-2C29-4D74-8465-AF8616175616}" destId="{04A8BD58-73DB-47F6-A6D0-20E0B7066565}" srcOrd="5" destOrd="0" presId="urn:microsoft.com/office/officeart/2005/8/layout/hierarchy2"/>
    <dgm:cxn modelId="{3DCEE9BB-B640-46AA-9014-3D8545D66E7F}" type="presParOf" srcId="{04A8BD58-73DB-47F6-A6D0-20E0B7066565}" destId="{928AE848-3CA5-486A-B8B6-AB0F8993275F}" srcOrd="0" destOrd="0" presId="urn:microsoft.com/office/officeart/2005/8/layout/hierarchy2"/>
    <dgm:cxn modelId="{EF861A9D-A7BA-40B8-A444-065B6EF8FEBA}" type="presParOf" srcId="{04A8BD58-73DB-47F6-A6D0-20E0B7066565}" destId="{D27289E6-8C40-4EA4-A577-1A63058FE96C}" srcOrd="1" destOrd="0" presId="urn:microsoft.com/office/officeart/2005/8/layout/hierarchy2"/>
    <dgm:cxn modelId="{475A41EB-B06B-43DB-BD81-7D2EC1D04346}" type="presParOf" srcId="{D27289E6-8C40-4EA4-A577-1A63058FE96C}" destId="{F8FA2934-9E56-432E-8577-BE5519D19134}" srcOrd="0" destOrd="0" presId="urn:microsoft.com/office/officeart/2005/8/layout/hierarchy2"/>
    <dgm:cxn modelId="{F2F8ED46-5AD2-47D4-BD1F-CEFE4F384A83}" type="presParOf" srcId="{F8FA2934-9E56-432E-8577-BE5519D19134}" destId="{46FCF5A2-FA22-401D-A96C-787FC758709C}" srcOrd="0" destOrd="0" presId="urn:microsoft.com/office/officeart/2005/8/layout/hierarchy2"/>
    <dgm:cxn modelId="{67B82EA9-1F48-48BC-9631-466BDB8BDA85}" type="presParOf" srcId="{D27289E6-8C40-4EA4-A577-1A63058FE96C}" destId="{320251E4-6C58-4190-A741-7AFBAAD4F897}" srcOrd="1" destOrd="0" presId="urn:microsoft.com/office/officeart/2005/8/layout/hierarchy2"/>
    <dgm:cxn modelId="{AF754BF2-AD63-44A5-9DAB-9D9172E85927}" type="presParOf" srcId="{320251E4-6C58-4190-A741-7AFBAAD4F897}" destId="{661CB3DD-B11F-444F-ABDD-9AD630EA6B3B}" srcOrd="0" destOrd="0" presId="urn:microsoft.com/office/officeart/2005/8/layout/hierarchy2"/>
    <dgm:cxn modelId="{7D333EAE-DD9C-4385-BC98-FDE1C271257D}" type="presParOf" srcId="{320251E4-6C58-4190-A741-7AFBAAD4F897}" destId="{F4BC1A99-B123-42FC-8FDE-E36ED6C47F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N=3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24CF16C6-370E-474B-BBEE-F2AC48AE04EF}">
      <dgm:prSet phldrT="[文本]"/>
      <dgm:spPr/>
      <dgm:t>
        <a:bodyPr/>
        <a:lstStyle/>
        <a:p>
          <a:r>
            <a:rPr lang="en-US" altLang="zh-CN" dirty="0"/>
            <a:t>N=2</a:t>
          </a:r>
          <a:endParaRPr lang="zh-CN" altLang="en-US" dirty="0"/>
        </a:p>
      </dgm:t>
    </dgm:pt>
    <dgm:pt modelId="{CA4CACD6-54AF-4122-93DC-12CD3B48DCF1}" type="parTrans" cxnId="{61F7F8EA-7863-4EF4-B590-22F433BB30FC}">
      <dgm:prSet/>
      <dgm:spPr/>
      <dgm:t>
        <a:bodyPr/>
        <a:lstStyle/>
        <a:p>
          <a:endParaRPr lang="zh-CN" altLang="en-US"/>
        </a:p>
      </dgm:t>
    </dgm:pt>
    <dgm:pt modelId="{CF6442C0-6914-40DC-93D5-DBC4F2FF35A1}" type="sibTrans" cxnId="{61F7F8EA-7863-4EF4-B590-22F433BB30FC}">
      <dgm:prSet/>
      <dgm:spPr/>
      <dgm:t>
        <a:bodyPr/>
        <a:lstStyle/>
        <a:p>
          <a:endParaRPr lang="zh-CN" altLang="en-US"/>
        </a:p>
      </dgm:t>
    </dgm:pt>
    <dgm:pt modelId="{25665687-4CB0-4663-B4A2-30D46F9EBF58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EE8462BC-C6B4-4F0B-B4B6-30852DFC09CC}" type="parTrans" cxnId="{B6503635-AA84-4F70-BD16-FB735FEF8F47}">
      <dgm:prSet/>
      <dgm:spPr/>
      <dgm:t>
        <a:bodyPr/>
        <a:lstStyle/>
        <a:p>
          <a:endParaRPr lang="zh-CN" altLang="en-US"/>
        </a:p>
      </dgm:t>
    </dgm:pt>
    <dgm:pt modelId="{AEA534DB-45F6-4DD2-B222-2F49287CB294}" type="sibTrans" cxnId="{B6503635-AA84-4F70-BD16-FB735FEF8F47}">
      <dgm:prSet/>
      <dgm:spPr/>
      <dgm:t>
        <a:bodyPr/>
        <a:lstStyle/>
        <a:p>
          <a:endParaRPr lang="zh-CN" altLang="en-US"/>
        </a:p>
      </dgm:t>
    </dgm:pt>
    <dgm:pt modelId="{FFC2C0AA-FD5F-4AC0-A815-22FB75115178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80D56639-0F1D-4019-BFDF-A1993E0074E7}" type="parTrans" cxnId="{FE94317D-4392-40F8-A4C5-CD5AB68F22DA}">
      <dgm:prSet/>
      <dgm:spPr/>
      <dgm:t>
        <a:bodyPr/>
        <a:lstStyle/>
        <a:p>
          <a:endParaRPr lang="zh-CN" altLang="en-US"/>
        </a:p>
      </dgm:t>
    </dgm:pt>
    <dgm:pt modelId="{3FE6E357-F931-4072-B499-A75448A36CAD}" type="sibTrans" cxnId="{FE94317D-4392-40F8-A4C5-CD5AB68F22DA}">
      <dgm:prSet/>
      <dgm:spPr/>
      <dgm:t>
        <a:bodyPr/>
        <a:lstStyle/>
        <a:p>
          <a:endParaRPr lang="zh-CN" altLang="en-US"/>
        </a:p>
      </dgm:t>
    </dgm:pt>
    <dgm:pt modelId="{DF60F9FA-9BFF-4F8A-8729-80F9C2FD37BA}">
      <dgm:prSet phldrT="[文本]"/>
      <dgm:spPr/>
      <dgm:t>
        <a:bodyPr/>
        <a:lstStyle/>
        <a:p>
          <a:r>
            <a:rPr lang="en-US" altLang="zh-CN" dirty="0"/>
            <a:t>N=2</a:t>
          </a:r>
          <a:endParaRPr lang="zh-CN" altLang="en-US" dirty="0"/>
        </a:p>
      </dgm:t>
    </dgm:pt>
    <dgm:pt modelId="{3AB08D99-1005-46A6-B7AE-50ED74815025}" type="parTrans" cxnId="{E404F3CE-B2BF-4274-A745-2BDEF15A80A4}">
      <dgm:prSet/>
      <dgm:spPr/>
      <dgm:t>
        <a:bodyPr/>
        <a:lstStyle/>
        <a:p>
          <a:endParaRPr lang="zh-CN" altLang="en-US"/>
        </a:p>
      </dgm:t>
    </dgm:pt>
    <dgm:pt modelId="{3AFBF706-C16B-49AA-8C30-6A70A105EAE5}" type="sibTrans" cxnId="{E404F3CE-B2BF-4274-A745-2BDEF15A80A4}">
      <dgm:prSet/>
      <dgm:spPr/>
      <dgm:t>
        <a:bodyPr/>
        <a:lstStyle/>
        <a:p>
          <a:endParaRPr lang="zh-CN" altLang="en-US"/>
        </a:p>
      </dgm:t>
    </dgm:pt>
    <dgm:pt modelId="{BFAB53CD-BC29-4BFD-94AD-5165544860FE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27E7DAA9-E632-466F-9BB0-86A95A80C54A}" type="parTrans" cxnId="{4B9885A2-E002-4CD1-9069-728DFA0823EE}">
      <dgm:prSet/>
      <dgm:spPr/>
      <dgm:t>
        <a:bodyPr/>
        <a:lstStyle/>
        <a:p>
          <a:endParaRPr lang="zh-CN" altLang="en-US"/>
        </a:p>
      </dgm:t>
    </dgm:pt>
    <dgm:pt modelId="{BBE81A42-EF89-4FE1-A7D1-4133CABABF66}" type="sibTrans" cxnId="{4B9885A2-E002-4CD1-9069-728DFA0823EE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72231AC7-CCD5-43E0-A3D8-F14377742098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747E25DA-51E1-4843-8332-98C56A419CC3}" type="parTrans" cxnId="{0137D7B4-45C1-4E44-8AEC-68B7F7407EE6}">
      <dgm:prSet/>
      <dgm:spPr/>
      <dgm:t>
        <a:bodyPr/>
        <a:lstStyle/>
        <a:p>
          <a:endParaRPr lang="zh-CN" altLang="en-US"/>
        </a:p>
      </dgm:t>
    </dgm:pt>
    <dgm:pt modelId="{66A83C3A-BF95-43FB-A10E-2B1CD9927F09}" type="sibTrans" cxnId="{0137D7B4-45C1-4E44-8AEC-68B7F7407EE6}">
      <dgm:prSet/>
      <dgm:spPr/>
      <dgm:t>
        <a:bodyPr/>
        <a:lstStyle/>
        <a:p>
          <a:endParaRPr lang="zh-CN" altLang="en-US"/>
        </a:p>
      </dgm:t>
    </dgm:pt>
    <dgm:pt modelId="{1EF5DC1E-9B29-4CF8-919F-CCD9636B37F2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5D1AB03B-89D7-47D0-8025-DC580B7DE2C4}" type="parTrans" cxnId="{B3FBC4AA-75A6-4014-8349-6EDFCBAB843D}">
      <dgm:prSet/>
      <dgm:spPr/>
      <dgm:t>
        <a:bodyPr/>
        <a:lstStyle/>
        <a:p>
          <a:endParaRPr lang="zh-CN" altLang="en-US"/>
        </a:p>
      </dgm:t>
    </dgm:pt>
    <dgm:pt modelId="{B0571286-19E6-43C5-B5B2-3C6870E95499}" type="sibTrans" cxnId="{B3FBC4AA-75A6-4014-8349-6EDFCBAB843D}">
      <dgm:prSet/>
      <dgm:spPr/>
      <dgm:t>
        <a:bodyPr/>
        <a:lstStyle/>
        <a:p>
          <a:endParaRPr lang="zh-CN" altLang="en-US"/>
        </a:p>
      </dgm:t>
    </dgm:pt>
    <dgm:pt modelId="{74CD3A29-705F-42D7-83C9-25539DEEF687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A0F54C74-2D51-478A-838C-3C8C6FE32530}" type="parTrans" cxnId="{C47DA4DB-C4D1-4A83-AA27-0AD9E47E2ABE}">
      <dgm:prSet/>
      <dgm:spPr/>
      <dgm:t>
        <a:bodyPr/>
        <a:lstStyle/>
        <a:p>
          <a:endParaRPr lang="zh-CN" altLang="en-US"/>
        </a:p>
      </dgm:t>
    </dgm:pt>
    <dgm:pt modelId="{9BBB88B9-4D79-4666-A797-16DF0B29C549}" type="sibTrans" cxnId="{C47DA4DB-C4D1-4A83-AA27-0AD9E47E2ABE}">
      <dgm:prSet/>
      <dgm:spPr/>
      <dgm:t>
        <a:bodyPr/>
        <a:lstStyle/>
        <a:p>
          <a:endParaRPr lang="zh-CN" altLang="en-US"/>
        </a:p>
      </dgm:t>
    </dgm:pt>
    <dgm:pt modelId="{0FDD6015-7BD5-4C3E-8B51-332AF1CC55CB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F725EE9A-F544-453E-A6CA-D893D4379A98}" type="parTrans" cxnId="{7A778B0F-C71C-4691-B83E-DC37BC8F5B06}">
      <dgm:prSet/>
      <dgm:spPr/>
      <dgm:t>
        <a:bodyPr/>
        <a:lstStyle/>
        <a:p>
          <a:endParaRPr lang="zh-CN" altLang="en-US"/>
        </a:p>
      </dgm:t>
    </dgm:pt>
    <dgm:pt modelId="{5AB5FD37-B129-41ED-9895-A61424558412}" type="sibTrans" cxnId="{7A778B0F-C71C-4691-B83E-DC37BC8F5B06}">
      <dgm:prSet/>
      <dgm:spPr/>
      <dgm:t>
        <a:bodyPr/>
        <a:lstStyle/>
        <a:p>
          <a:endParaRPr lang="zh-CN" altLang="en-US"/>
        </a:p>
      </dgm:t>
    </dgm:pt>
    <dgm:pt modelId="{7A3B1214-64D9-4DCC-ADAC-39F573E72E18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225FD20E-70AB-4069-92B4-9AAFE00A3DF1}" type="parTrans" cxnId="{5D16B0B3-0A2F-4F18-8A15-96FFAACB2F0C}">
      <dgm:prSet/>
      <dgm:spPr/>
      <dgm:t>
        <a:bodyPr/>
        <a:lstStyle/>
        <a:p>
          <a:endParaRPr lang="zh-CN" altLang="en-US"/>
        </a:p>
      </dgm:t>
    </dgm:pt>
    <dgm:pt modelId="{582CDBAA-8FD8-49F6-9DDA-CC423A771F2F}" type="sibTrans" cxnId="{5D16B0B3-0A2F-4F18-8A15-96FFAACB2F0C}">
      <dgm:prSet/>
      <dgm:spPr/>
      <dgm:t>
        <a:bodyPr/>
        <a:lstStyle/>
        <a:p>
          <a:endParaRPr lang="zh-CN" altLang="en-US"/>
        </a:p>
      </dgm:t>
    </dgm:pt>
    <dgm:pt modelId="{2F936566-A5D4-4818-914E-73848F4C7C1B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9F3F87D6-D256-414A-8644-07D9E2D4F396}" type="parTrans" cxnId="{C613E122-D7E5-44F9-96C3-2B098D9E6E50}">
      <dgm:prSet/>
      <dgm:spPr/>
      <dgm:t>
        <a:bodyPr/>
        <a:lstStyle/>
        <a:p>
          <a:endParaRPr lang="zh-CN" altLang="en-US"/>
        </a:p>
      </dgm:t>
    </dgm:pt>
    <dgm:pt modelId="{6E9E8DC9-684F-4EE3-B5CA-4520EB474D91}" type="sibTrans" cxnId="{C613E122-D7E5-44F9-96C3-2B098D9E6E50}">
      <dgm:prSet/>
      <dgm:spPr/>
      <dgm:t>
        <a:bodyPr/>
        <a:lstStyle/>
        <a:p>
          <a:endParaRPr lang="zh-CN" altLang="en-US"/>
        </a:p>
      </dgm:t>
    </dgm:pt>
    <dgm:pt modelId="{92476398-1076-4646-8D23-D189685BC725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9BFAEEA6-2334-4745-A4AF-4A7C72199503}" type="parTrans" cxnId="{06619DFB-0717-4282-9C2E-E1C3047E0141}">
      <dgm:prSet/>
      <dgm:spPr/>
      <dgm:t>
        <a:bodyPr/>
        <a:lstStyle/>
        <a:p>
          <a:endParaRPr lang="zh-CN" altLang="en-US"/>
        </a:p>
      </dgm:t>
    </dgm:pt>
    <dgm:pt modelId="{54DB1EC2-86EE-42C8-84E2-BB44499AB222}" type="sibTrans" cxnId="{06619DFB-0717-4282-9C2E-E1C3047E0141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37D5E8A7-5EE9-4972-AA0A-B2080E31E808}" type="pres">
      <dgm:prSet presAssocID="{CA4CACD6-54AF-4122-93DC-12CD3B48DCF1}" presName="conn2-1" presStyleLbl="parChTrans1D2" presStyleIdx="0" presStyleCnt="3"/>
      <dgm:spPr/>
    </dgm:pt>
    <dgm:pt modelId="{CD8A8A34-8D9C-4551-A51A-9C1CDF0288A7}" type="pres">
      <dgm:prSet presAssocID="{CA4CACD6-54AF-4122-93DC-12CD3B48DCF1}" presName="connTx" presStyleLbl="parChTrans1D2" presStyleIdx="0" presStyleCnt="3"/>
      <dgm:spPr/>
    </dgm:pt>
    <dgm:pt modelId="{16FDD755-F7AE-47F9-8FD0-246101C757E1}" type="pres">
      <dgm:prSet presAssocID="{24CF16C6-370E-474B-BBEE-F2AC48AE04EF}" presName="root2" presStyleCnt="0"/>
      <dgm:spPr/>
    </dgm:pt>
    <dgm:pt modelId="{70A7D5F0-4E21-4B72-B5E1-17C58B47F699}" type="pres">
      <dgm:prSet presAssocID="{24CF16C6-370E-474B-BBEE-F2AC48AE04EF}" presName="LevelTwoTextNode" presStyleLbl="node2" presStyleIdx="0" presStyleCnt="3">
        <dgm:presLayoutVars>
          <dgm:chPref val="3"/>
        </dgm:presLayoutVars>
      </dgm:prSet>
      <dgm:spPr/>
    </dgm:pt>
    <dgm:pt modelId="{A3B82700-911A-48C3-AD57-06CFB6FEC78B}" type="pres">
      <dgm:prSet presAssocID="{24CF16C6-370E-474B-BBEE-F2AC48AE04EF}" presName="level3hierChild" presStyleCnt="0"/>
      <dgm:spPr/>
    </dgm:pt>
    <dgm:pt modelId="{99AFD6BD-35A2-47E8-9513-A5AE09DFB2C1}" type="pres">
      <dgm:prSet presAssocID="{EE8462BC-C6B4-4F0B-B4B6-30852DFC09CC}" presName="conn2-1" presStyleLbl="parChTrans1D3" presStyleIdx="0" presStyleCnt="6"/>
      <dgm:spPr/>
    </dgm:pt>
    <dgm:pt modelId="{0B861495-411A-4266-81A3-DA8E40FBB5C6}" type="pres">
      <dgm:prSet presAssocID="{EE8462BC-C6B4-4F0B-B4B6-30852DFC09CC}" presName="connTx" presStyleLbl="parChTrans1D3" presStyleIdx="0" presStyleCnt="6"/>
      <dgm:spPr/>
    </dgm:pt>
    <dgm:pt modelId="{3F736D09-5643-47F3-B622-EBBB06CCE5AA}" type="pres">
      <dgm:prSet presAssocID="{25665687-4CB0-4663-B4A2-30D46F9EBF58}" presName="root2" presStyleCnt="0"/>
      <dgm:spPr/>
    </dgm:pt>
    <dgm:pt modelId="{EA3DA4E4-9F77-4E05-8B92-A23B01A2EEDD}" type="pres">
      <dgm:prSet presAssocID="{25665687-4CB0-4663-B4A2-30D46F9EBF58}" presName="LevelTwoTextNode" presStyleLbl="node3" presStyleIdx="0" presStyleCnt="6">
        <dgm:presLayoutVars>
          <dgm:chPref val="3"/>
        </dgm:presLayoutVars>
      </dgm:prSet>
      <dgm:spPr/>
    </dgm:pt>
    <dgm:pt modelId="{F66287B7-359B-425A-87C0-800D1BB19ECF}" type="pres">
      <dgm:prSet presAssocID="{25665687-4CB0-4663-B4A2-30D46F9EBF58}" presName="level3hierChild" presStyleCnt="0"/>
      <dgm:spPr/>
    </dgm:pt>
    <dgm:pt modelId="{0D4882C8-85C6-4C0F-ACCB-87F788E46A00}" type="pres">
      <dgm:prSet presAssocID="{F725EE9A-F544-453E-A6CA-D893D4379A98}" presName="conn2-1" presStyleLbl="parChTrans1D4" presStyleIdx="0" presStyleCnt="4"/>
      <dgm:spPr/>
    </dgm:pt>
    <dgm:pt modelId="{5485D33B-384E-4D6D-B2D9-91E8C82D9E5D}" type="pres">
      <dgm:prSet presAssocID="{F725EE9A-F544-453E-A6CA-D893D4379A98}" presName="connTx" presStyleLbl="parChTrans1D4" presStyleIdx="0" presStyleCnt="4"/>
      <dgm:spPr/>
    </dgm:pt>
    <dgm:pt modelId="{60A9F838-8673-4237-B5CD-217CF67C38DC}" type="pres">
      <dgm:prSet presAssocID="{0FDD6015-7BD5-4C3E-8B51-332AF1CC55CB}" presName="root2" presStyleCnt="0"/>
      <dgm:spPr/>
    </dgm:pt>
    <dgm:pt modelId="{AA92F0F2-8DA9-4170-84E1-0F703E3A9EB7}" type="pres">
      <dgm:prSet presAssocID="{0FDD6015-7BD5-4C3E-8B51-332AF1CC55CB}" presName="LevelTwoTextNode" presStyleLbl="node4" presStyleIdx="0" presStyleCnt="4">
        <dgm:presLayoutVars>
          <dgm:chPref val="3"/>
        </dgm:presLayoutVars>
      </dgm:prSet>
      <dgm:spPr/>
    </dgm:pt>
    <dgm:pt modelId="{1D5FEB8C-A17B-42C0-9B92-60380CE94212}" type="pres">
      <dgm:prSet presAssocID="{0FDD6015-7BD5-4C3E-8B51-332AF1CC55CB}" presName="level3hierChild" presStyleCnt="0"/>
      <dgm:spPr/>
    </dgm:pt>
    <dgm:pt modelId="{79795F05-9F58-49E9-9A4F-B1B96A4A0CD5}" type="pres">
      <dgm:prSet presAssocID="{747E25DA-51E1-4843-8332-98C56A419CC3}" presName="conn2-1" presStyleLbl="parChTrans1D3" presStyleIdx="1" presStyleCnt="6"/>
      <dgm:spPr/>
    </dgm:pt>
    <dgm:pt modelId="{C7EC9699-3143-4CD4-A60A-272334767B65}" type="pres">
      <dgm:prSet presAssocID="{747E25DA-51E1-4843-8332-98C56A419CC3}" presName="connTx" presStyleLbl="parChTrans1D3" presStyleIdx="1" presStyleCnt="6"/>
      <dgm:spPr/>
    </dgm:pt>
    <dgm:pt modelId="{2209A970-0577-427D-8102-A136131374F8}" type="pres">
      <dgm:prSet presAssocID="{72231AC7-CCD5-43E0-A3D8-F14377742098}" presName="root2" presStyleCnt="0"/>
      <dgm:spPr/>
    </dgm:pt>
    <dgm:pt modelId="{0F84456E-3048-4565-9F9F-5F1E0F075F48}" type="pres">
      <dgm:prSet presAssocID="{72231AC7-CCD5-43E0-A3D8-F14377742098}" presName="LevelTwoTextNode" presStyleLbl="node3" presStyleIdx="1" presStyleCnt="6">
        <dgm:presLayoutVars>
          <dgm:chPref val="3"/>
        </dgm:presLayoutVars>
      </dgm:prSet>
      <dgm:spPr/>
    </dgm:pt>
    <dgm:pt modelId="{AE2FE7EF-5A96-4E60-B0A2-21DB5C394B94}" type="pres">
      <dgm:prSet presAssocID="{72231AC7-CCD5-43E0-A3D8-F14377742098}" presName="level3hierChild" presStyleCnt="0"/>
      <dgm:spPr/>
    </dgm:pt>
    <dgm:pt modelId="{FE7FE94A-C5C9-4929-891E-DAADC7E97967}" type="pres">
      <dgm:prSet presAssocID="{80D56639-0F1D-4019-BFDF-A1993E0074E7}" presName="conn2-1" presStyleLbl="parChTrans1D3" presStyleIdx="2" presStyleCnt="6"/>
      <dgm:spPr/>
    </dgm:pt>
    <dgm:pt modelId="{8653425B-4D82-4007-BF23-C456188214A5}" type="pres">
      <dgm:prSet presAssocID="{80D56639-0F1D-4019-BFDF-A1993E0074E7}" presName="connTx" presStyleLbl="parChTrans1D3" presStyleIdx="2" presStyleCnt="6"/>
      <dgm:spPr/>
    </dgm:pt>
    <dgm:pt modelId="{8309408B-32F1-4914-9B59-91ED00DEEF7E}" type="pres">
      <dgm:prSet presAssocID="{FFC2C0AA-FD5F-4AC0-A815-22FB75115178}" presName="root2" presStyleCnt="0"/>
      <dgm:spPr/>
    </dgm:pt>
    <dgm:pt modelId="{D818AF75-8733-4F4F-BD1B-58CB68144581}" type="pres">
      <dgm:prSet presAssocID="{FFC2C0AA-FD5F-4AC0-A815-22FB75115178}" presName="LevelTwoTextNode" presStyleLbl="node3" presStyleIdx="2" presStyleCnt="6">
        <dgm:presLayoutVars>
          <dgm:chPref val="3"/>
        </dgm:presLayoutVars>
      </dgm:prSet>
      <dgm:spPr/>
    </dgm:pt>
    <dgm:pt modelId="{29B3DCE5-11B9-4C37-ABD7-41FCAF73974C}" type="pres">
      <dgm:prSet presAssocID="{FFC2C0AA-FD5F-4AC0-A815-22FB75115178}" presName="level3hierChild" presStyleCnt="0"/>
      <dgm:spPr/>
    </dgm:pt>
    <dgm:pt modelId="{BEC5184D-5355-46CC-84EE-8DC7EC37C2FB}" type="pres">
      <dgm:prSet presAssocID="{225FD20E-70AB-4069-92B4-9AAFE00A3DF1}" presName="conn2-1" presStyleLbl="parChTrans1D4" presStyleIdx="1" presStyleCnt="4"/>
      <dgm:spPr/>
    </dgm:pt>
    <dgm:pt modelId="{162A7519-9682-4A97-9129-35C5AE8BA9C0}" type="pres">
      <dgm:prSet presAssocID="{225FD20E-70AB-4069-92B4-9AAFE00A3DF1}" presName="connTx" presStyleLbl="parChTrans1D4" presStyleIdx="1" presStyleCnt="4"/>
      <dgm:spPr/>
    </dgm:pt>
    <dgm:pt modelId="{AA6DDEEB-88FE-4C05-BA99-10990A25FEC6}" type="pres">
      <dgm:prSet presAssocID="{7A3B1214-64D9-4DCC-ADAC-39F573E72E18}" presName="root2" presStyleCnt="0"/>
      <dgm:spPr/>
    </dgm:pt>
    <dgm:pt modelId="{B9764141-0130-4DE6-B00F-306E0076503B}" type="pres">
      <dgm:prSet presAssocID="{7A3B1214-64D9-4DCC-ADAC-39F573E72E18}" presName="LevelTwoTextNode" presStyleLbl="node4" presStyleIdx="1" presStyleCnt="4">
        <dgm:presLayoutVars>
          <dgm:chPref val="3"/>
        </dgm:presLayoutVars>
      </dgm:prSet>
      <dgm:spPr/>
    </dgm:pt>
    <dgm:pt modelId="{F227F5E2-C1ED-4487-BEFD-11D70D37A7DF}" type="pres">
      <dgm:prSet presAssocID="{7A3B1214-64D9-4DCC-ADAC-39F573E72E18}" presName="level3hierChild" presStyleCnt="0"/>
      <dgm:spPr/>
    </dgm:pt>
    <dgm:pt modelId="{98DD37A2-DCC8-42CE-A76C-213EBA445C29}" type="pres">
      <dgm:prSet presAssocID="{0D6E60BC-06B7-42A2-A9D7-F27AC7D5C316}" presName="conn2-1" presStyleLbl="parChTrans1D2" presStyleIdx="1" presStyleCnt="3"/>
      <dgm:spPr/>
    </dgm:pt>
    <dgm:pt modelId="{E4970149-F3BE-4F5E-B71D-3D6057A3332D}" type="pres">
      <dgm:prSet presAssocID="{0D6E60BC-06B7-42A2-A9D7-F27AC7D5C316}" presName="connTx" presStyleLbl="parChTrans1D2" presStyleIdx="1" presStyleCnt="3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1" presStyleCnt="3" custLinFactNeighborX="4441" custLinFactNeighborY="58618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  <dgm:pt modelId="{1B5D6CF9-4CC2-40AF-B286-18AE57AA5841}" type="pres">
      <dgm:prSet presAssocID="{3AB08D99-1005-46A6-B7AE-50ED74815025}" presName="conn2-1" presStyleLbl="parChTrans1D2" presStyleIdx="2" presStyleCnt="3"/>
      <dgm:spPr/>
    </dgm:pt>
    <dgm:pt modelId="{CB3D9BBF-F793-4CAC-A988-58B5C0E90516}" type="pres">
      <dgm:prSet presAssocID="{3AB08D99-1005-46A6-B7AE-50ED74815025}" presName="connTx" presStyleLbl="parChTrans1D2" presStyleIdx="2" presStyleCnt="3"/>
      <dgm:spPr/>
    </dgm:pt>
    <dgm:pt modelId="{04A8BD58-73DB-47F6-A6D0-20E0B7066565}" type="pres">
      <dgm:prSet presAssocID="{DF60F9FA-9BFF-4F8A-8729-80F9C2FD37BA}" presName="root2" presStyleCnt="0"/>
      <dgm:spPr/>
    </dgm:pt>
    <dgm:pt modelId="{928AE848-3CA5-486A-B8B6-AB0F8993275F}" type="pres">
      <dgm:prSet presAssocID="{DF60F9FA-9BFF-4F8A-8729-80F9C2FD37BA}" presName="LevelTwoTextNode" presStyleLbl="node2" presStyleIdx="2" presStyleCnt="3">
        <dgm:presLayoutVars>
          <dgm:chPref val="3"/>
        </dgm:presLayoutVars>
      </dgm:prSet>
      <dgm:spPr/>
    </dgm:pt>
    <dgm:pt modelId="{D27289E6-8C40-4EA4-A577-1A63058FE96C}" type="pres">
      <dgm:prSet presAssocID="{DF60F9FA-9BFF-4F8A-8729-80F9C2FD37BA}" presName="level3hierChild" presStyleCnt="0"/>
      <dgm:spPr/>
    </dgm:pt>
    <dgm:pt modelId="{C1F00D64-D380-45D3-84F2-A07A53AE34A8}" type="pres">
      <dgm:prSet presAssocID="{27E7DAA9-E632-466F-9BB0-86A95A80C54A}" presName="conn2-1" presStyleLbl="parChTrans1D3" presStyleIdx="3" presStyleCnt="6"/>
      <dgm:spPr/>
    </dgm:pt>
    <dgm:pt modelId="{BDCF0DC2-96B9-4D8F-ACE9-83FACE82F1EB}" type="pres">
      <dgm:prSet presAssocID="{27E7DAA9-E632-466F-9BB0-86A95A80C54A}" presName="connTx" presStyleLbl="parChTrans1D3" presStyleIdx="3" presStyleCnt="6"/>
      <dgm:spPr/>
    </dgm:pt>
    <dgm:pt modelId="{4608BF80-CADC-493A-AED8-E6D7A25745B0}" type="pres">
      <dgm:prSet presAssocID="{BFAB53CD-BC29-4BFD-94AD-5165544860FE}" presName="root2" presStyleCnt="0"/>
      <dgm:spPr/>
    </dgm:pt>
    <dgm:pt modelId="{2ADC5B38-5D3B-4643-81DF-AC898DE6BE58}" type="pres">
      <dgm:prSet presAssocID="{BFAB53CD-BC29-4BFD-94AD-5165544860FE}" presName="LevelTwoTextNode" presStyleLbl="node3" presStyleIdx="3" presStyleCnt="6">
        <dgm:presLayoutVars>
          <dgm:chPref val="3"/>
        </dgm:presLayoutVars>
      </dgm:prSet>
      <dgm:spPr/>
    </dgm:pt>
    <dgm:pt modelId="{E5763877-650A-470F-9AB9-DDF13AB2643A}" type="pres">
      <dgm:prSet presAssocID="{BFAB53CD-BC29-4BFD-94AD-5165544860FE}" presName="level3hierChild" presStyleCnt="0"/>
      <dgm:spPr/>
    </dgm:pt>
    <dgm:pt modelId="{F4857802-046F-4A8C-B792-27A41B353428}" type="pres">
      <dgm:prSet presAssocID="{9F3F87D6-D256-414A-8644-07D9E2D4F396}" presName="conn2-1" presStyleLbl="parChTrans1D4" presStyleIdx="2" presStyleCnt="4"/>
      <dgm:spPr/>
    </dgm:pt>
    <dgm:pt modelId="{9C941A46-05C5-4FA8-AA9A-9BD616CAA365}" type="pres">
      <dgm:prSet presAssocID="{9F3F87D6-D256-414A-8644-07D9E2D4F396}" presName="connTx" presStyleLbl="parChTrans1D4" presStyleIdx="2" presStyleCnt="4"/>
      <dgm:spPr/>
    </dgm:pt>
    <dgm:pt modelId="{A25E5325-5D94-4FDD-8864-390E01B46D67}" type="pres">
      <dgm:prSet presAssocID="{2F936566-A5D4-4818-914E-73848F4C7C1B}" presName="root2" presStyleCnt="0"/>
      <dgm:spPr/>
    </dgm:pt>
    <dgm:pt modelId="{171D2625-58E7-4DA1-8E5F-15FA566A02A6}" type="pres">
      <dgm:prSet presAssocID="{2F936566-A5D4-4818-914E-73848F4C7C1B}" presName="LevelTwoTextNode" presStyleLbl="node4" presStyleIdx="2" presStyleCnt="4">
        <dgm:presLayoutVars>
          <dgm:chPref val="3"/>
        </dgm:presLayoutVars>
      </dgm:prSet>
      <dgm:spPr/>
    </dgm:pt>
    <dgm:pt modelId="{2ADB61C4-3A1E-469C-8664-8D2EC2B71B2A}" type="pres">
      <dgm:prSet presAssocID="{2F936566-A5D4-4818-914E-73848F4C7C1B}" presName="level3hierChild" presStyleCnt="0"/>
      <dgm:spPr/>
    </dgm:pt>
    <dgm:pt modelId="{F8FA2934-9E56-432E-8577-BE5519D19134}" type="pres">
      <dgm:prSet presAssocID="{5D1AB03B-89D7-47D0-8025-DC580B7DE2C4}" presName="conn2-1" presStyleLbl="parChTrans1D3" presStyleIdx="4" presStyleCnt="6"/>
      <dgm:spPr/>
    </dgm:pt>
    <dgm:pt modelId="{46FCF5A2-FA22-401D-A96C-787FC758709C}" type="pres">
      <dgm:prSet presAssocID="{5D1AB03B-89D7-47D0-8025-DC580B7DE2C4}" presName="connTx" presStyleLbl="parChTrans1D3" presStyleIdx="4" presStyleCnt="6"/>
      <dgm:spPr/>
    </dgm:pt>
    <dgm:pt modelId="{320251E4-6C58-4190-A741-7AFBAAD4F897}" type="pres">
      <dgm:prSet presAssocID="{1EF5DC1E-9B29-4CF8-919F-CCD9636B37F2}" presName="root2" presStyleCnt="0"/>
      <dgm:spPr/>
    </dgm:pt>
    <dgm:pt modelId="{661CB3DD-B11F-444F-ABDD-9AD630EA6B3B}" type="pres">
      <dgm:prSet presAssocID="{1EF5DC1E-9B29-4CF8-919F-CCD9636B37F2}" presName="LevelTwoTextNode" presStyleLbl="node3" presStyleIdx="4" presStyleCnt="6">
        <dgm:presLayoutVars>
          <dgm:chPref val="3"/>
        </dgm:presLayoutVars>
      </dgm:prSet>
      <dgm:spPr/>
    </dgm:pt>
    <dgm:pt modelId="{F4BC1A99-B123-42FC-8FDE-E36ED6C47F7B}" type="pres">
      <dgm:prSet presAssocID="{1EF5DC1E-9B29-4CF8-919F-CCD9636B37F2}" presName="level3hierChild" presStyleCnt="0"/>
      <dgm:spPr/>
    </dgm:pt>
    <dgm:pt modelId="{31AC6149-99A1-4833-B6A9-920E3513ED86}" type="pres">
      <dgm:prSet presAssocID="{A0F54C74-2D51-478A-838C-3C8C6FE32530}" presName="conn2-1" presStyleLbl="parChTrans1D3" presStyleIdx="5" presStyleCnt="6"/>
      <dgm:spPr/>
    </dgm:pt>
    <dgm:pt modelId="{8C8A76E1-2C90-4E8C-8819-27E8B8FE1548}" type="pres">
      <dgm:prSet presAssocID="{A0F54C74-2D51-478A-838C-3C8C6FE32530}" presName="connTx" presStyleLbl="parChTrans1D3" presStyleIdx="5" presStyleCnt="6"/>
      <dgm:spPr/>
    </dgm:pt>
    <dgm:pt modelId="{BB93737B-73E5-45EE-BB08-4F7045E0D85F}" type="pres">
      <dgm:prSet presAssocID="{74CD3A29-705F-42D7-83C9-25539DEEF687}" presName="root2" presStyleCnt="0"/>
      <dgm:spPr/>
    </dgm:pt>
    <dgm:pt modelId="{541F53FB-85C2-4C11-AEAF-05EA73FDEFE3}" type="pres">
      <dgm:prSet presAssocID="{74CD3A29-705F-42D7-83C9-25539DEEF687}" presName="LevelTwoTextNode" presStyleLbl="node3" presStyleIdx="5" presStyleCnt="6">
        <dgm:presLayoutVars>
          <dgm:chPref val="3"/>
        </dgm:presLayoutVars>
      </dgm:prSet>
      <dgm:spPr/>
    </dgm:pt>
    <dgm:pt modelId="{9AF36861-0747-40FA-B05F-5FA170FB60BC}" type="pres">
      <dgm:prSet presAssocID="{74CD3A29-705F-42D7-83C9-25539DEEF687}" presName="level3hierChild" presStyleCnt="0"/>
      <dgm:spPr/>
    </dgm:pt>
    <dgm:pt modelId="{F7559AFF-4134-4786-ADFB-F03D1982B3A4}" type="pres">
      <dgm:prSet presAssocID="{9BFAEEA6-2334-4745-A4AF-4A7C72199503}" presName="conn2-1" presStyleLbl="parChTrans1D4" presStyleIdx="3" presStyleCnt="4"/>
      <dgm:spPr/>
    </dgm:pt>
    <dgm:pt modelId="{A2B83AC6-C564-4500-AAF7-84A4561DD4A1}" type="pres">
      <dgm:prSet presAssocID="{9BFAEEA6-2334-4745-A4AF-4A7C72199503}" presName="connTx" presStyleLbl="parChTrans1D4" presStyleIdx="3" presStyleCnt="4"/>
      <dgm:spPr/>
    </dgm:pt>
    <dgm:pt modelId="{836BEE4B-394B-49CE-A50E-376BF0662026}" type="pres">
      <dgm:prSet presAssocID="{92476398-1076-4646-8D23-D189685BC725}" presName="root2" presStyleCnt="0"/>
      <dgm:spPr/>
    </dgm:pt>
    <dgm:pt modelId="{59333CAB-0402-4B56-956E-FB90E36E2B52}" type="pres">
      <dgm:prSet presAssocID="{92476398-1076-4646-8D23-D189685BC725}" presName="LevelTwoTextNode" presStyleLbl="node4" presStyleIdx="3" presStyleCnt="4">
        <dgm:presLayoutVars>
          <dgm:chPref val="3"/>
        </dgm:presLayoutVars>
      </dgm:prSet>
      <dgm:spPr/>
    </dgm:pt>
    <dgm:pt modelId="{0747D058-CCE7-458F-BF71-97CD8D122D66}" type="pres">
      <dgm:prSet presAssocID="{92476398-1076-4646-8D23-D189685BC725}" presName="level3hierChild" presStyleCnt="0"/>
      <dgm:spPr/>
    </dgm:pt>
  </dgm:ptLst>
  <dgm:cxnLst>
    <dgm:cxn modelId="{0AA68706-A661-4C2E-935A-074D4BD6B6E1}" type="presOf" srcId="{DF60F9FA-9BFF-4F8A-8729-80F9C2FD37BA}" destId="{928AE848-3CA5-486A-B8B6-AB0F8993275F}" srcOrd="0" destOrd="0" presId="urn:microsoft.com/office/officeart/2005/8/layout/hierarchy2"/>
    <dgm:cxn modelId="{A0A0E20A-B7D0-4701-ABEE-13E2FB07F971}" srcId="{E65CE118-850F-4302-BB75-6EE4A88C2762}" destId="{6A2E907F-88D2-4E1C-BBCA-8E4A18E417AA}" srcOrd="1" destOrd="0" parTransId="{0D6E60BC-06B7-42A2-A9D7-F27AC7D5C316}" sibTransId="{A0738021-CE40-44BD-AB6F-B2093E9EBCCA}"/>
    <dgm:cxn modelId="{7A778B0F-C71C-4691-B83E-DC37BC8F5B06}" srcId="{25665687-4CB0-4663-B4A2-30D46F9EBF58}" destId="{0FDD6015-7BD5-4C3E-8B51-332AF1CC55CB}" srcOrd="0" destOrd="0" parTransId="{F725EE9A-F544-453E-A6CA-D893D4379A98}" sibTransId="{5AB5FD37-B129-41ED-9895-A61424558412}"/>
    <dgm:cxn modelId="{C3918711-BC07-4015-939C-F3EA5EB79BAA}" type="presOf" srcId="{5D1AB03B-89D7-47D0-8025-DC580B7DE2C4}" destId="{F8FA2934-9E56-432E-8577-BE5519D19134}" srcOrd="0" destOrd="0" presId="urn:microsoft.com/office/officeart/2005/8/layout/hierarchy2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C613E122-D7E5-44F9-96C3-2B098D9E6E50}" srcId="{BFAB53CD-BC29-4BFD-94AD-5165544860FE}" destId="{2F936566-A5D4-4818-914E-73848F4C7C1B}" srcOrd="0" destOrd="0" parTransId="{9F3F87D6-D256-414A-8644-07D9E2D4F396}" sibTransId="{6E9E8DC9-684F-4EE3-B5CA-4520EB474D91}"/>
    <dgm:cxn modelId="{CCEB482A-E078-453C-9ED7-E95705C3EB33}" type="presOf" srcId="{7A3B1214-64D9-4DCC-ADAC-39F573E72E18}" destId="{B9764141-0130-4DE6-B00F-306E0076503B}" srcOrd="0" destOrd="0" presId="urn:microsoft.com/office/officeart/2005/8/layout/hierarchy2"/>
    <dgm:cxn modelId="{DE9E812D-EF61-489F-854D-79F8E99E44B9}" type="presOf" srcId="{EE8462BC-C6B4-4F0B-B4B6-30852DFC09CC}" destId="{0B861495-411A-4266-81A3-DA8E40FBB5C6}" srcOrd="1" destOrd="0" presId="urn:microsoft.com/office/officeart/2005/8/layout/hierarchy2"/>
    <dgm:cxn modelId="{B6503635-AA84-4F70-BD16-FB735FEF8F47}" srcId="{24CF16C6-370E-474B-BBEE-F2AC48AE04EF}" destId="{25665687-4CB0-4663-B4A2-30D46F9EBF58}" srcOrd="0" destOrd="0" parTransId="{EE8462BC-C6B4-4F0B-B4B6-30852DFC09CC}" sibTransId="{AEA534DB-45F6-4DD2-B222-2F49287CB294}"/>
    <dgm:cxn modelId="{6E4FA03B-827A-4E67-B8D7-94DA35A254BD}" type="presOf" srcId="{A0F54C74-2D51-478A-838C-3C8C6FE32530}" destId="{31AC6149-99A1-4833-B6A9-920E3513ED86}" srcOrd="0" destOrd="0" presId="urn:microsoft.com/office/officeart/2005/8/layout/hierarchy2"/>
    <dgm:cxn modelId="{05D2123E-0E0C-4F2B-90FB-F6BEBA8D6A92}" type="presOf" srcId="{F725EE9A-F544-453E-A6CA-D893D4379A98}" destId="{5485D33B-384E-4D6D-B2D9-91E8C82D9E5D}" srcOrd="1" destOrd="0" presId="urn:microsoft.com/office/officeart/2005/8/layout/hierarchy2"/>
    <dgm:cxn modelId="{F5C3CE3E-8E38-4DAD-B039-A90195001EB9}" type="presOf" srcId="{25665687-4CB0-4663-B4A2-30D46F9EBF58}" destId="{EA3DA4E4-9F77-4E05-8B92-A23B01A2EEDD}" srcOrd="0" destOrd="0" presId="urn:microsoft.com/office/officeart/2005/8/layout/hierarchy2"/>
    <dgm:cxn modelId="{670A2540-87E2-4DB9-9705-0F7C342B19B7}" type="presOf" srcId="{27E7DAA9-E632-466F-9BB0-86A95A80C54A}" destId="{BDCF0DC2-96B9-4D8F-ACE9-83FACE82F1EB}" srcOrd="1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957B3053-78FB-4F18-B51C-75B71DC50409}" type="presOf" srcId="{9BFAEEA6-2334-4745-A4AF-4A7C72199503}" destId="{F7559AFF-4134-4786-ADFB-F03D1982B3A4}" srcOrd="0" destOrd="0" presId="urn:microsoft.com/office/officeart/2005/8/layout/hierarchy2"/>
    <dgm:cxn modelId="{9978A554-E711-43DD-9C07-A2131FCD3DC0}" type="presOf" srcId="{0FDD6015-7BD5-4C3E-8B51-332AF1CC55CB}" destId="{AA92F0F2-8DA9-4170-84E1-0F703E3A9EB7}" srcOrd="0" destOrd="0" presId="urn:microsoft.com/office/officeart/2005/8/layout/hierarchy2"/>
    <dgm:cxn modelId="{1419575C-8F80-4314-BBD0-D470CFC164ED}" type="presOf" srcId="{80D56639-0F1D-4019-BFDF-A1993E0074E7}" destId="{FE7FE94A-C5C9-4929-891E-DAADC7E97967}" srcOrd="0" destOrd="0" presId="urn:microsoft.com/office/officeart/2005/8/layout/hierarchy2"/>
    <dgm:cxn modelId="{E5E7B45E-1D8C-408B-A36F-99C2EAA98ECC}" type="presOf" srcId="{225FD20E-70AB-4069-92B4-9AAFE00A3DF1}" destId="{BEC5184D-5355-46CC-84EE-8DC7EC37C2FB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82313E64-C2BE-4C73-997B-74083553707E}" type="presOf" srcId="{CA4CACD6-54AF-4122-93DC-12CD3B48DCF1}" destId="{CD8A8A34-8D9C-4551-A51A-9C1CDF0288A7}" srcOrd="1" destOrd="0" presId="urn:microsoft.com/office/officeart/2005/8/layout/hierarchy2"/>
    <dgm:cxn modelId="{44D5AA68-A3A1-4DB8-BAFB-27DDA566A719}" type="presOf" srcId="{BFAB53CD-BC29-4BFD-94AD-5165544860FE}" destId="{2ADC5B38-5D3B-4643-81DF-AC898DE6BE58}" srcOrd="0" destOrd="0" presId="urn:microsoft.com/office/officeart/2005/8/layout/hierarchy2"/>
    <dgm:cxn modelId="{4C206269-1963-4A06-9318-4F57C207EF91}" type="presOf" srcId="{3AB08D99-1005-46A6-B7AE-50ED74815025}" destId="{CB3D9BBF-F793-4CAC-A988-58B5C0E90516}" srcOrd="1" destOrd="0" presId="urn:microsoft.com/office/officeart/2005/8/layout/hierarchy2"/>
    <dgm:cxn modelId="{06F6B86F-29FA-4E73-A6CC-7590FB04F468}" type="presOf" srcId="{9BFAEEA6-2334-4745-A4AF-4A7C72199503}" destId="{A2B83AC6-C564-4500-AAF7-84A4561DD4A1}" srcOrd="1" destOrd="0" presId="urn:microsoft.com/office/officeart/2005/8/layout/hierarchy2"/>
    <dgm:cxn modelId="{4361F371-E857-41B3-BFC7-DB028475D3F2}" type="presOf" srcId="{3AB08D99-1005-46A6-B7AE-50ED74815025}" destId="{1B5D6CF9-4CC2-40AF-B286-18AE57AA5841}" srcOrd="0" destOrd="0" presId="urn:microsoft.com/office/officeart/2005/8/layout/hierarchy2"/>
    <dgm:cxn modelId="{C6294B73-AEE7-4716-AD0D-861D0D401E04}" type="presOf" srcId="{F725EE9A-F544-453E-A6CA-D893D4379A98}" destId="{0D4882C8-85C6-4C0F-ACCB-87F788E46A00}" srcOrd="0" destOrd="0" presId="urn:microsoft.com/office/officeart/2005/8/layout/hierarchy2"/>
    <dgm:cxn modelId="{D657B877-12BE-406F-A3AE-C78A5B472739}" type="presOf" srcId="{9F3F87D6-D256-414A-8644-07D9E2D4F396}" destId="{9C941A46-05C5-4FA8-AA9A-9BD616CAA365}" srcOrd="1" destOrd="0" presId="urn:microsoft.com/office/officeart/2005/8/layout/hierarchy2"/>
    <dgm:cxn modelId="{FE94317D-4392-40F8-A4C5-CD5AB68F22DA}" srcId="{24CF16C6-370E-474B-BBEE-F2AC48AE04EF}" destId="{FFC2C0AA-FD5F-4AC0-A815-22FB75115178}" srcOrd="2" destOrd="0" parTransId="{80D56639-0F1D-4019-BFDF-A1993E0074E7}" sibTransId="{3FE6E357-F931-4072-B499-A75448A36CAD}"/>
    <dgm:cxn modelId="{64AA087F-D285-4637-8350-A1D836093323}" type="presOf" srcId="{5D1AB03B-89D7-47D0-8025-DC580B7DE2C4}" destId="{46FCF5A2-FA22-401D-A96C-787FC758709C}" srcOrd="1" destOrd="0" presId="urn:microsoft.com/office/officeart/2005/8/layout/hierarchy2"/>
    <dgm:cxn modelId="{189FFD7F-D4FD-431F-9DFB-C5F695014F00}" type="presOf" srcId="{27E7DAA9-E632-466F-9BB0-86A95A80C54A}" destId="{C1F00D64-D380-45D3-84F2-A07A53AE34A8}" srcOrd="0" destOrd="0" presId="urn:microsoft.com/office/officeart/2005/8/layout/hierarchy2"/>
    <dgm:cxn modelId="{7B6CD190-0BE2-4213-982E-7CBA661CEE04}" type="presOf" srcId="{EE8462BC-C6B4-4F0B-B4B6-30852DFC09CC}" destId="{99AFD6BD-35A2-47E8-9513-A5AE09DFB2C1}" srcOrd="0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4B9885A2-E002-4CD1-9069-728DFA0823EE}" srcId="{DF60F9FA-9BFF-4F8A-8729-80F9C2FD37BA}" destId="{BFAB53CD-BC29-4BFD-94AD-5165544860FE}" srcOrd="0" destOrd="0" parTransId="{27E7DAA9-E632-466F-9BB0-86A95A80C54A}" sibTransId="{BBE81A42-EF89-4FE1-A7D1-4133CABABF66}"/>
    <dgm:cxn modelId="{B3FBC4AA-75A6-4014-8349-6EDFCBAB843D}" srcId="{DF60F9FA-9BFF-4F8A-8729-80F9C2FD37BA}" destId="{1EF5DC1E-9B29-4CF8-919F-CCD9636B37F2}" srcOrd="1" destOrd="0" parTransId="{5D1AB03B-89D7-47D0-8025-DC580B7DE2C4}" sibTransId="{B0571286-19E6-43C5-B5B2-3C6870E95499}"/>
    <dgm:cxn modelId="{155839AD-77F9-4208-95D9-6EF12E00B085}" type="presOf" srcId="{CA4CACD6-54AF-4122-93DC-12CD3B48DCF1}" destId="{37D5E8A7-5EE9-4972-AA0A-B2080E31E808}" srcOrd="0" destOrd="0" presId="urn:microsoft.com/office/officeart/2005/8/layout/hierarchy2"/>
    <dgm:cxn modelId="{9D8422B1-6607-4327-8727-960B0452427C}" type="presOf" srcId="{72231AC7-CCD5-43E0-A3D8-F14377742098}" destId="{0F84456E-3048-4565-9F9F-5F1E0F075F48}" srcOrd="0" destOrd="0" presId="urn:microsoft.com/office/officeart/2005/8/layout/hierarchy2"/>
    <dgm:cxn modelId="{5D16B0B3-0A2F-4F18-8A15-96FFAACB2F0C}" srcId="{FFC2C0AA-FD5F-4AC0-A815-22FB75115178}" destId="{7A3B1214-64D9-4DCC-ADAC-39F573E72E18}" srcOrd="0" destOrd="0" parTransId="{225FD20E-70AB-4069-92B4-9AAFE00A3DF1}" sibTransId="{582CDBAA-8FD8-49F6-9DDA-CC423A771F2F}"/>
    <dgm:cxn modelId="{0137D7B4-45C1-4E44-8AEC-68B7F7407EE6}" srcId="{24CF16C6-370E-474B-BBEE-F2AC48AE04EF}" destId="{72231AC7-CCD5-43E0-A3D8-F14377742098}" srcOrd="1" destOrd="0" parTransId="{747E25DA-51E1-4843-8332-98C56A419CC3}" sibTransId="{66A83C3A-BF95-43FB-A10E-2B1CD9927F09}"/>
    <dgm:cxn modelId="{897DC0B7-1CC6-4974-B6B8-10E2A1979E3A}" type="presOf" srcId="{92476398-1076-4646-8D23-D189685BC725}" destId="{59333CAB-0402-4B56-956E-FB90E36E2B52}" srcOrd="0" destOrd="0" presId="urn:microsoft.com/office/officeart/2005/8/layout/hierarchy2"/>
    <dgm:cxn modelId="{CABBC1BA-8AF1-4701-824C-FF21825007D3}" type="presOf" srcId="{9F3F87D6-D256-414A-8644-07D9E2D4F396}" destId="{F4857802-046F-4A8C-B792-27A41B353428}" srcOrd="0" destOrd="0" presId="urn:microsoft.com/office/officeart/2005/8/layout/hierarchy2"/>
    <dgm:cxn modelId="{9556C4BD-29E9-4820-AFFD-0B2118E39587}" type="presOf" srcId="{24CF16C6-370E-474B-BBEE-F2AC48AE04EF}" destId="{70A7D5F0-4E21-4B72-B5E1-17C58B47F699}" srcOrd="0" destOrd="0" presId="urn:microsoft.com/office/officeart/2005/8/layout/hierarchy2"/>
    <dgm:cxn modelId="{F0B265CC-9D13-4962-897A-20CAB522E9CF}" type="presOf" srcId="{A0F54C74-2D51-478A-838C-3C8C6FE32530}" destId="{8C8A76E1-2C90-4E8C-8819-27E8B8FE1548}" srcOrd="1" destOrd="0" presId="urn:microsoft.com/office/officeart/2005/8/layout/hierarchy2"/>
    <dgm:cxn modelId="{E404F3CE-B2BF-4274-A745-2BDEF15A80A4}" srcId="{E65CE118-850F-4302-BB75-6EE4A88C2762}" destId="{DF60F9FA-9BFF-4F8A-8729-80F9C2FD37BA}" srcOrd="2" destOrd="0" parTransId="{3AB08D99-1005-46A6-B7AE-50ED74815025}" sibTransId="{3AFBF706-C16B-49AA-8C30-6A70A105EAE5}"/>
    <dgm:cxn modelId="{DD0DE5CF-F84D-4C7F-BA22-C7290117092B}" type="presOf" srcId="{80D56639-0F1D-4019-BFDF-A1993E0074E7}" destId="{8653425B-4D82-4007-BF23-C456188214A5}" srcOrd="1" destOrd="0" presId="urn:microsoft.com/office/officeart/2005/8/layout/hierarchy2"/>
    <dgm:cxn modelId="{F93729D5-0053-4792-A368-17E544DBC60F}" type="presOf" srcId="{747E25DA-51E1-4843-8332-98C56A419CC3}" destId="{79795F05-9F58-49E9-9A4F-B1B96A4A0CD5}" srcOrd="0" destOrd="0" presId="urn:microsoft.com/office/officeart/2005/8/layout/hierarchy2"/>
    <dgm:cxn modelId="{C47DA4DB-C4D1-4A83-AA27-0AD9E47E2ABE}" srcId="{DF60F9FA-9BFF-4F8A-8729-80F9C2FD37BA}" destId="{74CD3A29-705F-42D7-83C9-25539DEEF687}" srcOrd="2" destOrd="0" parTransId="{A0F54C74-2D51-478A-838C-3C8C6FE32530}" sibTransId="{9BBB88B9-4D79-4666-A797-16DF0B29C549}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8EBFA0E4-C322-4A42-B0F2-2733F3B5FE89}" type="presOf" srcId="{1EF5DC1E-9B29-4CF8-919F-CCD9636B37F2}" destId="{661CB3DD-B11F-444F-ABDD-9AD630EA6B3B}" srcOrd="0" destOrd="0" presId="urn:microsoft.com/office/officeart/2005/8/layout/hierarchy2"/>
    <dgm:cxn modelId="{DFA7F0E5-ADEF-4821-9F81-77D6C1BBF0CC}" type="presOf" srcId="{2F936566-A5D4-4818-914E-73848F4C7C1B}" destId="{171D2625-58E7-4DA1-8E5F-15FA566A02A6}" srcOrd="0" destOrd="0" presId="urn:microsoft.com/office/officeart/2005/8/layout/hierarchy2"/>
    <dgm:cxn modelId="{D614CFE9-8357-4BB0-942E-C46F2E7953D5}" type="presOf" srcId="{FFC2C0AA-FD5F-4AC0-A815-22FB75115178}" destId="{D818AF75-8733-4F4F-BD1B-58CB68144581}" srcOrd="0" destOrd="0" presId="urn:microsoft.com/office/officeart/2005/8/layout/hierarchy2"/>
    <dgm:cxn modelId="{61F7F8EA-7863-4EF4-B590-22F433BB30FC}" srcId="{E65CE118-850F-4302-BB75-6EE4A88C2762}" destId="{24CF16C6-370E-474B-BBEE-F2AC48AE04EF}" srcOrd="0" destOrd="0" parTransId="{CA4CACD6-54AF-4122-93DC-12CD3B48DCF1}" sibTransId="{CF6442C0-6914-40DC-93D5-DBC4F2FF35A1}"/>
    <dgm:cxn modelId="{AE5FAAEB-E73A-4E2D-B90A-26A04D7D6A04}" type="presOf" srcId="{747E25DA-51E1-4843-8332-98C56A419CC3}" destId="{C7EC9699-3143-4CD4-A60A-272334767B65}" srcOrd="1" destOrd="0" presId="urn:microsoft.com/office/officeart/2005/8/layout/hierarchy2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B91EC1F5-E0F7-47E7-A5A3-2672B0BC2BA1}" type="presOf" srcId="{225FD20E-70AB-4069-92B4-9AAFE00A3DF1}" destId="{162A7519-9682-4A97-9129-35C5AE8BA9C0}" srcOrd="1" destOrd="0" presId="urn:microsoft.com/office/officeart/2005/8/layout/hierarchy2"/>
    <dgm:cxn modelId="{AB27AAF9-ECD7-4587-ACF6-E05418168707}" type="presOf" srcId="{74CD3A29-705F-42D7-83C9-25539DEEF687}" destId="{541F53FB-85C2-4C11-AEAF-05EA73FDEFE3}" srcOrd="0" destOrd="0" presId="urn:microsoft.com/office/officeart/2005/8/layout/hierarchy2"/>
    <dgm:cxn modelId="{06619DFB-0717-4282-9C2E-E1C3047E0141}" srcId="{74CD3A29-705F-42D7-83C9-25539DEEF687}" destId="{92476398-1076-4646-8D23-D189685BC725}" srcOrd="0" destOrd="0" parTransId="{9BFAEEA6-2334-4745-A4AF-4A7C72199503}" sibTransId="{54DB1EC2-86EE-42C8-84E2-BB44499AB222}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9BCEA5F7-A8D0-4E31-9C7B-689AFFF24D9A}" type="presParOf" srcId="{01F6CBDD-2C29-4D74-8465-AF8616175616}" destId="{37D5E8A7-5EE9-4972-AA0A-B2080E31E808}" srcOrd="0" destOrd="0" presId="urn:microsoft.com/office/officeart/2005/8/layout/hierarchy2"/>
    <dgm:cxn modelId="{164C704C-FF11-4058-B626-46990781727A}" type="presParOf" srcId="{37D5E8A7-5EE9-4972-AA0A-B2080E31E808}" destId="{CD8A8A34-8D9C-4551-A51A-9C1CDF0288A7}" srcOrd="0" destOrd="0" presId="urn:microsoft.com/office/officeart/2005/8/layout/hierarchy2"/>
    <dgm:cxn modelId="{253652A6-3032-4510-880C-5738E5D5C297}" type="presParOf" srcId="{01F6CBDD-2C29-4D74-8465-AF8616175616}" destId="{16FDD755-F7AE-47F9-8FD0-246101C757E1}" srcOrd="1" destOrd="0" presId="urn:microsoft.com/office/officeart/2005/8/layout/hierarchy2"/>
    <dgm:cxn modelId="{2A83C7A2-71F2-4060-B83F-28244E23870C}" type="presParOf" srcId="{16FDD755-F7AE-47F9-8FD0-246101C757E1}" destId="{70A7D5F0-4E21-4B72-B5E1-17C58B47F699}" srcOrd="0" destOrd="0" presId="urn:microsoft.com/office/officeart/2005/8/layout/hierarchy2"/>
    <dgm:cxn modelId="{85B71A66-0A71-4EEC-91A3-1BE2738252A6}" type="presParOf" srcId="{16FDD755-F7AE-47F9-8FD0-246101C757E1}" destId="{A3B82700-911A-48C3-AD57-06CFB6FEC78B}" srcOrd="1" destOrd="0" presId="urn:microsoft.com/office/officeart/2005/8/layout/hierarchy2"/>
    <dgm:cxn modelId="{987BF333-1F96-455C-B680-C8EBE2A1BE50}" type="presParOf" srcId="{A3B82700-911A-48C3-AD57-06CFB6FEC78B}" destId="{99AFD6BD-35A2-47E8-9513-A5AE09DFB2C1}" srcOrd="0" destOrd="0" presId="urn:microsoft.com/office/officeart/2005/8/layout/hierarchy2"/>
    <dgm:cxn modelId="{B43F8FDB-4ACD-4314-9F53-ACB415A10966}" type="presParOf" srcId="{99AFD6BD-35A2-47E8-9513-A5AE09DFB2C1}" destId="{0B861495-411A-4266-81A3-DA8E40FBB5C6}" srcOrd="0" destOrd="0" presId="urn:microsoft.com/office/officeart/2005/8/layout/hierarchy2"/>
    <dgm:cxn modelId="{D689611F-DA95-4CBC-AC9F-DEC0DE5A2F2B}" type="presParOf" srcId="{A3B82700-911A-48C3-AD57-06CFB6FEC78B}" destId="{3F736D09-5643-47F3-B622-EBBB06CCE5AA}" srcOrd="1" destOrd="0" presId="urn:microsoft.com/office/officeart/2005/8/layout/hierarchy2"/>
    <dgm:cxn modelId="{CAB8DBA6-61B6-4690-9871-DFB78D300CB8}" type="presParOf" srcId="{3F736D09-5643-47F3-B622-EBBB06CCE5AA}" destId="{EA3DA4E4-9F77-4E05-8B92-A23B01A2EEDD}" srcOrd="0" destOrd="0" presId="urn:microsoft.com/office/officeart/2005/8/layout/hierarchy2"/>
    <dgm:cxn modelId="{7BA44852-A848-46D7-970F-64919AC8F4E5}" type="presParOf" srcId="{3F736D09-5643-47F3-B622-EBBB06CCE5AA}" destId="{F66287B7-359B-425A-87C0-800D1BB19ECF}" srcOrd="1" destOrd="0" presId="urn:microsoft.com/office/officeart/2005/8/layout/hierarchy2"/>
    <dgm:cxn modelId="{811C221D-377D-417B-B055-ACD80545E9A1}" type="presParOf" srcId="{F66287B7-359B-425A-87C0-800D1BB19ECF}" destId="{0D4882C8-85C6-4C0F-ACCB-87F788E46A00}" srcOrd="0" destOrd="0" presId="urn:microsoft.com/office/officeart/2005/8/layout/hierarchy2"/>
    <dgm:cxn modelId="{F39C85FC-2980-430D-ABC9-96DC1885B993}" type="presParOf" srcId="{0D4882C8-85C6-4C0F-ACCB-87F788E46A00}" destId="{5485D33B-384E-4D6D-B2D9-91E8C82D9E5D}" srcOrd="0" destOrd="0" presId="urn:microsoft.com/office/officeart/2005/8/layout/hierarchy2"/>
    <dgm:cxn modelId="{FB817BAF-5875-4F0F-8E3B-81488E14D5B4}" type="presParOf" srcId="{F66287B7-359B-425A-87C0-800D1BB19ECF}" destId="{60A9F838-8673-4237-B5CD-217CF67C38DC}" srcOrd="1" destOrd="0" presId="urn:microsoft.com/office/officeart/2005/8/layout/hierarchy2"/>
    <dgm:cxn modelId="{6D081075-406C-410B-811C-5591C92A4694}" type="presParOf" srcId="{60A9F838-8673-4237-B5CD-217CF67C38DC}" destId="{AA92F0F2-8DA9-4170-84E1-0F703E3A9EB7}" srcOrd="0" destOrd="0" presId="urn:microsoft.com/office/officeart/2005/8/layout/hierarchy2"/>
    <dgm:cxn modelId="{B61C50A6-9BE0-4D23-8D78-6A55FA3DCD77}" type="presParOf" srcId="{60A9F838-8673-4237-B5CD-217CF67C38DC}" destId="{1D5FEB8C-A17B-42C0-9B92-60380CE94212}" srcOrd="1" destOrd="0" presId="urn:microsoft.com/office/officeart/2005/8/layout/hierarchy2"/>
    <dgm:cxn modelId="{2824DC99-A9C1-4117-93CC-7E2A64165E49}" type="presParOf" srcId="{A3B82700-911A-48C3-AD57-06CFB6FEC78B}" destId="{79795F05-9F58-49E9-9A4F-B1B96A4A0CD5}" srcOrd="2" destOrd="0" presId="urn:microsoft.com/office/officeart/2005/8/layout/hierarchy2"/>
    <dgm:cxn modelId="{07170795-DAC7-4AFE-ABBD-D4575BA9095F}" type="presParOf" srcId="{79795F05-9F58-49E9-9A4F-B1B96A4A0CD5}" destId="{C7EC9699-3143-4CD4-A60A-272334767B65}" srcOrd="0" destOrd="0" presId="urn:microsoft.com/office/officeart/2005/8/layout/hierarchy2"/>
    <dgm:cxn modelId="{5DD1F28B-2FE9-4DCB-933F-0656EFD6CEA3}" type="presParOf" srcId="{A3B82700-911A-48C3-AD57-06CFB6FEC78B}" destId="{2209A970-0577-427D-8102-A136131374F8}" srcOrd="3" destOrd="0" presId="urn:microsoft.com/office/officeart/2005/8/layout/hierarchy2"/>
    <dgm:cxn modelId="{218CC5E9-D3F1-4341-BD80-3D847E90DA84}" type="presParOf" srcId="{2209A970-0577-427D-8102-A136131374F8}" destId="{0F84456E-3048-4565-9F9F-5F1E0F075F48}" srcOrd="0" destOrd="0" presId="urn:microsoft.com/office/officeart/2005/8/layout/hierarchy2"/>
    <dgm:cxn modelId="{78B43E23-98BC-48A1-A9CF-71AC633B5F33}" type="presParOf" srcId="{2209A970-0577-427D-8102-A136131374F8}" destId="{AE2FE7EF-5A96-4E60-B0A2-21DB5C394B94}" srcOrd="1" destOrd="0" presId="urn:microsoft.com/office/officeart/2005/8/layout/hierarchy2"/>
    <dgm:cxn modelId="{A67B30D9-B3DC-4910-B34D-F02A8A7B26AC}" type="presParOf" srcId="{A3B82700-911A-48C3-AD57-06CFB6FEC78B}" destId="{FE7FE94A-C5C9-4929-891E-DAADC7E97967}" srcOrd="4" destOrd="0" presId="urn:microsoft.com/office/officeart/2005/8/layout/hierarchy2"/>
    <dgm:cxn modelId="{D9A1A74D-C9C7-4A5E-AD02-57DEAA8C18C8}" type="presParOf" srcId="{FE7FE94A-C5C9-4929-891E-DAADC7E97967}" destId="{8653425B-4D82-4007-BF23-C456188214A5}" srcOrd="0" destOrd="0" presId="urn:microsoft.com/office/officeart/2005/8/layout/hierarchy2"/>
    <dgm:cxn modelId="{3CCFCCCB-05BC-4012-BBFB-1BB54A94F662}" type="presParOf" srcId="{A3B82700-911A-48C3-AD57-06CFB6FEC78B}" destId="{8309408B-32F1-4914-9B59-91ED00DEEF7E}" srcOrd="5" destOrd="0" presId="urn:microsoft.com/office/officeart/2005/8/layout/hierarchy2"/>
    <dgm:cxn modelId="{D82CE40C-3268-4CBC-A538-DCD2CA359590}" type="presParOf" srcId="{8309408B-32F1-4914-9B59-91ED00DEEF7E}" destId="{D818AF75-8733-4F4F-BD1B-58CB68144581}" srcOrd="0" destOrd="0" presId="urn:microsoft.com/office/officeart/2005/8/layout/hierarchy2"/>
    <dgm:cxn modelId="{E065D20E-5599-4A14-B05D-C0216E6ADEF3}" type="presParOf" srcId="{8309408B-32F1-4914-9B59-91ED00DEEF7E}" destId="{29B3DCE5-11B9-4C37-ABD7-41FCAF73974C}" srcOrd="1" destOrd="0" presId="urn:microsoft.com/office/officeart/2005/8/layout/hierarchy2"/>
    <dgm:cxn modelId="{DE89ADBC-5790-49A3-A6D2-EE38B52D2D95}" type="presParOf" srcId="{29B3DCE5-11B9-4C37-ABD7-41FCAF73974C}" destId="{BEC5184D-5355-46CC-84EE-8DC7EC37C2FB}" srcOrd="0" destOrd="0" presId="urn:microsoft.com/office/officeart/2005/8/layout/hierarchy2"/>
    <dgm:cxn modelId="{E84C8997-4E99-4544-8300-9AFAA97FABF6}" type="presParOf" srcId="{BEC5184D-5355-46CC-84EE-8DC7EC37C2FB}" destId="{162A7519-9682-4A97-9129-35C5AE8BA9C0}" srcOrd="0" destOrd="0" presId="urn:microsoft.com/office/officeart/2005/8/layout/hierarchy2"/>
    <dgm:cxn modelId="{B1CBBFC4-32AE-4743-8421-99FEE8AF3D51}" type="presParOf" srcId="{29B3DCE5-11B9-4C37-ABD7-41FCAF73974C}" destId="{AA6DDEEB-88FE-4C05-BA99-10990A25FEC6}" srcOrd="1" destOrd="0" presId="urn:microsoft.com/office/officeart/2005/8/layout/hierarchy2"/>
    <dgm:cxn modelId="{AAFD8C46-E58D-4E1A-8ACC-79C1CF425A40}" type="presParOf" srcId="{AA6DDEEB-88FE-4C05-BA99-10990A25FEC6}" destId="{B9764141-0130-4DE6-B00F-306E0076503B}" srcOrd="0" destOrd="0" presId="urn:microsoft.com/office/officeart/2005/8/layout/hierarchy2"/>
    <dgm:cxn modelId="{43F5F221-F635-44D7-B446-C3CA859EA470}" type="presParOf" srcId="{AA6DDEEB-88FE-4C05-BA99-10990A25FEC6}" destId="{F227F5E2-C1ED-4487-BEFD-11D70D37A7DF}" srcOrd="1" destOrd="0" presId="urn:microsoft.com/office/officeart/2005/8/layout/hierarchy2"/>
    <dgm:cxn modelId="{6F5A0FA2-8B8A-42F7-91A0-E137816D0490}" type="presParOf" srcId="{01F6CBDD-2C29-4D74-8465-AF8616175616}" destId="{98DD37A2-DCC8-42CE-A76C-213EBA445C29}" srcOrd="2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3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  <dgm:cxn modelId="{B02CD883-F4B5-4A3A-B5BC-CCD8DDBE35B8}" type="presParOf" srcId="{01F6CBDD-2C29-4D74-8465-AF8616175616}" destId="{1B5D6CF9-4CC2-40AF-B286-18AE57AA5841}" srcOrd="4" destOrd="0" presId="urn:microsoft.com/office/officeart/2005/8/layout/hierarchy2"/>
    <dgm:cxn modelId="{423A7F41-0AF6-4834-A82B-8F17E376E0CC}" type="presParOf" srcId="{1B5D6CF9-4CC2-40AF-B286-18AE57AA5841}" destId="{CB3D9BBF-F793-4CAC-A988-58B5C0E90516}" srcOrd="0" destOrd="0" presId="urn:microsoft.com/office/officeart/2005/8/layout/hierarchy2"/>
    <dgm:cxn modelId="{19444C16-E921-487D-8D82-FE965A06D5EA}" type="presParOf" srcId="{01F6CBDD-2C29-4D74-8465-AF8616175616}" destId="{04A8BD58-73DB-47F6-A6D0-20E0B7066565}" srcOrd="5" destOrd="0" presId="urn:microsoft.com/office/officeart/2005/8/layout/hierarchy2"/>
    <dgm:cxn modelId="{3DCEE9BB-B640-46AA-9014-3D8545D66E7F}" type="presParOf" srcId="{04A8BD58-73DB-47F6-A6D0-20E0B7066565}" destId="{928AE848-3CA5-486A-B8B6-AB0F8993275F}" srcOrd="0" destOrd="0" presId="urn:microsoft.com/office/officeart/2005/8/layout/hierarchy2"/>
    <dgm:cxn modelId="{EF861A9D-A7BA-40B8-A444-065B6EF8FEBA}" type="presParOf" srcId="{04A8BD58-73DB-47F6-A6D0-20E0B7066565}" destId="{D27289E6-8C40-4EA4-A577-1A63058FE96C}" srcOrd="1" destOrd="0" presId="urn:microsoft.com/office/officeart/2005/8/layout/hierarchy2"/>
    <dgm:cxn modelId="{31E37DC0-407E-487A-B95A-C8F0D265A11E}" type="presParOf" srcId="{D27289E6-8C40-4EA4-A577-1A63058FE96C}" destId="{C1F00D64-D380-45D3-84F2-A07A53AE34A8}" srcOrd="0" destOrd="0" presId="urn:microsoft.com/office/officeart/2005/8/layout/hierarchy2"/>
    <dgm:cxn modelId="{7A9FD276-B933-48C1-945E-F6DE210876E8}" type="presParOf" srcId="{C1F00D64-D380-45D3-84F2-A07A53AE34A8}" destId="{BDCF0DC2-96B9-4D8F-ACE9-83FACE82F1EB}" srcOrd="0" destOrd="0" presId="urn:microsoft.com/office/officeart/2005/8/layout/hierarchy2"/>
    <dgm:cxn modelId="{95B4BDFB-9378-4F9C-8FD4-81E32A476F1A}" type="presParOf" srcId="{D27289E6-8C40-4EA4-A577-1A63058FE96C}" destId="{4608BF80-CADC-493A-AED8-E6D7A25745B0}" srcOrd="1" destOrd="0" presId="urn:microsoft.com/office/officeart/2005/8/layout/hierarchy2"/>
    <dgm:cxn modelId="{76776063-A648-461E-B77E-1F0171B36702}" type="presParOf" srcId="{4608BF80-CADC-493A-AED8-E6D7A25745B0}" destId="{2ADC5B38-5D3B-4643-81DF-AC898DE6BE58}" srcOrd="0" destOrd="0" presId="urn:microsoft.com/office/officeart/2005/8/layout/hierarchy2"/>
    <dgm:cxn modelId="{A268FA2D-70DA-471D-B0E3-28A5599F033B}" type="presParOf" srcId="{4608BF80-CADC-493A-AED8-E6D7A25745B0}" destId="{E5763877-650A-470F-9AB9-DDF13AB2643A}" srcOrd="1" destOrd="0" presId="urn:microsoft.com/office/officeart/2005/8/layout/hierarchy2"/>
    <dgm:cxn modelId="{D5938C29-04E0-4A9D-BF6C-72D8CE07B2CF}" type="presParOf" srcId="{E5763877-650A-470F-9AB9-DDF13AB2643A}" destId="{F4857802-046F-4A8C-B792-27A41B353428}" srcOrd="0" destOrd="0" presId="urn:microsoft.com/office/officeart/2005/8/layout/hierarchy2"/>
    <dgm:cxn modelId="{7C598A6B-714B-4E51-80E2-41AAEE805819}" type="presParOf" srcId="{F4857802-046F-4A8C-B792-27A41B353428}" destId="{9C941A46-05C5-4FA8-AA9A-9BD616CAA365}" srcOrd="0" destOrd="0" presId="urn:microsoft.com/office/officeart/2005/8/layout/hierarchy2"/>
    <dgm:cxn modelId="{3C348764-C41C-4833-947D-16F48B023FF8}" type="presParOf" srcId="{E5763877-650A-470F-9AB9-DDF13AB2643A}" destId="{A25E5325-5D94-4FDD-8864-390E01B46D67}" srcOrd="1" destOrd="0" presId="urn:microsoft.com/office/officeart/2005/8/layout/hierarchy2"/>
    <dgm:cxn modelId="{0BF97FC3-15D6-4185-A4A3-58C4F6E066EC}" type="presParOf" srcId="{A25E5325-5D94-4FDD-8864-390E01B46D67}" destId="{171D2625-58E7-4DA1-8E5F-15FA566A02A6}" srcOrd="0" destOrd="0" presId="urn:microsoft.com/office/officeart/2005/8/layout/hierarchy2"/>
    <dgm:cxn modelId="{F2FD2E51-83D0-432F-B49F-D8C940A59F48}" type="presParOf" srcId="{A25E5325-5D94-4FDD-8864-390E01B46D67}" destId="{2ADB61C4-3A1E-469C-8664-8D2EC2B71B2A}" srcOrd="1" destOrd="0" presId="urn:microsoft.com/office/officeart/2005/8/layout/hierarchy2"/>
    <dgm:cxn modelId="{475A41EB-B06B-43DB-BD81-7D2EC1D04346}" type="presParOf" srcId="{D27289E6-8C40-4EA4-A577-1A63058FE96C}" destId="{F8FA2934-9E56-432E-8577-BE5519D19134}" srcOrd="2" destOrd="0" presId="urn:microsoft.com/office/officeart/2005/8/layout/hierarchy2"/>
    <dgm:cxn modelId="{F2F8ED46-5AD2-47D4-BD1F-CEFE4F384A83}" type="presParOf" srcId="{F8FA2934-9E56-432E-8577-BE5519D19134}" destId="{46FCF5A2-FA22-401D-A96C-787FC758709C}" srcOrd="0" destOrd="0" presId="urn:microsoft.com/office/officeart/2005/8/layout/hierarchy2"/>
    <dgm:cxn modelId="{67B82EA9-1F48-48BC-9631-466BDB8BDA85}" type="presParOf" srcId="{D27289E6-8C40-4EA4-A577-1A63058FE96C}" destId="{320251E4-6C58-4190-A741-7AFBAAD4F897}" srcOrd="3" destOrd="0" presId="urn:microsoft.com/office/officeart/2005/8/layout/hierarchy2"/>
    <dgm:cxn modelId="{AF754BF2-AD63-44A5-9DAB-9D9172E85927}" type="presParOf" srcId="{320251E4-6C58-4190-A741-7AFBAAD4F897}" destId="{661CB3DD-B11F-444F-ABDD-9AD630EA6B3B}" srcOrd="0" destOrd="0" presId="urn:microsoft.com/office/officeart/2005/8/layout/hierarchy2"/>
    <dgm:cxn modelId="{7D333EAE-DD9C-4385-BC98-FDE1C271257D}" type="presParOf" srcId="{320251E4-6C58-4190-A741-7AFBAAD4F897}" destId="{F4BC1A99-B123-42FC-8FDE-E36ED6C47F7B}" srcOrd="1" destOrd="0" presId="urn:microsoft.com/office/officeart/2005/8/layout/hierarchy2"/>
    <dgm:cxn modelId="{F8F4F721-41D7-41A6-AC76-A43AF0D4EF2E}" type="presParOf" srcId="{D27289E6-8C40-4EA4-A577-1A63058FE96C}" destId="{31AC6149-99A1-4833-B6A9-920E3513ED86}" srcOrd="4" destOrd="0" presId="urn:microsoft.com/office/officeart/2005/8/layout/hierarchy2"/>
    <dgm:cxn modelId="{4ABF680E-4BE8-40E3-A691-D06F6ECDC8AD}" type="presParOf" srcId="{31AC6149-99A1-4833-B6A9-920E3513ED86}" destId="{8C8A76E1-2C90-4E8C-8819-27E8B8FE1548}" srcOrd="0" destOrd="0" presId="urn:microsoft.com/office/officeart/2005/8/layout/hierarchy2"/>
    <dgm:cxn modelId="{B37D88C6-93CA-4EAC-A6F9-FC61C6C5C9D7}" type="presParOf" srcId="{D27289E6-8C40-4EA4-A577-1A63058FE96C}" destId="{BB93737B-73E5-45EE-BB08-4F7045E0D85F}" srcOrd="5" destOrd="0" presId="urn:microsoft.com/office/officeart/2005/8/layout/hierarchy2"/>
    <dgm:cxn modelId="{079B9E4A-26E1-430C-9D01-E30D6CE6F053}" type="presParOf" srcId="{BB93737B-73E5-45EE-BB08-4F7045E0D85F}" destId="{541F53FB-85C2-4C11-AEAF-05EA73FDEFE3}" srcOrd="0" destOrd="0" presId="urn:microsoft.com/office/officeart/2005/8/layout/hierarchy2"/>
    <dgm:cxn modelId="{6454190E-D330-4895-8F45-4F0329A47EB9}" type="presParOf" srcId="{BB93737B-73E5-45EE-BB08-4F7045E0D85F}" destId="{9AF36861-0747-40FA-B05F-5FA170FB60BC}" srcOrd="1" destOrd="0" presId="urn:microsoft.com/office/officeart/2005/8/layout/hierarchy2"/>
    <dgm:cxn modelId="{78E23406-BA63-4EB2-B271-AB9737EA4443}" type="presParOf" srcId="{9AF36861-0747-40FA-B05F-5FA170FB60BC}" destId="{F7559AFF-4134-4786-ADFB-F03D1982B3A4}" srcOrd="0" destOrd="0" presId="urn:microsoft.com/office/officeart/2005/8/layout/hierarchy2"/>
    <dgm:cxn modelId="{524606DE-86F2-4834-AA24-C6E34D45D58E}" type="presParOf" srcId="{F7559AFF-4134-4786-ADFB-F03D1982B3A4}" destId="{A2B83AC6-C564-4500-AAF7-84A4561DD4A1}" srcOrd="0" destOrd="0" presId="urn:microsoft.com/office/officeart/2005/8/layout/hierarchy2"/>
    <dgm:cxn modelId="{394CCD26-CA44-4559-9CFD-FD0EB0F328E0}" type="presParOf" srcId="{9AF36861-0747-40FA-B05F-5FA170FB60BC}" destId="{836BEE4B-394B-49CE-A50E-376BF0662026}" srcOrd="1" destOrd="0" presId="urn:microsoft.com/office/officeart/2005/8/layout/hierarchy2"/>
    <dgm:cxn modelId="{45EEB55B-2A67-42BD-87D1-B91526833954}" type="presParOf" srcId="{836BEE4B-394B-49CE-A50E-376BF0662026}" destId="{59333CAB-0402-4B56-956E-FB90E36E2B52}" srcOrd="0" destOrd="0" presId="urn:microsoft.com/office/officeart/2005/8/layout/hierarchy2"/>
    <dgm:cxn modelId="{471FCC15-6939-423C-9436-5017F8EAE271}" type="presParOf" srcId="{836BEE4B-394B-49CE-A50E-376BF0662026}" destId="{0747D058-CCE7-458F-BF71-97CD8D122D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3022" y="1581321"/>
          <a:ext cx="3407386" cy="1703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N=1</a:t>
          </a:r>
          <a:endParaRPr lang="zh-CN" altLang="en-US" sz="6500" kern="1200" dirty="0"/>
        </a:p>
      </dsp:txBody>
      <dsp:txXfrm>
        <a:off x="52921" y="1631220"/>
        <a:ext cx="3307588" cy="1603895"/>
      </dsp:txXfrm>
    </dsp:sp>
    <dsp:sp modelId="{98DD37A2-DCC8-42CE-A76C-213EBA445C29}">
      <dsp:nvSpPr>
        <dsp:cNvPr id="0" name=""/>
        <dsp:cNvSpPr/>
      </dsp:nvSpPr>
      <dsp:spPr>
        <a:xfrm rot="2928">
          <a:off x="3410408" y="2402230"/>
          <a:ext cx="1340398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1340398" y="31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7098" y="2400229"/>
        <a:ext cx="67019" cy="67019"/>
      </dsp:txXfrm>
    </dsp:sp>
    <dsp:sp modelId="{CE4A8124-0E9B-45C4-8A96-2B8BE6E1D49E}">
      <dsp:nvSpPr>
        <dsp:cNvPr id="0" name=""/>
        <dsp:cNvSpPr/>
      </dsp:nvSpPr>
      <dsp:spPr>
        <a:xfrm>
          <a:off x="4750806" y="1582463"/>
          <a:ext cx="3407386" cy="1703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print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4800705" y="1632362"/>
        <a:ext cx="3307588" cy="1603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1597" y="1894972"/>
          <a:ext cx="2152783" cy="1076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N=2</a:t>
          </a:r>
          <a:endParaRPr lang="zh-CN" altLang="en-US" sz="6500" kern="1200" dirty="0"/>
        </a:p>
      </dsp:txBody>
      <dsp:txXfrm>
        <a:off x="33123" y="1926498"/>
        <a:ext cx="2089731" cy="1013339"/>
      </dsp:txXfrm>
    </dsp:sp>
    <dsp:sp modelId="{37D5E8A7-5EE9-4972-AA0A-B2080E31E808}">
      <dsp:nvSpPr>
        <dsp:cNvPr id="0" name=""/>
        <dsp:cNvSpPr/>
      </dsp:nvSpPr>
      <dsp:spPr>
        <a:xfrm rot="18289469">
          <a:off x="1830983" y="1794335"/>
          <a:ext cx="1507909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507909" y="19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47240" y="1776545"/>
        <a:ext cx="75395" cy="75395"/>
      </dsp:txXfrm>
    </dsp:sp>
    <dsp:sp modelId="{70A7D5F0-4E21-4B72-B5E1-17C58B47F699}">
      <dsp:nvSpPr>
        <dsp:cNvPr id="0" name=""/>
        <dsp:cNvSpPr/>
      </dsp:nvSpPr>
      <dsp:spPr>
        <a:xfrm>
          <a:off x="3015494" y="657121"/>
          <a:ext cx="2152783" cy="1076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N=1</a:t>
          </a:r>
          <a:endParaRPr lang="zh-CN" altLang="en-US" sz="6500" kern="1200" dirty="0"/>
        </a:p>
      </dsp:txBody>
      <dsp:txXfrm>
        <a:off x="3047020" y="688647"/>
        <a:ext cx="2089731" cy="1013339"/>
      </dsp:txXfrm>
    </dsp:sp>
    <dsp:sp modelId="{79795F05-9F58-49E9-9A4F-B1B96A4A0CD5}">
      <dsp:nvSpPr>
        <dsp:cNvPr id="0" name=""/>
        <dsp:cNvSpPr/>
      </dsp:nvSpPr>
      <dsp:spPr>
        <a:xfrm>
          <a:off x="5168278" y="1175410"/>
          <a:ext cx="86111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861113" y="19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7307" y="1173789"/>
        <a:ext cx="43055" cy="43055"/>
      </dsp:txXfrm>
    </dsp:sp>
    <dsp:sp modelId="{0F84456E-3048-4565-9F9F-5F1E0F075F48}">
      <dsp:nvSpPr>
        <dsp:cNvPr id="0" name=""/>
        <dsp:cNvSpPr/>
      </dsp:nvSpPr>
      <dsp:spPr>
        <a:xfrm>
          <a:off x="6029391" y="657121"/>
          <a:ext cx="2152783" cy="1076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print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6060917" y="688647"/>
        <a:ext cx="2089731" cy="1013339"/>
      </dsp:txXfrm>
    </dsp:sp>
    <dsp:sp modelId="{98DD37A2-DCC8-42CE-A76C-213EBA445C29}">
      <dsp:nvSpPr>
        <dsp:cNvPr id="0" name=""/>
        <dsp:cNvSpPr/>
      </dsp:nvSpPr>
      <dsp:spPr>
        <a:xfrm rot="63536">
          <a:off x="2154302" y="2421807"/>
          <a:ext cx="924907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924907" y="19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93633" y="2418592"/>
        <a:ext cx="46245" cy="46245"/>
      </dsp:txXfrm>
    </dsp:sp>
    <dsp:sp modelId="{CE4A8124-0E9B-45C4-8A96-2B8BE6E1D49E}">
      <dsp:nvSpPr>
        <dsp:cNvPr id="0" name=""/>
        <dsp:cNvSpPr/>
      </dsp:nvSpPr>
      <dsp:spPr>
        <a:xfrm>
          <a:off x="3079130" y="1912065"/>
          <a:ext cx="2152783" cy="1076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print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3110656" y="1943591"/>
        <a:ext cx="2089731" cy="1013339"/>
      </dsp:txXfrm>
    </dsp:sp>
    <dsp:sp modelId="{1B5D6CF9-4CC2-40AF-B286-18AE57AA5841}">
      <dsp:nvSpPr>
        <dsp:cNvPr id="0" name=""/>
        <dsp:cNvSpPr/>
      </dsp:nvSpPr>
      <dsp:spPr>
        <a:xfrm rot="3310531">
          <a:off x="1830983" y="3032186"/>
          <a:ext cx="1507909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507909" y="19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47240" y="3014396"/>
        <a:ext cx="75395" cy="75395"/>
      </dsp:txXfrm>
    </dsp:sp>
    <dsp:sp modelId="{928AE848-3CA5-486A-B8B6-AB0F8993275F}">
      <dsp:nvSpPr>
        <dsp:cNvPr id="0" name=""/>
        <dsp:cNvSpPr/>
      </dsp:nvSpPr>
      <dsp:spPr>
        <a:xfrm>
          <a:off x="3015494" y="3132823"/>
          <a:ext cx="2152783" cy="1076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N=1</a:t>
          </a:r>
          <a:endParaRPr lang="zh-CN" altLang="en-US" sz="6500" kern="1200" dirty="0"/>
        </a:p>
      </dsp:txBody>
      <dsp:txXfrm>
        <a:off x="3047020" y="3164349"/>
        <a:ext cx="2089731" cy="1013339"/>
      </dsp:txXfrm>
    </dsp:sp>
    <dsp:sp modelId="{F8FA2934-9E56-432E-8577-BE5519D19134}">
      <dsp:nvSpPr>
        <dsp:cNvPr id="0" name=""/>
        <dsp:cNvSpPr/>
      </dsp:nvSpPr>
      <dsp:spPr>
        <a:xfrm>
          <a:off x="5168278" y="3651111"/>
          <a:ext cx="86111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861113" y="19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7307" y="3649491"/>
        <a:ext cx="43055" cy="43055"/>
      </dsp:txXfrm>
    </dsp:sp>
    <dsp:sp modelId="{661CB3DD-B11F-444F-ABDD-9AD630EA6B3B}">
      <dsp:nvSpPr>
        <dsp:cNvPr id="0" name=""/>
        <dsp:cNvSpPr/>
      </dsp:nvSpPr>
      <dsp:spPr>
        <a:xfrm>
          <a:off x="6029391" y="3132823"/>
          <a:ext cx="2152783" cy="1076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print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6060917" y="3164349"/>
        <a:ext cx="2089731" cy="1013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348038" y="2073183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N=3</a:t>
          </a:r>
          <a:endParaRPr lang="zh-CN" altLang="en-US" sz="4900" kern="1200" dirty="0"/>
        </a:p>
      </dsp:txBody>
      <dsp:txXfrm>
        <a:off x="369125" y="2094270"/>
        <a:ext cx="1397767" cy="677796"/>
      </dsp:txXfrm>
    </dsp:sp>
    <dsp:sp modelId="{37D5E8A7-5EE9-4972-AA0A-B2080E31E808}">
      <dsp:nvSpPr>
        <dsp:cNvPr id="0" name=""/>
        <dsp:cNvSpPr/>
      </dsp:nvSpPr>
      <dsp:spPr>
        <a:xfrm rot="17692822">
          <a:off x="1391463" y="1798878"/>
          <a:ext cx="13690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6900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41743" y="1777968"/>
        <a:ext cx="68450" cy="68450"/>
      </dsp:txXfrm>
    </dsp:sp>
    <dsp:sp modelId="{70A7D5F0-4E21-4B72-B5E1-17C58B47F699}">
      <dsp:nvSpPr>
        <dsp:cNvPr id="0" name=""/>
        <dsp:cNvSpPr/>
      </dsp:nvSpPr>
      <dsp:spPr>
        <a:xfrm>
          <a:off x="2363956" y="831233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N=2</a:t>
          </a:r>
          <a:endParaRPr lang="zh-CN" altLang="en-US" sz="4900" kern="1200" dirty="0"/>
        </a:p>
      </dsp:txBody>
      <dsp:txXfrm>
        <a:off x="2385043" y="852320"/>
        <a:ext cx="1397767" cy="677796"/>
      </dsp:txXfrm>
    </dsp:sp>
    <dsp:sp modelId="{99AFD6BD-35A2-47E8-9513-A5AE09DFB2C1}">
      <dsp:nvSpPr>
        <dsp:cNvPr id="0" name=""/>
        <dsp:cNvSpPr/>
      </dsp:nvSpPr>
      <dsp:spPr>
        <a:xfrm rot="18289469">
          <a:off x="3587585" y="763920"/>
          <a:ext cx="10086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0860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66671" y="752020"/>
        <a:ext cx="50430" cy="50430"/>
      </dsp:txXfrm>
    </dsp:sp>
    <dsp:sp modelId="{EA3DA4E4-9F77-4E05-8B92-A23B01A2EEDD}">
      <dsp:nvSpPr>
        <dsp:cNvPr id="0" name=""/>
        <dsp:cNvSpPr/>
      </dsp:nvSpPr>
      <dsp:spPr>
        <a:xfrm>
          <a:off x="4379874" y="3267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N=1</a:t>
          </a:r>
          <a:endParaRPr lang="zh-CN" altLang="en-US" sz="4900" kern="1200" dirty="0"/>
        </a:p>
      </dsp:txBody>
      <dsp:txXfrm>
        <a:off x="4400961" y="24354"/>
        <a:ext cx="1397767" cy="677796"/>
      </dsp:txXfrm>
    </dsp:sp>
    <dsp:sp modelId="{0D4882C8-85C6-4C0F-ACCB-87F788E46A00}">
      <dsp:nvSpPr>
        <dsp:cNvPr id="0" name=""/>
        <dsp:cNvSpPr/>
      </dsp:nvSpPr>
      <dsp:spPr>
        <a:xfrm>
          <a:off x="5819816" y="349937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93405" y="348853"/>
        <a:ext cx="28798" cy="28798"/>
      </dsp:txXfrm>
    </dsp:sp>
    <dsp:sp modelId="{AA92F0F2-8DA9-4170-84E1-0F703E3A9EB7}">
      <dsp:nvSpPr>
        <dsp:cNvPr id="0" name=""/>
        <dsp:cNvSpPr/>
      </dsp:nvSpPr>
      <dsp:spPr>
        <a:xfrm>
          <a:off x="6395792" y="3267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6416879" y="24354"/>
        <a:ext cx="1397767" cy="677796"/>
      </dsp:txXfrm>
    </dsp:sp>
    <dsp:sp modelId="{79795F05-9F58-49E9-9A4F-B1B96A4A0CD5}">
      <dsp:nvSpPr>
        <dsp:cNvPr id="0" name=""/>
        <dsp:cNvSpPr/>
      </dsp:nvSpPr>
      <dsp:spPr>
        <a:xfrm>
          <a:off x="3803898" y="1177903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77487" y="1176819"/>
        <a:ext cx="28798" cy="28798"/>
      </dsp:txXfrm>
    </dsp:sp>
    <dsp:sp modelId="{0F84456E-3048-4565-9F9F-5F1E0F075F48}">
      <dsp:nvSpPr>
        <dsp:cNvPr id="0" name=""/>
        <dsp:cNvSpPr/>
      </dsp:nvSpPr>
      <dsp:spPr>
        <a:xfrm>
          <a:off x="4379874" y="831233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4400961" y="852320"/>
        <a:ext cx="1397767" cy="677796"/>
      </dsp:txXfrm>
    </dsp:sp>
    <dsp:sp modelId="{FE7FE94A-C5C9-4929-891E-DAADC7E97967}">
      <dsp:nvSpPr>
        <dsp:cNvPr id="0" name=""/>
        <dsp:cNvSpPr/>
      </dsp:nvSpPr>
      <dsp:spPr>
        <a:xfrm rot="3310531">
          <a:off x="3587585" y="1591886"/>
          <a:ext cx="10086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0860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66671" y="1579987"/>
        <a:ext cx="50430" cy="50430"/>
      </dsp:txXfrm>
    </dsp:sp>
    <dsp:sp modelId="{D818AF75-8733-4F4F-BD1B-58CB68144581}">
      <dsp:nvSpPr>
        <dsp:cNvPr id="0" name=""/>
        <dsp:cNvSpPr/>
      </dsp:nvSpPr>
      <dsp:spPr>
        <a:xfrm>
          <a:off x="4379874" y="1659199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N=1</a:t>
          </a:r>
          <a:endParaRPr lang="zh-CN" altLang="en-US" sz="4900" kern="1200" dirty="0"/>
        </a:p>
      </dsp:txBody>
      <dsp:txXfrm>
        <a:off x="4400961" y="1680286"/>
        <a:ext cx="1397767" cy="677796"/>
      </dsp:txXfrm>
    </dsp:sp>
    <dsp:sp modelId="{BEC5184D-5355-46CC-84EE-8DC7EC37C2FB}">
      <dsp:nvSpPr>
        <dsp:cNvPr id="0" name=""/>
        <dsp:cNvSpPr/>
      </dsp:nvSpPr>
      <dsp:spPr>
        <a:xfrm>
          <a:off x="5819816" y="2005869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93405" y="2004785"/>
        <a:ext cx="28798" cy="28798"/>
      </dsp:txXfrm>
    </dsp:sp>
    <dsp:sp modelId="{B9764141-0130-4DE6-B00F-306E0076503B}">
      <dsp:nvSpPr>
        <dsp:cNvPr id="0" name=""/>
        <dsp:cNvSpPr/>
      </dsp:nvSpPr>
      <dsp:spPr>
        <a:xfrm>
          <a:off x="6395792" y="1659199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6416879" y="1680286"/>
        <a:ext cx="1397767" cy="677796"/>
      </dsp:txXfrm>
    </dsp:sp>
    <dsp:sp modelId="{98DD37A2-DCC8-42CE-A76C-213EBA445C29}">
      <dsp:nvSpPr>
        <dsp:cNvPr id="0" name=""/>
        <dsp:cNvSpPr/>
      </dsp:nvSpPr>
      <dsp:spPr>
        <a:xfrm rot="43239">
          <a:off x="1787954" y="2423877"/>
          <a:ext cx="63997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9975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1942" y="2421193"/>
        <a:ext cx="31998" cy="31998"/>
      </dsp:txXfrm>
    </dsp:sp>
    <dsp:sp modelId="{CE4A8124-0E9B-45C4-8A96-2B8BE6E1D49E}">
      <dsp:nvSpPr>
        <dsp:cNvPr id="0" name=""/>
        <dsp:cNvSpPr/>
      </dsp:nvSpPr>
      <dsp:spPr>
        <a:xfrm>
          <a:off x="2427904" y="2081232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2448991" y="2102319"/>
        <a:ext cx="1397767" cy="677796"/>
      </dsp:txXfrm>
    </dsp:sp>
    <dsp:sp modelId="{1B5D6CF9-4CC2-40AF-B286-18AE57AA5841}">
      <dsp:nvSpPr>
        <dsp:cNvPr id="0" name=""/>
        <dsp:cNvSpPr/>
      </dsp:nvSpPr>
      <dsp:spPr>
        <a:xfrm rot="3907178">
          <a:off x="1391463" y="3040827"/>
          <a:ext cx="13690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6900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41743" y="3019918"/>
        <a:ext cx="68450" cy="68450"/>
      </dsp:txXfrm>
    </dsp:sp>
    <dsp:sp modelId="{928AE848-3CA5-486A-B8B6-AB0F8993275F}">
      <dsp:nvSpPr>
        <dsp:cNvPr id="0" name=""/>
        <dsp:cNvSpPr/>
      </dsp:nvSpPr>
      <dsp:spPr>
        <a:xfrm>
          <a:off x="2363956" y="3315132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N=2</a:t>
          </a:r>
          <a:endParaRPr lang="zh-CN" altLang="en-US" sz="4900" kern="1200" dirty="0"/>
        </a:p>
      </dsp:txBody>
      <dsp:txXfrm>
        <a:off x="2385043" y="3336219"/>
        <a:ext cx="1397767" cy="677796"/>
      </dsp:txXfrm>
    </dsp:sp>
    <dsp:sp modelId="{C1F00D64-D380-45D3-84F2-A07A53AE34A8}">
      <dsp:nvSpPr>
        <dsp:cNvPr id="0" name=""/>
        <dsp:cNvSpPr/>
      </dsp:nvSpPr>
      <dsp:spPr>
        <a:xfrm rot="18289469">
          <a:off x="3587585" y="3247819"/>
          <a:ext cx="10086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0860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66671" y="3235919"/>
        <a:ext cx="50430" cy="50430"/>
      </dsp:txXfrm>
    </dsp:sp>
    <dsp:sp modelId="{2ADC5B38-5D3B-4643-81DF-AC898DE6BE58}">
      <dsp:nvSpPr>
        <dsp:cNvPr id="0" name=""/>
        <dsp:cNvSpPr/>
      </dsp:nvSpPr>
      <dsp:spPr>
        <a:xfrm>
          <a:off x="4379874" y="2487166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N=1</a:t>
          </a:r>
          <a:endParaRPr lang="zh-CN" altLang="en-US" sz="4900" kern="1200" dirty="0"/>
        </a:p>
      </dsp:txBody>
      <dsp:txXfrm>
        <a:off x="4400961" y="2508253"/>
        <a:ext cx="1397767" cy="677796"/>
      </dsp:txXfrm>
    </dsp:sp>
    <dsp:sp modelId="{F4857802-046F-4A8C-B792-27A41B353428}">
      <dsp:nvSpPr>
        <dsp:cNvPr id="0" name=""/>
        <dsp:cNvSpPr/>
      </dsp:nvSpPr>
      <dsp:spPr>
        <a:xfrm>
          <a:off x="5819816" y="2833836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93405" y="2832752"/>
        <a:ext cx="28798" cy="28798"/>
      </dsp:txXfrm>
    </dsp:sp>
    <dsp:sp modelId="{171D2625-58E7-4DA1-8E5F-15FA566A02A6}">
      <dsp:nvSpPr>
        <dsp:cNvPr id="0" name=""/>
        <dsp:cNvSpPr/>
      </dsp:nvSpPr>
      <dsp:spPr>
        <a:xfrm>
          <a:off x="6395792" y="2487166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6416879" y="2508253"/>
        <a:ext cx="1397767" cy="677796"/>
      </dsp:txXfrm>
    </dsp:sp>
    <dsp:sp modelId="{F8FA2934-9E56-432E-8577-BE5519D19134}">
      <dsp:nvSpPr>
        <dsp:cNvPr id="0" name=""/>
        <dsp:cNvSpPr/>
      </dsp:nvSpPr>
      <dsp:spPr>
        <a:xfrm>
          <a:off x="3803898" y="3661802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77487" y="3660718"/>
        <a:ext cx="28798" cy="28798"/>
      </dsp:txXfrm>
    </dsp:sp>
    <dsp:sp modelId="{661CB3DD-B11F-444F-ABDD-9AD630EA6B3B}">
      <dsp:nvSpPr>
        <dsp:cNvPr id="0" name=""/>
        <dsp:cNvSpPr/>
      </dsp:nvSpPr>
      <dsp:spPr>
        <a:xfrm>
          <a:off x="4379874" y="3315132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4400961" y="3336219"/>
        <a:ext cx="1397767" cy="677796"/>
      </dsp:txXfrm>
    </dsp:sp>
    <dsp:sp modelId="{31AC6149-99A1-4833-B6A9-920E3513ED86}">
      <dsp:nvSpPr>
        <dsp:cNvPr id="0" name=""/>
        <dsp:cNvSpPr/>
      </dsp:nvSpPr>
      <dsp:spPr>
        <a:xfrm rot="3310531">
          <a:off x="3587585" y="4075785"/>
          <a:ext cx="10086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0860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66671" y="4063886"/>
        <a:ext cx="50430" cy="50430"/>
      </dsp:txXfrm>
    </dsp:sp>
    <dsp:sp modelId="{541F53FB-85C2-4C11-AEAF-05EA73FDEFE3}">
      <dsp:nvSpPr>
        <dsp:cNvPr id="0" name=""/>
        <dsp:cNvSpPr/>
      </dsp:nvSpPr>
      <dsp:spPr>
        <a:xfrm>
          <a:off x="4379874" y="4143099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N=1</a:t>
          </a:r>
          <a:endParaRPr lang="zh-CN" altLang="en-US" sz="4900" kern="1200" dirty="0"/>
        </a:p>
      </dsp:txBody>
      <dsp:txXfrm>
        <a:off x="4400961" y="4164186"/>
        <a:ext cx="1397767" cy="677796"/>
      </dsp:txXfrm>
    </dsp:sp>
    <dsp:sp modelId="{F7559AFF-4134-4786-ADFB-F03D1982B3A4}">
      <dsp:nvSpPr>
        <dsp:cNvPr id="0" name=""/>
        <dsp:cNvSpPr/>
      </dsp:nvSpPr>
      <dsp:spPr>
        <a:xfrm>
          <a:off x="5819816" y="4489768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93405" y="4488685"/>
        <a:ext cx="28798" cy="28798"/>
      </dsp:txXfrm>
    </dsp:sp>
    <dsp:sp modelId="{59333CAB-0402-4B56-956E-FB90E36E2B52}">
      <dsp:nvSpPr>
        <dsp:cNvPr id="0" name=""/>
        <dsp:cNvSpPr/>
      </dsp:nvSpPr>
      <dsp:spPr>
        <a:xfrm>
          <a:off x="6395792" y="4143099"/>
          <a:ext cx="1439941" cy="719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6416879" y="4164186"/>
        <a:ext cx="1397767" cy="677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Numbers, floating numbers, string, mathematical</a:t>
            </a:r>
            <a:r>
              <a:rPr lang="en-US" baseline="0"/>
              <a:t> expressions, print()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etcod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chemeClr val="accent2">
                    <a:lumMod val="75000"/>
                  </a:schemeClr>
                </a:solidFill>
                <a:latin typeface="+mj-lt"/>
              </a:rPr>
              <a:t>Introduction to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/>
              <a:t>Fan Cheng</a:t>
            </a:r>
            <a:br>
              <a:rPr lang="en-US" sz="3011"/>
            </a:br>
            <a:r>
              <a:rPr lang="en-US" sz="3011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Autumn</a:t>
            </a:r>
            <a:r>
              <a:rPr lang="en-US" sz="2013"/>
              <a:t>, 20</a:t>
            </a:r>
            <a:r>
              <a:rPr lang="en-US" altLang="zh-CN" sz="2013"/>
              <a:t>22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799A-8E8A-4C3C-AF72-13251A0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Binary Operator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CB8C-E4C4-4BB3-8A2F-9B15218F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61" y="1504057"/>
            <a:ext cx="8675370" cy="1296144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Donald Knuth explains the traditional rule in his Computers and Typesetting series: "Although formulas within a paragraph always break after binary operations and relations, displayed formulas always break before binary operations"</a:t>
            </a:r>
            <a:endParaRPr lang="zh-CN" alt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B2C43F5-0A5F-4295-A645-DC9F41D7A65C}"/>
              </a:ext>
            </a:extLst>
          </p:cNvPr>
          <p:cNvSpPr txBox="1"/>
          <p:nvPr/>
        </p:nvSpPr>
        <p:spPr>
          <a:xfrm>
            <a:off x="7549480" y="6391361"/>
            <a:ext cx="1941200" cy="3804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怎么漂亮怎么来</a:t>
            </a:r>
            <a:endParaRPr lang="en-US" altLang="zh-CN"/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EE74A6B7-872D-4EB5-8699-CB20145A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20" y="2837136"/>
            <a:ext cx="5184576" cy="1705552"/>
          </a:xfrm>
          <a:prstGeom prst="rect">
            <a:avLst/>
          </a:prstGeom>
        </p:spPr>
      </p:pic>
      <p:pic>
        <p:nvPicPr>
          <p:cNvPr id="10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B69459AD-44F0-412C-9002-53FEC9845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55" y="4643817"/>
            <a:ext cx="5184576" cy="17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799A-8E8A-4C3C-AF72-13251A0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50885"/>
            <a:r>
              <a:rPr lang="en-US" altLang="zh-CN" sz="344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import</a:t>
            </a:r>
            <a:endParaRPr lang="zh-CN" altLang="en-US" sz="3441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CB8C-E4C4-4BB3-8A2F-9B15218F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61" y="1504056"/>
            <a:ext cx="8675370" cy="3672409"/>
          </a:xfrm>
        </p:spPr>
        <p:txBody>
          <a:bodyPr>
            <a:normAutofit/>
          </a:bodyPr>
          <a:lstStyle/>
          <a:p>
            <a:r>
              <a:rPr lang="en-US" altLang="zh-CN"/>
              <a:t>Imports are always put at the top of the file, just after any module comments and docstrings, and before module </a:t>
            </a:r>
            <a:r>
              <a:rPr lang="en-US" altLang="zh-CN" err="1"/>
              <a:t>globals</a:t>
            </a:r>
            <a:r>
              <a:rPr lang="en-US" altLang="zh-CN"/>
              <a:t> and constants.</a:t>
            </a:r>
          </a:p>
          <a:p>
            <a:r>
              <a:rPr lang="en-US" altLang="zh-CN"/>
              <a:t>Imports should be grouped in the following order:</a:t>
            </a:r>
          </a:p>
          <a:p>
            <a:pPr lvl="1"/>
            <a:r>
              <a:rPr lang="en-US" altLang="zh-CN"/>
              <a:t>Standard library imports.</a:t>
            </a:r>
          </a:p>
          <a:p>
            <a:pPr lvl="1"/>
            <a:r>
              <a:rPr lang="en-US" altLang="zh-CN"/>
              <a:t>Related third party imports.</a:t>
            </a:r>
          </a:p>
          <a:p>
            <a:pPr lvl="1"/>
            <a:r>
              <a:rPr lang="en-US" altLang="zh-CN"/>
              <a:t>Local application/library specific imports.</a:t>
            </a:r>
          </a:p>
          <a:p>
            <a:r>
              <a:rPr lang="en-US" altLang="zh-CN"/>
              <a:t>You should put a blank line between each group of imports.</a:t>
            </a:r>
          </a:p>
          <a:p>
            <a:r>
              <a:rPr lang="en-US" altLang="zh-CN"/>
              <a:t>Absolute imports are recommended, as they are usually more readable and tend to be better behaved</a:t>
            </a:r>
          </a:p>
          <a:p>
            <a:r>
              <a:rPr lang="en-US" altLang="zh-CN"/>
              <a:t>Wildcard imports (from &lt;module&gt; import *) should be avoided</a:t>
            </a:r>
            <a:endParaRPr lang="zh-CN" alt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B2C43F5-0A5F-4295-A645-DC9F41D7A65C}"/>
              </a:ext>
            </a:extLst>
          </p:cNvPr>
          <p:cNvSpPr txBox="1"/>
          <p:nvPr/>
        </p:nvSpPr>
        <p:spPr>
          <a:xfrm>
            <a:off x="7549480" y="6400277"/>
            <a:ext cx="1941200" cy="3804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怎么漂亮怎么来</a:t>
            </a:r>
            <a:endParaRPr lang="en-US" altLang="zh-CN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06318A6-1A37-4014-9306-1054CA102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9" y="5347361"/>
            <a:ext cx="2800350" cy="1057275"/>
          </a:xfrm>
          <a:prstGeom prst="rect">
            <a:avLst/>
          </a:prstGeom>
        </p:spPr>
      </p:pic>
      <p:pic>
        <p:nvPicPr>
          <p:cNvPr id="9" name="图片 8" descr="图片包含 文本&#10;&#10;描述已自动生成">
            <a:extLst>
              <a:ext uri="{FF2B5EF4-FFF2-40B4-BE49-F238E27FC236}">
                <a16:creationId xmlns:a16="http://schemas.microsoft.com/office/drawing/2014/main" id="{F67715E3-97E2-4BFD-9B0D-54DEC97E1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5475948"/>
            <a:ext cx="1895475" cy="800100"/>
          </a:xfrm>
          <a:prstGeom prst="rect">
            <a:avLst/>
          </a:prstGeom>
        </p:spPr>
      </p:pic>
      <p:pic>
        <p:nvPicPr>
          <p:cNvPr id="12" name="图片 11" descr="徽标&#10;&#10;低可信度描述已自动生成">
            <a:extLst>
              <a:ext uri="{FF2B5EF4-FFF2-40B4-BE49-F238E27FC236}">
                <a16:creationId xmlns:a16="http://schemas.microsoft.com/office/drawing/2014/main" id="{5ABF2C67-6EE4-405E-957E-CAD84B5A9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89" y="5454494"/>
            <a:ext cx="30670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7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66A-8C49-42FE-A906-07171932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White Space: Pet Peeves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6A7BF-8A67-4567-973D-DDD51D9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7030A0"/>
                </a:solidFill>
              </a:rPr>
              <a:t>Avoid extraneous </a:t>
            </a:r>
            <a:r>
              <a:rPr lang="en-US" altLang="zh-CN"/>
              <a:t>whitespace in the following situations:</a:t>
            </a:r>
          </a:p>
          <a:p>
            <a:pPr lvl="1"/>
            <a:r>
              <a:rPr lang="en-US" altLang="zh-CN"/>
              <a:t>Immediately inside parentheses, brackets or braces: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Between a trailing comma and a following close parenthesis: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BF975-8390-4E78-ABDC-48401A9B5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9" y="2798731"/>
            <a:ext cx="3815507" cy="124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78D772-E42E-4D78-ADAC-9C007A0A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16" y="2800201"/>
            <a:ext cx="3816424" cy="1246323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4B0E56B4-D1A7-4DA9-A3C9-B4DA1E310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05" y="4816425"/>
            <a:ext cx="2375347" cy="130261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6763557B-82C2-4ED2-A578-072D81781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16" y="4816425"/>
            <a:ext cx="2088232" cy="13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5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66A-8C49-42FE-A906-07171932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White Space: Pet Peeves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6A7BF-8A67-4567-973D-DDD51D9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7030A0"/>
                </a:solidFill>
              </a:rPr>
              <a:t>Avoid extraneous </a:t>
            </a:r>
            <a:r>
              <a:rPr lang="en-US" altLang="zh-CN"/>
              <a:t>whitespace in the following situations:</a:t>
            </a:r>
          </a:p>
          <a:p>
            <a:pPr lvl="1"/>
            <a:r>
              <a:rPr lang="en-US" altLang="zh-CN"/>
              <a:t>Immediately before a comma, semicolon, or colon: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368777" lvl="1" indent="0">
              <a:buNone/>
            </a:pPr>
            <a:endParaRPr lang="en-US" altLang="zh-CN"/>
          </a:p>
          <a:p>
            <a:pPr marL="368777" lvl="1" indent="0">
              <a:buNone/>
            </a:pPr>
            <a:endParaRPr lang="en-US" altLang="zh-CN"/>
          </a:p>
          <a:p>
            <a:pPr lvl="1"/>
            <a:r>
              <a:rPr lang="en-US" altLang="zh-CN"/>
              <a:t>Immediately before the open parenthesis that starts the argument list of a function call: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8971808-E242-4793-9F9D-05CE9A815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8" y="2805273"/>
            <a:ext cx="4104456" cy="1099075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506830B9-E49D-45FC-AEB5-80BF1083A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68" y="2800201"/>
            <a:ext cx="4680520" cy="111535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658E874-C4D0-42FB-B65D-A0B8DC2E3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8" y="5014214"/>
            <a:ext cx="1948903" cy="1179052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C3B0FE4D-4C06-4E6E-A67E-522B3028A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69" y="5014214"/>
            <a:ext cx="2220870" cy="11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66A-8C49-42FE-A906-07171932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White Space: Pet Peeves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6A7BF-8A67-4567-973D-DDD51D9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7030A0"/>
                </a:solidFill>
              </a:rPr>
              <a:t>Avoid extraneous </a:t>
            </a:r>
            <a:r>
              <a:rPr lang="en-US" altLang="zh-CN"/>
              <a:t>whitespace in the following situations:</a:t>
            </a:r>
          </a:p>
          <a:p>
            <a:pPr lvl="1"/>
            <a:r>
              <a:rPr lang="en-US" altLang="zh-CN"/>
              <a:t>Immediately before the open parenthesis that starts an indexing or slicing: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More than one space around an assignment (or other) operator to align it with another:</a:t>
            </a:r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438A8-5C46-4584-87F9-004D26C1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8" y="2728193"/>
            <a:ext cx="3384376" cy="122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1D838F-38F0-4E8D-A872-BE41FA94E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15" y="2728193"/>
            <a:ext cx="3708447" cy="122428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63C7B5E9-AFB4-4671-BD8A-7E68CF1AD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8" y="4831240"/>
            <a:ext cx="2952328" cy="1833825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2B1C4DD7-3700-43AC-A73C-91301D98F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15" y="4831240"/>
            <a:ext cx="2999613" cy="18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6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66A-8C49-42FE-A906-07171932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White Space: Recommendations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06A7BF-8A67-4567-973D-DDD51D98F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Avoid trailing whitespace anywhere. </a:t>
                </a:r>
              </a:p>
              <a:p>
                <a:r>
                  <a:rPr lang="en-US" altLang="zh-CN" dirty="0"/>
                  <a:t>Always surround these binary operators with a single space on either side: assignment (=), augmented assignment (+=, -= etc.), comparisons (==, &lt;, &gt;, !=, &lt;&gt;, &lt;=, &gt;=, in, not in, is, is not), Booleans (and, or, not).</a:t>
                </a:r>
              </a:p>
              <a:p>
                <a:r>
                  <a:rPr lang="en-US" altLang="zh-CN" dirty="0"/>
                  <a:t>If operators with different priorities are used, consider adding whitespace around the operators with the lowest priority(</a:t>
                </a:r>
                <a:r>
                  <a:rPr lang="en-US" altLang="zh-CN" dirty="0" err="1"/>
                  <a:t>ies</a:t>
                </a:r>
                <a:r>
                  <a:rPr lang="en-US" altLang="zh-CN" dirty="0"/>
                  <a:t>). Use your own judgment; however, never use more than one space, and always have the same amount of whitespace on both sides of a binary operator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Function annotations should use the normal rules for colons and always have spaces around the -&gt; arrow if present.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06A7BF-8A67-4567-973D-DDD51D98F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2" t="-1637" r="-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3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66A-8C49-42FE-A906-07171932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White Space: Recommendations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6A7BF-8A67-4567-973D-DDD51D9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Don't use spaces around the = sign when used to indicate a keyword argument, or when used to indicate a default value for an unannotated function parameter</a:t>
            </a:r>
          </a:p>
          <a:p>
            <a:pPr lvl="1"/>
            <a:r>
              <a:rPr lang="en-US" altLang="zh-CN"/>
              <a:t>When combining an argument annotation with a default value, however, do use spaces around the = sign:</a:t>
            </a:r>
          </a:p>
          <a:p>
            <a:r>
              <a:rPr lang="en-US" altLang="zh-CN"/>
              <a:t>Compound statements (multiple statements on the same line) are generally discouraged</a:t>
            </a:r>
          </a:p>
          <a:p>
            <a:r>
              <a:rPr lang="en-US" altLang="zh-CN"/>
              <a:t>While sometimes it's okay to put an if/for/while with a small body on the same line, never do this for multi-clause statements. Also avoid folding such long lines!</a:t>
            </a:r>
          </a:p>
        </p:txBody>
      </p:sp>
    </p:spTree>
    <p:extLst>
      <p:ext uri="{BB962C8B-B14F-4D97-AF65-F5344CB8AC3E}">
        <p14:creationId xmlns:p14="http://schemas.microsoft.com/office/powerpoint/2010/main" val="236311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66A-8C49-42FE-A906-07171932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White Space: Summary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6A7BF-8A67-4567-973D-DDD51D9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" y="1877485"/>
            <a:ext cx="8675370" cy="15707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zh-CN" altLang="en-US"/>
              <a:t>代码符合英文写作规划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用空格把程序切割成一个个合适的小的单元。每个单元有清晰的意思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风格要统一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不要挤成一坨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清晰最重要</a:t>
            </a:r>
            <a:endParaRPr lang="en-US" altLang="zh-CN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F82B0FA-EDD4-4DF1-8972-2EB7CBEA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0" y="3808313"/>
            <a:ext cx="4181152" cy="1747217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46EE6A20-FFC1-4459-8991-860E4772C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76" y="3808313"/>
            <a:ext cx="4924723" cy="17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9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66A-8C49-42FE-A906-07171932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Name Convention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6A7BF-8A67-4567-973D-DDD51D9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无名天地之始，有名万物之母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en-US"/>
              <a:t>命名</a:t>
            </a:r>
            <a:r>
              <a:rPr lang="en-US" altLang="zh-CN"/>
              <a:t>: </a:t>
            </a:r>
            <a:r>
              <a:rPr lang="en-US" altLang="zh-CN" err="1"/>
              <a:t>xxx_xxx_xxxxx</a:t>
            </a:r>
            <a:endParaRPr lang="en-US" altLang="zh-CN"/>
          </a:p>
          <a:p>
            <a:r>
              <a:rPr lang="zh-CN" altLang="en-US"/>
              <a:t>大小写区分规则：</a:t>
            </a:r>
            <a:r>
              <a:rPr lang="en-US" altLang="zh-CN" err="1"/>
              <a:t>module_name</a:t>
            </a:r>
            <a:r>
              <a:rPr lang="en-US" altLang="zh-CN"/>
              <a:t>, </a:t>
            </a:r>
            <a:r>
              <a:rPr lang="en-US" altLang="zh-CN" err="1"/>
              <a:t>package_name</a:t>
            </a:r>
            <a:r>
              <a:rPr lang="en-US" altLang="zh-CN"/>
              <a:t>, </a:t>
            </a:r>
            <a:r>
              <a:rPr lang="en-US" altLang="zh-CN" err="1"/>
              <a:t>ClassName</a:t>
            </a:r>
            <a:r>
              <a:rPr lang="en-US" altLang="zh-CN"/>
              <a:t>, </a:t>
            </a:r>
            <a:r>
              <a:rPr lang="en-US" altLang="zh-CN" err="1"/>
              <a:t>method_name</a:t>
            </a:r>
            <a:r>
              <a:rPr lang="en-US" altLang="zh-CN"/>
              <a:t>, </a:t>
            </a:r>
            <a:r>
              <a:rPr lang="en-US" altLang="zh-CN" err="1"/>
              <a:t>ExceptionName</a:t>
            </a:r>
            <a:r>
              <a:rPr lang="en-US" altLang="zh-CN"/>
              <a:t>, </a:t>
            </a:r>
            <a:r>
              <a:rPr lang="en-US" altLang="zh-CN" err="1"/>
              <a:t>function_name</a:t>
            </a:r>
            <a:r>
              <a:rPr lang="en-US" altLang="zh-CN"/>
              <a:t>, GLOBAL_CONSTANT_NAME, </a:t>
            </a:r>
            <a:r>
              <a:rPr lang="en-US" altLang="zh-CN" err="1"/>
              <a:t>global_var_name</a:t>
            </a:r>
            <a:r>
              <a:rPr lang="en-US" altLang="zh-CN"/>
              <a:t>, </a:t>
            </a:r>
            <a:r>
              <a:rPr lang="en-US" altLang="zh-CN" err="1"/>
              <a:t>instance_var_name</a:t>
            </a:r>
            <a:r>
              <a:rPr lang="en-US" altLang="zh-CN"/>
              <a:t>, </a:t>
            </a:r>
            <a:r>
              <a:rPr lang="en-US" altLang="zh-CN" err="1"/>
              <a:t>function_parameter_name</a:t>
            </a:r>
            <a:r>
              <a:rPr lang="en-US" altLang="zh-CN"/>
              <a:t>, </a:t>
            </a:r>
            <a:r>
              <a:rPr lang="en-US" altLang="zh-CN" err="1"/>
              <a:t>local_var_name</a:t>
            </a:r>
            <a:r>
              <a:rPr lang="en-US" altLang="zh-CN"/>
              <a:t>. CLASS_CONSTANT_NAME</a:t>
            </a:r>
          </a:p>
          <a:p>
            <a:r>
              <a:rPr lang="en-US" altLang="zh-CN"/>
              <a:t>Names to Avoid</a:t>
            </a:r>
          </a:p>
          <a:p>
            <a:pPr lvl="1"/>
            <a:r>
              <a:rPr lang="en-US" altLang="zh-CN"/>
              <a:t>Never use the characters 'l' (lowercase letter </a:t>
            </a:r>
            <a:r>
              <a:rPr lang="en-US" altLang="zh-CN" err="1"/>
              <a:t>el</a:t>
            </a:r>
            <a:r>
              <a:rPr lang="en-US" altLang="zh-CN"/>
              <a:t>), 'O' (uppercase letter oh), or 'I' (uppercase letter eye) as single character variable names.</a:t>
            </a:r>
          </a:p>
          <a:p>
            <a:pPr lvl="1"/>
            <a:r>
              <a:rPr lang="en-US" altLang="zh-CN"/>
              <a:t>In some fonts, these characters are indistinguishable from the numerals one and zero. When tempted to use 'l', use 'L' instead.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9E15A-934B-408C-8B04-0AEE75A29BFA}"/>
              </a:ext>
            </a:extLst>
          </p:cNvPr>
          <p:cNvSpPr txBox="1"/>
          <p:nvPr/>
        </p:nvSpPr>
        <p:spPr>
          <a:xfrm>
            <a:off x="4453136" y="5960769"/>
            <a:ext cx="5029200" cy="380425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zh-CN" altLang="en-US"/>
              <a:t>https://www.python.org/dev/peps/pep-0008/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323796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66A-8C49-42FE-A906-07171932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Warning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Fatal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6A7BF-8A67-4567-973D-DDD51D9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" y="4574504"/>
            <a:ext cx="8675370" cy="1743170"/>
          </a:xfrm>
        </p:spPr>
        <p:txBody>
          <a:bodyPr/>
          <a:lstStyle/>
          <a:p>
            <a:r>
              <a:rPr lang="zh-CN" altLang="en-US" dirty="0"/>
              <a:t>安全生产：不带电操作</a:t>
            </a:r>
            <a:endParaRPr lang="en-US" altLang="zh-CN" dirty="0"/>
          </a:p>
          <a:p>
            <a:r>
              <a:rPr lang="zh-CN" altLang="en-US" dirty="0"/>
              <a:t>海恩法则，是航空界关于飞行安全的法则。</a:t>
            </a:r>
            <a:endParaRPr lang="en-US" altLang="zh-CN" dirty="0"/>
          </a:p>
          <a:p>
            <a:r>
              <a:rPr lang="zh-CN" altLang="en-US" dirty="0"/>
              <a:t>海恩法则指出</a:t>
            </a:r>
            <a:r>
              <a:rPr lang="en-US" altLang="zh-CN" dirty="0"/>
              <a:t>: </a:t>
            </a:r>
            <a:r>
              <a:rPr lang="zh-CN" altLang="en-US" dirty="0"/>
              <a:t>每一起严重事故的背后，必然有</a:t>
            </a:r>
            <a:r>
              <a:rPr lang="en-US" altLang="zh-CN" dirty="0"/>
              <a:t>29</a:t>
            </a:r>
            <a:r>
              <a:rPr lang="zh-CN" altLang="en-US" dirty="0"/>
              <a:t>次轻微事故和</a:t>
            </a:r>
            <a:r>
              <a:rPr lang="en-US" altLang="zh-CN" dirty="0"/>
              <a:t>300</a:t>
            </a:r>
            <a:r>
              <a:rPr lang="zh-CN" altLang="en-US" dirty="0"/>
              <a:t>起未遂先兆以及</a:t>
            </a:r>
            <a:r>
              <a:rPr lang="en-US" altLang="zh-CN" dirty="0"/>
              <a:t>1000</a:t>
            </a:r>
            <a:r>
              <a:rPr lang="zh-CN" altLang="en-US" dirty="0"/>
              <a:t>起事故隐患。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4AFD06-D33B-056D-3E59-B1A7A026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54" y="1460040"/>
            <a:ext cx="3731491" cy="275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0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780728" y="1576065"/>
            <a:ext cx="806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Review of Past Lectures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200965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Leap year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1114" y="1199639"/>
            <a:ext cx="8496944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A year is called leap: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It is divisible by 4 exactly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If it is divisible by 100, it should be divisible by 400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Write a function to implement it, </a:t>
            </a:r>
            <a:r>
              <a:rPr lang="en-US" altLang="zh-CN" sz="1870" u="sng">
                <a:solidFill>
                  <a:srgbClr val="C00000"/>
                </a:solidFill>
              </a:rPr>
              <a:t>try to simplify your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2735378"/>
            <a:ext cx="4010025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90" y="2734494"/>
            <a:ext cx="3903493" cy="181927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21D97BC8-8EC1-4C9C-9437-138DE99D2EE9}"/>
              </a:ext>
            </a:extLst>
          </p:cNvPr>
          <p:cNvSpPr txBox="1"/>
          <p:nvPr/>
        </p:nvSpPr>
        <p:spPr>
          <a:xfrm>
            <a:off x="6651503" y="6184577"/>
            <a:ext cx="2661280" cy="3804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精简：减少错误的可能</a:t>
            </a:r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28ABF-493C-4DDF-BB8F-0DC88C4D9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6" y="5006691"/>
            <a:ext cx="8496944" cy="7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4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327044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>
                <a:solidFill>
                  <a:schemeClr val="accent2">
                    <a:lumMod val="75000"/>
                  </a:schemeClr>
                </a:solidFill>
              </a:rPr>
              <a:t>数据结构的遍历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6752" y="1336504"/>
            <a:ext cx="8496944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870"/>
              <a:t>特别小心：一边遍历数据结构，一边修改数据结构</a:t>
            </a:r>
            <a:endParaRPr lang="en-US" altLang="zh-CN" sz="1870"/>
          </a:p>
        </p:txBody>
      </p:sp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49133B2-361A-4DD1-9495-1840CA05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0" y="1885321"/>
            <a:ext cx="3519686" cy="153065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3B1EE12-083E-45C6-B732-A9B73FE44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92" y="3624587"/>
            <a:ext cx="3831704" cy="2930498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1135046A-FB40-4055-A9D5-BA8844A2CA14}"/>
              </a:ext>
            </a:extLst>
          </p:cNvPr>
          <p:cNvSpPr txBox="1"/>
          <p:nvPr/>
        </p:nvSpPr>
        <p:spPr>
          <a:xfrm>
            <a:off x="6961281" y="3624587"/>
            <a:ext cx="2661280" cy="66851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/>
              <a:t>从逻辑上面删除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copy</a:t>
            </a:r>
          </a:p>
        </p:txBody>
      </p: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5B9A0722-4841-45AB-A470-598EF9672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40" y="1870970"/>
            <a:ext cx="495300" cy="1343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1C51C-A9C1-4366-AFFC-AA5521922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40" y="3626308"/>
            <a:ext cx="428625" cy="1800225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5D8B0091-E005-4596-A02D-DA02389902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2" y="3624587"/>
            <a:ext cx="485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9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760144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China Reminder Theorem(</a:t>
            </a:r>
            <a:r>
              <a:rPr lang="zh-CN" altLang="en-US" sz="3441">
                <a:solidFill>
                  <a:schemeClr val="accent2">
                    <a:lumMod val="75000"/>
                  </a:schemeClr>
                </a:solidFill>
              </a:rPr>
              <a:t>中国剩余定理</a:t>
            </a:r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1114" y="1199639"/>
            <a:ext cx="8496944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870"/>
              <a:t>今有物不知其数</a:t>
            </a:r>
            <a:r>
              <a:rPr lang="en-US" altLang="zh-CN" sz="1870"/>
              <a:t>,</a:t>
            </a:r>
            <a:r>
              <a:rPr lang="zh-CN" altLang="en-US" sz="1870"/>
              <a:t>三三数之剩二</a:t>
            </a:r>
            <a:r>
              <a:rPr lang="en-US" altLang="zh-CN" sz="1870"/>
              <a:t>,</a:t>
            </a:r>
            <a:r>
              <a:rPr lang="zh-CN" altLang="en-US" sz="1870"/>
              <a:t>五五数之剩三</a:t>
            </a:r>
            <a:r>
              <a:rPr lang="en-US" altLang="zh-CN" sz="1870"/>
              <a:t>,</a:t>
            </a:r>
            <a:r>
              <a:rPr lang="zh-CN" altLang="en-US" sz="1870"/>
              <a:t>七七数之剩二</a:t>
            </a:r>
            <a:r>
              <a:rPr lang="en-US" altLang="zh-CN" sz="1870"/>
              <a:t>,</a:t>
            </a:r>
            <a:r>
              <a:rPr lang="zh-CN" altLang="en-US" sz="1870"/>
              <a:t>问物几何</a:t>
            </a:r>
            <a:r>
              <a:rPr lang="en-US" altLang="zh-CN" sz="1870"/>
              <a:t>?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zh-CN" altLang="en-US" sz="1870"/>
              <a:t>三人同行七十稀</a:t>
            </a:r>
            <a:r>
              <a:rPr lang="en-US" altLang="zh-CN" sz="1870"/>
              <a:t>,</a:t>
            </a:r>
            <a:r>
              <a:rPr lang="zh-CN" altLang="en-US" sz="1870"/>
              <a:t>把除以</a:t>
            </a:r>
            <a:r>
              <a:rPr lang="en-US" altLang="zh-CN" sz="1870"/>
              <a:t>3</a:t>
            </a:r>
            <a:r>
              <a:rPr lang="zh-CN" altLang="en-US" sz="1870"/>
              <a:t>所得的余数用</a:t>
            </a:r>
            <a:r>
              <a:rPr lang="en-US" altLang="zh-CN" sz="1870"/>
              <a:t>70</a:t>
            </a:r>
            <a:r>
              <a:rPr lang="zh-CN" altLang="en-US" sz="1870"/>
              <a:t>乘</a:t>
            </a:r>
            <a:r>
              <a:rPr lang="en-US" altLang="zh-CN" sz="1870"/>
              <a:t>.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zh-CN" altLang="en-US" sz="1870"/>
              <a:t>五树梅花日一枝</a:t>
            </a:r>
            <a:r>
              <a:rPr lang="en-US" altLang="zh-CN" sz="1870"/>
              <a:t>,</a:t>
            </a:r>
            <a:r>
              <a:rPr lang="zh-CN" altLang="en-US" sz="1870"/>
              <a:t>把除以</a:t>
            </a:r>
            <a:r>
              <a:rPr lang="en-US" altLang="zh-CN" sz="1870"/>
              <a:t>5</a:t>
            </a:r>
            <a:r>
              <a:rPr lang="zh-CN" altLang="en-US" sz="1870"/>
              <a:t>所得的余数用</a:t>
            </a:r>
            <a:r>
              <a:rPr lang="en-US" altLang="zh-CN" sz="1870"/>
              <a:t>21</a:t>
            </a:r>
            <a:r>
              <a:rPr lang="zh-CN" altLang="en-US" sz="1870"/>
              <a:t>乘</a:t>
            </a:r>
            <a:r>
              <a:rPr lang="en-US" altLang="zh-CN" sz="1870"/>
              <a:t>.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zh-CN" altLang="en-US" sz="1870"/>
              <a:t>七子团圆正半月</a:t>
            </a:r>
            <a:r>
              <a:rPr lang="en-US" altLang="zh-CN" sz="1870"/>
              <a:t>,</a:t>
            </a:r>
            <a:r>
              <a:rPr lang="zh-CN" altLang="en-US" sz="1870"/>
              <a:t>把除以</a:t>
            </a:r>
            <a:r>
              <a:rPr lang="en-US" altLang="zh-CN" sz="1870"/>
              <a:t>7</a:t>
            </a:r>
            <a:r>
              <a:rPr lang="zh-CN" altLang="en-US" sz="1870"/>
              <a:t>所得的余数用</a:t>
            </a:r>
            <a:r>
              <a:rPr lang="en-US" altLang="zh-CN" sz="1870"/>
              <a:t>15</a:t>
            </a:r>
            <a:r>
              <a:rPr lang="zh-CN" altLang="en-US" sz="1870"/>
              <a:t>乘</a:t>
            </a:r>
            <a:r>
              <a:rPr lang="en-US" altLang="zh-CN" sz="1870"/>
              <a:t>.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zh-CN" altLang="en-US" sz="1870"/>
              <a:t>除百零五便得知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Please write a program to find all the solutions within 0 and 10000.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0" y="3018598"/>
            <a:ext cx="4104456" cy="22638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60" y="5311298"/>
            <a:ext cx="7173802" cy="14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8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455714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Intersection of two circles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1114" y="1199639"/>
            <a:ext cx="8496944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Given the positions and radius, please find the number of intersections of two circles.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 err="1"/>
              <a:t>def</a:t>
            </a:r>
            <a:r>
              <a:rPr lang="en-US" altLang="zh-CN" sz="1870"/>
              <a:t> f(x1, y1, r1,  x2, y2, r2):</a:t>
            </a:r>
          </a:p>
        </p:txBody>
      </p:sp>
      <p:pic>
        <p:nvPicPr>
          <p:cNvPr id="8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81" y="2656185"/>
            <a:ext cx="278916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CD40BB9-4596-40CB-BC72-CA7DD004B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44" y="2329656"/>
            <a:ext cx="38004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0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417210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Max Consecutive Ones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1114" y="1199639"/>
            <a:ext cx="8496944" cy="2682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Given a binary array, find the maximum number of consecutive 1s in this array.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Example 1: </a:t>
            </a:r>
          </a:p>
          <a:p>
            <a:r>
              <a:rPr lang="en-US" altLang="zh-CN" sz="1870"/>
              <a:t>	Input: [1,1,0,1,1,1] </a:t>
            </a:r>
          </a:p>
          <a:p>
            <a:r>
              <a:rPr lang="en-US" altLang="zh-CN" sz="1870"/>
              <a:t>	Output: 3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Explanation: The first two digits or the last three digits are consecutive 1s. </a:t>
            </a:r>
          </a:p>
          <a:p>
            <a:r>
              <a:rPr lang="en-US" altLang="zh-CN" sz="1870"/>
              <a:t>	        The maximum number of consecutive 1s is 3.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Note: 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The input array will only contain 0 and 1. 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The length of input array is a positive integer and will not exceed 10,000 </a:t>
            </a:r>
          </a:p>
        </p:txBody>
      </p:sp>
    </p:spTree>
    <p:extLst>
      <p:ext uri="{BB962C8B-B14F-4D97-AF65-F5344CB8AC3E}">
        <p14:creationId xmlns:p14="http://schemas.microsoft.com/office/powerpoint/2010/main" val="4209631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597554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Best Time to Buy and Sell Stock II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2736" y="1199639"/>
            <a:ext cx="8625322" cy="1531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Say you have an array for which the </a:t>
            </a:r>
            <a:r>
              <a:rPr lang="en-US" altLang="zh-CN" sz="1870" err="1"/>
              <a:t>ith</a:t>
            </a:r>
            <a:r>
              <a:rPr lang="en-US" altLang="zh-CN" sz="1870"/>
              <a:t> element is the price of a given stock on day </a:t>
            </a:r>
            <a:r>
              <a:rPr lang="en-US" altLang="zh-CN" sz="1870" err="1"/>
              <a:t>i</a:t>
            </a:r>
            <a:r>
              <a:rPr lang="en-US" altLang="zh-CN" sz="1870"/>
              <a:t>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Design an algorithm to find the maximum profit. You may complete as many transactions as you like (</a:t>
            </a:r>
            <a:r>
              <a:rPr lang="en-US" altLang="zh-CN" sz="1870" err="1"/>
              <a:t>ie</a:t>
            </a:r>
            <a:r>
              <a:rPr lang="en-US" altLang="zh-CN" sz="1870"/>
              <a:t>, buy one and sell one share of the stock multiple times). However, you may not engage in multiple transactions at the same time (</a:t>
            </a:r>
            <a:r>
              <a:rPr lang="en-US" altLang="zh-CN" sz="1870" err="1"/>
              <a:t>ie</a:t>
            </a:r>
            <a:r>
              <a:rPr lang="en-US" altLang="zh-CN" sz="1870"/>
              <a:t>, you must sell the stock before you buy again).</a:t>
            </a:r>
          </a:p>
        </p:txBody>
      </p:sp>
    </p:spTree>
    <p:extLst>
      <p:ext uri="{BB962C8B-B14F-4D97-AF65-F5344CB8AC3E}">
        <p14:creationId xmlns:p14="http://schemas.microsoft.com/office/powerpoint/2010/main" val="293057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52736" y="577802"/>
            <a:ext cx="773237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Longest Continuous Increasing Subsequence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1114" y="1199639"/>
            <a:ext cx="8496944" cy="383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Given an unsorted array of integers, find the length of longest continuous increasing subsequence.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Example 1:</a:t>
            </a:r>
          </a:p>
          <a:p>
            <a:r>
              <a:rPr lang="en-US" altLang="zh-CN" sz="1870"/>
              <a:t>	Input: [1,3,5,4,7]</a:t>
            </a:r>
          </a:p>
          <a:p>
            <a:r>
              <a:rPr lang="en-US" altLang="zh-CN" sz="1870"/>
              <a:t>	Output: 3</a:t>
            </a:r>
          </a:p>
          <a:p>
            <a:r>
              <a:rPr lang="en-US" altLang="zh-CN" sz="1870"/>
              <a:t>    Explanation: The longest continuous increasing subsequence is [1,3,5], its length is 3.  </a:t>
            </a:r>
          </a:p>
          <a:p>
            <a:r>
              <a:rPr lang="en-US" altLang="zh-CN" sz="1870"/>
              <a:t>    Even though [1,3,5,7] is also an increasing subsequence, it's not a continuous one </a:t>
            </a:r>
          </a:p>
          <a:p>
            <a:r>
              <a:rPr lang="en-US" altLang="zh-CN" sz="1870"/>
              <a:t>    where 5 and 7 are separated by 4.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Example 2:</a:t>
            </a:r>
          </a:p>
          <a:p>
            <a:r>
              <a:rPr lang="en-US" altLang="zh-CN" sz="1870"/>
              <a:t>	Input: [2,2,2,2,2]</a:t>
            </a:r>
          </a:p>
          <a:p>
            <a:r>
              <a:rPr lang="en-US" altLang="zh-CN" sz="1870"/>
              <a:t>	Output: 1</a:t>
            </a:r>
          </a:p>
          <a:p>
            <a:r>
              <a:rPr lang="en-US" altLang="zh-CN" sz="1870"/>
              <a:t>    Explanation: The longest continuous increasing subsequence is [2], its length is 1.</a:t>
            </a:r>
          </a:p>
          <a:p>
            <a:r>
              <a:rPr lang="en-US" altLang="zh-CN" sz="1870"/>
              <a:t>    Note: Length of the array will not exceed 10,000.</a:t>
            </a:r>
          </a:p>
        </p:txBody>
      </p:sp>
    </p:spTree>
    <p:extLst>
      <p:ext uri="{BB962C8B-B14F-4D97-AF65-F5344CB8AC3E}">
        <p14:creationId xmlns:p14="http://schemas.microsoft.com/office/powerpoint/2010/main" val="113954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20577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Hanoi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383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The Tower of Hanoi 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汉诺塔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 is a mathematical game or puzzle.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It consists of three rods and a number of disks of different sizes, which can slide onto any rod.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The puzzle starts with the disks in a neat stack in ascending order of size on one rod, the smallest at the top, thus making a conical shape.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The objective of the puzzle is to move the entire stack to another rod, obeying the following simple rules:</a:t>
            </a:r>
          </a:p>
          <a:p>
            <a:pPr marL="932642" lvl="1" indent="-457200">
              <a:buFont typeface="+mj-lt"/>
              <a:buAutoNum type="alphaUcPeriod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Only one disk can be moved at a time.</a:t>
            </a:r>
          </a:p>
          <a:p>
            <a:pPr marL="932642" lvl="1" indent="-457200">
              <a:buFont typeface="+mj-lt"/>
              <a:buAutoNum type="alphaUcPeriod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Each move consists of taking the upper disk from one of the stacks and placing it on top of another stack or on an empty rod.</a:t>
            </a:r>
          </a:p>
          <a:p>
            <a:pPr marL="932642" lvl="1" indent="-457200">
              <a:buFont typeface="+mj-lt"/>
              <a:buAutoNum type="alphaUcPeriod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No disk may be placed on top of a smaller disk</a:t>
            </a:r>
          </a:p>
          <a:p>
            <a:r>
              <a:rPr lang="en-US" altLang="zh-CN">
                <a:ea typeface="华文楷体" pitchFamily="2" charset="-122"/>
                <a:cs typeface="Times New Roman" pitchFamily="18" charset="0"/>
              </a:rPr>
              <a:t>      Give a solution to this problem.</a:t>
            </a:r>
          </a:p>
          <a:p>
            <a:r>
              <a:rPr lang="zh-CN" altLang="en-US">
                <a:ea typeface="华文楷体" pitchFamily="2" charset="-122"/>
                <a:cs typeface="Times New Roman" pitchFamily="18" charset="0"/>
              </a:rPr>
              <a:t>假定，任务是从圆柱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，将圆盘经过圆柱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，全部移动到圆柱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3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。输出移动的过程。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050" name="Picture 2" descr="https://upload.wikimedia.org/wikipedia/commons/thumb/0/07/Tower_of_Hanoi.jpeg/300px-Tower_of_Hano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2" y="5104457"/>
            <a:ext cx="2857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66"/>
    </mc:Choice>
    <mc:Fallback xmlns="">
      <p:transition spd="slow" advTm="3606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151EAD6-A6CE-4D0A-923B-AB74E612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" y="771643"/>
            <a:ext cx="4962533" cy="476477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7FE6A47-E3F8-4DFD-B861-DB857EDF9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141" y="771643"/>
            <a:ext cx="1609528" cy="38953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5755AD-2250-4AF2-B37F-58BC64C1ADA5}"/>
              </a:ext>
            </a:extLst>
          </p:cNvPr>
          <p:cNvSpPr txBox="1"/>
          <p:nvPr/>
        </p:nvSpPr>
        <p:spPr>
          <a:xfrm>
            <a:off x="1079056" y="5726939"/>
            <a:ext cx="7900288" cy="12447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回顾：函数可以递归定义。但是函数调用时，即使函数名相同，参数不同也可以认为是不同的函数调用。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为方便理解，</a:t>
            </a:r>
            <a:r>
              <a:rPr lang="en-US" altLang="zh-CN" dirty="0"/>
              <a:t>Hanoi(n-1, x, z, y)</a:t>
            </a:r>
            <a:r>
              <a:rPr lang="zh-CN" altLang="en-US" dirty="0"/>
              <a:t>可以等价看成函数</a:t>
            </a:r>
            <a:r>
              <a:rPr lang="en-US" altLang="zh-CN" dirty="0"/>
              <a:t>f(n-1) </a:t>
            </a:r>
            <a:r>
              <a:rPr lang="zh-CN" altLang="en-US" dirty="0"/>
              <a:t>；</a:t>
            </a:r>
            <a:r>
              <a:rPr lang="en-US" altLang="zh-CN" dirty="0"/>
              <a:t> Hanoi(n-1, y, x, z)</a:t>
            </a:r>
            <a:r>
              <a:rPr lang="zh-CN" altLang="en-US" dirty="0"/>
              <a:t>可以等价看成函数</a:t>
            </a:r>
            <a:r>
              <a:rPr lang="en-US" altLang="zh-CN" dirty="0"/>
              <a:t>g(n-1)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20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104953"/>
              </p:ext>
            </p:extLst>
          </p:nvPr>
        </p:nvGraphicFramePr>
        <p:xfrm>
          <a:off x="937313" y="1297869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43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31284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>
                <a:solidFill>
                  <a:schemeClr val="accent2">
                    <a:lumMod val="75000"/>
                  </a:schemeClr>
                </a:solidFill>
              </a:rPr>
              <a:t>Programming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114" y="1199639"/>
            <a:ext cx="8496944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In principle, all the popular PLs have the following elements: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Input and output: </a:t>
            </a:r>
          </a:p>
          <a:p>
            <a:pPr marL="1236635" lvl="2" indent="-285750">
              <a:buFont typeface="Wingdings" panose="05000000000000000000" pitchFamily="2" charset="2"/>
              <a:buChar char="p"/>
            </a:pPr>
            <a:r>
              <a:rPr lang="en-US" altLang="zh-CN" sz="187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input(), </a:t>
            </a:r>
            <a:r>
              <a:rPr lang="en-US" altLang="zh-CN" sz="1870"/>
              <a:t>print()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Types and variables</a:t>
            </a:r>
          </a:p>
          <a:p>
            <a:pPr marL="1236635" lvl="2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type(), id(), </a:t>
            </a:r>
            <a:r>
              <a:rPr lang="en-US" altLang="zh-CN" sz="1870" err="1"/>
              <a:t>int</a:t>
            </a:r>
            <a:r>
              <a:rPr lang="en-US" altLang="zh-CN" sz="1870"/>
              <a:t>(), float(), </a:t>
            </a:r>
            <a:r>
              <a:rPr lang="en-US" altLang="zh-CN" sz="1870" err="1"/>
              <a:t>str</a:t>
            </a:r>
            <a:r>
              <a:rPr lang="en-US" altLang="zh-CN" sz="1870"/>
              <a:t>(), </a:t>
            </a:r>
            <a:r>
              <a:rPr lang="en-US" altLang="zh-CN" sz="1870" err="1"/>
              <a:t>chr</a:t>
            </a:r>
            <a:r>
              <a:rPr lang="en-US" altLang="zh-CN" sz="1870"/>
              <a:t>(), </a:t>
            </a:r>
            <a:r>
              <a:rPr lang="en-US" altLang="zh-CN" sz="1870" err="1"/>
              <a:t>ord</a:t>
            </a:r>
            <a:r>
              <a:rPr lang="en-US" altLang="zh-CN" sz="1870"/>
              <a:t>()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Basic expressions: logic, mathematics</a:t>
            </a:r>
          </a:p>
          <a:p>
            <a:pPr marL="1236635" lvl="2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//, /, priority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Conditional expression</a:t>
            </a:r>
          </a:p>
          <a:p>
            <a:pPr marL="1236635" lvl="2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Code block and </a:t>
            </a:r>
            <a:r>
              <a:rPr lang="en-US" altLang="zh-CN" sz="1870" err="1"/>
              <a:t>indetation</a:t>
            </a:r>
            <a:endParaRPr lang="en-US" altLang="zh-CN" sz="1870"/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Loop expression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Function</a:t>
            </a:r>
          </a:p>
          <a:p>
            <a:pPr marL="1236635" lvl="2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Parameters and return values 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File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When you have become familiar with one PL, you could learn another shortly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Don’t learn programming languages but learn how to program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You should master several PLs and use them as your primary 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6469360" y="5896309"/>
            <a:ext cx="2304256" cy="304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chemeClr val="tx1"/>
                </a:solidFill>
              </a:rPr>
              <a:t>Practice makes perfect</a:t>
            </a:r>
          </a:p>
        </p:txBody>
      </p:sp>
    </p:spTree>
    <p:extLst>
      <p:ext uri="{BB962C8B-B14F-4D97-AF65-F5344CB8AC3E}">
        <p14:creationId xmlns:p14="http://schemas.microsoft.com/office/powerpoint/2010/main" val="1478054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980783"/>
              </p:ext>
            </p:extLst>
          </p:nvPr>
        </p:nvGraphicFramePr>
        <p:xfrm>
          <a:off x="1097173" y="1087112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52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972182"/>
              </p:ext>
            </p:extLst>
          </p:nvPr>
        </p:nvGraphicFramePr>
        <p:xfrm>
          <a:off x="1033229" y="1087112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85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02491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>
                <a:solidFill>
                  <a:schemeClr val="accent2">
                    <a:lumMod val="75000"/>
                  </a:schemeClr>
                </a:solidFill>
              </a:rPr>
              <a:t>递归函数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412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函数：一段具有某种</a:t>
            </a:r>
            <a:r>
              <a:rPr lang="zh-CN" altLang="en-US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功能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的代码。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函数执行结束，表示着已经完成了函数</a:t>
            </a:r>
            <a:r>
              <a:rPr lang="zh-CN" altLang="en-US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所定义的功能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。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递归函数：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1. 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自己调用自己 ：从一个参数状态到另一个参数状态的转移 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状态转移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2. 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初始状态结束递归 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保证不会死循环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3.  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一个函数调用由 函数名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+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参数 决定，参数不同、函数名相同也是不同的调用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功能可以是：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函数值，譬如</a:t>
            </a:r>
            <a:r>
              <a:rPr lang="en-US" altLang="zh-CN" err="1">
                <a:ea typeface="华文楷体" pitchFamily="2" charset="-122"/>
                <a:cs typeface="Times New Roman" pitchFamily="18" charset="0"/>
              </a:rPr>
              <a:t>gcd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 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简单，好理解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抽象的一组事件。譬如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Hanoi 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抽象，要仔细分析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有问题？？？从定义出发思考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i="1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	</a:t>
            </a:r>
            <a:r>
              <a:rPr lang="zh-CN" altLang="en-US" i="1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函数：一段具有某种功能的代码。函数执行结束，表示着已经完成了函数所定义的功能。</a:t>
            </a:r>
            <a:endParaRPr lang="en-US" altLang="zh-CN" i="1">
              <a:solidFill>
                <a:srgbClr val="7030A0"/>
              </a:solidFill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endParaRPr lang="en-US" altLang="zh-CN"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66"/>
    </mc:Choice>
    <mc:Fallback xmlns="">
      <p:transition spd="slow" advTm="3606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EC3C12-7B56-4B4A-B8DF-CCC4E10DC19A}"/>
              </a:ext>
            </a:extLst>
          </p:cNvPr>
          <p:cNvSpPr txBox="1"/>
          <p:nvPr/>
        </p:nvSpPr>
        <p:spPr>
          <a:xfrm>
            <a:off x="708720" y="567953"/>
            <a:ext cx="8928992" cy="614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以函数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Hanoi(n, x, y, z)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为例：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定义功能：输出将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个盘子从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途经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搬到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的过程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学习体会！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      由于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Hanoi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中每个小盘子只能放到大盘子上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首先要把盘子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，从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搬到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。必须先将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1-(n-1)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号盘子先搬到中间点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Hanoi(n-1, x, z, y) # 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调用函数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n-1, x, z, 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函数结束运行后，表明已经完成了定义的功能（即输出了所有的步骤！细细体会！！）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然后将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号盘子从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搬到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最后一步，我们需要将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1-(n-1)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号盘子从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搬到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，递归调用即可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Hanoi(n-1, y, x, z)#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调用函数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n-1, x, z, 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函数结束运行后，表明已经完成了定义的功能（即输出了所有的步骤！细细体会！！）</a:t>
            </a:r>
            <a:endParaRPr lang="en-US" altLang="zh-CN" dirty="0">
              <a:solidFill>
                <a:srgbClr val="FF0000"/>
              </a:solidFill>
              <a:ea typeface="华文楷体" pitchFamily="2" charset="-122"/>
              <a:cs typeface="Times New Roman" pitchFamily="18" charset="0"/>
            </a:endParaRPr>
          </a:p>
          <a:p>
            <a:endParaRPr lang="en-US" altLang="zh-CN" dirty="0">
              <a:solidFill>
                <a:srgbClr val="FF0000"/>
              </a:solidFill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 Hanoi(n, x, y, z):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if n == 1:  # </a:t>
            </a:r>
            <a:r>
              <a:rPr lang="zh-CN" altLang="en-US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确保函数会结束递归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print("{}: {}-&gt;{}".format(n, x, z))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return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下面三个函数调用完整地实现了</a:t>
            </a:r>
            <a:r>
              <a:rPr lang="en-US" altLang="zh-C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Hanoi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既定</a:t>
            </a:r>
            <a:r>
              <a:rPr lang="zh-CN" alt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的功能</a:t>
            </a:r>
            <a:r>
              <a:rPr lang="en-US" altLang="zh-C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Hanoi(n-1, x, z, y)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print("{}: {}-&gt;{}".format(n, x, z)) 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Hanoi(n-1, y, x, z)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25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29909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permutation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ea typeface="华文楷体" pitchFamily="2" charset="-122"/>
                <a:cs typeface="Times New Roman" pitchFamily="18" charset="0"/>
              </a:rPr>
              <a:t>问题：生成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1,…,n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的所有排列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问题具有递归的特点：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1-n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可以由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1-(n-1)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插入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得到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函数定义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	def perm(n): # return list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：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每个元素是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1-n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的一个排列 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[[],[],[],…]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E534A-C71F-43A4-AE01-D9E3FCBCDEE8}"/>
              </a:ext>
            </a:extLst>
          </p:cNvPr>
          <p:cNvSpPr txBox="1"/>
          <p:nvPr/>
        </p:nvSpPr>
        <p:spPr>
          <a:xfrm>
            <a:off x="7333456" y="3160241"/>
            <a:ext cx="1608133" cy="124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扩展问题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有序排列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n</a:t>
            </a:r>
            <a:r>
              <a:rPr lang="zh-CN" altLang="en-US"/>
              <a:t>选</a:t>
            </a:r>
            <a:r>
              <a:rPr lang="en-US" altLang="zh-CN"/>
              <a:t>r</a:t>
            </a:r>
            <a:r>
              <a:rPr lang="zh-CN" altLang="en-US"/>
              <a:t>排列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n</a:t>
            </a:r>
            <a:r>
              <a:rPr lang="zh-CN" altLang="en-US"/>
              <a:t>选</a:t>
            </a:r>
            <a:r>
              <a:rPr lang="en-US" altLang="zh-CN"/>
              <a:t>r</a:t>
            </a:r>
            <a:r>
              <a:rPr lang="zh-CN" altLang="en-US"/>
              <a:t>组合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184C66-7114-4B43-89A5-5482DD8F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4" y="2153243"/>
            <a:ext cx="3123376" cy="3690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C92FE-39EF-4B90-8105-DD446D8C4F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9" y="5896545"/>
            <a:ext cx="8830901" cy="7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66"/>
    </mc:Choice>
    <mc:Fallback xmlns="">
      <p:transition spd="slow" advTm="3606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EA9BDA2-22CE-4F60-82DE-D28985EC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12" y="567953"/>
            <a:ext cx="6613376" cy="389339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7B8771C-F8CA-4459-A8D5-A5D2E712D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15" y="4528393"/>
            <a:ext cx="3384376" cy="11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41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35871" y="577802"/>
            <a:ext cx="247215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Eight Queens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1114" y="1199639"/>
            <a:ext cx="8496944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Find the number of solutions for 8 Queens problem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How to check whether a given solution is valid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How to generate all  the possible solutions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 err="1"/>
              <a:t>Ans</a:t>
            </a:r>
            <a:r>
              <a:rPr lang="en-US" altLang="zh-CN" sz="1870"/>
              <a:t>: 92</a:t>
            </a:r>
          </a:p>
        </p:txBody>
      </p:sp>
      <p:pic>
        <p:nvPicPr>
          <p:cNvPr id="1026" name="Picture 2" descr="Image result for eight 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68" y="2636749"/>
            <a:ext cx="2736304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4525144" y="3664297"/>
            <a:ext cx="2808312" cy="304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chemeClr val="tx1"/>
                </a:solidFill>
              </a:rPr>
              <a:t>How to represent a solution?</a:t>
            </a:r>
          </a:p>
        </p:txBody>
      </p:sp>
    </p:spTree>
    <p:extLst>
      <p:ext uri="{BB962C8B-B14F-4D97-AF65-F5344CB8AC3E}">
        <p14:creationId xmlns:p14="http://schemas.microsoft.com/office/powerpoint/2010/main" val="4136848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0A5155-D4D9-41AA-BAC0-D4F72A39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2" y="1144017"/>
            <a:ext cx="6949413" cy="41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888351-6F9E-48FA-B3D6-CC63B9C91A2B}"/>
              </a:ext>
            </a:extLst>
          </p:cNvPr>
          <p:cNvSpPr txBox="1"/>
          <p:nvPr/>
        </p:nvSpPr>
        <p:spPr>
          <a:xfrm>
            <a:off x="782276" y="639901"/>
            <a:ext cx="8712968" cy="1244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看懂</a:t>
            </a:r>
            <a:r>
              <a:rPr lang="en-US" altLang="zh-CN"/>
              <a:t>lec1-lec6</a:t>
            </a:r>
            <a:r>
              <a:rPr lang="zh-CN" altLang="en-US"/>
              <a:t>所有基本语法</a:t>
            </a:r>
            <a:r>
              <a:rPr lang="en-US" altLang="zh-CN"/>
              <a:t>(</a:t>
            </a:r>
            <a:r>
              <a:rPr lang="zh-CN" altLang="en-US"/>
              <a:t>先把走学好</a:t>
            </a:r>
            <a:r>
              <a:rPr lang="en-US" altLang="zh-CN"/>
              <a:t>)</a:t>
            </a:r>
          </a:p>
          <a:p>
            <a:pPr marL="342900" indent="-342900">
              <a:buAutoNum type="arabicPeriod"/>
            </a:pPr>
            <a:r>
              <a:rPr lang="zh-CN" altLang="en-US"/>
              <a:t>熟练掌握。提到一个操作，马上能够记得语法是什么，有哪些细节要注意，有哪些坑要避开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遇到一个任务，要想到使用什么语法，数据结构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7F138-7A2E-4477-A37B-2F394C93BE60}"/>
              </a:ext>
            </a:extLst>
          </p:cNvPr>
          <p:cNvSpPr txBox="1"/>
          <p:nvPr/>
        </p:nvSpPr>
        <p:spPr>
          <a:xfrm>
            <a:off x="782276" y="2080061"/>
            <a:ext cx="8712968" cy="15327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一直写</a:t>
            </a:r>
            <a:r>
              <a:rPr lang="en-US" altLang="zh-CN" err="1"/>
              <a:t>Helloworld</a:t>
            </a:r>
            <a:r>
              <a:rPr lang="zh-CN" altLang="en-US"/>
              <a:t>永远都不会有提高的，要勇攀高峰，否则还会有莫名的满足感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写代码前，先想清楚问题是什么，解决方案是什么：谋定而后动。</a:t>
            </a:r>
            <a:r>
              <a:rPr lang="en-US" altLang="zh-CN"/>
              <a:t>(</a:t>
            </a:r>
            <a:r>
              <a:rPr lang="zh-CN" altLang="en-US"/>
              <a:t>和画画一样，先把全局轮廓勾勒好，再精加工细节</a:t>
            </a:r>
            <a:r>
              <a:rPr lang="en-US" altLang="zh-CN"/>
              <a:t>)</a:t>
            </a:r>
          </a:p>
          <a:p>
            <a:pPr marL="342900" indent="-342900">
              <a:buAutoNum type="arabicPeriod"/>
            </a:pPr>
            <a:r>
              <a:rPr lang="zh-CN" altLang="en-US"/>
              <a:t>一步步写，一步步调试。大概</a:t>
            </a:r>
            <a:r>
              <a:rPr lang="en-US" altLang="zh-CN"/>
              <a:t>3-5</a:t>
            </a:r>
            <a:r>
              <a:rPr lang="zh-CN" altLang="en-US"/>
              <a:t>行代码，回头看一遍，检查输出结果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 b="1">
                <a:solidFill>
                  <a:srgbClr val="7030A0"/>
                </a:solidFill>
              </a:rPr>
              <a:t>print</a:t>
            </a:r>
            <a:r>
              <a:rPr lang="zh-CN" altLang="en-US" b="1">
                <a:solidFill>
                  <a:srgbClr val="7030A0"/>
                </a:solidFill>
              </a:rPr>
              <a:t>大法</a:t>
            </a:r>
            <a:r>
              <a:rPr lang="en-US" altLang="zh-CN" b="1">
                <a:solidFill>
                  <a:srgbClr val="7030A0"/>
                </a:solidFill>
              </a:rPr>
              <a:t>: </a:t>
            </a:r>
            <a:r>
              <a:rPr lang="zh-CN" altLang="en-US"/>
              <a:t>有</a:t>
            </a:r>
            <a:r>
              <a:rPr lang="en-US" altLang="zh-CN"/>
              <a:t>bug</a:t>
            </a:r>
            <a:r>
              <a:rPr lang="zh-CN" altLang="en-US"/>
              <a:t>的时候，多用</a:t>
            </a:r>
            <a:r>
              <a:rPr lang="en-US" altLang="zh-CN"/>
              <a:t>print</a:t>
            </a:r>
            <a:r>
              <a:rPr lang="zh-CN" altLang="en-US"/>
              <a:t>输出中间变量看看，是不是有问题</a:t>
            </a:r>
            <a:endParaRPr lang="en-US" altLang="zh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1A29F-59DA-4B21-84DF-DA17E601D525}"/>
              </a:ext>
            </a:extLst>
          </p:cNvPr>
          <p:cNvSpPr txBox="1"/>
          <p:nvPr/>
        </p:nvSpPr>
        <p:spPr>
          <a:xfrm>
            <a:off x="780728" y="3808313"/>
            <a:ext cx="8712968" cy="1244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每个问题，先自己写，能正确输出结果就是胜利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多看优秀的代码：有经验的助教、同学。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关键是自己能写，每个问题的代码有必要重复写</a:t>
            </a:r>
            <a:r>
              <a:rPr lang="en-US" altLang="zh-CN"/>
              <a:t>N</a:t>
            </a:r>
            <a:r>
              <a:rPr lang="zh-CN" altLang="en-US"/>
              <a:t>遍。手眼合一。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反复训练：优化自己的代码，简短、高效、不容易出</a:t>
            </a:r>
            <a:r>
              <a:rPr lang="en-US" altLang="zh-CN"/>
              <a:t>bug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96B42-8D09-468A-826A-BD7A3DD6B1AE}"/>
              </a:ext>
            </a:extLst>
          </p:cNvPr>
          <p:cNvSpPr txBox="1"/>
          <p:nvPr/>
        </p:nvSpPr>
        <p:spPr>
          <a:xfrm>
            <a:off x="492696" y="5320481"/>
            <a:ext cx="9289032" cy="9566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u="sng"/>
              <a:t>写代码是很简单、技术含量不高的事情</a:t>
            </a:r>
            <a:r>
              <a:rPr lang="zh-CN" altLang="en-US"/>
              <a:t>。但是要花时间去练习。每道题目都会给你带来</a:t>
            </a:r>
            <a:endParaRPr lang="en-US" altLang="zh-CN"/>
          </a:p>
          <a:p>
            <a:r>
              <a:rPr lang="zh-CN" altLang="en-US"/>
              <a:t>一定的提升。刻苦练习，通过大量练习，逐步建立你在同龄人的技术优势。</a:t>
            </a:r>
            <a:endParaRPr lang="en-US" altLang="zh-CN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标准题目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标准答案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足够的助教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细节的提升与积累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34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7C0104-340F-4580-986B-E88AFDBB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</p:spPr>
        <p:txBody>
          <a:bodyPr/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步骤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0EEDA-CD35-44F8-A0D3-BA326015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" y="1877485"/>
            <a:ext cx="8675370" cy="446717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trike="sngStrike">
                <a:solidFill>
                  <a:srgbClr val="7030A0"/>
                </a:solidFill>
              </a:rPr>
              <a:t>python</a:t>
            </a:r>
            <a:r>
              <a:rPr lang="zh-CN" altLang="en-US" strike="sngStrike">
                <a:solidFill>
                  <a:srgbClr val="7030A0"/>
                </a:solidFill>
              </a:rPr>
              <a:t>基本语法练习</a:t>
            </a:r>
            <a:endParaRPr lang="en-US" altLang="zh-CN" strike="sngStrike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trike="sngStrike">
                <a:solidFill>
                  <a:srgbClr val="7030A0"/>
                </a:solidFill>
              </a:rPr>
              <a:t>Lec2-3</a:t>
            </a:r>
            <a:r>
              <a:rPr lang="zh-CN" altLang="en-US" strike="sngStrike">
                <a:solidFill>
                  <a:srgbClr val="7030A0"/>
                </a:solidFill>
              </a:rPr>
              <a:t>练习</a:t>
            </a:r>
            <a:endParaRPr lang="en-US" altLang="zh-CN" strike="sngStrike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/>
              <a:t>Lec4</a:t>
            </a:r>
            <a:r>
              <a:rPr lang="zh-CN" altLang="en-US"/>
              <a:t>练习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Lec5-6</a:t>
            </a:r>
            <a:r>
              <a:rPr lang="zh-CN" altLang="en-US"/>
              <a:t>练习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Python 300</a:t>
            </a:r>
          </a:p>
          <a:p>
            <a:pPr marL="0" indent="0" algn="r">
              <a:buNone/>
            </a:pPr>
            <a:r>
              <a:rPr lang="en-US" altLang="zh-CN"/>
              <a:t>--</a:t>
            </a:r>
            <a:r>
              <a:rPr lang="zh-CN" altLang="en-US"/>
              <a:t>课程深度的保证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反复练习：提升速度、减少</a:t>
            </a:r>
            <a:r>
              <a:rPr lang="en-US" altLang="zh-CN"/>
              <a:t>bug</a:t>
            </a:r>
          </a:p>
          <a:p>
            <a:pPr marL="0" indent="0">
              <a:buNone/>
            </a:pPr>
            <a:r>
              <a:rPr lang="zh-CN" altLang="en-US"/>
              <a:t>刚开始总是困难的，怎么写怎么错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当你超越</a:t>
            </a:r>
            <a:r>
              <a:rPr lang="en-US" altLang="zh-CN"/>
              <a:t>50</a:t>
            </a:r>
            <a:r>
              <a:rPr lang="zh-CN" altLang="en-US"/>
              <a:t>题的时候就会焕然一新</a:t>
            </a:r>
          </a:p>
        </p:txBody>
      </p:sp>
    </p:spTree>
    <p:extLst>
      <p:ext uri="{BB962C8B-B14F-4D97-AF65-F5344CB8AC3E}">
        <p14:creationId xmlns:p14="http://schemas.microsoft.com/office/powerpoint/2010/main" val="312925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799A-8E8A-4C3C-AF72-13251A0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solidFill>
                  <a:schemeClr val="accent2">
                    <a:lumMod val="75000"/>
                  </a:schemeClr>
                </a:solidFill>
              </a:rPr>
              <a:t>Leetcode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练习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CB8C-E4C4-4BB3-8A2F-9B15218F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从简单题目开始</a:t>
            </a:r>
            <a:endParaRPr lang="en-US" altLang="zh-CN"/>
          </a:p>
          <a:p>
            <a:pPr lvl="1"/>
            <a:r>
              <a:rPr lang="zh-CN" altLang="en-US"/>
              <a:t>自己写代码，能写出来就可以了</a:t>
            </a:r>
            <a:endParaRPr lang="en-US" altLang="zh-CN"/>
          </a:p>
          <a:p>
            <a:pPr lvl="1"/>
            <a:r>
              <a:rPr lang="en-US" altLang="zh-CN"/>
              <a:t>AC</a:t>
            </a:r>
            <a:r>
              <a:rPr lang="zh-CN" altLang="en-US"/>
              <a:t>就是最好的</a:t>
            </a:r>
            <a:endParaRPr lang="en-US" altLang="zh-CN"/>
          </a:p>
          <a:p>
            <a:r>
              <a:rPr lang="zh-CN" altLang="en-US"/>
              <a:t>困难的题目</a:t>
            </a:r>
            <a:endParaRPr lang="en-US" altLang="zh-CN"/>
          </a:p>
          <a:p>
            <a:pPr lvl="1"/>
            <a:r>
              <a:rPr lang="zh-CN" altLang="en-US"/>
              <a:t>看参考样例</a:t>
            </a:r>
            <a:endParaRPr lang="en-US" altLang="zh-CN"/>
          </a:p>
          <a:p>
            <a:pPr lvl="1"/>
            <a:r>
              <a:rPr lang="zh-CN" altLang="en-US"/>
              <a:t>看懂、自己能仿照写</a:t>
            </a:r>
            <a:endParaRPr lang="en-US" altLang="zh-CN"/>
          </a:p>
          <a:p>
            <a:pPr lvl="1"/>
            <a:r>
              <a:rPr lang="zh-CN" altLang="en-US"/>
              <a:t>回过头自己多写几遍</a:t>
            </a:r>
            <a:endParaRPr lang="en-US" altLang="zh-CN"/>
          </a:p>
          <a:p>
            <a:pPr lvl="1"/>
            <a:r>
              <a:rPr lang="zh-CN" altLang="en-US"/>
              <a:t>不会写的原因是写的少了，见得少了，想的少了</a:t>
            </a:r>
            <a:r>
              <a:rPr lang="en-US" altLang="zh-CN"/>
              <a:t>: maturity</a:t>
            </a:r>
          </a:p>
          <a:p>
            <a:r>
              <a:rPr lang="zh-CN" altLang="en-US"/>
              <a:t>可以先在</a:t>
            </a:r>
            <a:r>
              <a:rPr lang="en-US" altLang="zh-CN" err="1"/>
              <a:t>vscode</a:t>
            </a:r>
            <a:r>
              <a:rPr lang="zh-CN" altLang="en-US"/>
              <a:t>上写好，</a:t>
            </a:r>
            <a:r>
              <a:rPr lang="en-US" altLang="zh-CN" err="1"/>
              <a:t>vscode</a:t>
            </a:r>
            <a:r>
              <a:rPr lang="zh-CN" altLang="en-US"/>
              <a:t>可以提供一些辅助功能</a:t>
            </a:r>
            <a:endParaRPr lang="en-US" altLang="zh-CN"/>
          </a:p>
          <a:p>
            <a:r>
              <a:rPr lang="zh-CN" altLang="en-US"/>
              <a:t>日积月累，</a:t>
            </a:r>
            <a:r>
              <a:rPr lang="en-US" altLang="zh-CN"/>
              <a:t>1-2</a:t>
            </a:r>
            <a:r>
              <a:rPr lang="zh-CN" altLang="en-US"/>
              <a:t>个月可以看到效果</a:t>
            </a:r>
            <a:endParaRPr lang="en-US" altLang="zh-CN"/>
          </a:p>
          <a:p>
            <a:r>
              <a:rPr lang="zh-CN" altLang="en-US"/>
              <a:t>我们不是为了期末考试而上课</a:t>
            </a:r>
          </a:p>
          <a:p>
            <a:r>
              <a:rPr lang="zh-CN" altLang="en-US"/>
              <a:t>目标：</a:t>
            </a:r>
            <a:r>
              <a:rPr lang="en-US" altLang="zh-CN"/>
              <a:t>100+100+100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508A0-FBAE-4FAF-B6E0-81C94C7EF3CF}"/>
              </a:ext>
            </a:extLst>
          </p:cNvPr>
          <p:cNvSpPr txBox="1"/>
          <p:nvPr/>
        </p:nvSpPr>
        <p:spPr>
          <a:xfrm>
            <a:off x="5821288" y="505693"/>
            <a:ext cx="3888432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可以去</a:t>
            </a:r>
            <a:r>
              <a:rPr lang="en-US" altLang="zh-CN">
                <a:hlinkClick r:id="rId2"/>
              </a:rPr>
              <a:t>www.leetcode.com</a:t>
            </a:r>
            <a:r>
              <a:rPr lang="zh-CN" altLang="en-US"/>
              <a:t>在线提交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2A486-B228-42CA-81A1-FBB41211B923}"/>
              </a:ext>
            </a:extLst>
          </p:cNvPr>
          <p:cNvSpPr txBox="1"/>
          <p:nvPr/>
        </p:nvSpPr>
        <p:spPr>
          <a:xfrm>
            <a:off x="5824304" y="1355922"/>
            <a:ext cx="3813408" cy="210897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不贪多，每天保证</a:t>
            </a:r>
            <a:r>
              <a:rPr lang="en-US" altLang="zh-CN"/>
              <a:t>3-5</a:t>
            </a:r>
            <a:r>
              <a:rPr lang="zh-CN" altLang="en-US"/>
              <a:t>道就足够了</a:t>
            </a:r>
            <a:endParaRPr lang="en-US" altLang="zh-CN"/>
          </a:p>
          <a:p>
            <a:r>
              <a:rPr lang="zh-CN" altLang="en-US"/>
              <a:t>每道题务必做透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刚开始速度慢，一天</a:t>
            </a:r>
            <a:r>
              <a:rPr lang="en-US" altLang="zh-CN"/>
              <a:t>3</a:t>
            </a:r>
            <a:r>
              <a:rPr lang="zh-CN" altLang="en-US"/>
              <a:t>题，熟练了，可以远远超过</a:t>
            </a:r>
            <a:r>
              <a:rPr lang="en-US" altLang="zh-CN"/>
              <a:t>3</a:t>
            </a:r>
            <a:r>
              <a:rPr lang="zh-CN" altLang="en-US"/>
              <a:t>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期末前</a:t>
            </a:r>
            <a:r>
              <a:rPr lang="en-US" altLang="zh-CN"/>
              <a:t>2</a:t>
            </a:r>
            <a:r>
              <a:rPr lang="zh-CN" altLang="en-US"/>
              <a:t>个月大概可以做完</a:t>
            </a:r>
            <a:r>
              <a:rPr lang="en-US" altLang="zh-CN"/>
              <a:t>200</a:t>
            </a:r>
            <a:r>
              <a:rPr lang="zh-CN" altLang="en-US"/>
              <a:t>道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14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799A-8E8A-4C3C-AF72-13251A0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规范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CB8C-E4C4-4BB3-8A2F-9B15218F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One of Guido's key insights is that </a:t>
            </a:r>
            <a:r>
              <a:rPr lang="en-US" altLang="zh-CN">
                <a:solidFill>
                  <a:srgbClr val="7030A0"/>
                </a:solidFill>
              </a:rPr>
              <a:t>code is read much more often than it is written</a:t>
            </a:r>
          </a:p>
          <a:p>
            <a:r>
              <a:rPr lang="en-US" altLang="zh-CN"/>
              <a:t>import this: </a:t>
            </a:r>
            <a:r>
              <a:rPr lang="en-US" altLang="zh-CN">
                <a:solidFill>
                  <a:srgbClr val="7030A0"/>
                </a:solidFill>
              </a:rPr>
              <a:t>Readability counts</a:t>
            </a:r>
          </a:p>
          <a:p>
            <a:r>
              <a:rPr lang="en-US" altLang="zh-CN"/>
              <a:t>PEP 8 -- Style Guide for Python Code</a:t>
            </a:r>
          </a:p>
          <a:p>
            <a:pPr lvl="1"/>
            <a:r>
              <a:rPr lang="en-US" altLang="zh-CN"/>
              <a:t>PEP: Python Enhancement Proposal </a:t>
            </a:r>
          </a:p>
          <a:p>
            <a:pPr lvl="1"/>
            <a:r>
              <a:rPr lang="en-US" altLang="zh-CN">
                <a:hlinkClick r:id="rId2"/>
              </a:rPr>
              <a:t>https://www.python.org/dev/peps/pep-0008/</a:t>
            </a:r>
            <a:endParaRPr lang="en-US" altLang="zh-CN"/>
          </a:p>
          <a:p>
            <a:pPr lvl="1"/>
            <a:r>
              <a:rPr lang="en-US" altLang="zh-CN"/>
              <a:t>This document gives coding conventions for the Python code comprising the standard library in the main Python distribution</a:t>
            </a:r>
          </a:p>
          <a:p>
            <a:r>
              <a:rPr lang="zh-CN" altLang="en-US"/>
              <a:t>除了语法上面合格，还要在风格上面保持一致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6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C069C-0AE9-408D-8B2E-287A4B01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" y="927993"/>
            <a:ext cx="8675370" cy="5416664"/>
          </a:xfrm>
        </p:spPr>
        <p:txBody>
          <a:bodyPr numCol="2">
            <a:normAutofit fontScale="85000" lnSpcReduction="20000"/>
          </a:bodyPr>
          <a:lstStyle/>
          <a:p>
            <a:r>
              <a:rPr lang="en-US" altLang="zh-CN"/>
              <a:t>Introduction</a:t>
            </a:r>
          </a:p>
          <a:p>
            <a:r>
              <a:rPr lang="en-US" altLang="zh-CN"/>
              <a:t>A Foolish Consistency is the Hobgoblin of Little Minds</a:t>
            </a:r>
          </a:p>
          <a:p>
            <a:r>
              <a:rPr lang="en-US" altLang="zh-CN"/>
              <a:t>Code Lay-out</a:t>
            </a:r>
          </a:p>
          <a:p>
            <a:pPr lvl="1"/>
            <a:r>
              <a:rPr lang="en-US" altLang="zh-CN"/>
              <a:t>Indentation</a:t>
            </a:r>
          </a:p>
          <a:p>
            <a:pPr lvl="1"/>
            <a:r>
              <a:rPr lang="en-US" altLang="zh-CN"/>
              <a:t>Tabs or Spaces?</a:t>
            </a:r>
          </a:p>
          <a:p>
            <a:pPr lvl="1"/>
            <a:r>
              <a:rPr lang="en-US" altLang="zh-CN"/>
              <a:t>Maximum Line Length</a:t>
            </a:r>
          </a:p>
          <a:p>
            <a:pPr lvl="1"/>
            <a:r>
              <a:rPr lang="en-US" altLang="zh-CN"/>
              <a:t>Should a Line Break Before or After a Binary Operator?</a:t>
            </a:r>
          </a:p>
          <a:p>
            <a:pPr lvl="1"/>
            <a:r>
              <a:rPr lang="en-US" altLang="zh-CN"/>
              <a:t>Blank Lines</a:t>
            </a:r>
          </a:p>
          <a:p>
            <a:pPr lvl="1"/>
            <a:r>
              <a:rPr lang="en-US" altLang="zh-CN"/>
              <a:t>Source File Encoding</a:t>
            </a:r>
          </a:p>
          <a:p>
            <a:pPr lvl="1"/>
            <a:r>
              <a:rPr lang="en-US" altLang="zh-CN"/>
              <a:t>Imports</a:t>
            </a:r>
          </a:p>
          <a:p>
            <a:pPr lvl="1"/>
            <a:r>
              <a:rPr lang="en-US" altLang="zh-CN"/>
              <a:t>Module Level </a:t>
            </a:r>
            <a:r>
              <a:rPr lang="en-US" altLang="zh-CN" err="1"/>
              <a:t>Dunder</a:t>
            </a:r>
            <a:r>
              <a:rPr lang="en-US" altLang="zh-CN"/>
              <a:t> Names</a:t>
            </a:r>
          </a:p>
          <a:p>
            <a:r>
              <a:rPr lang="en-US" altLang="zh-CN"/>
              <a:t>String Quotes</a:t>
            </a:r>
          </a:p>
          <a:p>
            <a:r>
              <a:rPr lang="en-US" altLang="zh-CN"/>
              <a:t>Whitespace in Expressions and Statements</a:t>
            </a:r>
          </a:p>
          <a:p>
            <a:pPr lvl="1"/>
            <a:r>
              <a:rPr lang="en-US" altLang="zh-CN"/>
              <a:t>Pet Peeves</a:t>
            </a:r>
          </a:p>
          <a:p>
            <a:pPr lvl="1"/>
            <a:r>
              <a:rPr lang="en-US" altLang="zh-CN"/>
              <a:t>Other Recommendations</a:t>
            </a:r>
          </a:p>
          <a:p>
            <a:r>
              <a:rPr lang="en-US" altLang="zh-CN"/>
              <a:t>When to Use Trailing Commas</a:t>
            </a:r>
          </a:p>
          <a:p>
            <a:r>
              <a:rPr lang="en-US" altLang="zh-CN"/>
              <a:t>Comments</a:t>
            </a:r>
          </a:p>
          <a:p>
            <a:pPr lvl="1"/>
            <a:r>
              <a:rPr lang="en-US" altLang="zh-CN"/>
              <a:t>Block Comments</a:t>
            </a:r>
          </a:p>
          <a:p>
            <a:pPr lvl="1"/>
            <a:r>
              <a:rPr lang="en-US" altLang="zh-CN"/>
              <a:t>Inline Comments</a:t>
            </a:r>
          </a:p>
          <a:p>
            <a:pPr lvl="1"/>
            <a:r>
              <a:rPr lang="en-US" altLang="zh-CN"/>
              <a:t>Documentation Strings</a:t>
            </a:r>
          </a:p>
          <a:p>
            <a:r>
              <a:rPr lang="en-US" altLang="zh-CN"/>
              <a:t>Naming Conventions</a:t>
            </a:r>
          </a:p>
          <a:p>
            <a:pPr lvl="1"/>
            <a:r>
              <a:rPr lang="en-US" altLang="zh-CN"/>
              <a:t>Overriding Principle</a:t>
            </a:r>
          </a:p>
          <a:p>
            <a:pPr lvl="1"/>
            <a:r>
              <a:rPr lang="en-US" altLang="zh-CN"/>
              <a:t>Descriptive: Naming Styles</a:t>
            </a:r>
          </a:p>
          <a:p>
            <a:pPr lvl="1"/>
            <a:r>
              <a:rPr lang="en-US" altLang="zh-CN"/>
              <a:t>Prescriptive: Naming Conventions</a:t>
            </a:r>
          </a:p>
          <a:p>
            <a:pPr lvl="2"/>
            <a:r>
              <a:rPr lang="en-US" altLang="zh-CN"/>
              <a:t>Names to Avoid</a:t>
            </a:r>
          </a:p>
          <a:p>
            <a:pPr lvl="2"/>
            <a:r>
              <a:rPr lang="en-US" altLang="zh-CN"/>
              <a:t>ASCII Compatibility</a:t>
            </a:r>
          </a:p>
          <a:p>
            <a:pPr lvl="2"/>
            <a:r>
              <a:rPr lang="en-US" altLang="zh-CN"/>
              <a:t>Package and Module Names</a:t>
            </a:r>
          </a:p>
          <a:p>
            <a:pPr lvl="2"/>
            <a:r>
              <a:rPr lang="en-US" altLang="zh-CN"/>
              <a:t>Class Names</a:t>
            </a:r>
          </a:p>
          <a:p>
            <a:pPr lvl="2"/>
            <a:r>
              <a:rPr lang="en-US" altLang="zh-CN"/>
              <a:t>Type Variable Names</a:t>
            </a:r>
          </a:p>
          <a:p>
            <a:pPr lvl="2"/>
            <a:r>
              <a:rPr lang="en-US" altLang="zh-CN"/>
              <a:t>Exception Names</a:t>
            </a:r>
          </a:p>
          <a:p>
            <a:pPr lvl="2"/>
            <a:r>
              <a:rPr lang="en-US" altLang="zh-CN"/>
              <a:t>Global Variable Names</a:t>
            </a:r>
          </a:p>
          <a:p>
            <a:pPr lvl="2"/>
            <a:r>
              <a:rPr lang="en-US" altLang="zh-CN"/>
              <a:t>Function and Variable Names</a:t>
            </a:r>
          </a:p>
          <a:p>
            <a:pPr lvl="2"/>
            <a:r>
              <a:rPr lang="en-US" altLang="zh-CN"/>
              <a:t>Function and Method Arguments</a:t>
            </a:r>
          </a:p>
          <a:p>
            <a:pPr lvl="2"/>
            <a:r>
              <a:rPr lang="en-US" altLang="zh-CN"/>
              <a:t>Method Names and Instance Variables</a:t>
            </a:r>
          </a:p>
          <a:p>
            <a:pPr lvl="2"/>
            <a:r>
              <a:rPr lang="en-US" altLang="zh-CN"/>
              <a:t>Constants</a:t>
            </a:r>
          </a:p>
          <a:p>
            <a:pPr lvl="2"/>
            <a:r>
              <a:rPr lang="en-US" altLang="zh-CN"/>
              <a:t>Designing for Inheritance</a:t>
            </a:r>
          </a:p>
          <a:p>
            <a:pPr lvl="1"/>
            <a:r>
              <a:rPr lang="en-US" altLang="zh-CN"/>
              <a:t>Public and Internal Interfaces</a:t>
            </a:r>
          </a:p>
          <a:p>
            <a:r>
              <a:rPr lang="en-US" altLang="zh-CN"/>
              <a:t>Programming Recommendations</a:t>
            </a:r>
          </a:p>
          <a:p>
            <a:pPr lvl="1"/>
            <a:r>
              <a:rPr lang="en-US" altLang="zh-CN"/>
              <a:t>Function Annotations</a:t>
            </a:r>
          </a:p>
          <a:p>
            <a:pPr lvl="1"/>
            <a:r>
              <a:rPr lang="en-US" altLang="zh-CN"/>
              <a:t>Variable Annotations</a:t>
            </a:r>
          </a:p>
          <a:p>
            <a:r>
              <a:rPr lang="en-US" altLang="zh-CN"/>
              <a:t>References</a:t>
            </a:r>
          </a:p>
          <a:p>
            <a:r>
              <a:rPr lang="en-US" altLang="zh-CN"/>
              <a:t>Copyright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8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799A-8E8A-4C3C-AF72-13251A0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Indentation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CB8C-E4C4-4BB3-8A2F-9B15218F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61" y="1504057"/>
            <a:ext cx="8675370" cy="1944216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Use 4 spaces per indentation level</a:t>
            </a:r>
          </a:p>
          <a:p>
            <a:r>
              <a:rPr lang="en-US" altLang="zh-CN"/>
              <a:t>Continuation lines should align wrapped elements either vertically using Python's implicit line joining inside parentheses, brackets and braces, or using a hanging indent. When using a hanging indent the following should be considered; there should be no arguments on the first line and further indentation should be used to clearly distinguish itself as a continuation line</a:t>
            </a:r>
            <a:endParaRPr lang="zh-CN" altLang="en-US"/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16E9E28-2F7E-4EA7-A1EF-AC76E05B1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2" y="3606767"/>
            <a:ext cx="3629528" cy="2632463"/>
          </a:xfrm>
          <a:prstGeom prst="rect">
            <a:avLst/>
          </a:prstGeom>
        </p:spPr>
      </p:pic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B21D17D-C512-42AD-8524-70EE840F6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84" y="3847641"/>
            <a:ext cx="4371007" cy="2150713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DB2C43F5-0A5F-4295-A645-DC9F41D7A65C}"/>
              </a:ext>
            </a:extLst>
          </p:cNvPr>
          <p:cNvSpPr txBox="1"/>
          <p:nvPr/>
        </p:nvSpPr>
        <p:spPr>
          <a:xfrm>
            <a:off x="7314991" y="6284640"/>
            <a:ext cx="1941200" cy="3804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怎么清晰怎么来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56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2969</Words>
  <Application>Microsoft Macintosh PowerPoint</Application>
  <PresentationFormat>Custom</PresentationFormat>
  <Paragraphs>318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Cambria Math</vt:lpstr>
      <vt:lpstr>Consolas</vt:lpstr>
      <vt:lpstr>Tw Cen MT</vt:lpstr>
      <vt:lpstr>Wingdings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步骤</vt:lpstr>
      <vt:lpstr>Leetcode练习</vt:lpstr>
      <vt:lpstr>Python规范</vt:lpstr>
      <vt:lpstr>PowerPoint Presentation</vt:lpstr>
      <vt:lpstr>Indentation</vt:lpstr>
      <vt:lpstr>Binary Operator</vt:lpstr>
      <vt:lpstr>import</vt:lpstr>
      <vt:lpstr>White Space: Pet Peeves</vt:lpstr>
      <vt:lpstr>White Space: Pet Peeves</vt:lpstr>
      <vt:lpstr>White Space: Pet Peeves</vt:lpstr>
      <vt:lpstr>White Space: Recommendations</vt:lpstr>
      <vt:lpstr>White Space: Recommendations</vt:lpstr>
      <vt:lpstr>White Space: Summary</vt:lpstr>
      <vt:lpstr>Name Convention</vt:lpstr>
      <vt:lpstr>Warning and Fatal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Nisheeth Vishnoi</dc:creator>
  <cp:lastModifiedBy>Cheng Fan</cp:lastModifiedBy>
  <cp:revision>1</cp:revision>
  <cp:lastPrinted>2018-02-19T20:12:03Z</cp:lastPrinted>
  <dcterms:created xsi:type="dcterms:W3CDTF">2012-11-18T11:25:02Z</dcterms:created>
  <dcterms:modified xsi:type="dcterms:W3CDTF">2022-10-31T23:56:41Z</dcterms:modified>
</cp:coreProperties>
</file>