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4"/>
  </p:notesMasterIdLst>
  <p:sldIdLst>
    <p:sldId id="628" r:id="rId2"/>
    <p:sldId id="775" r:id="rId3"/>
    <p:sldId id="1116" r:id="rId4"/>
    <p:sldId id="1065" r:id="rId5"/>
    <p:sldId id="1043" r:id="rId6"/>
    <p:sldId id="1113" r:id="rId7"/>
    <p:sldId id="1098" r:id="rId8"/>
    <p:sldId id="1068" r:id="rId9"/>
    <p:sldId id="1114" r:id="rId10"/>
    <p:sldId id="1099" r:id="rId11"/>
    <p:sldId id="1044" r:id="rId12"/>
    <p:sldId id="1101" r:id="rId13"/>
    <p:sldId id="1112" r:id="rId14"/>
    <p:sldId id="1102" r:id="rId15"/>
    <p:sldId id="1104" r:id="rId16"/>
    <p:sldId id="1103" r:id="rId17"/>
    <p:sldId id="1107" r:id="rId18"/>
    <p:sldId id="1115" r:id="rId19"/>
    <p:sldId id="1105" r:id="rId20"/>
    <p:sldId id="1070" r:id="rId21"/>
    <p:sldId id="1106" r:id="rId22"/>
    <p:sldId id="1071" r:id="rId23"/>
    <p:sldId id="1072" r:id="rId24"/>
    <p:sldId id="1039" r:id="rId25"/>
    <p:sldId id="1086" r:id="rId26"/>
    <p:sldId id="1051" r:id="rId27"/>
    <p:sldId id="1094" r:id="rId28"/>
    <p:sldId id="1052" r:id="rId29"/>
    <p:sldId id="1079" r:id="rId30"/>
    <p:sldId id="1049" r:id="rId31"/>
    <p:sldId id="1109" r:id="rId32"/>
    <p:sldId id="1087" r:id="rId33"/>
    <p:sldId id="1108" r:id="rId34"/>
    <p:sldId id="1053" r:id="rId35"/>
    <p:sldId id="1110" r:id="rId36"/>
    <p:sldId id="1066" r:id="rId37"/>
    <p:sldId id="1054" r:id="rId38"/>
    <p:sldId id="1088" r:id="rId39"/>
    <p:sldId id="1089" r:id="rId40"/>
    <p:sldId id="1055" r:id="rId41"/>
    <p:sldId id="1111" r:id="rId42"/>
    <p:sldId id="1056" r:id="rId43"/>
    <p:sldId id="1085" r:id="rId44"/>
    <p:sldId id="1092" r:id="rId45"/>
    <p:sldId id="1081" r:id="rId46"/>
    <p:sldId id="1057" r:id="rId47"/>
    <p:sldId id="1093" r:id="rId48"/>
    <p:sldId id="1084" r:id="rId49"/>
    <p:sldId id="1096" r:id="rId50"/>
    <p:sldId id="1083" r:id="rId51"/>
    <p:sldId id="1097" r:id="rId52"/>
    <p:sldId id="1090" r:id="rId53"/>
  </p:sldIdLst>
  <p:sldSz cx="10058400" cy="7040563"/>
  <p:notesSz cx="6858000" cy="9144000"/>
  <p:custDataLst>
    <p:tags r:id="rId55"/>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10F25B-A714-9A47-8587-060126A932C5}" v="16" dt="2022-11-07T23:57:00.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34" autoAdjust="0"/>
    <p:restoredTop sz="91960" autoAdjust="0"/>
  </p:normalViewPr>
  <p:slideViewPr>
    <p:cSldViewPr showGuides="1">
      <p:cViewPr varScale="1">
        <p:scale>
          <a:sx n="134" d="100"/>
          <a:sy n="134" d="100"/>
        </p:scale>
        <p:origin x="2248" y="176"/>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8540CF5D-A19A-4EA3-A170-53C0D8C4C634}"/>
    <pc:docChg chg="undo custSel addSld delSld modSld">
      <pc:chgData name="Cheng Fan" userId="73b39abba4055029" providerId="LiveId" clId="{8540CF5D-A19A-4EA3-A170-53C0D8C4C634}" dt="2020-11-09T23:15:09.313" v="1758" actId="20577"/>
      <pc:docMkLst>
        <pc:docMk/>
      </pc:docMkLst>
      <pc:sldChg chg="del">
        <pc:chgData name="Cheng Fan" userId="73b39abba4055029" providerId="LiveId" clId="{8540CF5D-A19A-4EA3-A170-53C0D8C4C634}" dt="2020-10-26T09:07:29.576" v="1039" actId="47"/>
        <pc:sldMkLst>
          <pc:docMk/>
          <pc:sldMk cId="507140830" sldId="919"/>
        </pc:sldMkLst>
      </pc:sldChg>
      <pc:sldChg chg="del">
        <pc:chgData name="Cheng Fan" userId="73b39abba4055029" providerId="LiveId" clId="{8540CF5D-A19A-4EA3-A170-53C0D8C4C634}" dt="2020-10-26T09:07:50.548" v="1040" actId="47"/>
        <pc:sldMkLst>
          <pc:docMk/>
          <pc:sldMk cId="259290192" sldId="921"/>
        </pc:sldMkLst>
      </pc:sldChg>
      <pc:sldChg chg="del">
        <pc:chgData name="Cheng Fan" userId="73b39abba4055029" providerId="LiveId" clId="{8540CF5D-A19A-4EA3-A170-53C0D8C4C634}" dt="2020-10-26T09:07:53.813" v="1041" actId="47"/>
        <pc:sldMkLst>
          <pc:docMk/>
          <pc:sldMk cId="1225660035" sldId="922"/>
        </pc:sldMkLst>
      </pc:sldChg>
      <pc:sldChg chg="del">
        <pc:chgData name="Cheng Fan" userId="73b39abba4055029" providerId="LiveId" clId="{8540CF5D-A19A-4EA3-A170-53C0D8C4C634}" dt="2020-10-26T09:07:56.203" v="1043" actId="47"/>
        <pc:sldMkLst>
          <pc:docMk/>
          <pc:sldMk cId="3369243117" sldId="1040"/>
        </pc:sldMkLst>
      </pc:sldChg>
      <pc:sldChg chg="modSp">
        <pc:chgData name="Cheng Fan" userId="73b39abba4055029" providerId="LiveId" clId="{8540CF5D-A19A-4EA3-A170-53C0D8C4C634}" dt="2020-10-26T10:58:54.239" v="1398" actId="1076"/>
        <pc:sldMkLst>
          <pc:docMk/>
          <pc:sldMk cId="3483185134" sldId="1043"/>
        </pc:sldMkLst>
        <pc:picChg chg="mod">
          <ac:chgData name="Cheng Fan" userId="73b39abba4055029" providerId="LiveId" clId="{8540CF5D-A19A-4EA3-A170-53C0D8C4C634}" dt="2020-10-26T10:58:54.239" v="1398" actId="1076"/>
          <ac:picMkLst>
            <pc:docMk/>
            <pc:sldMk cId="3483185134" sldId="1043"/>
            <ac:picMk id="2" creationId="{6A2B3BBA-42BB-4EA5-A3FC-7B486C99B65A}"/>
          </ac:picMkLst>
        </pc:picChg>
      </pc:sldChg>
      <pc:sldChg chg="modSp mod">
        <pc:chgData name="Cheng Fan" userId="73b39abba4055029" providerId="LiveId" clId="{8540CF5D-A19A-4EA3-A170-53C0D8C4C634}" dt="2020-10-26T08:49:06.277" v="776" actId="20577"/>
        <pc:sldMkLst>
          <pc:docMk/>
          <pc:sldMk cId="1252868219" sldId="1044"/>
        </pc:sldMkLst>
        <pc:spChg chg="mod">
          <ac:chgData name="Cheng Fan" userId="73b39abba4055029" providerId="LiveId" clId="{8540CF5D-A19A-4EA3-A170-53C0D8C4C634}" dt="2020-10-26T08:49:06.277" v="776" actId="20577"/>
          <ac:spMkLst>
            <pc:docMk/>
            <pc:sldMk cId="1252868219" sldId="1044"/>
            <ac:spMk id="4" creationId="{9F078EC3-00FC-6D4B-9336-1BB438747989}"/>
          </ac:spMkLst>
        </pc:spChg>
      </pc:sldChg>
      <pc:sldChg chg="del">
        <pc:chgData name="Cheng Fan" userId="73b39abba4055029" providerId="LiveId" clId="{8540CF5D-A19A-4EA3-A170-53C0D8C4C634}" dt="2020-10-26T09:07:55.344" v="1042" actId="47"/>
        <pc:sldMkLst>
          <pc:docMk/>
          <pc:sldMk cId="1932600420" sldId="1045"/>
        </pc:sldMkLst>
      </pc:sldChg>
      <pc:sldChg chg="add del">
        <pc:chgData name="Cheng Fan" userId="73b39abba4055029" providerId="LiveId" clId="{8540CF5D-A19A-4EA3-A170-53C0D8C4C634}" dt="2020-10-26T09:13:12.058" v="1100" actId="47"/>
        <pc:sldMkLst>
          <pc:docMk/>
          <pc:sldMk cId="3346578928" sldId="1046"/>
        </pc:sldMkLst>
      </pc:sldChg>
      <pc:sldChg chg="del">
        <pc:chgData name="Cheng Fan" userId="73b39abba4055029" providerId="LiveId" clId="{8540CF5D-A19A-4EA3-A170-53C0D8C4C634}" dt="2020-10-26T09:08:04.118" v="1046" actId="47"/>
        <pc:sldMkLst>
          <pc:docMk/>
          <pc:sldMk cId="3938863820" sldId="1047"/>
        </pc:sldMkLst>
      </pc:sldChg>
      <pc:sldChg chg="modSp mod">
        <pc:chgData name="Cheng Fan" userId="73b39abba4055029" providerId="LiveId" clId="{8540CF5D-A19A-4EA3-A170-53C0D8C4C634}" dt="2020-10-26T08:29:16.299" v="362" actId="1076"/>
        <pc:sldMkLst>
          <pc:docMk/>
          <pc:sldMk cId="1658041982" sldId="1049"/>
        </pc:sldMkLst>
        <pc:spChg chg="mod">
          <ac:chgData name="Cheng Fan" userId="73b39abba4055029" providerId="LiveId" clId="{8540CF5D-A19A-4EA3-A170-53C0D8C4C634}" dt="2020-10-26T08:28:36.465" v="324" actId="20577"/>
          <ac:spMkLst>
            <pc:docMk/>
            <pc:sldMk cId="1658041982" sldId="1049"/>
            <ac:spMk id="6" creationId="{00000000-0000-0000-0000-000000000000}"/>
          </ac:spMkLst>
        </pc:spChg>
        <pc:spChg chg="mod">
          <ac:chgData name="Cheng Fan" userId="73b39abba4055029" providerId="LiveId" clId="{8540CF5D-A19A-4EA3-A170-53C0D8C4C634}" dt="2020-10-26T08:29:16.299" v="362" actId="1076"/>
          <ac:spMkLst>
            <pc:docMk/>
            <pc:sldMk cId="1658041982" sldId="1049"/>
            <ac:spMk id="7" creationId="{A769FA6D-63BB-2049-B3CC-A3243E97C4F5}"/>
          </ac:spMkLst>
        </pc:spChg>
      </pc:sldChg>
      <pc:sldChg chg="addSp delSp modSp mod">
        <pc:chgData name="Cheng Fan" userId="73b39abba4055029" providerId="LiveId" clId="{8540CF5D-A19A-4EA3-A170-53C0D8C4C634}" dt="2020-10-26T09:10:48.994" v="1098" actId="478"/>
        <pc:sldMkLst>
          <pc:docMk/>
          <pc:sldMk cId="3935359002" sldId="1053"/>
        </pc:sldMkLst>
        <pc:spChg chg="del mod">
          <ac:chgData name="Cheng Fan" userId="73b39abba4055029" providerId="LiveId" clId="{8540CF5D-A19A-4EA3-A170-53C0D8C4C634}" dt="2020-10-26T09:10:48.994" v="1098" actId="478"/>
          <ac:spMkLst>
            <pc:docMk/>
            <pc:sldMk cId="3935359002" sldId="1053"/>
            <ac:spMk id="7" creationId="{00000000-0000-0000-0000-000000000000}"/>
          </ac:spMkLst>
        </pc:spChg>
        <pc:spChg chg="add del">
          <ac:chgData name="Cheng Fan" userId="73b39abba4055029" providerId="LiveId" clId="{8540CF5D-A19A-4EA3-A170-53C0D8C4C634}" dt="2020-10-26T08:29:38.787" v="367" actId="22"/>
          <ac:spMkLst>
            <pc:docMk/>
            <pc:sldMk cId="3935359002" sldId="1053"/>
            <ac:spMk id="8" creationId="{C06A1F71-5466-423A-81DD-22BF5512CD9E}"/>
          </ac:spMkLst>
        </pc:spChg>
        <pc:spChg chg="add mod">
          <ac:chgData name="Cheng Fan" userId="73b39abba4055029" providerId="LiveId" clId="{8540CF5D-A19A-4EA3-A170-53C0D8C4C634}" dt="2020-10-26T08:35:15.652" v="457" actId="14100"/>
          <ac:spMkLst>
            <pc:docMk/>
            <pc:sldMk cId="3935359002" sldId="1053"/>
            <ac:spMk id="18" creationId="{58597B16-8AD9-4016-952B-4E3B98098FA2}"/>
          </ac:spMkLst>
        </pc:spChg>
        <pc:picChg chg="del">
          <ac:chgData name="Cheng Fan" userId="73b39abba4055029" providerId="LiveId" clId="{8540CF5D-A19A-4EA3-A170-53C0D8C4C634}" dt="2020-10-26T08:29:27.166" v="363" actId="478"/>
          <ac:picMkLst>
            <pc:docMk/>
            <pc:sldMk cId="3935359002" sldId="1053"/>
            <ac:picMk id="2" creationId="{00000000-0000-0000-0000-000000000000}"/>
          </ac:picMkLst>
        </pc:picChg>
        <pc:picChg chg="del">
          <ac:chgData name="Cheng Fan" userId="73b39abba4055029" providerId="LiveId" clId="{8540CF5D-A19A-4EA3-A170-53C0D8C4C634}" dt="2020-10-26T08:29:29.448" v="364" actId="478"/>
          <ac:picMkLst>
            <pc:docMk/>
            <pc:sldMk cId="3935359002" sldId="1053"/>
            <ac:picMk id="3" creationId="{00000000-0000-0000-0000-000000000000}"/>
          </ac:picMkLst>
        </pc:picChg>
        <pc:picChg chg="add del mod">
          <ac:chgData name="Cheng Fan" userId="73b39abba4055029" providerId="LiveId" clId="{8540CF5D-A19A-4EA3-A170-53C0D8C4C634}" dt="2020-10-26T08:32:42.623" v="377" actId="478"/>
          <ac:picMkLst>
            <pc:docMk/>
            <pc:sldMk cId="3935359002" sldId="1053"/>
            <ac:picMk id="10" creationId="{0F98047E-DC69-47A6-AAB7-682E882272D6}"/>
          </ac:picMkLst>
        </pc:picChg>
        <pc:picChg chg="add mod">
          <ac:chgData name="Cheng Fan" userId="73b39abba4055029" providerId="LiveId" clId="{8540CF5D-A19A-4EA3-A170-53C0D8C4C634}" dt="2020-10-26T08:34:09.674" v="389" actId="1076"/>
          <ac:picMkLst>
            <pc:docMk/>
            <pc:sldMk cId="3935359002" sldId="1053"/>
            <ac:picMk id="12" creationId="{45E4ECA0-B054-43DC-8136-0FFFEA630E62}"/>
          </ac:picMkLst>
        </pc:picChg>
        <pc:picChg chg="add mod">
          <ac:chgData name="Cheng Fan" userId="73b39abba4055029" providerId="LiveId" clId="{8540CF5D-A19A-4EA3-A170-53C0D8C4C634}" dt="2020-10-26T08:34:07.369" v="388" actId="1076"/>
          <ac:picMkLst>
            <pc:docMk/>
            <pc:sldMk cId="3935359002" sldId="1053"/>
            <ac:picMk id="14" creationId="{065348A2-272C-42C2-9715-5FD82485314A}"/>
          </ac:picMkLst>
        </pc:picChg>
        <pc:picChg chg="add mod">
          <ac:chgData name="Cheng Fan" userId="73b39abba4055029" providerId="LiveId" clId="{8540CF5D-A19A-4EA3-A170-53C0D8C4C634}" dt="2020-10-26T08:34:39.373" v="394" actId="14100"/>
          <ac:picMkLst>
            <pc:docMk/>
            <pc:sldMk cId="3935359002" sldId="1053"/>
            <ac:picMk id="16" creationId="{9E4155BA-1051-46AE-96D8-874C5817C284}"/>
          </ac:picMkLst>
        </pc:picChg>
      </pc:sldChg>
      <pc:sldChg chg="addSp delSp modSp mod">
        <pc:chgData name="Cheng Fan" userId="73b39abba4055029" providerId="LiveId" clId="{8540CF5D-A19A-4EA3-A170-53C0D8C4C634}" dt="2020-10-26T09:05:02.981" v="981" actId="14100"/>
        <pc:sldMkLst>
          <pc:docMk/>
          <pc:sldMk cId="1925831620" sldId="1054"/>
        </pc:sldMkLst>
        <pc:spChg chg="add mod">
          <ac:chgData name="Cheng Fan" userId="73b39abba4055029" providerId="LiveId" clId="{8540CF5D-A19A-4EA3-A170-53C0D8C4C634}" dt="2020-10-26T08:47:20.297" v="654" actId="1076"/>
          <ac:spMkLst>
            <pc:docMk/>
            <pc:sldMk cId="1925831620" sldId="1054"/>
            <ac:spMk id="7" creationId="{65F50F68-FCB7-4B6D-A301-91EA0B5D2096}"/>
          </ac:spMkLst>
        </pc:spChg>
        <pc:spChg chg="del">
          <ac:chgData name="Cheng Fan" userId="73b39abba4055029" providerId="LiveId" clId="{8540CF5D-A19A-4EA3-A170-53C0D8C4C634}" dt="2020-10-26T08:37:29.379" v="491" actId="478"/>
          <ac:spMkLst>
            <pc:docMk/>
            <pc:sldMk cId="1925831620" sldId="1054"/>
            <ac:spMk id="14" creationId="{A769FA6D-63BB-2049-B3CC-A3243E97C4F5}"/>
          </ac:spMkLst>
        </pc:spChg>
        <pc:spChg chg="add mod">
          <ac:chgData name="Cheng Fan" userId="73b39abba4055029" providerId="LiveId" clId="{8540CF5D-A19A-4EA3-A170-53C0D8C4C634}" dt="2020-10-26T08:50:07.966" v="781" actId="207"/>
          <ac:spMkLst>
            <pc:docMk/>
            <pc:sldMk cId="1925831620" sldId="1054"/>
            <ac:spMk id="20" creationId="{D84269D3-B04C-4D6C-8B90-F6CB6F4B7CC7}"/>
          </ac:spMkLst>
        </pc:spChg>
        <pc:spChg chg="add mod">
          <ac:chgData name="Cheng Fan" userId="73b39abba4055029" providerId="LiveId" clId="{8540CF5D-A19A-4EA3-A170-53C0D8C4C634}" dt="2020-10-26T09:05:02.981" v="981" actId="14100"/>
          <ac:spMkLst>
            <pc:docMk/>
            <pc:sldMk cId="1925831620" sldId="1054"/>
            <ac:spMk id="21" creationId="{B19CF8C5-40AF-48BD-8416-9BD354945E72}"/>
          </ac:spMkLst>
        </pc:spChg>
        <pc:spChg chg="add mod">
          <ac:chgData name="Cheng Fan" userId="73b39abba4055029" providerId="LiveId" clId="{8540CF5D-A19A-4EA3-A170-53C0D8C4C634}" dt="2020-10-26T09:04:57.088" v="977" actId="14100"/>
          <ac:spMkLst>
            <pc:docMk/>
            <pc:sldMk cId="1925831620" sldId="1054"/>
            <ac:spMk id="23" creationId="{36DFE764-7EF7-47D8-B7D5-D9AE5BBE8375}"/>
          </ac:spMkLst>
        </pc:spChg>
        <pc:picChg chg="add del mod">
          <ac:chgData name="Cheng Fan" userId="73b39abba4055029" providerId="LiveId" clId="{8540CF5D-A19A-4EA3-A170-53C0D8C4C634}" dt="2020-10-26T08:40:48.998" v="557" actId="478"/>
          <ac:picMkLst>
            <pc:docMk/>
            <pc:sldMk cId="1925831620" sldId="1054"/>
            <ac:picMk id="3" creationId="{CD2C8AC9-8353-45BB-81D3-91942FDAC89F}"/>
          </ac:picMkLst>
        </pc:picChg>
        <pc:picChg chg="del">
          <ac:chgData name="Cheng Fan" userId="73b39abba4055029" providerId="LiveId" clId="{8540CF5D-A19A-4EA3-A170-53C0D8C4C634}" dt="2020-10-26T08:37:13.579" v="487" actId="478"/>
          <ac:picMkLst>
            <pc:docMk/>
            <pc:sldMk cId="1925831620" sldId="1054"/>
            <ac:picMk id="5" creationId="{00000000-0000-0000-0000-000000000000}"/>
          </ac:picMkLst>
        </pc:picChg>
        <pc:picChg chg="del">
          <ac:chgData name="Cheng Fan" userId="73b39abba4055029" providerId="LiveId" clId="{8540CF5D-A19A-4EA3-A170-53C0D8C4C634}" dt="2020-10-26T08:37:15.129" v="488" actId="478"/>
          <ac:picMkLst>
            <pc:docMk/>
            <pc:sldMk cId="1925831620" sldId="1054"/>
            <ac:picMk id="8" creationId="{00000000-0000-0000-0000-000000000000}"/>
          </ac:picMkLst>
        </pc:picChg>
        <pc:picChg chg="add mod">
          <ac:chgData name="Cheng Fan" userId="73b39abba4055029" providerId="LiveId" clId="{8540CF5D-A19A-4EA3-A170-53C0D8C4C634}" dt="2020-10-26T08:40:55.116" v="562" actId="1076"/>
          <ac:picMkLst>
            <pc:docMk/>
            <pc:sldMk cId="1925831620" sldId="1054"/>
            <ac:picMk id="10" creationId="{8D6AA234-DA0C-450F-933E-DA9E22FD8714}"/>
          </ac:picMkLst>
        </pc:picChg>
        <pc:picChg chg="del">
          <ac:chgData name="Cheng Fan" userId="73b39abba4055029" providerId="LiveId" clId="{8540CF5D-A19A-4EA3-A170-53C0D8C4C634}" dt="2020-10-26T08:37:17.523" v="489" actId="478"/>
          <ac:picMkLst>
            <pc:docMk/>
            <pc:sldMk cId="1925831620" sldId="1054"/>
            <ac:picMk id="12" creationId="{00000000-0000-0000-0000-000000000000}"/>
          </ac:picMkLst>
        </pc:picChg>
        <pc:picChg chg="del">
          <ac:chgData name="Cheng Fan" userId="73b39abba4055029" providerId="LiveId" clId="{8540CF5D-A19A-4EA3-A170-53C0D8C4C634}" dt="2020-10-26T08:37:19.800" v="490" actId="478"/>
          <ac:picMkLst>
            <pc:docMk/>
            <pc:sldMk cId="1925831620" sldId="1054"/>
            <ac:picMk id="13" creationId="{00000000-0000-0000-0000-000000000000}"/>
          </ac:picMkLst>
        </pc:picChg>
        <pc:picChg chg="add mod">
          <ac:chgData name="Cheng Fan" userId="73b39abba4055029" providerId="LiveId" clId="{8540CF5D-A19A-4EA3-A170-53C0D8C4C634}" dt="2020-10-26T08:41:43.488" v="569" actId="14100"/>
          <ac:picMkLst>
            <pc:docMk/>
            <pc:sldMk cId="1925831620" sldId="1054"/>
            <ac:picMk id="16" creationId="{18AACA67-1448-4DED-ACAC-5582C1B28B78}"/>
          </ac:picMkLst>
        </pc:picChg>
        <pc:picChg chg="add mod">
          <ac:chgData name="Cheng Fan" userId="73b39abba4055029" providerId="LiveId" clId="{8540CF5D-A19A-4EA3-A170-53C0D8C4C634}" dt="2020-10-26T08:43:09.959" v="576" actId="1076"/>
          <ac:picMkLst>
            <pc:docMk/>
            <pc:sldMk cId="1925831620" sldId="1054"/>
            <ac:picMk id="18" creationId="{D046B70B-13AD-4BC2-80A9-F282661F7964}"/>
          </ac:picMkLst>
        </pc:picChg>
      </pc:sldChg>
      <pc:sldChg chg="addSp delSp modSp mod">
        <pc:chgData name="Cheng Fan" userId="73b39abba4055029" providerId="LiveId" clId="{8540CF5D-A19A-4EA3-A170-53C0D8C4C634}" dt="2020-10-26T09:34:37.835" v="1396" actId="1038"/>
        <pc:sldMkLst>
          <pc:docMk/>
          <pc:sldMk cId="573123725" sldId="1055"/>
        </pc:sldMkLst>
        <pc:spChg chg="add del mod">
          <ac:chgData name="Cheng Fan" userId="73b39abba4055029" providerId="LiveId" clId="{8540CF5D-A19A-4EA3-A170-53C0D8C4C634}" dt="2020-10-26T08:54:11.638" v="951" actId="1076"/>
          <ac:spMkLst>
            <pc:docMk/>
            <pc:sldMk cId="573123725" sldId="1055"/>
            <ac:spMk id="11" creationId="{A769FA6D-63BB-2049-B3CC-A3243E97C4F5}"/>
          </ac:spMkLst>
        </pc:spChg>
        <pc:picChg chg="mod">
          <ac:chgData name="Cheng Fan" userId="73b39abba4055029" providerId="LiveId" clId="{8540CF5D-A19A-4EA3-A170-53C0D8C4C634}" dt="2020-10-26T08:53:14.116" v="913" actId="1076"/>
          <ac:picMkLst>
            <pc:docMk/>
            <pc:sldMk cId="573123725" sldId="1055"/>
            <ac:picMk id="2" creationId="{00000000-0000-0000-0000-000000000000}"/>
          </ac:picMkLst>
        </pc:picChg>
        <pc:picChg chg="mod">
          <ac:chgData name="Cheng Fan" userId="73b39abba4055029" providerId="LiveId" clId="{8540CF5D-A19A-4EA3-A170-53C0D8C4C634}" dt="2020-10-26T08:53:16.782" v="914" actId="1076"/>
          <ac:picMkLst>
            <pc:docMk/>
            <pc:sldMk cId="573123725" sldId="1055"/>
            <ac:picMk id="3" creationId="{00000000-0000-0000-0000-000000000000}"/>
          </ac:picMkLst>
        </pc:picChg>
        <pc:picChg chg="add del mod">
          <ac:chgData name="Cheng Fan" userId="73b39abba4055029" providerId="LiveId" clId="{8540CF5D-A19A-4EA3-A170-53C0D8C4C634}" dt="2020-10-26T08:53:00.277" v="907" actId="478"/>
          <ac:picMkLst>
            <pc:docMk/>
            <pc:sldMk cId="573123725" sldId="1055"/>
            <ac:picMk id="7" creationId="{4EDDDB24-B7D0-467E-AADF-C076CD64D7AF}"/>
          </ac:picMkLst>
        </pc:picChg>
        <pc:picChg chg="add mod">
          <ac:chgData name="Cheng Fan" userId="73b39abba4055029" providerId="LiveId" clId="{8540CF5D-A19A-4EA3-A170-53C0D8C4C634}" dt="2020-10-26T09:34:37.835" v="1396" actId="1038"/>
          <ac:picMkLst>
            <pc:docMk/>
            <pc:sldMk cId="573123725" sldId="1055"/>
            <ac:picMk id="9" creationId="{D390271F-C218-4212-8BFC-5F69741C601B}"/>
          </ac:picMkLst>
        </pc:picChg>
        <pc:picChg chg="add mod">
          <ac:chgData name="Cheng Fan" userId="73b39abba4055029" providerId="LiveId" clId="{8540CF5D-A19A-4EA3-A170-53C0D8C4C634}" dt="2020-10-26T09:34:37.835" v="1396" actId="1038"/>
          <ac:picMkLst>
            <pc:docMk/>
            <pc:sldMk cId="573123725" sldId="1055"/>
            <ac:picMk id="12" creationId="{2CFD62AF-2557-4EB7-9BE5-770C2DD225D6}"/>
          </ac:picMkLst>
        </pc:picChg>
      </pc:sldChg>
      <pc:sldChg chg="modSp mod">
        <pc:chgData name="Cheng Fan" userId="73b39abba4055029" providerId="LiveId" clId="{8540CF5D-A19A-4EA3-A170-53C0D8C4C634}" dt="2020-10-26T09:34:43.866" v="1397" actId="1076"/>
        <pc:sldMkLst>
          <pc:docMk/>
          <pc:sldMk cId="2922094935" sldId="1056"/>
        </pc:sldMkLst>
        <pc:picChg chg="mod">
          <ac:chgData name="Cheng Fan" userId="73b39abba4055029" providerId="LiveId" clId="{8540CF5D-A19A-4EA3-A170-53C0D8C4C634}" dt="2020-10-26T09:34:43.866" v="1397" actId="1076"/>
          <ac:picMkLst>
            <pc:docMk/>
            <pc:sldMk cId="2922094935" sldId="1056"/>
            <ac:picMk id="5" creationId="{00000000-0000-0000-0000-000000000000}"/>
          </ac:picMkLst>
        </pc:picChg>
        <pc:picChg chg="mod">
          <ac:chgData name="Cheng Fan" userId="73b39abba4055029" providerId="LiveId" clId="{8540CF5D-A19A-4EA3-A170-53C0D8C4C634}" dt="2020-10-26T08:50:04.433" v="779" actId="1076"/>
          <ac:picMkLst>
            <pc:docMk/>
            <pc:sldMk cId="2922094935" sldId="1056"/>
            <ac:picMk id="7" creationId="{00000000-0000-0000-0000-000000000000}"/>
          </ac:picMkLst>
        </pc:picChg>
      </pc:sldChg>
      <pc:sldChg chg="del">
        <pc:chgData name="Cheng Fan" userId="73b39abba4055029" providerId="LiveId" clId="{8540CF5D-A19A-4EA3-A170-53C0D8C4C634}" dt="2020-10-26T09:07:10.767" v="1028" actId="47"/>
        <pc:sldMkLst>
          <pc:docMk/>
          <pc:sldMk cId="716605497" sldId="1058"/>
        </pc:sldMkLst>
      </pc:sldChg>
      <pc:sldChg chg="del">
        <pc:chgData name="Cheng Fan" userId="73b39abba4055029" providerId="LiveId" clId="{8540CF5D-A19A-4EA3-A170-53C0D8C4C634}" dt="2020-10-26T09:07:11.265" v="1029" actId="47"/>
        <pc:sldMkLst>
          <pc:docMk/>
          <pc:sldMk cId="1678057454" sldId="1059"/>
        </pc:sldMkLst>
      </pc:sldChg>
      <pc:sldChg chg="del">
        <pc:chgData name="Cheng Fan" userId="73b39abba4055029" providerId="LiveId" clId="{8540CF5D-A19A-4EA3-A170-53C0D8C4C634}" dt="2020-10-26T09:07:17.071" v="1035" actId="47"/>
        <pc:sldMkLst>
          <pc:docMk/>
          <pc:sldMk cId="1528030484" sldId="1060"/>
        </pc:sldMkLst>
      </pc:sldChg>
      <pc:sldChg chg="del">
        <pc:chgData name="Cheng Fan" userId="73b39abba4055029" providerId="LiveId" clId="{8540CF5D-A19A-4EA3-A170-53C0D8C4C634}" dt="2020-10-26T09:07:17.564" v="1036" actId="47"/>
        <pc:sldMkLst>
          <pc:docMk/>
          <pc:sldMk cId="1049108125" sldId="1062"/>
        </pc:sldMkLst>
      </pc:sldChg>
      <pc:sldChg chg="del">
        <pc:chgData name="Cheng Fan" userId="73b39abba4055029" providerId="LiveId" clId="{8540CF5D-A19A-4EA3-A170-53C0D8C4C634}" dt="2020-10-26T09:07:18.807" v="1037" actId="47"/>
        <pc:sldMkLst>
          <pc:docMk/>
          <pc:sldMk cId="339958414" sldId="1063"/>
        </pc:sldMkLst>
      </pc:sldChg>
      <pc:sldChg chg="del">
        <pc:chgData name="Cheng Fan" userId="73b39abba4055029" providerId="LiveId" clId="{8540CF5D-A19A-4EA3-A170-53C0D8C4C634}" dt="2020-10-26T09:07:19.434" v="1038" actId="47"/>
        <pc:sldMkLst>
          <pc:docMk/>
          <pc:sldMk cId="156279534" sldId="1064"/>
        </pc:sldMkLst>
      </pc:sldChg>
      <pc:sldChg chg="del">
        <pc:chgData name="Cheng Fan" userId="73b39abba4055029" providerId="LiveId" clId="{8540CF5D-A19A-4EA3-A170-53C0D8C4C634}" dt="2020-10-26T09:07:09.791" v="1027" actId="47"/>
        <pc:sldMkLst>
          <pc:docMk/>
          <pc:sldMk cId="1717670985" sldId="1073"/>
        </pc:sldMkLst>
      </pc:sldChg>
      <pc:sldChg chg="del">
        <pc:chgData name="Cheng Fan" userId="73b39abba4055029" providerId="LiveId" clId="{8540CF5D-A19A-4EA3-A170-53C0D8C4C634}" dt="2020-10-26T09:07:11.866" v="1030" actId="47"/>
        <pc:sldMkLst>
          <pc:docMk/>
          <pc:sldMk cId="3633999504" sldId="1074"/>
        </pc:sldMkLst>
      </pc:sldChg>
      <pc:sldChg chg="del">
        <pc:chgData name="Cheng Fan" userId="73b39abba4055029" providerId="LiveId" clId="{8540CF5D-A19A-4EA3-A170-53C0D8C4C634}" dt="2020-10-26T09:07:12.567" v="1031" actId="47"/>
        <pc:sldMkLst>
          <pc:docMk/>
          <pc:sldMk cId="2219380885" sldId="1075"/>
        </pc:sldMkLst>
      </pc:sldChg>
      <pc:sldChg chg="del">
        <pc:chgData name="Cheng Fan" userId="73b39abba4055029" providerId="LiveId" clId="{8540CF5D-A19A-4EA3-A170-53C0D8C4C634}" dt="2020-10-26T09:07:14.706" v="1032" actId="47"/>
        <pc:sldMkLst>
          <pc:docMk/>
          <pc:sldMk cId="2517512098" sldId="1076"/>
        </pc:sldMkLst>
      </pc:sldChg>
      <pc:sldChg chg="del">
        <pc:chgData name="Cheng Fan" userId="73b39abba4055029" providerId="LiveId" clId="{8540CF5D-A19A-4EA3-A170-53C0D8C4C634}" dt="2020-10-26T09:07:15.186" v="1033" actId="47"/>
        <pc:sldMkLst>
          <pc:docMk/>
          <pc:sldMk cId="1229202418" sldId="1077"/>
        </pc:sldMkLst>
      </pc:sldChg>
      <pc:sldChg chg="del">
        <pc:chgData name="Cheng Fan" userId="73b39abba4055029" providerId="LiveId" clId="{8540CF5D-A19A-4EA3-A170-53C0D8C4C634}" dt="2020-10-26T09:07:15.751" v="1034" actId="47"/>
        <pc:sldMkLst>
          <pc:docMk/>
          <pc:sldMk cId="91850055" sldId="1078"/>
        </pc:sldMkLst>
      </pc:sldChg>
      <pc:sldChg chg="del">
        <pc:chgData name="Cheng Fan" userId="73b39abba4055029" providerId="LiveId" clId="{8540CF5D-A19A-4EA3-A170-53C0D8C4C634}" dt="2020-10-26T09:11:28.292" v="1099" actId="47"/>
        <pc:sldMkLst>
          <pc:docMk/>
          <pc:sldMk cId="575912532" sldId="1082"/>
        </pc:sldMkLst>
      </pc:sldChg>
      <pc:sldChg chg="modSp mod">
        <pc:chgData name="Cheng Fan" userId="73b39abba4055029" providerId="LiveId" clId="{8540CF5D-A19A-4EA3-A170-53C0D8C4C634}" dt="2020-11-05T00:55:20.920" v="1430" actId="20577"/>
        <pc:sldMkLst>
          <pc:docMk/>
          <pc:sldMk cId="924100607" sldId="1083"/>
        </pc:sldMkLst>
        <pc:spChg chg="mod">
          <ac:chgData name="Cheng Fan" userId="73b39abba4055029" providerId="LiveId" clId="{8540CF5D-A19A-4EA3-A170-53C0D8C4C634}" dt="2020-10-26T09:24:45.232" v="1334" actId="20577"/>
          <ac:spMkLst>
            <pc:docMk/>
            <pc:sldMk cId="924100607" sldId="1083"/>
            <ac:spMk id="3" creationId="{9EBFBA2C-008F-4DAF-BA19-31C4AF44F265}"/>
          </ac:spMkLst>
        </pc:spChg>
        <pc:spChg chg="mod">
          <ac:chgData name="Cheng Fan" userId="73b39abba4055029" providerId="LiveId" clId="{8540CF5D-A19A-4EA3-A170-53C0D8C4C634}" dt="2020-11-05T00:55:20.920" v="1430" actId="20577"/>
          <ac:spMkLst>
            <pc:docMk/>
            <pc:sldMk cId="924100607" sldId="1083"/>
            <ac:spMk id="4" creationId="{9F078EC3-00FC-6D4B-9336-1BB438747989}"/>
          </ac:spMkLst>
        </pc:spChg>
      </pc:sldChg>
      <pc:sldChg chg="addSp delSp modSp mod">
        <pc:chgData name="Cheng Fan" userId="73b39abba4055029" providerId="LiveId" clId="{8540CF5D-A19A-4EA3-A170-53C0D8C4C634}" dt="2020-11-09T13:04:20.562" v="1455" actId="14100"/>
        <pc:sldMkLst>
          <pc:docMk/>
          <pc:sldMk cId="491353550" sldId="1085"/>
        </pc:sldMkLst>
        <pc:spChg chg="add mod">
          <ac:chgData name="Cheng Fan" userId="73b39abba4055029" providerId="LiveId" clId="{8540CF5D-A19A-4EA3-A170-53C0D8C4C634}" dt="2020-11-09T12:43:51.363" v="1438" actId="1076"/>
          <ac:spMkLst>
            <pc:docMk/>
            <pc:sldMk cId="491353550" sldId="1085"/>
            <ac:spMk id="2" creationId="{08B8BE48-7512-465C-B4B5-B40E1212D1AE}"/>
          </ac:spMkLst>
        </pc:spChg>
        <pc:picChg chg="add mod">
          <ac:chgData name="Cheng Fan" userId="73b39abba4055029" providerId="LiveId" clId="{8540CF5D-A19A-4EA3-A170-53C0D8C4C634}" dt="2020-11-09T13:04:20.562" v="1455" actId="14100"/>
          <ac:picMkLst>
            <pc:docMk/>
            <pc:sldMk cId="491353550" sldId="1085"/>
            <ac:picMk id="7" creationId="{B781BDA5-47ED-4CB3-BF81-283138110E96}"/>
          </ac:picMkLst>
        </pc:picChg>
        <pc:picChg chg="add del mod">
          <ac:chgData name="Cheng Fan" userId="73b39abba4055029" providerId="LiveId" clId="{8540CF5D-A19A-4EA3-A170-53C0D8C4C634}" dt="2020-11-09T13:04:11.003" v="1452" actId="478"/>
          <ac:picMkLst>
            <pc:docMk/>
            <pc:sldMk cId="491353550" sldId="1085"/>
            <ac:picMk id="10" creationId="{A069C564-78EA-47D4-88F7-0B7139582E03}"/>
          </ac:picMkLst>
        </pc:picChg>
        <pc:picChg chg="add mod">
          <ac:chgData name="Cheng Fan" userId="73b39abba4055029" providerId="LiveId" clId="{8540CF5D-A19A-4EA3-A170-53C0D8C4C634}" dt="2020-11-09T13:04:14.726" v="1453" actId="14100"/>
          <ac:picMkLst>
            <pc:docMk/>
            <pc:sldMk cId="491353550" sldId="1085"/>
            <ac:picMk id="12" creationId="{66B2850D-84A5-4D6F-994A-826DEEC75AE7}"/>
          </ac:picMkLst>
        </pc:picChg>
        <pc:picChg chg="mod">
          <ac:chgData name="Cheng Fan" userId="73b39abba4055029" providerId="LiveId" clId="{8540CF5D-A19A-4EA3-A170-53C0D8C4C634}" dt="2020-11-09T12:43:55.012" v="1439" actId="1076"/>
          <ac:picMkLst>
            <pc:docMk/>
            <pc:sldMk cId="491353550" sldId="1085"/>
            <ac:picMk id="13" creationId="{EC284FE8-8959-4445-A5F0-E3836F20D77D}"/>
          </ac:picMkLst>
        </pc:picChg>
        <pc:picChg chg="mod">
          <ac:chgData name="Cheng Fan" userId="73b39abba4055029" providerId="LiveId" clId="{8540CF5D-A19A-4EA3-A170-53C0D8C4C634}" dt="2020-11-09T12:44:06.006" v="1441" actId="1076"/>
          <ac:picMkLst>
            <pc:docMk/>
            <pc:sldMk cId="491353550" sldId="1085"/>
            <ac:picMk id="19" creationId="{0CAFA70C-736F-4743-AB87-BDB1FED33580}"/>
          </ac:picMkLst>
        </pc:picChg>
      </pc:sldChg>
      <pc:sldChg chg="modSp mod">
        <pc:chgData name="Cheng Fan" userId="73b39abba4055029" providerId="LiveId" clId="{8540CF5D-A19A-4EA3-A170-53C0D8C4C634}" dt="2020-10-26T09:10:20.916" v="1095" actId="20577"/>
        <pc:sldMkLst>
          <pc:docMk/>
          <pc:sldMk cId="3023993006" sldId="1086"/>
        </pc:sldMkLst>
        <pc:spChg chg="mod">
          <ac:chgData name="Cheng Fan" userId="73b39abba4055029" providerId="LiveId" clId="{8540CF5D-A19A-4EA3-A170-53C0D8C4C634}" dt="2020-10-26T09:10:20.916" v="1095" actId="20577"/>
          <ac:spMkLst>
            <pc:docMk/>
            <pc:sldMk cId="3023993006" sldId="1086"/>
            <ac:spMk id="5" creationId="{6403896B-A1FA-4BD8-B23F-D5B78C95D3FD}"/>
          </ac:spMkLst>
        </pc:spChg>
      </pc:sldChg>
      <pc:sldChg chg="addSp delSp modSp del mod">
        <pc:chgData name="Cheng Fan" userId="73b39abba4055029" providerId="LiveId" clId="{8540CF5D-A19A-4EA3-A170-53C0D8C4C634}" dt="2020-10-26T08:14:18.650" v="6" actId="2696"/>
        <pc:sldMkLst>
          <pc:docMk/>
          <pc:sldMk cId="534048507" sldId="1087"/>
        </pc:sldMkLst>
        <pc:spChg chg="del">
          <ac:chgData name="Cheng Fan" userId="73b39abba4055029" providerId="LiveId" clId="{8540CF5D-A19A-4EA3-A170-53C0D8C4C634}" dt="2020-10-26T08:13:33.493" v="0" actId="478"/>
          <ac:spMkLst>
            <pc:docMk/>
            <pc:sldMk cId="534048507" sldId="1087"/>
            <ac:spMk id="5" creationId="{F18E67C3-E7A0-461C-95EC-4349EE28F2F3}"/>
          </ac:spMkLst>
        </pc:spChg>
        <pc:picChg chg="add mod">
          <ac:chgData name="Cheng Fan" userId="73b39abba4055029" providerId="LiveId" clId="{8540CF5D-A19A-4EA3-A170-53C0D8C4C634}" dt="2020-10-26T08:14:08.293" v="5" actId="1076"/>
          <ac:picMkLst>
            <pc:docMk/>
            <pc:sldMk cId="534048507" sldId="1087"/>
            <ac:picMk id="3" creationId="{3E130E05-EBE7-4A1D-8AEF-B2410F211C93}"/>
          </ac:picMkLst>
        </pc:picChg>
      </pc:sldChg>
      <pc:sldChg chg="addSp modSp add mod">
        <pc:chgData name="Cheng Fan" userId="73b39abba4055029" providerId="LiveId" clId="{8540CF5D-A19A-4EA3-A170-53C0D8C4C634}" dt="2020-10-26T08:22:19.041" v="285" actId="1076"/>
        <pc:sldMkLst>
          <pc:docMk/>
          <pc:sldMk cId="1064747613" sldId="1087"/>
        </pc:sldMkLst>
        <pc:spChg chg="add mod">
          <ac:chgData name="Cheng Fan" userId="73b39abba4055029" providerId="LiveId" clId="{8540CF5D-A19A-4EA3-A170-53C0D8C4C634}" dt="2020-10-26T08:22:19.041" v="285" actId="1076"/>
          <ac:spMkLst>
            <pc:docMk/>
            <pc:sldMk cId="1064747613" sldId="1087"/>
            <ac:spMk id="5" creationId="{6BF05934-C713-470E-BA64-92624CAF0D16}"/>
          </ac:spMkLst>
        </pc:spChg>
        <pc:spChg chg="add mod">
          <ac:chgData name="Cheng Fan" userId="73b39abba4055029" providerId="LiveId" clId="{8540CF5D-A19A-4EA3-A170-53C0D8C4C634}" dt="2020-10-26T08:22:13.334" v="284" actId="1076"/>
          <ac:spMkLst>
            <pc:docMk/>
            <pc:sldMk cId="1064747613" sldId="1087"/>
            <ac:spMk id="7" creationId="{ADA0451E-1C8D-491A-85E1-17A88F1FD3D3}"/>
          </ac:spMkLst>
        </pc:spChg>
        <pc:picChg chg="add mod">
          <ac:chgData name="Cheng Fan" userId="73b39abba4055029" providerId="LiveId" clId="{8540CF5D-A19A-4EA3-A170-53C0D8C4C634}" dt="2020-10-26T08:21:03.507" v="162" actId="1076"/>
          <ac:picMkLst>
            <pc:docMk/>
            <pc:sldMk cId="1064747613" sldId="1087"/>
            <ac:picMk id="3" creationId="{0BD53C00-7BDF-4EC7-B940-ADB21A667D78}"/>
          </ac:picMkLst>
        </pc:picChg>
      </pc:sldChg>
      <pc:sldChg chg="delSp add del mod">
        <pc:chgData name="Cheng Fan" userId="73b39abba4055029" providerId="LiveId" clId="{8540CF5D-A19A-4EA3-A170-53C0D8C4C634}" dt="2020-10-26T08:18:05.717" v="11" actId="2696"/>
        <pc:sldMkLst>
          <pc:docMk/>
          <pc:sldMk cId="3592173342" sldId="1087"/>
        </pc:sldMkLst>
        <pc:picChg chg="del">
          <ac:chgData name="Cheng Fan" userId="73b39abba4055029" providerId="LiveId" clId="{8540CF5D-A19A-4EA3-A170-53C0D8C4C634}" dt="2020-10-26T08:17:48.803" v="8" actId="478"/>
          <ac:picMkLst>
            <pc:docMk/>
            <pc:sldMk cId="3592173342" sldId="1087"/>
            <ac:picMk id="3" creationId="{3E130E05-EBE7-4A1D-8AEF-B2410F211C93}"/>
          </ac:picMkLst>
        </pc:picChg>
      </pc:sldChg>
      <pc:sldChg chg="addSp delSp modSp mod">
        <pc:chgData name="Cheng Fan" userId="73b39abba4055029" providerId="LiveId" clId="{8540CF5D-A19A-4EA3-A170-53C0D8C4C634}" dt="2020-10-26T09:23:11.022" v="1241" actId="1035"/>
        <pc:sldMkLst>
          <pc:docMk/>
          <pc:sldMk cId="3554806421" sldId="1088"/>
        </pc:sldMkLst>
        <pc:spChg chg="mod">
          <ac:chgData name="Cheng Fan" userId="73b39abba4055029" providerId="LiveId" clId="{8540CF5D-A19A-4EA3-A170-53C0D8C4C634}" dt="2020-10-26T09:20:14.702" v="1108" actId="113"/>
          <ac:spMkLst>
            <pc:docMk/>
            <pc:sldMk cId="3554806421" sldId="1088"/>
            <ac:spMk id="6" creationId="{00000000-0000-0000-0000-000000000000}"/>
          </ac:spMkLst>
        </pc:spChg>
        <pc:spChg chg="add mod">
          <ac:chgData name="Cheng Fan" userId="73b39abba4055029" providerId="LiveId" clId="{8540CF5D-A19A-4EA3-A170-53C0D8C4C634}" dt="2020-10-26T09:22:44.612" v="1233" actId="20577"/>
          <ac:spMkLst>
            <pc:docMk/>
            <pc:sldMk cId="3554806421" sldId="1088"/>
            <ac:spMk id="10" creationId="{93EB77A6-2767-4571-9A1E-5BE185C7B1DE}"/>
          </ac:spMkLst>
        </pc:spChg>
        <pc:spChg chg="add mod">
          <ac:chgData name="Cheng Fan" userId="73b39abba4055029" providerId="LiveId" clId="{8540CF5D-A19A-4EA3-A170-53C0D8C4C634}" dt="2020-10-26T09:23:11.022" v="1241" actId="1035"/>
          <ac:spMkLst>
            <pc:docMk/>
            <pc:sldMk cId="3554806421" sldId="1088"/>
            <ac:spMk id="11" creationId="{BF9C572A-B6A7-4423-B117-A106A249890B}"/>
          </ac:spMkLst>
        </pc:spChg>
        <pc:spChg chg="mod">
          <ac:chgData name="Cheng Fan" userId="73b39abba4055029" providerId="LiveId" clId="{8540CF5D-A19A-4EA3-A170-53C0D8C4C634}" dt="2020-10-26T08:44:56.330" v="583" actId="1076"/>
          <ac:spMkLst>
            <pc:docMk/>
            <pc:sldMk cId="3554806421" sldId="1088"/>
            <ac:spMk id="14" creationId="{A769FA6D-63BB-2049-B3CC-A3243E97C4F5}"/>
          </ac:spMkLst>
        </pc:spChg>
        <pc:picChg chg="add mod">
          <ac:chgData name="Cheng Fan" userId="73b39abba4055029" providerId="LiveId" clId="{8540CF5D-A19A-4EA3-A170-53C0D8C4C634}" dt="2020-10-26T09:20:21.570" v="1109" actId="14100"/>
          <ac:picMkLst>
            <pc:docMk/>
            <pc:sldMk cId="3554806421" sldId="1088"/>
            <ac:picMk id="3" creationId="{3A495FAB-71DB-466B-A624-0556847E7708}"/>
          </ac:picMkLst>
        </pc:picChg>
        <pc:picChg chg="del mod">
          <ac:chgData name="Cheng Fan" userId="73b39abba4055029" providerId="LiveId" clId="{8540CF5D-A19A-4EA3-A170-53C0D8C4C634}" dt="2020-10-26T08:44:47.627" v="579" actId="478"/>
          <ac:picMkLst>
            <pc:docMk/>
            <pc:sldMk cId="3554806421" sldId="1088"/>
            <ac:picMk id="5" creationId="{00000000-0000-0000-0000-000000000000}"/>
          </ac:picMkLst>
        </pc:picChg>
        <pc:picChg chg="del">
          <ac:chgData name="Cheng Fan" userId="73b39abba4055029" providerId="LiveId" clId="{8540CF5D-A19A-4EA3-A170-53C0D8C4C634}" dt="2020-10-26T08:44:49.058" v="580" actId="478"/>
          <ac:picMkLst>
            <pc:docMk/>
            <pc:sldMk cId="3554806421" sldId="1088"/>
            <ac:picMk id="8" creationId="{00000000-0000-0000-0000-000000000000}"/>
          </ac:picMkLst>
        </pc:picChg>
        <pc:picChg chg="add mod">
          <ac:chgData name="Cheng Fan" userId="73b39abba4055029" providerId="LiveId" clId="{8540CF5D-A19A-4EA3-A170-53C0D8C4C634}" dt="2020-10-26T09:20:48.163" v="1115" actId="1076"/>
          <ac:picMkLst>
            <pc:docMk/>
            <pc:sldMk cId="3554806421" sldId="1088"/>
            <ac:picMk id="9" creationId="{82344341-1982-4A44-AF9E-6F9365507802}"/>
          </ac:picMkLst>
        </pc:picChg>
        <pc:picChg chg="del">
          <ac:chgData name="Cheng Fan" userId="73b39abba4055029" providerId="LiveId" clId="{8540CF5D-A19A-4EA3-A170-53C0D8C4C634}" dt="2020-10-26T08:44:50.629" v="581" actId="478"/>
          <ac:picMkLst>
            <pc:docMk/>
            <pc:sldMk cId="3554806421" sldId="1088"/>
            <ac:picMk id="12" creationId="{00000000-0000-0000-0000-000000000000}"/>
          </ac:picMkLst>
        </pc:picChg>
        <pc:picChg chg="del">
          <ac:chgData name="Cheng Fan" userId="73b39abba4055029" providerId="LiveId" clId="{8540CF5D-A19A-4EA3-A170-53C0D8C4C634}" dt="2020-10-26T08:44:52.198" v="582" actId="478"/>
          <ac:picMkLst>
            <pc:docMk/>
            <pc:sldMk cId="3554806421" sldId="1088"/>
            <ac:picMk id="13" creationId="{00000000-0000-0000-0000-000000000000}"/>
          </ac:picMkLst>
        </pc:picChg>
      </pc:sldChg>
      <pc:sldChg chg="addSp delSp modSp mod">
        <pc:chgData name="Cheng Fan" userId="73b39abba4055029" providerId="LiveId" clId="{8540CF5D-A19A-4EA3-A170-53C0D8C4C634}" dt="2020-10-26T09:33:08.432" v="1389" actId="1076"/>
        <pc:sldMkLst>
          <pc:docMk/>
          <pc:sldMk cId="2513773252" sldId="1089"/>
        </pc:sldMkLst>
        <pc:spChg chg="add del mod">
          <ac:chgData name="Cheng Fan" userId="73b39abba4055029" providerId="LiveId" clId="{8540CF5D-A19A-4EA3-A170-53C0D8C4C634}" dt="2020-10-26T09:28:17.557" v="1378" actId="478"/>
          <ac:spMkLst>
            <pc:docMk/>
            <pc:sldMk cId="2513773252" sldId="1089"/>
            <ac:spMk id="2" creationId="{0F50C7F1-2528-418F-B7D6-B9E90E92BD02}"/>
          </ac:spMkLst>
        </pc:spChg>
        <pc:spChg chg="mod">
          <ac:chgData name="Cheng Fan" userId="73b39abba4055029" providerId="LiveId" clId="{8540CF5D-A19A-4EA3-A170-53C0D8C4C634}" dt="2020-10-26T09:28:11.765" v="1376" actId="20577"/>
          <ac:spMkLst>
            <pc:docMk/>
            <pc:sldMk cId="2513773252" sldId="1089"/>
            <ac:spMk id="6" creationId="{00000000-0000-0000-0000-000000000000}"/>
          </ac:spMkLst>
        </pc:spChg>
        <pc:spChg chg="del">
          <ac:chgData name="Cheng Fan" userId="73b39abba4055029" providerId="LiveId" clId="{8540CF5D-A19A-4EA3-A170-53C0D8C4C634}" dt="2020-10-26T09:24:53.310" v="1335" actId="478"/>
          <ac:spMkLst>
            <pc:docMk/>
            <pc:sldMk cId="2513773252" sldId="1089"/>
            <ac:spMk id="14" creationId="{A769FA6D-63BB-2049-B3CC-A3243E97C4F5}"/>
          </ac:spMkLst>
        </pc:spChg>
        <pc:picChg chg="del">
          <ac:chgData name="Cheng Fan" userId="73b39abba4055029" providerId="LiveId" clId="{8540CF5D-A19A-4EA3-A170-53C0D8C4C634}" dt="2020-10-26T08:56:22.878" v="963" actId="478"/>
          <ac:picMkLst>
            <pc:docMk/>
            <pc:sldMk cId="2513773252" sldId="1089"/>
            <ac:picMk id="5" creationId="{00000000-0000-0000-0000-000000000000}"/>
          </ac:picMkLst>
        </pc:picChg>
        <pc:picChg chg="add mod">
          <ac:chgData name="Cheng Fan" userId="73b39abba4055029" providerId="LiveId" clId="{8540CF5D-A19A-4EA3-A170-53C0D8C4C634}" dt="2020-10-26T09:32:30.288" v="1383" actId="1076"/>
          <ac:picMkLst>
            <pc:docMk/>
            <pc:sldMk cId="2513773252" sldId="1089"/>
            <ac:picMk id="7" creationId="{A17557CA-FCAF-401D-A88A-36FED5A12F71}"/>
          </ac:picMkLst>
        </pc:picChg>
        <pc:picChg chg="del">
          <ac:chgData name="Cheng Fan" userId="73b39abba4055029" providerId="LiveId" clId="{8540CF5D-A19A-4EA3-A170-53C0D8C4C634}" dt="2020-10-26T08:56:25.653" v="965" actId="478"/>
          <ac:picMkLst>
            <pc:docMk/>
            <pc:sldMk cId="2513773252" sldId="1089"/>
            <ac:picMk id="8" creationId="{00000000-0000-0000-0000-000000000000}"/>
          </ac:picMkLst>
        </pc:picChg>
        <pc:picChg chg="add mod">
          <ac:chgData name="Cheng Fan" userId="73b39abba4055029" providerId="LiveId" clId="{8540CF5D-A19A-4EA3-A170-53C0D8C4C634}" dt="2020-10-26T09:33:08.432" v="1389" actId="1076"/>
          <ac:picMkLst>
            <pc:docMk/>
            <pc:sldMk cId="2513773252" sldId="1089"/>
            <ac:picMk id="11" creationId="{D419DD6C-7C78-4B25-8CCC-281B1E04CC57}"/>
          </ac:picMkLst>
        </pc:picChg>
        <pc:picChg chg="del">
          <ac:chgData name="Cheng Fan" userId="73b39abba4055029" providerId="LiveId" clId="{8540CF5D-A19A-4EA3-A170-53C0D8C4C634}" dt="2020-10-26T08:56:24.385" v="964" actId="478"/>
          <ac:picMkLst>
            <pc:docMk/>
            <pc:sldMk cId="2513773252" sldId="1089"/>
            <ac:picMk id="12" creationId="{00000000-0000-0000-0000-000000000000}"/>
          </ac:picMkLst>
        </pc:picChg>
        <pc:picChg chg="del">
          <ac:chgData name="Cheng Fan" userId="73b39abba4055029" providerId="LiveId" clId="{8540CF5D-A19A-4EA3-A170-53C0D8C4C634}" dt="2020-10-26T08:56:27.220" v="966" actId="478"/>
          <ac:picMkLst>
            <pc:docMk/>
            <pc:sldMk cId="2513773252" sldId="1089"/>
            <ac:picMk id="13" creationId="{00000000-0000-0000-0000-000000000000}"/>
          </ac:picMkLst>
        </pc:picChg>
      </pc:sldChg>
      <pc:sldChg chg="modSp mod">
        <pc:chgData name="Cheng Fan" userId="73b39abba4055029" providerId="LiveId" clId="{8540CF5D-A19A-4EA3-A170-53C0D8C4C634}" dt="2020-10-26T10:59:14.746" v="1401" actId="20577"/>
        <pc:sldMkLst>
          <pc:docMk/>
          <pc:sldMk cId="1104605147" sldId="1090"/>
        </pc:sldMkLst>
        <pc:spChg chg="mod">
          <ac:chgData name="Cheng Fan" userId="73b39abba4055029" providerId="LiveId" clId="{8540CF5D-A19A-4EA3-A170-53C0D8C4C634}" dt="2020-10-26T09:23:43.716" v="1257" actId="6549"/>
          <ac:spMkLst>
            <pc:docMk/>
            <pc:sldMk cId="1104605147" sldId="1090"/>
            <ac:spMk id="4" creationId="{9F078EC3-00FC-6D4B-9336-1BB438747989}"/>
          </ac:spMkLst>
        </pc:spChg>
        <pc:spChg chg="mod">
          <ac:chgData name="Cheng Fan" userId="73b39abba4055029" providerId="LiveId" clId="{8540CF5D-A19A-4EA3-A170-53C0D8C4C634}" dt="2020-10-26T10:59:14.746" v="1401" actId="20577"/>
          <ac:spMkLst>
            <pc:docMk/>
            <pc:sldMk cId="1104605147" sldId="1090"/>
            <ac:spMk id="7" creationId="{BE851B7D-E314-4958-B0F6-4F91E80D51F2}"/>
          </ac:spMkLst>
        </pc:spChg>
      </pc:sldChg>
      <pc:sldChg chg="addSp delSp modSp new mod">
        <pc:chgData name="Cheng Fan" userId="73b39abba4055029" providerId="LiveId" clId="{8540CF5D-A19A-4EA3-A170-53C0D8C4C634}" dt="2020-10-26T09:06:48.695" v="1026" actId="1076"/>
        <pc:sldMkLst>
          <pc:docMk/>
          <pc:sldMk cId="1386541655" sldId="1091"/>
        </pc:sldMkLst>
        <pc:spChg chg="del">
          <ac:chgData name="Cheng Fan" userId="73b39abba4055029" providerId="LiveId" clId="{8540CF5D-A19A-4EA3-A170-53C0D8C4C634}" dt="2020-10-26T09:00:27.237" v="970" actId="478"/>
          <ac:spMkLst>
            <pc:docMk/>
            <pc:sldMk cId="1386541655" sldId="1091"/>
            <ac:spMk id="2" creationId="{1A336F5C-B7E6-4772-9871-7DEC71DCF889}"/>
          </ac:spMkLst>
        </pc:spChg>
        <pc:spChg chg="del">
          <ac:chgData name="Cheng Fan" userId="73b39abba4055029" providerId="LiveId" clId="{8540CF5D-A19A-4EA3-A170-53C0D8C4C634}" dt="2020-10-26T09:00:24.444" v="969" actId="478"/>
          <ac:spMkLst>
            <pc:docMk/>
            <pc:sldMk cId="1386541655" sldId="1091"/>
            <ac:spMk id="3" creationId="{07701D75-F5C8-419D-A67C-DF092555214A}"/>
          </ac:spMkLst>
        </pc:spChg>
        <pc:spChg chg="add mod">
          <ac:chgData name="Cheng Fan" userId="73b39abba4055029" providerId="LiveId" clId="{8540CF5D-A19A-4EA3-A170-53C0D8C4C634}" dt="2020-10-26T09:06:48.695" v="1026" actId="1076"/>
          <ac:spMkLst>
            <pc:docMk/>
            <pc:sldMk cId="1386541655" sldId="1091"/>
            <ac:spMk id="5" creationId="{4382A9D0-4F5F-4A4E-9C50-E202E55BD950}"/>
          </ac:spMkLst>
        </pc:spChg>
        <pc:spChg chg="add mod">
          <ac:chgData name="Cheng Fan" userId="73b39abba4055029" providerId="LiveId" clId="{8540CF5D-A19A-4EA3-A170-53C0D8C4C634}" dt="2020-10-26T09:06:39.347" v="1023" actId="20577"/>
          <ac:spMkLst>
            <pc:docMk/>
            <pc:sldMk cId="1386541655" sldId="1091"/>
            <ac:spMk id="7" creationId="{FEC3452D-9503-48B3-833D-CE27FAE37A55}"/>
          </ac:spMkLst>
        </pc:spChg>
      </pc:sldChg>
      <pc:sldChg chg="modSp add del mod">
        <pc:chgData name="Cheng Fan" userId="73b39abba4055029" providerId="LiveId" clId="{8540CF5D-A19A-4EA3-A170-53C0D8C4C634}" dt="2020-10-26T08:35:56.122" v="486" actId="47"/>
        <pc:sldMkLst>
          <pc:docMk/>
          <pc:sldMk cId="3803513674" sldId="1091"/>
        </pc:sldMkLst>
        <pc:spChg chg="mod">
          <ac:chgData name="Cheng Fan" userId="73b39abba4055029" providerId="LiveId" clId="{8540CF5D-A19A-4EA3-A170-53C0D8C4C634}" dt="2020-10-26T08:35:44.975" v="485" actId="20577"/>
          <ac:spMkLst>
            <pc:docMk/>
            <pc:sldMk cId="3803513674" sldId="1091"/>
            <ac:spMk id="4" creationId="{9F078EC3-00FC-6D4B-9336-1BB438747989}"/>
          </ac:spMkLst>
        </pc:spChg>
        <pc:spChg chg="mod">
          <ac:chgData name="Cheng Fan" userId="73b39abba4055029" providerId="LiveId" clId="{8540CF5D-A19A-4EA3-A170-53C0D8C4C634}" dt="2020-10-26T08:35:35.199" v="459" actId="1076"/>
          <ac:spMkLst>
            <pc:docMk/>
            <pc:sldMk cId="3803513674" sldId="1091"/>
            <ac:spMk id="7" creationId="{00000000-0000-0000-0000-000000000000}"/>
          </ac:spMkLst>
        </pc:spChg>
        <pc:picChg chg="mod">
          <ac:chgData name="Cheng Fan" userId="73b39abba4055029" providerId="LiveId" clId="{8540CF5D-A19A-4EA3-A170-53C0D8C4C634}" dt="2020-10-26T08:35:36.397" v="460" actId="1076"/>
          <ac:picMkLst>
            <pc:docMk/>
            <pc:sldMk cId="3803513674" sldId="1091"/>
            <ac:picMk id="14" creationId="{065348A2-272C-42C2-9715-5FD82485314A}"/>
          </ac:picMkLst>
        </pc:picChg>
      </pc:sldChg>
      <pc:sldChg chg="addSp delSp modSp mod">
        <pc:chgData name="Cheng Fan" userId="73b39abba4055029" providerId="LiveId" clId="{8540CF5D-A19A-4EA3-A170-53C0D8C4C634}" dt="2020-10-27T11:55:11.509" v="1424" actId="1076"/>
        <pc:sldMkLst>
          <pc:docMk/>
          <pc:sldMk cId="33380033" sldId="1092"/>
        </pc:sldMkLst>
        <pc:spChg chg="mod">
          <ac:chgData name="Cheng Fan" userId="73b39abba4055029" providerId="LiveId" clId="{8540CF5D-A19A-4EA3-A170-53C0D8C4C634}" dt="2020-10-27T11:54:44.154" v="1419" actId="20577"/>
          <ac:spMkLst>
            <pc:docMk/>
            <pc:sldMk cId="33380033" sldId="1092"/>
            <ac:spMk id="6" creationId="{00000000-0000-0000-0000-000000000000}"/>
          </ac:spMkLst>
        </pc:spChg>
        <pc:picChg chg="add del mod">
          <ac:chgData name="Cheng Fan" userId="73b39abba4055029" providerId="LiveId" clId="{8540CF5D-A19A-4EA3-A170-53C0D8C4C634}" dt="2020-10-27T11:54:29.141" v="1406" actId="478"/>
          <ac:picMkLst>
            <pc:docMk/>
            <pc:sldMk cId="33380033" sldId="1092"/>
            <ac:picMk id="3" creationId="{05996D33-5AAF-4408-B004-5D77CC600989}"/>
          </ac:picMkLst>
        </pc:picChg>
        <pc:picChg chg="add mod">
          <ac:chgData name="Cheng Fan" userId="73b39abba4055029" providerId="LiveId" clId="{8540CF5D-A19A-4EA3-A170-53C0D8C4C634}" dt="2020-10-27T11:54:39.416" v="1412" actId="1076"/>
          <ac:picMkLst>
            <pc:docMk/>
            <pc:sldMk cId="33380033" sldId="1092"/>
            <ac:picMk id="7" creationId="{B8368578-497F-48C4-8D7E-E10949F9C6B3}"/>
          </ac:picMkLst>
        </pc:picChg>
        <pc:picChg chg="add mod">
          <ac:chgData name="Cheng Fan" userId="73b39abba4055029" providerId="LiveId" clId="{8540CF5D-A19A-4EA3-A170-53C0D8C4C634}" dt="2020-10-27T11:55:11.509" v="1424" actId="1076"/>
          <ac:picMkLst>
            <pc:docMk/>
            <pc:sldMk cId="33380033" sldId="1092"/>
            <ac:picMk id="9" creationId="{B7063B4A-23CC-4646-8F6D-1A2F98002BC8}"/>
          </ac:picMkLst>
        </pc:picChg>
      </pc:sldChg>
      <pc:sldChg chg="addSp delSp modSp add mod">
        <pc:chgData name="Cheng Fan" userId="73b39abba4055029" providerId="LiveId" clId="{8540CF5D-A19A-4EA3-A170-53C0D8C4C634}" dt="2020-11-09T23:15:09.313" v="1758" actId="20577"/>
        <pc:sldMkLst>
          <pc:docMk/>
          <pc:sldMk cId="4147099309" sldId="1097"/>
        </pc:sldMkLst>
        <pc:spChg chg="add mod">
          <ac:chgData name="Cheng Fan" userId="73b39abba4055029" providerId="LiveId" clId="{8540CF5D-A19A-4EA3-A170-53C0D8C4C634}" dt="2020-11-09T23:15:09.313" v="1758" actId="20577"/>
          <ac:spMkLst>
            <pc:docMk/>
            <pc:sldMk cId="4147099309" sldId="1097"/>
            <ac:spMk id="2" creationId="{483BF396-6D90-40BB-A83A-D7DCBE0CC170}"/>
          </ac:spMkLst>
        </pc:spChg>
        <pc:spChg chg="mod">
          <ac:chgData name="Cheng Fan" userId="73b39abba4055029" providerId="LiveId" clId="{8540CF5D-A19A-4EA3-A170-53C0D8C4C634}" dt="2020-11-09T22:42:44.152" v="1469" actId="20577"/>
          <ac:spMkLst>
            <pc:docMk/>
            <pc:sldMk cId="4147099309" sldId="1097"/>
            <ac:spMk id="4" creationId="{9F078EC3-00FC-6D4B-9336-1BB438747989}"/>
          </ac:spMkLst>
        </pc:spChg>
        <pc:picChg chg="del">
          <ac:chgData name="Cheng Fan" userId="73b39abba4055029" providerId="LiveId" clId="{8540CF5D-A19A-4EA3-A170-53C0D8C4C634}" dt="2020-11-09T22:42:46.238" v="1470" actId="478"/>
          <ac:picMkLst>
            <pc:docMk/>
            <pc:sldMk cId="4147099309" sldId="1097"/>
            <ac:picMk id="3" creationId="{ED84EAFB-E580-4DCF-9F79-BCD8C26BD5FE}"/>
          </ac:picMkLst>
        </pc:picChg>
        <pc:picChg chg="del">
          <ac:chgData name="Cheng Fan" userId="73b39abba4055029" providerId="LiveId" clId="{8540CF5D-A19A-4EA3-A170-53C0D8C4C634}" dt="2020-11-09T22:42:48.791" v="1471" actId="478"/>
          <ac:picMkLst>
            <pc:docMk/>
            <pc:sldMk cId="4147099309" sldId="1097"/>
            <ac:picMk id="6" creationId="{88924EF1-5FA1-494C-A291-EC23FA43CAC2}"/>
          </ac:picMkLst>
        </pc:picChg>
      </pc:sldChg>
    </pc:docChg>
  </pc:docChgLst>
  <pc:docChgLst>
    <pc:chgData name="Fan Cheng" userId="73b39abba4055029" providerId="LiveId" clId="{BF10F25B-A714-9A47-8587-060126A932C5}"/>
    <pc:docChg chg="custSel addSld modSld sldOrd">
      <pc:chgData name="Fan Cheng" userId="73b39abba4055029" providerId="LiveId" clId="{BF10F25B-A714-9A47-8587-060126A932C5}" dt="2022-11-07T23:58:10.183" v="179" actId="20578"/>
      <pc:docMkLst>
        <pc:docMk/>
      </pc:docMkLst>
      <pc:sldChg chg="addSp delSp modSp add mod ord">
        <pc:chgData name="Fan Cheng" userId="73b39abba4055029" providerId="LiveId" clId="{BF10F25B-A714-9A47-8587-060126A932C5}" dt="2022-11-07T23:58:10.183" v="179" actId="20578"/>
        <pc:sldMkLst>
          <pc:docMk/>
          <pc:sldMk cId="3189538154" sldId="1116"/>
        </pc:sldMkLst>
        <pc:spChg chg="del mod">
          <ac:chgData name="Fan Cheng" userId="73b39abba4055029" providerId="LiveId" clId="{BF10F25B-A714-9A47-8587-060126A932C5}" dt="2022-11-07T23:56:12.361" v="90" actId="478"/>
          <ac:spMkLst>
            <pc:docMk/>
            <pc:sldMk cId="3189538154" sldId="1116"/>
            <ac:spMk id="4" creationId="{9F078EC3-00FC-6D4B-9336-1BB438747989}"/>
          </ac:spMkLst>
        </pc:spChg>
        <pc:spChg chg="del mod">
          <ac:chgData name="Fan Cheng" userId="73b39abba4055029" providerId="LiveId" clId="{BF10F25B-A714-9A47-8587-060126A932C5}" dt="2022-11-07T23:53:46.590" v="3" actId="478"/>
          <ac:spMkLst>
            <pc:docMk/>
            <pc:sldMk cId="3189538154" sldId="1116"/>
            <ac:spMk id="5" creationId="{2072B73E-F511-3647-AB96-C8E53474F49C}"/>
          </ac:spMkLst>
        </pc:spChg>
        <pc:spChg chg="add mod">
          <ac:chgData name="Fan Cheng" userId="73b39abba4055029" providerId="LiveId" clId="{BF10F25B-A714-9A47-8587-060126A932C5}" dt="2022-11-07T23:57:32.045" v="178" actId="1076"/>
          <ac:spMkLst>
            <pc:docMk/>
            <pc:sldMk cId="3189538154" sldId="1116"/>
            <ac:spMk id="6" creationId="{7DC89449-A008-F9FD-AA09-EEF6351F0C40}"/>
          </ac:spMkLst>
        </pc:spChg>
        <pc:spChg chg="del">
          <ac:chgData name="Fan Cheng" userId="73b39abba4055029" providerId="LiveId" clId="{BF10F25B-A714-9A47-8587-060126A932C5}" dt="2022-11-07T23:53:42.101" v="1" actId="478"/>
          <ac:spMkLst>
            <pc:docMk/>
            <pc:sldMk cId="3189538154" sldId="1116"/>
            <ac:spMk id="12" creationId="{A769FA6D-63BB-2049-B3CC-A3243E97C4F5}"/>
          </ac:spMkLst>
        </pc:spChg>
        <pc:picChg chg="add del mod">
          <ac:chgData name="Fan Cheng" userId="73b39abba4055029" providerId="LiveId" clId="{BF10F25B-A714-9A47-8587-060126A932C5}" dt="2022-11-07T23:53:59.926" v="8" actId="478"/>
          <ac:picMkLst>
            <pc:docMk/>
            <pc:sldMk cId="3189538154" sldId="1116"/>
            <ac:picMk id="3" creationId="{0CC42D2E-5BC2-AEB3-03C3-6E97D5A36A40}"/>
          </ac:picMkLst>
        </pc:picChg>
        <pc:picChg chg="add mod">
          <ac:chgData name="Fan Cheng" userId="73b39abba4055029" providerId="LiveId" clId="{BF10F25B-A714-9A47-8587-060126A932C5}" dt="2022-11-07T23:56:46.328" v="97" actId="1076"/>
          <ac:picMkLst>
            <pc:docMk/>
            <pc:sldMk cId="3189538154" sldId="1116"/>
            <ac:picMk id="1026" creationId="{B279A33E-51E3-B3AE-BDC9-10FF66CCDB82}"/>
          </ac:picMkLst>
        </pc:picChg>
        <pc:picChg chg="add mod">
          <ac:chgData name="Fan Cheng" userId="73b39abba4055029" providerId="LiveId" clId="{BF10F25B-A714-9A47-8587-060126A932C5}" dt="2022-11-07T23:56:48.312" v="98" actId="1076"/>
          <ac:picMkLst>
            <pc:docMk/>
            <pc:sldMk cId="3189538154" sldId="1116"/>
            <ac:picMk id="1028" creationId="{D4F7A72F-4C7C-1E2A-76E8-EE1E9B8532D6}"/>
          </ac:picMkLst>
        </pc:picChg>
      </pc:sldChg>
    </pc:docChg>
  </pc:docChgLst>
  <pc:docChgLst>
    <pc:chgData name="Cheng Fan" userId="73b39abba4055029" providerId="LiveId" clId="{5AFFFC8F-59A9-9040-8D07-F4EE2921013C}"/>
    <pc:docChg chg="custSel addSld delSld modSld sldOrd">
      <pc:chgData name="Cheng Fan" userId="73b39abba4055029" providerId="LiveId" clId="{5AFFFC8F-59A9-9040-8D07-F4EE2921013C}" dt="2020-10-22T00:21:56.580" v="4047" actId="1076"/>
      <pc:docMkLst>
        <pc:docMk/>
      </pc:docMkLst>
      <pc:sldChg chg="del">
        <pc:chgData name="Cheng Fan" userId="73b39abba4055029" providerId="LiveId" clId="{5AFFFC8F-59A9-9040-8D07-F4EE2921013C}" dt="2020-10-21T23:21:31.404" v="3923" actId="2696"/>
        <pc:sldMkLst>
          <pc:docMk/>
          <pc:sldMk cId="809513873" sldId="1040"/>
        </pc:sldMkLst>
      </pc:sldChg>
      <pc:sldChg chg="add">
        <pc:chgData name="Cheng Fan" userId="73b39abba4055029" providerId="LiveId" clId="{5AFFFC8F-59A9-9040-8D07-F4EE2921013C}" dt="2020-10-21T23:21:36.218" v="3925"/>
        <pc:sldMkLst>
          <pc:docMk/>
          <pc:sldMk cId="3369243117" sldId="1040"/>
        </pc:sldMkLst>
      </pc:sldChg>
      <pc:sldChg chg="delSp modSp mod">
        <pc:chgData name="Cheng Fan" userId="73b39abba4055029" providerId="LiveId" clId="{5AFFFC8F-59A9-9040-8D07-F4EE2921013C}" dt="2020-10-21T13:57:10.962" v="1461" actId="20577"/>
        <pc:sldMkLst>
          <pc:docMk/>
          <pc:sldMk cId="3483185134" sldId="1043"/>
        </pc:sldMkLst>
        <pc:spChg chg="mod">
          <ac:chgData name="Cheng Fan" userId="73b39abba4055029" providerId="LiveId" clId="{5AFFFC8F-59A9-9040-8D07-F4EE2921013C}" dt="2020-10-21T13:57:10.962" v="1461" actId="20577"/>
          <ac:spMkLst>
            <pc:docMk/>
            <pc:sldMk cId="3483185134" sldId="1043"/>
            <ac:spMk id="5" creationId="{00000000-0000-0000-0000-000000000000}"/>
          </ac:spMkLst>
        </pc:spChg>
        <pc:spChg chg="del">
          <ac:chgData name="Cheng Fan" userId="73b39abba4055029" providerId="LiveId" clId="{5AFFFC8F-59A9-9040-8D07-F4EE2921013C}" dt="2020-10-21T13:53:36.804" v="1203" actId="478"/>
          <ac:spMkLst>
            <pc:docMk/>
            <pc:sldMk cId="3483185134" sldId="1043"/>
            <ac:spMk id="11" creationId="{00000000-0000-0000-0000-000000000000}"/>
          </ac:spMkLst>
        </pc:spChg>
        <pc:picChg chg="mod">
          <ac:chgData name="Cheng Fan" userId="73b39abba4055029" providerId="LiveId" clId="{5AFFFC8F-59A9-9040-8D07-F4EE2921013C}" dt="2020-10-21T13:53:41.609" v="1204" actId="1076"/>
          <ac:picMkLst>
            <pc:docMk/>
            <pc:sldMk cId="3483185134" sldId="1043"/>
            <ac:picMk id="1026" creationId="{00000000-0000-0000-0000-000000000000}"/>
          </ac:picMkLst>
        </pc:picChg>
      </pc:sldChg>
      <pc:sldChg chg="addSp delSp modSp mod ord">
        <pc:chgData name="Cheng Fan" userId="73b39abba4055029" providerId="LiveId" clId="{5AFFFC8F-59A9-9040-8D07-F4EE2921013C}" dt="2020-10-21T22:44:42.959" v="2271"/>
        <pc:sldMkLst>
          <pc:docMk/>
          <pc:sldMk cId="1252868219" sldId="1044"/>
        </pc:sldMkLst>
        <pc:spChg chg="add mod">
          <ac:chgData name="Cheng Fan" userId="73b39abba4055029" providerId="LiveId" clId="{5AFFFC8F-59A9-9040-8D07-F4EE2921013C}" dt="2020-10-21T22:43:04.599" v="2269" actId="1076"/>
          <ac:spMkLst>
            <pc:docMk/>
            <pc:sldMk cId="1252868219" sldId="1044"/>
            <ac:spMk id="7" creationId="{86DB7858-3DCD-F447-8A39-4D51FEECAB87}"/>
          </ac:spMkLst>
        </pc:spChg>
        <pc:spChg chg="del mod">
          <ac:chgData name="Cheng Fan" userId="73b39abba4055029" providerId="LiveId" clId="{5AFFFC8F-59A9-9040-8D07-F4EE2921013C}" dt="2020-10-21T14:19:38.281" v="1819"/>
          <ac:spMkLst>
            <pc:docMk/>
            <pc:sldMk cId="1252868219" sldId="1044"/>
            <ac:spMk id="8" creationId="{00000000-0000-0000-0000-000000000000}"/>
          </ac:spMkLst>
        </pc:spChg>
        <pc:spChg chg="add del mod">
          <ac:chgData name="Cheng Fan" userId="73b39abba4055029" providerId="LiveId" clId="{5AFFFC8F-59A9-9040-8D07-F4EE2921013C}" dt="2020-10-21T22:44:42.959" v="2271"/>
          <ac:spMkLst>
            <pc:docMk/>
            <pc:sldMk cId="1252868219" sldId="1044"/>
            <ac:spMk id="9" creationId="{ECB73009-6159-0A47-9F6C-78555EE63454}"/>
          </ac:spMkLst>
        </pc:spChg>
        <pc:spChg chg="mod">
          <ac:chgData name="Cheng Fan" userId="73b39abba4055029" providerId="LiveId" clId="{5AFFFC8F-59A9-9040-8D07-F4EE2921013C}" dt="2020-10-21T22:42:57.678" v="2267" actId="1076"/>
          <ac:spMkLst>
            <pc:docMk/>
            <pc:sldMk cId="1252868219" sldId="1044"/>
            <ac:spMk id="11" creationId="{00000000-0000-0000-0000-000000000000}"/>
          </ac:spMkLst>
        </pc:spChg>
        <pc:spChg chg="del mod">
          <ac:chgData name="Cheng Fan" userId="73b39abba4055029" providerId="LiveId" clId="{5AFFFC8F-59A9-9040-8D07-F4EE2921013C}" dt="2020-10-21T14:19:37.047" v="1817" actId="478"/>
          <ac:spMkLst>
            <pc:docMk/>
            <pc:sldMk cId="1252868219" sldId="1044"/>
            <ac:spMk id="12" creationId="{A769FA6D-63BB-2049-B3CC-A3243E97C4F5}"/>
          </ac:spMkLst>
        </pc:spChg>
        <pc:picChg chg="mod">
          <ac:chgData name="Cheng Fan" userId="73b39abba4055029" providerId="LiveId" clId="{5AFFFC8F-59A9-9040-8D07-F4EE2921013C}" dt="2020-10-21T22:43:00.771" v="2268" actId="1076"/>
          <ac:picMkLst>
            <pc:docMk/>
            <pc:sldMk cId="1252868219" sldId="1044"/>
            <ac:picMk id="1030" creationId="{00000000-0000-0000-0000-000000000000}"/>
          </ac:picMkLst>
        </pc:picChg>
      </pc:sldChg>
      <pc:sldChg chg="add">
        <pc:chgData name="Cheng Fan" userId="73b39abba4055029" providerId="LiveId" clId="{5AFFFC8F-59A9-9040-8D07-F4EE2921013C}" dt="2020-10-21T23:21:36.218" v="3925"/>
        <pc:sldMkLst>
          <pc:docMk/>
          <pc:sldMk cId="1932600420" sldId="1045"/>
        </pc:sldMkLst>
      </pc:sldChg>
      <pc:sldChg chg="del">
        <pc:chgData name="Cheng Fan" userId="73b39abba4055029" providerId="LiveId" clId="{5AFFFC8F-59A9-9040-8D07-F4EE2921013C}" dt="2020-10-21T23:21:31.414" v="3924" actId="2696"/>
        <pc:sldMkLst>
          <pc:docMk/>
          <pc:sldMk cId="3279346938" sldId="1045"/>
        </pc:sldMkLst>
      </pc:sldChg>
      <pc:sldChg chg="del">
        <pc:chgData name="Cheng Fan" userId="73b39abba4055029" providerId="LiveId" clId="{5AFFFC8F-59A9-9040-8D07-F4EE2921013C}" dt="2020-10-21T23:21:31.401" v="3922" actId="2696"/>
        <pc:sldMkLst>
          <pc:docMk/>
          <pc:sldMk cId="2288087158" sldId="1046"/>
        </pc:sldMkLst>
      </pc:sldChg>
      <pc:sldChg chg="add">
        <pc:chgData name="Cheng Fan" userId="73b39abba4055029" providerId="LiveId" clId="{5AFFFC8F-59A9-9040-8D07-F4EE2921013C}" dt="2020-10-21T23:21:36.218" v="3925"/>
        <pc:sldMkLst>
          <pc:docMk/>
          <pc:sldMk cId="3346578928" sldId="1046"/>
        </pc:sldMkLst>
      </pc:sldChg>
      <pc:sldChg chg="del">
        <pc:chgData name="Cheng Fan" userId="73b39abba4055029" providerId="LiveId" clId="{5AFFFC8F-59A9-9040-8D07-F4EE2921013C}" dt="2020-10-21T23:21:31.398" v="3921" actId="2696"/>
        <pc:sldMkLst>
          <pc:docMk/>
          <pc:sldMk cId="3380915629" sldId="1047"/>
        </pc:sldMkLst>
      </pc:sldChg>
      <pc:sldChg chg="add">
        <pc:chgData name="Cheng Fan" userId="73b39abba4055029" providerId="LiveId" clId="{5AFFFC8F-59A9-9040-8D07-F4EE2921013C}" dt="2020-10-21T23:21:36.218" v="3925"/>
        <pc:sldMkLst>
          <pc:docMk/>
          <pc:sldMk cId="3938863820" sldId="1047"/>
        </pc:sldMkLst>
      </pc:sldChg>
      <pc:sldChg chg="delSp modSp mod">
        <pc:chgData name="Cheng Fan" userId="73b39abba4055029" providerId="LiveId" clId="{5AFFFC8F-59A9-9040-8D07-F4EE2921013C}" dt="2020-10-22T00:21:56.580" v="4047" actId="1076"/>
        <pc:sldMkLst>
          <pc:docMk/>
          <pc:sldMk cId="1433144159" sldId="1052"/>
        </pc:sldMkLst>
        <pc:spChg chg="del">
          <ac:chgData name="Cheng Fan" userId="73b39abba4055029" providerId="LiveId" clId="{5AFFFC8F-59A9-9040-8D07-F4EE2921013C}" dt="2020-10-22T00:21:45.299" v="4044" actId="478"/>
          <ac:spMkLst>
            <pc:docMk/>
            <pc:sldMk cId="1433144159" sldId="1052"/>
            <ac:spMk id="8" creationId="{00000000-0000-0000-0000-000000000000}"/>
          </ac:spMkLst>
        </pc:spChg>
        <pc:picChg chg="mod">
          <ac:chgData name="Cheng Fan" userId="73b39abba4055029" providerId="LiveId" clId="{5AFFFC8F-59A9-9040-8D07-F4EE2921013C}" dt="2020-10-22T00:21:56.580" v="4047" actId="1076"/>
          <ac:picMkLst>
            <pc:docMk/>
            <pc:sldMk cId="1433144159" sldId="1052"/>
            <ac:picMk id="5" creationId="{00000000-0000-0000-0000-000000000000}"/>
          </ac:picMkLst>
        </pc:picChg>
        <pc:picChg chg="mod">
          <ac:chgData name="Cheng Fan" userId="73b39abba4055029" providerId="LiveId" clId="{5AFFFC8F-59A9-9040-8D07-F4EE2921013C}" dt="2020-10-22T00:21:54.961" v="4046" actId="1076"/>
          <ac:picMkLst>
            <pc:docMk/>
            <pc:sldMk cId="1433144159" sldId="1052"/>
            <ac:picMk id="6" creationId="{00000000-0000-0000-0000-000000000000}"/>
          </ac:picMkLst>
        </pc:picChg>
      </pc:sldChg>
      <pc:sldChg chg="addSp delSp modSp mod">
        <pc:chgData name="Cheng Fan" userId="73b39abba4055029" providerId="LiveId" clId="{5AFFFC8F-59A9-9040-8D07-F4EE2921013C}" dt="2020-10-21T13:52:23.825" v="1201" actId="207"/>
        <pc:sldMkLst>
          <pc:docMk/>
          <pc:sldMk cId="3375085551" sldId="1065"/>
        </pc:sldMkLst>
        <pc:spChg chg="add mod">
          <ac:chgData name="Cheng Fan" userId="73b39abba4055029" providerId="LiveId" clId="{5AFFFC8F-59A9-9040-8D07-F4EE2921013C}" dt="2020-10-21T13:52:23.825" v="1201" actId="207"/>
          <ac:spMkLst>
            <pc:docMk/>
            <pc:sldMk cId="3375085551" sldId="1065"/>
            <ac:spMk id="5" creationId="{2072B73E-F511-3647-AB96-C8E53474F49C}"/>
          </ac:spMkLst>
        </pc:spChg>
        <pc:spChg chg="mod">
          <ac:chgData name="Cheng Fan" userId="73b39abba4055029" providerId="LiveId" clId="{5AFFFC8F-59A9-9040-8D07-F4EE2921013C}" dt="2020-10-21T13:45:32.304" v="779" actId="14100"/>
          <ac:spMkLst>
            <pc:docMk/>
            <pc:sldMk cId="3375085551" sldId="1065"/>
            <ac:spMk id="12" creationId="{A769FA6D-63BB-2049-B3CC-A3243E97C4F5}"/>
          </ac:spMkLst>
        </pc:spChg>
        <pc:graphicFrameChg chg="add del mod modGraphic">
          <ac:chgData name="Cheng Fan" userId="73b39abba4055029" providerId="LiveId" clId="{5AFFFC8F-59A9-9040-8D07-F4EE2921013C}" dt="2020-10-21T13:40:17.526" v="654" actId="478"/>
          <ac:graphicFrameMkLst>
            <pc:docMk/>
            <pc:sldMk cId="3375085551" sldId="1065"/>
            <ac:graphicFrameMk id="2" creationId="{45E3953B-2BFE-4E4E-9882-A1ABE8ECFA69}"/>
          </ac:graphicFrameMkLst>
        </pc:graphicFrameChg>
      </pc:sldChg>
      <pc:sldChg chg="addSp delSp modSp mod ord">
        <pc:chgData name="Cheng Fan" userId="73b39abba4055029" providerId="LiveId" clId="{5AFFFC8F-59A9-9040-8D07-F4EE2921013C}" dt="2020-10-21T22:46:34.733" v="2405"/>
        <pc:sldMkLst>
          <pc:docMk/>
          <pc:sldMk cId="2900410749" sldId="1066"/>
        </pc:sldMkLst>
        <pc:spChg chg="mod">
          <ac:chgData name="Cheng Fan" userId="73b39abba4055029" providerId="LiveId" clId="{5AFFFC8F-59A9-9040-8D07-F4EE2921013C}" dt="2020-10-21T22:45:53.736" v="2313" actId="20577"/>
          <ac:spMkLst>
            <pc:docMk/>
            <pc:sldMk cId="2900410749" sldId="1066"/>
            <ac:spMk id="4" creationId="{9F078EC3-00FC-6D4B-9336-1BB438747989}"/>
          </ac:spMkLst>
        </pc:spChg>
        <pc:spChg chg="del">
          <ac:chgData name="Cheng Fan" userId="73b39abba4055029" providerId="LiveId" clId="{5AFFFC8F-59A9-9040-8D07-F4EE2921013C}" dt="2020-10-21T14:23:14.309" v="2153" actId="478"/>
          <ac:spMkLst>
            <pc:docMk/>
            <pc:sldMk cId="2900410749" sldId="1066"/>
            <ac:spMk id="5" creationId="{00000000-0000-0000-0000-000000000000}"/>
          </ac:spMkLst>
        </pc:spChg>
        <pc:spChg chg="add mod">
          <ac:chgData name="Cheng Fan" userId="73b39abba4055029" providerId="LiveId" clId="{5AFFFC8F-59A9-9040-8D07-F4EE2921013C}" dt="2020-10-21T22:46:30.009" v="2404" actId="20577"/>
          <ac:spMkLst>
            <pc:docMk/>
            <pc:sldMk cId="2900410749" sldId="1066"/>
            <ac:spMk id="6" creationId="{80A5C453-F621-1F4B-8846-875008984E11}"/>
          </ac:spMkLst>
        </pc:spChg>
      </pc:sldChg>
      <pc:sldChg chg="modSp mod ord">
        <pc:chgData name="Cheng Fan" userId="73b39abba4055029" providerId="LiveId" clId="{5AFFFC8F-59A9-9040-8D07-F4EE2921013C}" dt="2020-10-21T22:41:56.932" v="2250" actId="20577"/>
        <pc:sldMkLst>
          <pc:docMk/>
          <pc:sldMk cId="807662084" sldId="1067"/>
        </pc:sldMkLst>
        <pc:spChg chg="mod">
          <ac:chgData name="Cheng Fan" userId="73b39abba4055029" providerId="LiveId" clId="{5AFFFC8F-59A9-9040-8D07-F4EE2921013C}" dt="2020-10-21T22:41:56.932" v="2250" actId="20577"/>
          <ac:spMkLst>
            <pc:docMk/>
            <pc:sldMk cId="807662084" sldId="1067"/>
            <ac:spMk id="5" creationId="{00000000-0000-0000-0000-000000000000}"/>
          </ac:spMkLst>
        </pc:spChg>
      </pc:sldChg>
      <pc:sldChg chg="addSp delSp modSp add mod">
        <pc:chgData name="Cheng Fan" userId="73b39abba4055029" providerId="LiveId" clId="{5AFFFC8F-59A9-9040-8D07-F4EE2921013C}" dt="2020-10-21T14:09:41.408" v="1710" actId="1076"/>
        <pc:sldMkLst>
          <pc:docMk/>
          <pc:sldMk cId="4089436730" sldId="1068"/>
        </pc:sldMkLst>
        <pc:spChg chg="mod">
          <ac:chgData name="Cheng Fan" userId="73b39abba4055029" providerId="LiveId" clId="{5AFFFC8F-59A9-9040-8D07-F4EE2921013C}" dt="2020-10-21T13:58:47.588" v="1472" actId="20577"/>
          <ac:spMkLst>
            <pc:docMk/>
            <pc:sldMk cId="4089436730" sldId="1068"/>
            <ac:spMk id="4" creationId="{9F078EC3-00FC-6D4B-9336-1BB438747989}"/>
          </ac:spMkLst>
        </pc:spChg>
        <pc:spChg chg="del">
          <ac:chgData name="Cheng Fan" userId="73b39abba4055029" providerId="LiveId" clId="{5AFFFC8F-59A9-9040-8D07-F4EE2921013C}" dt="2020-10-21T13:58:55" v="1474" actId="478"/>
          <ac:spMkLst>
            <pc:docMk/>
            <pc:sldMk cId="4089436730" sldId="1068"/>
            <ac:spMk id="5" creationId="{00000000-0000-0000-0000-000000000000}"/>
          </ac:spMkLst>
        </pc:spChg>
        <pc:spChg chg="mod">
          <ac:chgData name="Cheng Fan" userId="73b39abba4055029" providerId="LiveId" clId="{5AFFFC8F-59A9-9040-8D07-F4EE2921013C}" dt="2020-10-21T14:05:28.001" v="1698" actId="20577"/>
          <ac:spMkLst>
            <pc:docMk/>
            <pc:sldMk cId="4089436730" sldId="1068"/>
            <ac:spMk id="11" creationId="{00000000-0000-0000-0000-000000000000}"/>
          </ac:spMkLst>
        </pc:spChg>
        <pc:picChg chg="add mod">
          <ac:chgData name="Cheng Fan" userId="73b39abba4055029" providerId="LiveId" clId="{5AFFFC8F-59A9-9040-8D07-F4EE2921013C}" dt="2020-10-21T14:05:36.091" v="1699" actId="1076"/>
          <ac:picMkLst>
            <pc:docMk/>
            <pc:sldMk cId="4089436730" sldId="1068"/>
            <ac:picMk id="3" creationId="{12FEFAFB-FDC7-6241-AA54-A4DBF9D9B197}"/>
          </ac:picMkLst>
        </pc:picChg>
        <pc:picChg chg="add mod">
          <ac:chgData name="Cheng Fan" userId="73b39abba4055029" providerId="LiveId" clId="{5AFFFC8F-59A9-9040-8D07-F4EE2921013C}" dt="2020-10-21T14:04:31.759" v="1566" actId="1076"/>
          <ac:picMkLst>
            <pc:docMk/>
            <pc:sldMk cId="4089436730" sldId="1068"/>
            <ac:picMk id="7" creationId="{B3E37014-39DC-7B43-91F4-ADC16A0CF9D2}"/>
          </ac:picMkLst>
        </pc:picChg>
        <pc:picChg chg="add del mod">
          <ac:chgData name="Cheng Fan" userId="73b39abba4055029" providerId="LiveId" clId="{5AFFFC8F-59A9-9040-8D07-F4EE2921013C}" dt="2020-10-21T14:08:56.086" v="1705" actId="478"/>
          <ac:picMkLst>
            <pc:docMk/>
            <pc:sldMk cId="4089436730" sldId="1068"/>
            <ac:picMk id="9" creationId="{961F9C8F-74CC-0343-AADF-F71C2B013D58}"/>
          </ac:picMkLst>
        </pc:picChg>
        <pc:picChg chg="add mod">
          <ac:chgData name="Cheng Fan" userId="73b39abba4055029" providerId="LiveId" clId="{5AFFFC8F-59A9-9040-8D07-F4EE2921013C}" dt="2020-10-21T14:09:41.408" v="1710" actId="1076"/>
          <ac:picMkLst>
            <pc:docMk/>
            <pc:sldMk cId="4089436730" sldId="1068"/>
            <ac:picMk id="12" creationId="{737F8945-4E37-874E-89A2-F37F02EFB78B}"/>
          </ac:picMkLst>
        </pc:picChg>
        <pc:picChg chg="add mod">
          <ac:chgData name="Cheng Fan" userId="73b39abba4055029" providerId="LiveId" clId="{5AFFFC8F-59A9-9040-8D07-F4EE2921013C}" dt="2020-10-21T14:09:36.458" v="1709" actId="1076"/>
          <ac:picMkLst>
            <pc:docMk/>
            <pc:sldMk cId="4089436730" sldId="1068"/>
            <ac:picMk id="14" creationId="{18E4BB9B-06D5-5E4D-995B-39E022ACA3FF}"/>
          </ac:picMkLst>
        </pc:picChg>
        <pc:picChg chg="del">
          <ac:chgData name="Cheng Fan" userId="73b39abba4055029" providerId="LiveId" clId="{5AFFFC8F-59A9-9040-8D07-F4EE2921013C}" dt="2020-10-21T13:58:51.541" v="1473" actId="478"/>
          <ac:picMkLst>
            <pc:docMk/>
            <pc:sldMk cId="4089436730" sldId="1068"/>
            <ac:picMk id="1026" creationId="{00000000-0000-0000-0000-000000000000}"/>
          </ac:picMkLst>
        </pc:picChg>
      </pc:sldChg>
      <pc:sldChg chg="addSp delSp modSp add mod">
        <pc:chgData name="Cheng Fan" userId="73b39abba4055029" providerId="LiveId" clId="{5AFFFC8F-59A9-9040-8D07-F4EE2921013C}" dt="2020-10-21T23:16:40.186" v="3885" actId="20577"/>
        <pc:sldMkLst>
          <pc:docMk/>
          <pc:sldMk cId="2221983245" sldId="1069"/>
        </pc:sldMkLst>
        <pc:spChg chg="add mod">
          <ac:chgData name="Cheng Fan" userId="73b39abba4055029" providerId="LiveId" clId="{5AFFFC8F-59A9-9040-8D07-F4EE2921013C}" dt="2020-10-21T23:05:21.235" v="3384" actId="1076"/>
          <ac:spMkLst>
            <pc:docMk/>
            <pc:sldMk cId="2221983245" sldId="1069"/>
            <ac:spMk id="9" creationId="{5F22D753-3C2D-C743-900D-28805323699A}"/>
          </ac:spMkLst>
        </pc:spChg>
        <pc:spChg chg="add mod">
          <ac:chgData name="Cheng Fan" userId="73b39abba4055029" providerId="LiveId" clId="{5AFFFC8F-59A9-9040-8D07-F4EE2921013C}" dt="2020-10-21T23:16:40.186" v="3885" actId="20577"/>
          <ac:spMkLst>
            <pc:docMk/>
            <pc:sldMk cId="2221983245" sldId="1069"/>
            <ac:spMk id="10" creationId="{61BD270F-476A-6E44-A846-AD766F5721DE}"/>
          </ac:spMkLst>
        </pc:spChg>
        <pc:spChg chg="add del mod">
          <ac:chgData name="Cheng Fan" userId="73b39abba4055029" providerId="LiveId" clId="{5AFFFC8F-59A9-9040-8D07-F4EE2921013C}" dt="2020-10-21T23:03:51.502" v="3366" actId="478"/>
          <ac:spMkLst>
            <pc:docMk/>
            <pc:sldMk cId="2221983245" sldId="1069"/>
            <ac:spMk id="11" creationId="{DFE200D1-5BAD-0547-A996-1E9F0FE54B7E}"/>
          </ac:spMkLst>
        </pc:spChg>
        <pc:spChg chg="add del mod">
          <ac:chgData name="Cheng Fan" userId="73b39abba4055029" providerId="LiveId" clId="{5AFFFC8F-59A9-9040-8D07-F4EE2921013C}" dt="2020-10-21T23:06:02.434" v="3390" actId="478"/>
          <ac:spMkLst>
            <pc:docMk/>
            <pc:sldMk cId="2221983245" sldId="1069"/>
            <ac:spMk id="12" creationId="{38828F81-5FC4-8B4A-8A1F-7A64B62AAF62}"/>
          </ac:spMkLst>
        </pc:spChg>
        <pc:picChg chg="add mod">
          <ac:chgData name="Cheng Fan" userId="73b39abba4055029" providerId="LiveId" clId="{5AFFFC8F-59A9-9040-8D07-F4EE2921013C}" dt="2020-10-21T23:04:05.663" v="3368" actId="14100"/>
          <ac:picMkLst>
            <pc:docMk/>
            <pc:sldMk cId="2221983245" sldId="1069"/>
            <ac:picMk id="3" creationId="{DF22A74B-232E-834D-82EC-0823552ADD2D}"/>
          </ac:picMkLst>
        </pc:picChg>
        <pc:picChg chg="add mod">
          <ac:chgData name="Cheng Fan" userId="73b39abba4055029" providerId="LiveId" clId="{5AFFFC8F-59A9-9040-8D07-F4EE2921013C}" dt="2020-10-21T23:06:47.113" v="3470" actId="1076"/>
          <ac:picMkLst>
            <pc:docMk/>
            <pc:sldMk cId="2221983245" sldId="1069"/>
            <ac:picMk id="6" creationId="{9FA4F2D1-30EF-414D-8F56-5B123D0D38A8}"/>
          </ac:picMkLst>
        </pc:picChg>
        <pc:picChg chg="add mod">
          <ac:chgData name="Cheng Fan" userId="73b39abba4055029" providerId="LiveId" clId="{5AFFFC8F-59A9-9040-8D07-F4EE2921013C}" dt="2020-10-21T23:05:24.112" v="3385" actId="1076"/>
          <ac:picMkLst>
            <pc:docMk/>
            <pc:sldMk cId="2221983245" sldId="1069"/>
            <ac:picMk id="8" creationId="{30CECE12-F7A4-A948-956B-B28A22AC8A75}"/>
          </ac:picMkLst>
        </pc:picChg>
      </pc:sldChg>
      <pc:sldChg chg="addSp modSp add mod">
        <pc:chgData name="Cheng Fan" userId="73b39abba4055029" providerId="LiveId" clId="{5AFFFC8F-59A9-9040-8D07-F4EE2921013C}" dt="2020-10-21T23:20:47.613" v="3920" actId="20577"/>
        <pc:sldMkLst>
          <pc:docMk/>
          <pc:sldMk cId="1751177945" sldId="1070"/>
        </pc:sldMkLst>
        <pc:spChg chg="add mod">
          <ac:chgData name="Cheng Fan" userId="73b39abba4055029" providerId="LiveId" clId="{5AFFFC8F-59A9-9040-8D07-F4EE2921013C}" dt="2020-10-21T23:20:47.613" v="3920" actId="20577"/>
          <ac:spMkLst>
            <pc:docMk/>
            <pc:sldMk cId="1751177945" sldId="1070"/>
            <ac:spMk id="9" creationId="{A15746B0-612E-7348-967B-CBE8F9641399}"/>
          </ac:spMkLst>
        </pc:spChg>
        <pc:picChg chg="add mod">
          <ac:chgData name="Cheng Fan" userId="73b39abba4055029" providerId="LiveId" clId="{5AFFFC8F-59A9-9040-8D07-F4EE2921013C}" dt="2020-10-21T23:19:19.912" v="3891" actId="1076"/>
          <ac:picMkLst>
            <pc:docMk/>
            <pc:sldMk cId="1751177945" sldId="1070"/>
            <ac:picMk id="3" creationId="{01203977-C9EB-1A46-A274-4C34E31B1713}"/>
          </ac:picMkLst>
        </pc:picChg>
        <pc:picChg chg="add mod">
          <ac:chgData name="Cheng Fan" userId="73b39abba4055029" providerId="LiveId" clId="{5AFFFC8F-59A9-9040-8D07-F4EE2921013C}" dt="2020-10-21T23:19:49.783" v="3895" actId="962"/>
          <ac:picMkLst>
            <pc:docMk/>
            <pc:sldMk cId="1751177945" sldId="1070"/>
            <ac:picMk id="6" creationId="{6F295BAA-0BD7-0D4B-9A49-2A435502A9E2}"/>
          </ac:picMkLst>
        </pc:picChg>
        <pc:picChg chg="add mod">
          <ac:chgData name="Cheng Fan" userId="73b39abba4055029" providerId="LiveId" clId="{5AFFFC8F-59A9-9040-8D07-F4EE2921013C}" dt="2020-10-21T23:20:21.951" v="3899" actId="1076"/>
          <ac:picMkLst>
            <pc:docMk/>
            <pc:sldMk cId="1751177945" sldId="1070"/>
            <ac:picMk id="8" creationId="{B6ACB918-E6F5-A24A-B60C-C6276211F3C7}"/>
          </ac:picMkLst>
        </pc:picChg>
      </pc:sldChg>
      <pc:sldChg chg="addSp delSp modSp add mod">
        <pc:chgData name="Cheng Fan" userId="73b39abba4055029" providerId="LiveId" clId="{5AFFFC8F-59A9-9040-8D07-F4EE2921013C}" dt="2020-10-21T23:32:11.510" v="3976" actId="1076"/>
        <pc:sldMkLst>
          <pc:docMk/>
          <pc:sldMk cId="2179473965" sldId="1071"/>
        </pc:sldMkLst>
        <pc:spChg chg="mod">
          <ac:chgData name="Cheng Fan" userId="73b39abba4055029" providerId="LiveId" clId="{5AFFFC8F-59A9-9040-8D07-F4EE2921013C}" dt="2020-10-21T23:22:04.806" v="3962" actId="20577"/>
          <ac:spMkLst>
            <pc:docMk/>
            <pc:sldMk cId="2179473965" sldId="1071"/>
            <ac:spMk id="4" creationId="{9F078EC3-00FC-6D4B-9336-1BB438747989}"/>
          </ac:spMkLst>
        </pc:spChg>
        <pc:picChg chg="add mod">
          <ac:chgData name="Cheng Fan" userId="73b39abba4055029" providerId="LiveId" clId="{5AFFFC8F-59A9-9040-8D07-F4EE2921013C}" dt="2020-10-21T23:30:43.414" v="3966" actId="962"/>
          <ac:picMkLst>
            <pc:docMk/>
            <pc:sldMk cId="2179473965" sldId="1071"/>
            <ac:picMk id="3" creationId="{83AF4FAB-E57E-074F-809D-8503994043A2}"/>
          </ac:picMkLst>
        </pc:picChg>
        <pc:picChg chg="add del mod">
          <ac:chgData name="Cheng Fan" userId="73b39abba4055029" providerId="LiveId" clId="{5AFFFC8F-59A9-9040-8D07-F4EE2921013C}" dt="2020-10-21T23:31:34.872" v="3972" actId="478"/>
          <ac:picMkLst>
            <pc:docMk/>
            <pc:sldMk cId="2179473965" sldId="1071"/>
            <ac:picMk id="6" creationId="{F976111D-89AC-F746-AE3E-DAD99A355420}"/>
          </ac:picMkLst>
        </pc:picChg>
        <pc:picChg chg="add mod">
          <ac:chgData name="Cheng Fan" userId="73b39abba4055029" providerId="LiveId" clId="{5AFFFC8F-59A9-9040-8D07-F4EE2921013C}" dt="2020-10-21T23:32:11.510" v="3976" actId="1076"/>
          <ac:picMkLst>
            <pc:docMk/>
            <pc:sldMk cId="2179473965" sldId="1071"/>
            <ac:picMk id="8" creationId="{200E7DF3-7D83-1A45-A3C9-5E18CB8AD488}"/>
          </ac:picMkLst>
        </pc:picChg>
      </pc:sldChg>
      <pc:sldChg chg="add del">
        <pc:chgData name="Cheng Fan" userId="73b39abba4055029" providerId="LiveId" clId="{5AFFFC8F-59A9-9040-8D07-F4EE2921013C}" dt="2020-10-21T23:35:03.559" v="3983" actId="2696"/>
        <pc:sldMkLst>
          <pc:docMk/>
          <pc:sldMk cId="400914823" sldId="1072"/>
        </pc:sldMkLst>
      </pc:sldChg>
      <pc:sldChg chg="addSp modSp add del mod">
        <pc:chgData name="Cheng Fan" userId="73b39abba4055029" providerId="LiveId" clId="{5AFFFC8F-59A9-9040-8D07-F4EE2921013C}" dt="2020-10-22T00:16:44.406" v="3996" actId="2696"/>
        <pc:sldMkLst>
          <pc:docMk/>
          <pc:sldMk cId="2035898052" sldId="1072"/>
        </pc:sldMkLst>
        <pc:picChg chg="add mod">
          <ac:chgData name="Cheng Fan" userId="73b39abba4055029" providerId="LiveId" clId="{5AFFFC8F-59A9-9040-8D07-F4EE2921013C}" dt="2020-10-22T00:16:24.096" v="3994" actId="1076"/>
          <ac:picMkLst>
            <pc:docMk/>
            <pc:sldMk cId="2035898052" sldId="1072"/>
            <ac:picMk id="3" creationId="{C6A0B587-ACA2-8E4E-BA55-4C2AFBB88695}"/>
          </ac:picMkLst>
        </pc:picChg>
        <pc:picChg chg="add mod">
          <ac:chgData name="Cheng Fan" userId="73b39abba4055029" providerId="LiveId" clId="{5AFFFC8F-59A9-9040-8D07-F4EE2921013C}" dt="2020-10-22T00:16:30.942" v="3995" actId="1076"/>
          <ac:picMkLst>
            <pc:docMk/>
            <pc:sldMk cId="2035898052" sldId="1072"/>
            <ac:picMk id="6" creationId="{7A100415-D628-A842-A78C-3BFA1FCC1B03}"/>
          </ac:picMkLst>
        </pc:picChg>
      </pc:sldChg>
      <pc:sldChg chg="add">
        <pc:chgData name="Cheng Fan" userId="73b39abba4055029" providerId="LiveId" clId="{5AFFFC8F-59A9-9040-8D07-F4EE2921013C}" dt="2020-10-22T00:16:53.058" v="3997"/>
        <pc:sldMkLst>
          <pc:docMk/>
          <pc:sldMk cId="3373148385" sldId="1072"/>
        </pc:sldMkLst>
      </pc:sldChg>
      <pc:sldChg chg="add">
        <pc:chgData name="Cheng Fan" userId="73b39abba4055029" providerId="LiveId" clId="{5AFFFC8F-59A9-9040-8D07-F4EE2921013C}" dt="2020-10-21T23:35:08.976" v="3984"/>
        <pc:sldMkLst>
          <pc:docMk/>
          <pc:sldMk cId="1717670985" sldId="1073"/>
        </pc:sldMkLst>
      </pc:sldChg>
      <pc:sldChg chg="add del">
        <pc:chgData name="Cheng Fan" userId="73b39abba4055029" providerId="LiveId" clId="{5AFFFC8F-59A9-9040-8D07-F4EE2921013C}" dt="2020-10-21T23:35:03.548" v="3982" actId="2696"/>
        <pc:sldMkLst>
          <pc:docMk/>
          <pc:sldMk cId="3611266394" sldId="1073"/>
        </pc:sldMkLst>
      </pc:sldChg>
      <pc:sldChg chg="add del">
        <pc:chgData name="Cheng Fan" userId="73b39abba4055029" providerId="LiveId" clId="{5AFFFC8F-59A9-9040-8D07-F4EE2921013C}" dt="2020-10-21T23:35:03.546" v="3981" actId="2696"/>
        <pc:sldMkLst>
          <pc:docMk/>
          <pc:sldMk cId="816611063" sldId="1074"/>
        </pc:sldMkLst>
      </pc:sldChg>
      <pc:sldChg chg="add">
        <pc:chgData name="Cheng Fan" userId="73b39abba4055029" providerId="LiveId" clId="{5AFFFC8F-59A9-9040-8D07-F4EE2921013C}" dt="2020-10-21T23:35:08.976" v="3984"/>
        <pc:sldMkLst>
          <pc:docMk/>
          <pc:sldMk cId="3633999504" sldId="1074"/>
        </pc:sldMkLst>
      </pc:sldChg>
      <pc:sldChg chg="add del">
        <pc:chgData name="Cheng Fan" userId="73b39abba4055029" providerId="LiveId" clId="{5AFFFC8F-59A9-9040-8D07-F4EE2921013C}" dt="2020-10-21T23:35:03.543" v="3980" actId="2696"/>
        <pc:sldMkLst>
          <pc:docMk/>
          <pc:sldMk cId="2203914987" sldId="1075"/>
        </pc:sldMkLst>
      </pc:sldChg>
      <pc:sldChg chg="add">
        <pc:chgData name="Cheng Fan" userId="73b39abba4055029" providerId="LiveId" clId="{5AFFFC8F-59A9-9040-8D07-F4EE2921013C}" dt="2020-10-21T23:35:08.976" v="3984"/>
        <pc:sldMkLst>
          <pc:docMk/>
          <pc:sldMk cId="2219380885" sldId="1075"/>
        </pc:sldMkLst>
      </pc:sldChg>
      <pc:sldChg chg="add del">
        <pc:chgData name="Cheng Fan" userId="73b39abba4055029" providerId="LiveId" clId="{5AFFFC8F-59A9-9040-8D07-F4EE2921013C}" dt="2020-10-21T23:35:03.540" v="3979" actId="2696"/>
        <pc:sldMkLst>
          <pc:docMk/>
          <pc:sldMk cId="1863297237" sldId="1076"/>
        </pc:sldMkLst>
      </pc:sldChg>
      <pc:sldChg chg="add">
        <pc:chgData name="Cheng Fan" userId="73b39abba4055029" providerId="LiveId" clId="{5AFFFC8F-59A9-9040-8D07-F4EE2921013C}" dt="2020-10-21T23:35:08.976" v="3984"/>
        <pc:sldMkLst>
          <pc:docMk/>
          <pc:sldMk cId="2517512098" sldId="1076"/>
        </pc:sldMkLst>
      </pc:sldChg>
      <pc:sldChg chg="add">
        <pc:chgData name="Cheng Fan" userId="73b39abba4055029" providerId="LiveId" clId="{5AFFFC8F-59A9-9040-8D07-F4EE2921013C}" dt="2020-10-21T23:35:08.976" v="3984"/>
        <pc:sldMkLst>
          <pc:docMk/>
          <pc:sldMk cId="1229202418" sldId="1077"/>
        </pc:sldMkLst>
      </pc:sldChg>
      <pc:sldChg chg="add del">
        <pc:chgData name="Cheng Fan" userId="73b39abba4055029" providerId="LiveId" clId="{5AFFFC8F-59A9-9040-8D07-F4EE2921013C}" dt="2020-10-21T23:35:03.537" v="3978" actId="2696"/>
        <pc:sldMkLst>
          <pc:docMk/>
          <pc:sldMk cId="4059854828" sldId="1077"/>
        </pc:sldMkLst>
      </pc:sldChg>
      <pc:sldChg chg="add">
        <pc:chgData name="Cheng Fan" userId="73b39abba4055029" providerId="LiveId" clId="{5AFFFC8F-59A9-9040-8D07-F4EE2921013C}" dt="2020-10-21T23:35:08.976" v="3984"/>
        <pc:sldMkLst>
          <pc:docMk/>
          <pc:sldMk cId="91850055" sldId="1078"/>
        </pc:sldMkLst>
      </pc:sldChg>
      <pc:sldChg chg="add del">
        <pc:chgData name="Cheng Fan" userId="73b39abba4055029" providerId="LiveId" clId="{5AFFFC8F-59A9-9040-8D07-F4EE2921013C}" dt="2020-10-21T23:35:03.534" v="3977" actId="2696"/>
        <pc:sldMkLst>
          <pc:docMk/>
          <pc:sldMk cId="1264137330" sldId="1078"/>
        </pc:sldMkLst>
      </pc:sldChg>
      <pc:sldChg chg="delSp modSp add mod">
        <pc:chgData name="Cheng Fan" userId="73b39abba4055029" providerId="LiveId" clId="{5AFFFC8F-59A9-9040-8D07-F4EE2921013C}" dt="2020-10-22T00:20:51.699" v="4043" actId="20577"/>
        <pc:sldMkLst>
          <pc:docMk/>
          <pc:sldMk cId="3908996218" sldId="1079"/>
        </pc:sldMkLst>
        <pc:spChg chg="mod">
          <ac:chgData name="Cheng Fan" userId="73b39abba4055029" providerId="LiveId" clId="{5AFFFC8F-59A9-9040-8D07-F4EE2921013C}" dt="2020-10-22T00:20:06.092" v="4015" actId="20577"/>
          <ac:spMkLst>
            <pc:docMk/>
            <pc:sldMk cId="3908996218" sldId="1079"/>
            <ac:spMk id="4" creationId="{9F078EC3-00FC-6D4B-9336-1BB438747989}"/>
          </ac:spMkLst>
        </pc:spChg>
        <pc:spChg chg="mod">
          <ac:chgData name="Cheng Fan" userId="73b39abba4055029" providerId="LiveId" clId="{5AFFFC8F-59A9-9040-8D07-F4EE2921013C}" dt="2020-10-22T00:20:51.699" v="4043" actId="20577"/>
          <ac:spMkLst>
            <pc:docMk/>
            <pc:sldMk cId="3908996218" sldId="1079"/>
            <ac:spMk id="8" creationId="{00000000-0000-0000-0000-000000000000}"/>
          </ac:spMkLst>
        </pc:spChg>
        <pc:spChg chg="del">
          <ac:chgData name="Cheng Fan" userId="73b39abba4055029" providerId="LiveId" clId="{5AFFFC8F-59A9-9040-8D07-F4EE2921013C}" dt="2020-10-22T00:19:51.950" v="4000" actId="478"/>
          <ac:spMkLst>
            <pc:docMk/>
            <pc:sldMk cId="3908996218" sldId="1079"/>
            <ac:spMk id="11" creationId="{00000000-0000-0000-0000-000000000000}"/>
          </ac:spMkLst>
        </pc:spChg>
        <pc:picChg chg="del">
          <ac:chgData name="Cheng Fan" userId="73b39abba4055029" providerId="LiveId" clId="{5AFFFC8F-59A9-9040-8D07-F4EE2921013C}" dt="2020-10-22T00:19:48.389" v="3999" actId="478"/>
          <ac:picMkLst>
            <pc:docMk/>
            <pc:sldMk cId="3908996218" sldId="1079"/>
            <ac:picMk id="5" creationId="{00000000-0000-0000-0000-000000000000}"/>
          </ac:picMkLst>
        </pc:picChg>
        <pc:picChg chg="del">
          <ac:chgData name="Cheng Fan" userId="73b39abba4055029" providerId="LiveId" clId="{5AFFFC8F-59A9-9040-8D07-F4EE2921013C}" dt="2020-10-22T00:19:54.701" v="4001" actId="478"/>
          <ac:picMkLst>
            <pc:docMk/>
            <pc:sldMk cId="3908996218" sldId="1079"/>
            <ac:picMk id="6" creationId="{00000000-0000-0000-0000-000000000000}"/>
          </ac:picMkLst>
        </pc:picChg>
      </pc:sldChg>
    </pc:docChg>
  </pc:docChgLst>
  <pc:docChgLst>
    <pc:chgData name="Cheng Fan" userId="73b39abba4055029" providerId="LiveId" clId="{4C9C840E-B61F-034A-B524-38E71D88F0EC}"/>
    <pc:docChg chg="undo custSel addSld modSld">
      <pc:chgData name="Cheng Fan" userId="73b39abba4055029" providerId="LiveId" clId="{4C9C840E-B61F-034A-B524-38E71D88F0EC}" dt="2021-11-09T06:25:25.148" v="178" actId="20577"/>
      <pc:docMkLst>
        <pc:docMk/>
      </pc:docMkLst>
      <pc:sldChg chg="modSp mod">
        <pc:chgData name="Cheng Fan" userId="73b39abba4055029" providerId="LiveId" clId="{4C9C840E-B61F-034A-B524-38E71D88F0EC}" dt="2021-11-09T00:49:37.069" v="0" actId="20577"/>
        <pc:sldMkLst>
          <pc:docMk/>
          <pc:sldMk cId="507603016" sldId="1098"/>
        </pc:sldMkLst>
        <pc:spChg chg="mod">
          <ac:chgData name="Cheng Fan" userId="73b39abba4055029" providerId="LiveId" clId="{4C9C840E-B61F-034A-B524-38E71D88F0EC}" dt="2021-11-09T00:49:37.069" v="0" actId="20577"/>
          <ac:spMkLst>
            <pc:docMk/>
            <pc:sldMk cId="507603016" sldId="1098"/>
            <ac:spMk id="11" creationId="{00000000-0000-0000-0000-000000000000}"/>
          </ac:spMkLst>
        </pc:spChg>
      </pc:sldChg>
      <pc:sldChg chg="addSp modSp mod">
        <pc:chgData name="Cheng Fan" userId="73b39abba4055029" providerId="LiveId" clId="{4C9C840E-B61F-034A-B524-38E71D88F0EC}" dt="2021-11-09T00:51:14.143" v="92" actId="1076"/>
        <pc:sldMkLst>
          <pc:docMk/>
          <pc:sldMk cId="1146171462" sldId="1102"/>
        </pc:sldMkLst>
        <pc:spChg chg="add mod">
          <ac:chgData name="Cheng Fan" userId="73b39abba4055029" providerId="LiveId" clId="{4C9C840E-B61F-034A-B524-38E71D88F0EC}" dt="2021-11-09T00:51:14.143" v="92" actId="1076"/>
          <ac:spMkLst>
            <pc:docMk/>
            <pc:sldMk cId="1146171462" sldId="1102"/>
            <ac:spMk id="2" creationId="{1EC01D15-8795-C24E-BD5B-94A245C8E394}"/>
          </ac:spMkLst>
        </pc:spChg>
      </pc:sldChg>
      <pc:sldChg chg="addSp delSp modSp add mod">
        <pc:chgData name="Cheng Fan" userId="73b39abba4055029" providerId="LiveId" clId="{4C9C840E-B61F-034A-B524-38E71D88F0EC}" dt="2021-11-09T06:25:25.148" v="178" actId="20577"/>
        <pc:sldMkLst>
          <pc:docMk/>
          <pc:sldMk cId="3882853018" sldId="1112"/>
        </pc:sldMkLst>
        <pc:spChg chg="mod">
          <ac:chgData name="Cheng Fan" userId="73b39abba4055029" providerId="LiveId" clId="{4C9C840E-B61F-034A-B524-38E71D88F0EC}" dt="2021-11-09T06:25:25.148" v="178" actId="20577"/>
          <ac:spMkLst>
            <pc:docMk/>
            <pc:sldMk cId="3882853018" sldId="1112"/>
            <ac:spMk id="4" creationId="{9F078EC3-00FC-6D4B-9336-1BB438747989}"/>
          </ac:spMkLst>
        </pc:spChg>
        <pc:spChg chg="del">
          <ac:chgData name="Cheng Fan" userId="73b39abba4055029" providerId="LiveId" clId="{4C9C840E-B61F-034A-B524-38E71D88F0EC}" dt="2021-11-09T06:22:58.450" v="119" actId="478"/>
          <ac:spMkLst>
            <pc:docMk/>
            <pc:sldMk cId="3882853018" sldId="1112"/>
            <ac:spMk id="7" creationId="{86DB7858-3DCD-F447-8A39-4D51FEECAB87}"/>
          </ac:spMkLst>
        </pc:spChg>
        <pc:spChg chg="add del mod">
          <ac:chgData name="Cheng Fan" userId="73b39abba4055029" providerId="LiveId" clId="{4C9C840E-B61F-034A-B524-38E71D88F0EC}" dt="2021-11-09T06:24:25.047" v="172" actId="1076"/>
          <ac:spMkLst>
            <pc:docMk/>
            <pc:sldMk cId="3882853018" sldId="1112"/>
            <ac:spMk id="10" creationId="{599159C7-C5EB-40AE-AB20-7E0AAB3BE506}"/>
          </ac:spMkLst>
        </pc:spChg>
        <pc:spChg chg="del">
          <ac:chgData name="Cheng Fan" userId="73b39abba4055029" providerId="LiveId" clId="{4C9C840E-B61F-034A-B524-38E71D88F0EC}" dt="2021-11-09T06:22:51.308" v="116" actId="478"/>
          <ac:spMkLst>
            <pc:docMk/>
            <pc:sldMk cId="3882853018" sldId="1112"/>
            <ac:spMk id="11" creationId="{00000000-0000-0000-0000-000000000000}"/>
          </ac:spMkLst>
        </pc:spChg>
        <pc:graphicFrameChg chg="del">
          <ac:chgData name="Cheng Fan" userId="73b39abba4055029" providerId="LiveId" clId="{4C9C840E-B61F-034A-B524-38E71D88F0EC}" dt="2021-11-09T06:23:00.587" v="120" actId="478"/>
          <ac:graphicFrameMkLst>
            <pc:docMk/>
            <pc:sldMk cId="3882853018" sldId="1112"/>
            <ac:graphicFrameMk id="8" creationId="{51E4F207-92F9-45DB-9AE2-671C13776FFB}"/>
          </ac:graphicFrameMkLst>
        </pc:graphicFrameChg>
        <pc:picChg chg="add mod">
          <ac:chgData name="Cheng Fan" userId="73b39abba4055029" providerId="LiveId" clId="{4C9C840E-B61F-034A-B524-38E71D88F0EC}" dt="2021-11-09T06:24:55.675" v="175" actId="1076"/>
          <ac:picMkLst>
            <pc:docMk/>
            <pc:sldMk cId="3882853018" sldId="1112"/>
            <ac:picMk id="2" creationId="{C2A44D17-65CB-B64D-B2A3-74E78E5D282D}"/>
          </ac:picMkLst>
        </pc:picChg>
        <pc:picChg chg="del">
          <ac:chgData name="Cheng Fan" userId="73b39abba4055029" providerId="LiveId" clId="{4C9C840E-B61F-034A-B524-38E71D88F0EC}" dt="2021-11-09T06:23:02.176" v="121" actId="478"/>
          <ac:picMkLst>
            <pc:docMk/>
            <pc:sldMk cId="3882853018" sldId="1112"/>
            <ac:picMk id="3" creationId="{2E3D791B-9D64-4B62-93DB-A03C247F5208}"/>
          </ac:picMkLst>
        </pc:picChg>
        <pc:picChg chg="add mod">
          <ac:chgData name="Cheng Fan" userId="73b39abba4055029" providerId="LiveId" clId="{4C9C840E-B61F-034A-B524-38E71D88F0EC}" dt="2021-11-09T06:24:58.678" v="176" actId="1076"/>
          <ac:picMkLst>
            <pc:docMk/>
            <pc:sldMk cId="3882853018" sldId="1112"/>
            <ac:picMk id="5" creationId="{113093A1-384C-2449-AFD5-02A8F9565FD9}"/>
          </ac:picMkLst>
        </pc:picChg>
        <pc:picChg chg="del">
          <ac:chgData name="Cheng Fan" userId="73b39abba4055029" providerId="LiveId" clId="{4C9C840E-B61F-034A-B524-38E71D88F0EC}" dt="2021-11-09T06:23:03.628" v="122" actId="478"/>
          <ac:picMkLst>
            <pc:docMk/>
            <pc:sldMk cId="3882853018" sldId="1112"/>
            <ac:picMk id="9" creationId="{37F6A26E-2B00-4025-A5C7-E7B9A5DCCDFA}"/>
          </ac:picMkLst>
        </pc:picChg>
      </pc:sldChg>
    </pc:docChg>
  </pc:docChgLst>
  <pc:docChgLst>
    <pc:chgData name="Fan" userId="73b39abba4055029" providerId="LiveId" clId="{E9AF4CED-7876-4ED9-B4A1-86B0DBB0EF5A}"/>
    <pc:docChg chg="undo custSel addSld delSld modSld sldOrd">
      <pc:chgData name="Fan" userId="73b39abba4055029" providerId="LiveId" clId="{E9AF4CED-7876-4ED9-B4A1-86B0DBB0EF5A}" dt="2021-11-16T06:45:46.416" v="7409" actId="1076"/>
      <pc:docMkLst>
        <pc:docMk/>
      </pc:docMkLst>
      <pc:sldChg chg="modSp mod">
        <pc:chgData name="Fan" userId="73b39abba4055029" providerId="LiveId" clId="{E9AF4CED-7876-4ED9-B4A1-86B0DBB0EF5A}" dt="2021-11-05T07:34:51.451" v="84" actId="20577"/>
        <pc:sldMkLst>
          <pc:docMk/>
          <pc:sldMk cId="2040243274" sldId="628"/>
        </pc:sldMkLst>
        <pc:spChg chg="mod">
          <ac:chgData name="Fan" userId="73b39abba4055029" providerId="LiveId" clId="{E9AF4CED-7876-4ED9-B4A1-86B0DBB0EF5A}" dt="2021-11-05T07:34:51.451" v="84" actId="20577"/>
          <ac:spMkLst>
            <pc:docMk/>
            <pc:sldMk cId="2040243274" sldId="628"/>
            <ac:spMk id="5" creationId="{0C494AC4-83F7-A546-AA32-D9C97D2A9A6A}"/>
          </ac:spMkLst>
        </pc:spChg>
      </pc:sldChg>
      <pc:sldChg chg="addSp modSp mod">
        <pc:chgData name="Fan" userId="73b39abba4055029" providerId="LiveId" clId="{E9AF4CED-7876-4ED9-B4A1-86B0DBB0EF5A}" dt="2021-11-07T03:42:01.344" v="4671" actId="1076"/>
        <pc:sldMkLst>
          <pc:docMk/>
          <pc:sldMk cId="2202702346" sldId="1039"/>
        </pc:sldMkLst>
        <pc:spChg chg="add mod">
          <ac:chgData name="Fan" userId="73b39abba4055029" providerId="LiveId" clId="{E9AF4CED-7876-4ED9-B4A1-86B0DBB0EF5A}" dt="2021-11-07T03:42:01.344" v="4671" actId="1076"/>
          <ac:spMkLst>
            <pc:docMk/>
            <pc:sldMk cId="2202702346" sldId="1039"/>
            <ac:spMk id="5" creationId="{32BB88F2-1EE3-4290-856A-A8FF3692E890}"/>
          </ac:spMkLst>
        </pc:spChg>
        <pc:spChg chg="mod">
          <ac:chgData name="Fan" userId="73b39abba4055029" providerId="LiveId" clId="{E9AF4CED-7876-4ED9-B4A1-86B0DBB0EF5A}" dt="2021-11-07T03:41:28.552" v="4607" actId="1076"/>
          <ac:spMkLst>
            <pc:docMk/>
            <pc:sldMk cId="2202702346" sldId="1039"/>
            <ac:spMk id="11" creationId="{00000000-0000-0000-0000-000000000000}"/>
          </ac:spMkLst>
        </pc:spChg>
      </pc:sldChg>
      <pc:sldChg chg="modSp mod">
        <pc:chgData name="Fan" userId="73b39abba4055029" providerId="LiveId" clId="{E9AF4CED-7876-4ED9-B4A1-86B0DBB0EF5A}" dt="2021-11-05T10:08:34.692" v="3903" actId="5793"/>
        <pc:sldMkLst>
          <pc:docMk/>
          <pc:sldMk cId="3483185134" sldId="1043"/>
        </pc:sldMkLst>
        <pc:spChg chg="mod">
          <ac:chgData name="Fan" userId="73b39abba4055029" providerId="LiveId" clId="{E9AF4CED-7876-4ED9-B4A1-86B0DBB0EF5A}" dt="2021-11-05T07:39:40.353" v="192" actId="1076"/>
          <ac:spMkLst>
            <pc:docMk/>
            <pc:sldMk cId="3483185134" sldId="1043"/>
            <ac:spMk id="3" creationId="{6DDC8118-6834-4E71-960E-A9867BEFF731}"/>
          </ac:spMkLst>
        </pc:spChg>
        <pc:spChg chg="mod">
          <ac:chgData name="Fan" userId="73b39abba4055029" providerId="LiveId" clId="{E9AF4CED-7876-4ED9-B4A1-86B0DBB0EF5A}" dt="2021-11-05T10:08:34.692" v="3903" actId="5793"/>
          <ac:spMkLst>
            <pc:docMk/>
            <pc:sldMk cId="3483185134" sldId="1043"/>
            <ac:spMk id="5" creationId="{00000000-0000-0000-0000-000000000000}"/>
          </ac:spMkLst>
        </pc:spChg>
        <pc:spChg chg="mod">
          <ac:chgData name="Fan" userId="73b39abba4055029" providerId="LiveId" clId="{E9AF4CED-7876-4ED9-B4A1-86B0DBB0EF5A}" dt="2021-11-05T07:39:15.585" v="134" actId="1076"/>
          <ac:spMkLst>
            <pc:docMk/>
            <pc:sldMk cId="3483185134" sldId="1043"/>
            <ac:spMk id="6" creationId="{0CFAC0E2-28E0-4350-9D20-BAADE4C28EB2}"/>
          </ac:spMkLst>
        </pc:spChg>
        <pc:picChg chg="mod">
          <ac:chgData name="Fan" userId="73b39abba4055029" providerId="LiveId" clId="{E9AF4CED-7876-4ED9-B4A1-86B0DBB0EF5A}" dt="2021-11-05T07:35:06.069" v="86" actId="1076"/>
          <ac:picMkLst>
            <pc:docMk/>
            <pc:sldMk cId="3483185134" sldId="1043"/>
            <ac:picMk id="2" creationId="{6A2B3BBA-42BB-4EA5-A3FC-7B486C99B65A}"/>
          </ac:picMkLst>
        </pc:picChg>
      </pc:sldChg>
      <pc:sldChg chg="addSp delSp modSp mod">
        <pc:chgData name="Fan" userId="73b39abba4055029" providerId="LiveId" clId="{E9AF4CED-7876-4ED9-B4A1-86B0DBB0EF5A}" dt="2021-11-05T08:27:10.393" v="1593" actId="20577"/>
        <pc:sldMkLst>
          <pc:docMk/>
          <pc:sldMk cId="1252868219" sldId="1044"/>
        </pc:sldMkLst>
        <pc:spChg chg="mod">
          <ac:chgData name="Fan" userId="73b39abba4055029" providerId="LiveId" clId="{E9AF4CED-7876-4ED9-B4A1-86B0DBB0EF5A}" dt="2021-11-05T08:26:15.228" v="1586"/>
          <ac:spMkLst>
            <pc:docMk/>
            <pc:sldMk cId="1252868219" sldId="1044"/>
            <ac:spMk id="7" creationId="{86DB7858-3DCD-F447-8A39-4D51FEECAB87}"/>
          </ac:spMkLst>
        </pc:spChg>
        <pc:spChg chg="mod">
          <ac:chgData name="Fan" userId="73b39abba4055029" providerId="LiveId" clId="{E9AF4CED-7876-4ED9-B4A1-86B0DBB0EF5A}" dt="2021-11-05T08:21:25.418" v="1561" actId="207"/>
          <ac:spMkLst>
            <pc:docMk/>
            <pc:sldMk cId="1252868219" sldId="1044"/>
            <ac:spMk id="11" creationId="{00000000-0000-0000-0000-000000000000}"/>
          </ac:spMkLst>
        </pc:spChg>
        <pc:graphicFrameChg chg="add mod modGraphic">
          <ac:chgData name="Fan" userId="73b39abba4055029" providerId="LiveId" clId="{E9AF4CED-7876-4ED9-B4A1-86B0DBB0EF5A}" dt="2021-11-05T08:27:10.393" v="1593" actId="20577"/>
          <ac:graphicFrameMkLst>
            <pc:docMk/>
            <pc:sldMk cId="1252868219" sldId="1044"/>
            <ac:graphicFrameMk id="6" creationId="{38B543A9-B62F-4949-B1F5-135A3D96C3C9}"/>
          </ac:graphicFrameMkLst>
        </pc:graphicFrameChg>
        <pc:picChg chg="del">
          <ac:chgData name="Fan" userId="73b39abba4055029" providerId="LiveId" clId="{E9AF4CED-7876-4ED9-B4A1-86B0DBB0EF5A}" dt="2021-11-05T08:16:08.406" v="1255" actId="478"/>
          <ac:picMkLst>
            <pc:docMk/>
            <pc:sldMk cId="1252868219" sldId="1044"/>
            <ac:picMk id="1030" creationId="{00000000-0000-0000-0000-000000000000}"/>
          </ac:picMkLst>
        </pc:picChg>
      </pc:sldChg>
      <pc:sldChg chg="addSp delSp modSp mod">
        <pc:chgData name="Fan" userId="73b39abba4055029" providerId="LiveId" clId="{E9AF4CED-7876-4ED9-B4A1-86B0DBB0EF5A}" dt="2021-11-07T06:03:20.032" v="4987" actId="20577"/>
        <pc:sldMkLst>
          <pc:docMk/>
          <pc:sldMk cId="1658041982" sldId="1049"/>
        </pc:sldMkLst>
        <pc:spChg chg="mod">
          <ac:chgData name="Fan" userId="73b39abba4055029" providerId="LiveId" clId="{E9AF4CED-7876-4ED9-B4A1-86B0DBB0EF5A}" dt="2021-11-07T05:59:03.953" v="4814" actId="20577"/>
          <ac:spMkLst>
            <pc:docMk/>
            <pc:sldMk cId="1658041982" sldId="1049"/>
            <ac:spMk id="4" creationId="{9F078EC3-00FC-6D4B-9336-1BB438747989}"/>
          </ac:spMkLst>
        </pc:spChg>
        <pc:spChg chg="mod">
          <ac:chgData name="Fan" userId="73b39abba4055029" providerId="LiveId" clId="{E9AF4CED-7876-4ED9-B4A1-86B0DBB0EF5A}" dt="2021-11-07T06:03:20.032" v="4987" actId="20577"/>
          <ac:spMkLst>
            <pc:docMk/>
            <pc:sldMk cId="1658041982" sldId="1049"/>
            <ac:spMk id="6" creationId="{00000000-0000-0000-0000-000000000000}"/>
          </ac:spMkLst>
        </pc:spChg>
        <pc:spChg chg="del mod">
          <ac:chgData name="Fan" userId="73b39abba4055029" providerId="LiveId" clId="{E9AF4CED-7876-4ED9-B4A1-86B0DBB0EF5A}" dt="2021-11-07T05:59:14.366" v="4816" actId="478"/>
          <ac:spMkLst>
            <pc:docMk/>
            <pc:sldMk cId="1658041982" sldId="1049"/>
            <ac:spMk id="7" creationId="{A769FA6D-63BB-2049-B3CC-A3243E97C4F5}"/>
          </ac:spMkLst>
        </pc:spChg>
        <pc:spChg chg="add mod">
          <ac:chgData name="Fan" userId="73b39abba4055029" providerId="LiveId" clId="{E9AF4CED-7876-4ED9-B4A1-86B0DBB0EF5A}" dt="2021-11-07T05:59:47.542" v="4824" actId="207"/>
          <ac:spMkLst>
            <pc:docMk/>
            <pc:sldMk cId="1658041982" sldId="1049"/>
            <ac:spMk id="10" creationId="{0944CF70-B66E-44BA-B99E-C1ACFFB11575}"/>
          </ac:spMkLst>
        </pc:spChg>
        <pc:picChg chg="del">
          <ac:chgData name="Fan" userId="73b39abba4055029" providerId="LiveId" clId="{E9AF4CED-7876-4ED9-B4A1-86B0DBB0EF5A}" dt="2021-11-07T05:57:19.198" v="4792" actId="478"/>
          <ac:picMkLst>
            <pc:docMk/>
            <pc:sldMk cId="1658041982" sldId="1049"/>
            <ac:picMk id="2" creationId="{E22C5349-B640-4571-A7E6-CD1776E79714}"/>
          </ac:picMkLst>
        </pc:picChg>
        <pc:picChg chg="add del">
          <ac:chgData name="Fan" userId="73b39abba4055029" providerId="LiveId" clId="{E9AF4CED-7876-4ED9-B4A1-86B0DBB0EF5A}" dt="2021-11-07T05:58:34.495" v="4795" actId="478"/>
          <ac:picMkLst>
            <pc:docMk/>
            <pc:sldMk cId="1658041982" sldId="1049"/>
            <ac:picMk id="1026" creationId="{B632C7A5-70E8-4659-8C72-0EC79E137445}"/>
          </ac:picMkLst>
        </pc:picChg>
        <pc:picChg chg="add del">
          <ac:chgData name="Fan" userId="73b39abba4055029" providerId="LiveId" clId="{E9AF4CED-7876-4ED9-B4A1-86B0DBB0EF5A}" dt="2021-11-07T05:58:34.495" v="4795" actId="478"/>
          <ac:picMkLst>
            <pc:docMk/>
            <pc:sldMk cId="1658041982" sldId="1049"/>
            <ac:picMk id="1028" creationId="{2EAA223A-4023-4DFA-86F1-4D523C0A5377}"/>
          </ac:picMkLst>
        </pc:picChg>
        <pc:picChg chg="add mod">
          <ac:chgData name="Fan" userId="73b39abba4055029" providerId="LiveId" clId="{E9AF4CED-7876-4ED9-B4A1-86B0DBB0EF5A}" dt="2021-11-07T05:58:44.350" v="4798" actId="1076"/>
          <ac:picMkLst>
            <pc:docMk/>
            <pc:sldMk cId="1658041982" sldId="1049"/>
            <ac:picMk id="1030" creationId="{845E6F41-196B-46E8-81DF-6C7D53859665}"/>
          </ac:picMkLst>
        </pc:picChg>
      </pc:sldChg>
      <pc:sldChg chg="addSp modSp mod">
        <pc:chgData name="Fan" userId="73b39abba4055029" providerId="LiveId" clId="{E9AF4CED-7876-4ED9-B4A1-86B0DBB0EF5A}" dt="2021-11-10T02:07:19.123" v="6886" actId="20577"/>
        <pc:sldMkLst>
          <pc:docMk/>
          <pc:sldMk cId="3370250114" sldId="1051"/>
        </pc:sldMkLst>
        <pc:spChg chg="add mod">
          <ac:chgData name="Fan" userId="73b39abba4055029" providerId="LiveId" clId="{E9AF4CED-7876-4ED9-B4A1-86B0DBB0EF5A}" dt="2021-11-07T03:49:45.367" v="4769" actId="20577"/>
          <ac:spMkLst>
            <pc:docMk/>
            <pc:sldMk cId="3370250114" sldId="1051"/>
            <ac:spMk id="5" creationId="{66D206AD-F4DD-4A70-BED6-0C0433EDB5C0}"/>
          </ac:spMkLst>
        </pc:spChg>
        <pc:spChg chg="mod">
          <ac:chgData name="Fan" userId="73b39abba4055029" providerId="LiveId" clId="{E9AF4CED-7876-4ED9-B4A1-86B0DBB0EF5A}" dt="2021-11-10T02:07:19.123" v="6886" actId="20577"/>
          <ac:spMkLst>
            <pc:docMk/>
            <pc:sldMk cId="3370250114" sldId="1051"/>
            <ac:spMk id="11" creationId="{00000000-0000-0000-0000-000000000000}"/>
          </ac:spMkLst>
        </pc:spChg>
      </pc:sldChg>
      <pc:sldChg chg="addSp modSp mod">
        <pc:chgData name="Fan" userId="73b39abba4055029" providerId="LiveId" clId="{E9AF4CED-7876-4ED9-B4A1-86B0DBB0EF5A}" dt="2021-11-16T06:14:35.489" v="7213" actId="1076"/>
        <pc:sldMkLst>
          <pc:docMk/>
          <pc:sldMk cId="1433144159" sldId="1052"/>
        </pc:sldMkLst>
        <pc:picChg chg="add mod">
          <ac:chgData name="Fan" userId="73b39abba4055029" providerId="LiveId" clId="{E9AF4CED-7876-4ED9-B4A1-86B0DBB0EF5A}" dt="2021-11-16T06:14:19.686" v="7208" actId="27614"/>
          <ac:picMkLst>
            <pc:docMk/>
            <pc:sldMk cId="1433144159" sldId="1052"/>
            <ac:picMk id="3" creationId="{55C72C03-3D79-4C04-8C89-8EC9E124917D}"/>
          </ac:picMkLst>
        </pc:picChg>
        <pc:picChg chg="mod">
          <ac:chgData name="Fan" userId="73b39abba4055029" providerId="LiveId" clId="{E9AF4CED-7876-4ED9-B4A1-86B0DBB0EF5A}" dt="2021-11-16T06:14:00.193" v="7204" actId="1076"/>
          <ac:picMkLst>
            <pc:docMk/>
            <pc:sldMk cId="1433144159" sldId="1052"/>
            <ac:picMk id="5" creationId="{00000000-0000-0000-0000-000000000000}"/>
          </ac:picMkLst>
        </pc:picChg>
        <pc:picChg chg="mod">
          <ac:chgData name="Fan" userId="73b39abba4055029" providerId="LiveId" clId="{E9AF4CED-7876-4ED9-B4A1-86B0DBB0EF5A}" dt="2021-11-16T06:14:01.540" v="7205" actId="1076"/>
          <ac:picMkLst>
            <pc:docMk/>
            <pc:sldMk cId="1433144159" sldId="1052"/>
            <ac:picMk id="6" creationId="{00000000-0000-0000-0000-000000000000}"/>
          </ac:picMkLst>
        </pc:picChg>
        <pc:picChg chg="add mod">
          <ac:chgData name="Fan" userId="73b39abba4055029" providerId="LiveId" clId="{E9AF4CED-7876-4ED9-B4A1-86B0DBB0EF5A}" dt="2021-11-16T06:14:35.489" v="7213" actId="1076"/>
          <ac:picMkLst>
            <pc:docMk/>
            <pc:sldMk cId="1433144159" sldId="1052"/>
            <ac:picMk id="8" creationId="{2FA5D2D2-208C-40B4-B1E8-6E1264EA1FD6}"/>
          </ac:picMkLst>
        </pc:picChg>
      </pc:sldChg>
      <pc:sldChg chg="addSp delSp modSp mod">
        <pc:chgData name="Fan" userId="73b39abba4055029" providerId="LiveId" clId="{E9AF4CED-7876-4ED9-B4A1-86B0DBB0EF5A}" dt="2021-11-16T06:29:52.367" v="7292" actId="1076"/>
        <pc:sldMkLst>
          <pc:docMk/>
          <pc:sldMk cId="3935359002" sldId="1053"/>
        </pc:sldMkLst>
        <pc:spChg chg="mod">
          <ac:chgData name="Fan" userId="73b39abba4055029" providerId="LiveId" clId="{E9AF4CED-7876-4ED9-B4A1-86B0DBB0EF5A}" dt="2021-11-07T06:24:55.122" v="5098" actId="5793"/>
          <ac:spMkLst>
            <pc:docMk/>
            <pc:sldMk cId="3935359002" sldId="1053"/>
            <ac:spMk id="6" creationId="{00000000-0000-0000-0000-000000000000}"/>
          </ac:spMkLst>
        </pc:spChg>
        <pc:spChg chg="mod">
          <ac:chgData name="Fan" userId="73b39abba4055029" providerId="LiveId" clId="{E9AF4CED-7876-4ED9-B4A1-86B0DBB0EF5A}" dt="2021-11-16T06:29:50.974" v="7291" actId="1076"/>
          <ac:spMkLst>
            <pc:docMk/>
            <pc:sldMk cId="3935359002" sldId="1053"/>
            <ac:spMk id="18" creationId="{58597B16-8AD9-4016-952B-4E3B98098FA2}"/>
          </ac:spMkLst>
        </pc:spChg>
        <pc:picChg chg="add mod">
          <ac:chgData name="Fan" userId="73b39abba4055029" providerId="LiveId" clId="{E9AF4CED-7876-4ED9-B4A1-86B0DBB0EF5A}" dt="2021-11-16T06:29:34.273" v="7286" actId="27614"/>
          <ac:picMkLst>
            <pc:docMk/>
            <pc:sldMk cId="3935359002" sldId="1053"/>
            <ac:picMk id="3" creationId="{E25BB28A-5277-472D-BA50-21ED532B8391}"/>
          </ac:picMkLst>
        </pc:picChg>
        <pc:picChg chg="add mod">
          <ac:chgData name="Fan" userId="73b39abba4055029" providerId="LiveId" clId="{E9AF4CED-7876-4ED9-B4A1-86B0DBB0EF5A}" dt="2021-11-16T06:29:52.367" v="7292" actId="1076"/>
          <ac:picMkLst>
            <pc:docMk/>
            <pc:sldMk cId="3935359002" sldId="1053"/>
            <ac:picMk id="7" creationId="{524A1812-CCB3-4815-8755-56C4AEDB334E}"/>
          </ac:picMkLst>
        </pc:picChg>
        <pc:picChg chg="del">
          <ac:chgData name="Fan" userId="73b39abba4055029" providerId="LiveId" clId="{E9AF4CED-7876-4ED9-B4A1-86B0DBB0EF5A}" dt="2021-11-16T06:29:11.327" v="7281" actId="478"/>
          <ac:picMkLst>
            <pc:docMk/>
            <pc:sldMk cId="3935359002" sldId="1053"/>
            <ac:picMk id="12" creationId="{45E4ECA0-B054-43DC-8136-0FFFEA630E62}"/>
          </ac:picMkLst>
        </pc:picChg>
        <pc:picChg chg="del">
          <ac:chgData name="Fan" userId="73b39abba4055029" providerId="LiveId" clId="{E9AF4CED-7876-4ED9-B4A1-86B0DBB0EF5A}" dt="2021-11-16T06:29:12.844" v="7282" actId="478"/>
          <ac:picMkLst>
            <pc:docMk/>
            <pc:sldMk cId="3935359002" sldId="1053"/>
            <ac:picMk id="14" creationId="{065348A2-272C-42C2-9715-5FD82485314A}"/>
          </ac:picMkLst>
        </pc:picChg>
        <pc:picChg chg="del">
          <ac:chgData name="Fan" userId="73b39abba4055029" providerId="LiveId" clId="{E9AF4CED-7876-4ED9-B4A1-86B0DBB0EF5A}" dt="2021-11-16T06:29:14.525" v="7283" actId="478"/>
          <ac:picMkLst>
            <pc:docMk/>
            <pc:sldMk cId="3935359002" sldId="1053"/>
            <ac:picMk id="16" creationId="{9E4155BA-1051-46AE-96D8-874C5817C284}"/>
          </ac:picMkLst>
        </pc:picChg>
      </pc:sldChg>
      <pc:sldChg chg="addSp delSp modSp mod">
        <pc:chgData name="Fan" userId="73b39abba4055029" providerId="LiveId" clId="{E9AF4CED-7876-4ED9-B4A1-86B0DBB0EF5A}" dt="2021-11-16T06:44:21.801" v="7345" actId="255"/>
        <pc:sldMkLst>
          <pc:docMk/>
          <pc:sldMk cId="1925831620" sldId="1054"/>
        </pc:sldMkLst>
        <pc:spChg chg="mod">
          <ac:chgData name="Fan" userId="73b39abba4055029" providerId="LiveId" clId="{E9AF4CED-7876-4ED9-B4A1-86B0DBB0EF5A}" dt="2021-11-16T06:35:37.007" v="7321" actId="1076"/>
          <ac:spMkLst>
            <pc:docMk/>
            <pc:sldMk cId="1925831620" sldId="1054"/>
            <ac:spMk id="7" creationId="{65F50F68-FCB7-4B6D-A301-91EA0B5D2096}"/>
          </ac:spMkLst>
        </pc:spChg>
        <pc:spChg chg="add mod">
          <ac:chgData name="Fan" userId="73b39abba4055029" providerId="LiveId" clId="{E9AF4CED-7876-4ED9-B4A1-86B0DBB0EF5A}" dt="2021-11-16T06:44:21.801" v="7345" actId="255"/>
          <ac:spMkLst>
            <pc:docMk/>
            <pc:sldMk cId="1925831620" sldId="1054"/>
            <ac:spMk id="13" creationId="{3D4F8DD2-D71B-44E3-AE34-652B677FFF10}"/>
          </ac:spMkLst>
        </pc:spChg>
        <pc:spChg chg="add mod">
          <ac:chgData name="Fan" userId="73b39abba4055029" providerId="LiveId" clId="{E9AF4CED-7876-4ED9-B4A1-86B0DBB0EF5A}" dt="2021-11-16T06:34:23.057" v="7311" actId="14100"/>
          <ac:spMkLst>
            <pc:docMk/>
            <pc:sldMk cId="1925831620" sldId="1054"/>
            <ac:spMk id="14" creationId="{1220C06F-4955-4BF3-B508-C83C8F9AEA73}"/>
          </ac:spMkLst>
        </pc:spChg>
        <pc:spChg chg="mod">
          <ac:chgData name="Fan" userId="73b39abba4055029" providerId="LiveId" clId="{E9AF4CED-7876-4ED9-B4A1-86B0DBB0EF5A}" dt="2021-11-16T06:35:34.755" v="7320" actId="1076"/>
          <ac:spMkLst>
            <pc:docMk/>
            <pc:sldMk cId="1925831620" sldId="1054"/>
            <ac:spMk id="20" creationId="{D84269D3-B04C-4D6C-8B90-F6CB6F4B7CC7}"/>
          </ac:spMkLst>
        </pc:spChg>
        <pc:spChg chg="del mod">
          <ac:chgData name="Fan" userId="73b39abba4055029" providerId="LiveId" clId="{E9AF4CED-7876-4ED9-B4A1-86B0DBB0EF5A}" dt="2021-11-16T06:34:10.077" v="7308" actId="21"/>
          <ac:spMkLst>
            <pc:docMk/>
            <pc:sldMk cId="1925831620" sldId="1054"/>
            <ac:spMk id="21" creationId="{B19CF8C5-40AF-48BD-8416-9BD354945E72}"/>
          </ac:spMkLst>
        </pc:spChg>
        <pc:spChg chg="del mod">
          <ac:chgData name="Fan" userId="73b39abba4055029" providerId="LiveId" clId="{E9AF4CED-7876-4ED9-B4A1-86B0DBB0EF5A}" dt="2021-11-16T06:33:55.791" v="7304" actId="21"/>
          <ac:spMkLst>
            <pc:docMk/>
            <pc:sldMk cId="1925831620" sldId="1054"/>
            <ac:spMk id="23" creationId="{36DFE764-7EF7-47D8-B7D5-D9AE5BBE8375}"/>
          </ac:spMkLst>
        </pc:spChg>
        <pc:picChg chg="add mod">
          <ac:chgData name="Fan" userId="73b39abba4055029" providerId="LiveId" clId="{E9AF4CED-7876-4ED9-B4A1-86B0DBB0EF5A}" dt="2021-11-16T06:33:52.768" v="7302" actId="1076"/>
          <ac:picMkLst>
            <pc:docMk/>
            <pc:sldMk cId="1925831620" sldId="1054"/>
            <ac:picMk id="3" creationId="{2CF9F1FD-C4A8-46F6-B448-33EF51FAC54D}"/>
          </ac:picMkLst>
        </pc:picChg>
        <pc:picChg chg="add mod">
          <ac:chgData name="Fan" userId="73b39abba4055029" providerId="LiveId" clId="{E9AF4CED-7876-4ED9-B4A1-86B0DBB0EF5A}" dt="2021-11-16T06:35:15.477" v="7315" actId="962"/>
          <ac:picMkLst>
            <pc:docMk/>
            <pc:sldMk cId="1925831620" sldId="1054"/>
            <ac:picMk id="8" creationId="{09D22A3E-E678-4980-8DAD-690D7ED6F1C6}"/>
          </ac:picMkLst>
        </pc:picChg>
        <pc:picChg chg="del">
          <ac:chgData name="Fan" userId="73b39abba4055029" providerId="LiveId" clId="{E9AF4CED-7876-4ED9-B4A1-86B0DBB0EF5A}" dt="2021-11-16T06:33:28.689" v="7293" actId="478"/>
          <ac:picMkLst>
            <pc:docMk/>
            <pc:sldMk cId="1925831620" sldId="1054"/>
            <ac:picMk id="10" creationId="{8D6AA234-DA0C-450F-933E-DA9E22FD8714}"/>
          </ac:picMkLst>
        </pc:picChg>
        <pc:picChg chg="add mod">
          <ac:chgData name="Fan" userId="73b39abba4055029" providerId="LiveId" clId="{E9AF4CED-7876-4ED9-B4A1-86B0DBB0EF5A}" dt="2021-11-16T06:35:32.167" v="7319" actId="1076"/>
          <ac:picMkLst>
            <pc:docMk/>
            <pc:sldMk cId="1925831620" sldId="1054"/>
            <ac:picMk id="11" creationId="{5162FB1B-04B2-4C67-B51A-C647B7FC00AB}"/>
          </ac:picMkLst>
        </pc:picChg>
        <pc:picChg chg="del">
          <ac:chgData name="Fan" userId="73b39abba4055029" providerId="LiveId" clId="{E9AF4CED-7876-4ED9-B4A1-86B0DBB0EF5A}" dt="2021-11-16T06:33:30.674" v="7294" actId="478"/>
          <ac:picMkLst>
            <pc:docMk/>
            <pc:sldMk cId="1925831620" sldId="1054"/>
            <ac:picMk id="16" creationId="{18AACA67-1448-4DED-ACAC-5582C1B28B78}"/>
          </ac:picMkLst>
        </pc:picChg>
        <pc:picChg chg="del">
          <ac:chgData name="Fan" userId="73b39abba4055029" providerId="LiveId" clId="{E9AF4CED-7876-4ED9-B4A1-86B0DBB0EF5A}" dt="2021-11-16T06:33:32.419" v="7295" actId="478"/>
          <ac:picMkLst>
            <pc:docMk/>
            <pc:sldMk cId="1925831620" sldId="1054"/>
            <ac:picMk id="18" creationId="{D046B70B-13AD-4BC2-80A9-F282661F7964}"/>
          </ac:picMkLst>
        </pc:picChg>
      </pc:sldChg>
      <pc:sldChg chg="addSp delSp modSp mod">
        <pc:chgData name="Fan" userId="73b39abba4055029" providerId="LiveId" clId="{E9AF4CED-7876-4ED9-B4A1-86B0DBB0EF5A}" dt="2021-11-16T06:16:15.004" v="7245"/>
        <pc:sldMkLst>
          <pc:docMk/>
          <pc:sldMk cId="573123725" sldId="1055"/>
        </pc:sldMkLst>
        <pc:spChg chg="mod">
          <ac:chgData name="Fan" userId="73b39abba4055029" providerId="LiveId" clId="{E9AF4CED-7876-4ED9-B4A1-86B0DBB0EF5A}" dt="2021-11-07T07:37:07.254" v="5220" actId="20577"/>
          <ac:spMkLst>
            <pc:docMk/>
            <pc:sldMk cId="573123725" sldId="1055"/>
            <ac:spMk id="6" creationId="{00000000-0000-0000-0000-000000000000}"/>
          </ac:spMkLst>
        </pc:spChg>
        <pc:spChg chg="add mod">
          <ac:chgData name="Fan" userId="73b39abba4055029" providerId="LiveId" clId="{E9AF4CED-7876-4ED9-B4A1-86B0DBB0EF5A}" dt="2021-11-16T06:16:15.004" v="7245"/>
          <ac:spMkLst>
            <pc:docMk/>
            <pc:sldMk cId="573123725" sldId="1055"/>
            <ac:spMk id="7" creationId="{95168D9C-913B-4BC6-AD14-E497BA7A0F11}"/>
          </ac:spMkLst>
        </pc:spChg>
        <pc:spChg chg="add del mod">
          <ac:chgData name="Fan" userId="73b39abba4055029" providerId="LiveId" clId="{E9AF4CED-7876-4ED9-B4A1-86B0DBB0EF5A}" dt="2021-11-07T07:17:45.369" v="5185" actId="478"/>
          <ac:spMkLst>
            <pc:docMk/>
            <pc:sldMk cId="573123725" sldId="1055"/>
            <ac:spMk id="10" creationId="{45BD8EDC-0F1D-40B2-8D79-B36DF80D4C0A}"/>
          </ac:spMkLst>
        </pc:spChg>
        <pc:spChg chg="del mod">
          <ac:chgData name="Fan" userId="73b39abba4055029" providerId="LiveId" clId="{E9AF4CED-7876-4ED9-B4A1-86B0DBB0EF5A}" dt="2021-11-07T07:18:14.852" v="5207" actId="21"/>
          <ac:spMkLst>
            <pc:docMk/>
            <pc:sldMk cId="573123725" sldId="1055"/>
            <ac:spMk id="11" creationId="{A769FA6D-63BB-2049-B3CC-A3243E97C4F5}"/>
          </ac:spMkLst>
        </pc:spChg>
        <pc:picChg chg="mod">
          <ac:chgData name="Fan" userId="73b39abba4055029" providerId="LiveId" clId="{E9AF4CED-7876-4ED9-B4A1-86B0DBB0EF5A}" dt="2021-11-07T07:37:10.561" v="5221" actId="1076"/>
          <ac:picMkLst>
            <pc:docMk/>
            <pc:sldMk cId="573123725" sldId="1055"/>
            <ac:picMk id="2" creationId="{00000000-0000-0000-0000-000000000000}"/>
          </ac:picMkLst>
        </pc:picChg>
        <pc:picChg chg="mod">
          <ac:chgData name="Fan" userId="73b39abba4055029" providerId="LiveId" clId="{E9AF4CED-7876-4ED9-B4A1-86B0DBB0EF5A}" dt="2021-11-07T07:18:32.506" v="5212" actId="1076"/>
          <ac:picMkLst>
            <pc:docMk/>
            <pc:sldMk cId="573123725" sldId="1055"/>
            <ac:picMk id="3" creationId="{00000000-0000-0000-0000-000000000000}"/>
          </ac:picMkLst>
        </pc:picChg>
        <pc:picChg chg="del">
          <ac:chgData name="Fan" userId="73b39abba4055029" providerId="LiveId" clId="{E9AF4CED-7876-4ED9-B4A1-86B0DBB0EF5A}" dt="2021-11-07T07:17:32.269" v="5180" actId="21"/>
          <ac:picMkLst>
            <pc:docMk/>
            <pc:sldMk cId="573123725" sldId="1055"/>
            <ac:picMk id="9" creationId="{D390271F-C218-4212-8BFC-5F69741C601B}"/>
          </ac:picMkLst>
        </pc:picChg>
        <pc:picChg chg="del">
          <ac:chgData name="Fan" userId="73b39abba4055029" providerId="LiveId" clId="{E9AF4CED-7876-4ED9-B4A1-86B0DBB0EF5A}" dt="2021-11-07T07:17:32.269" v="5180" actId="21"/>
          <ac:picMkLst>
            <pc:docMk/>
            <pc:sldMk cId="573123725" sldId="1055"/>
            <ac:picMk id="12" creationId="{2CFD62AF-2557-4EB7-9BE5-770C2DD225D6}"/>
          </ac:picMkLst>
        </pc:picChg>
      </pc:sldChg>
      <pc:sldChg chg="modSp mod">
        <pc:chgData name="Fan" userId="73b39abba4055029" providerId="LiveId" clId="{E9AF4CED-7876-4ED9-B4A1-86B0DBB0EF5A}" dt="2021-11-05T07:33:33.701" v="46" actId="1076"/>
        <pc:sldMkLst>
          <pc:docMk/>
          <pc:sldMk cId="3375085551" sldId="1065"/>
        </pc:sldMkLst>
        <pc:spChg chg="mod">
          <ac:chgData name="Fan" userId="73b39abba4055029" providerId="LiveId" clId="{E9AF4CED-7876-4ED9-B4A1-86B0DBB0EF5A}" dt="2021-11-05T07:33:33.701" v="46" actId="1076"/>
          <ac:spMkLst>
            <pc:docMk/>
            <pc:sldMk cId="3375085551" sldId="1065"/>
            <ac:spMk id="5" creationId="{2072B73E-F511-3647-AB96-C8E53474F49C}"/>
          </ac:spMkLst>
        </pc:spChg>
        <pc:spChg chg="mod">
          <ac:chgData name="Fan" userId="73b39abba4055029" providerId="LiveId" clId="{E9AF4CED-7876-4ED9-B4A1-86B0DBB0EF5A}" dt="2021-11-05T07:33:31.774" v="45" actId="1076"/>
          <ac:spMkLst>
            <pc:docMk/>
            <pc:sldMk cId="3375085551" sldId="1065"/>
            <ac:spMk id="12" creationId="{A769FA6D-63BB-2049-B3CC-A3243E97C4F5}"/>
          </ac:spMkLst>
        </pc:spChg>
      </pc:sldChg>
      <pc:sldChg chg="modSp mod">
        <pc:chgData name="Fan" userId="73b39abba4055029" providerId="LiveId" clId="{E9AF4CED-7876-4ED9-B4A1-86B0DBB0EF5A}" dt="2021-11-07T06:49:09.515" v="5116" actId="400"/>
        <pc:sldMkLst>
          <pc:docMk/>
          <pc:sldMk cId="3684244728" sldId="1066"/>
        </pc:sldMkLst>
        <pc:spChg chg="mod">
          <ac:chgData name="Fan" userId="73b39abba4055029" providerId="LiveId" clId="{E9AF4CED-7876-4ED9-B4A1-86B0DBB0EF5A}" dt="2021-11-07T06:49:09.515" v="5116" actId="400"/>
          <ac:spMkLst>
            <pc:docMk/>
            <pc:sldMk cId="3684244728" sldId="1066"/>
            <ac:spMk id="6" creationId="{80A5C453-F621-1F4B-8846-875008984E11}"/>
          </ac:spMkLst>
        </pc:spChg>
      </pc:sldChg>
      <pc:sldChg chg="del mod ord modShow">
        <pc:chgData name="Fan" userId="73b39abba4055029" providerId="LiveId" clId="{E9AF4CED-7876-4ED9-B4A1-86B0DBB0EF5A}" dt="2021-11-05T10:13:36.798" v="4040" actId="47"/>
        <pc:sldMkLst>
          <pc:docMk/>
          <pc:sldMk cId="807662084" sldId="1067"/>
        </pc:sldMkLst>
      </pc:sldChg>
      <pc:sldChg chg="addSp delSp modSp mod ord">
        <pc:chgData name="Fan" userId="73b39abba4055029" providerId="LiveId" clId="{E9AF4CED-7876-4ED9-B4A1-86B0DBB0EF5A}" dt="2021-11-10T01:43:57.312" v="5802" actId="1076"/>
        <pc:sldMkLst>
          <pc:docMk/>
          <pc:sldMk cId="4089436730" sldId="1068"/>
        </pc:sldMkLst>
        <pc:spChg chg="del">
          <ac:chgData name="Fan" userId="73b39abba4055029" providerId="LiveId" clId="{E9AF4CED-7876-4ED9-B4A1-86B0DBB0EF5A}" dt="2021-11-05T08:13:40.726" v="1253" actId="478"/>
          <ac:spMkLst>
            <pc:docMk/>
            <pc:sldMk cId="4089436730" sldId="1068"/>
            <ac:spMk id="2" creationId="{A2766726-91C4-40E4-9F7F-42D89040A912}"/>
          </ac:spMkLst>
        </pc:spChg>
        <pc:spChg chg="mod">
          <ac:chgData name="Fan" userId="73b39abba4055029" providerId="LiveId" clId="{E9AF4CED-7876-4ED9-B4A1-86B0DBB0EF5A}" dt="2021-11-05T08:02:17.296" v="588" actId="20577"/>
          <ac:spMkLst>
            <pc:docMk/>
            <pc:sldMk cId="4089436730" sldId="1068"/>
            <ac:spMk id="4" creationId="{9F078EC3-00FC-6D4B-9336-1BB438747989}"/>
          </ac:spMkLst>
        </pc:spChg>
        <pc:spChg chg="mod">
          <ac:chgData name="Fan" userId="73b39abba4055029" providerId="LiveId" clId="{E9AF4CED-7876-4ED9-B4A1-86B0DBB0EF5A}" dt="2021-11-10T01:43:50.237" v="5801" actId="20577"/>
          <ac:spMkLst>
            <pc:docMk/>
            <pc:sldMk cId="4089436730" sldId="1068"/>
            <ac:spMk id="11" creationId="{00000000-0000-0000-0000-000000000000}"/>
          </ac:spMkLst>
        </pc:spChg>
        <pc:spChg chg="add mod">
          <ac:chgData name="Fan" userId="73b39abba4055029" providerId="LiveId" clId="{E9AF4CED-7876-4ED9-B4A1-86B0DBB0EF5A}" dt="2021-11-08T01:14:47.385" v="5249" actId="14100"/>
          <ac:spMkLst>
            <pc:docMk/>
            <pc:sldMk cId="4089436730" sldId="1068"/>
            <ac:spMk id="13" creationId="{34EDB44B-8F0B-43AB-9628-813844F7A565}"/>
          </ac:spMkLst>
        </pc:spChg>
        <pc:picChg chg="del">
          <ac:chgData name="Fan" userId="73b39abba4055029" providerId="LiveId" clId="{E9AF4CED-7876-4ED9-B4A1-86B0DBB0EF5A}" dt="2021-11-05T07:58:37.388" v="546" actId="478"/>
          <ac:picMkLst>
            <pc:docMk/>
            <pc:sldMk cId="4089436730" sldId="1068"/>
            <ac:picMk id="3" creationId="{12FEFAFB-FDC7-6241-AA54-A4DBF9D9B197}"/>
          </ac:picMkLst>
        </pc:picChg>
        <pc:picChg chg="mod">
          <ac:chgData name="Fan" userId="73b39abba4055029" providerId="LiveId" clId="{E9AF4CED-7876-4ED9-B4A1-86B0DBB0EF5A}" dt="2021-11-10T01:43:48.457" v="5799" actId="1076"/>
          <ac:picMkLst>
            <pc:docMk/>
            <pc:sldMk cId="4089436730" sldId="1068"/>
            <ac:picMk id="5" creationId="{6A9A409F-976E-484D-A1D7-53F26331BBB9}"/>
          </ac:picMkLst>
        </pc:picChg>
        <pc:picChg chg="del">
          <ac:chgData name="Fan" userId="73b39abba4055029" providerId="LiveId" clId="{E9AF4CED-7876-4ED9-B4A1-86B0DBB0EF5A}" dt="2021-11-05T07:58:37.388" v="546" actId="478"/>
          <ac:picMkLst>
            <pc:docMk/>
            <pc:sldMk cId="4089436730" sldId="1068"/>
            <ac:picMk id="7" creationId="{B3E37014-39DC-7B43-91F4-ADC16A0CF9D2}"/>
          </ac:picMkLst>
        </pc:picChg>
        <pc:picChg chg="mod">
          <ac:chgData name="Fan" userId="73b39abba4055029" providerId="LiveId" clId="{E9AF4CED-7876-4ED9-B4A1-86B0DBB0EF5A}" dt="2021-11-10T01:43:57.312" v="5802" actId="1076"/>
          <ac:picMkLst>
            <pc:docMk/>
            <pc:sldMk cId="4089436730" sldId="1068"/>
            <ac:picMk id="8" creationId="{844FD6E0-DF43-4E10-A57F-E0959D874768}"/>
          </ac:picMkLst>
        </pc:picChg>
        <pc:picChg chg="del">
          <ac:chgData name="Fan" userId="73b39abba4055029" providerId="LiveId" clId="{E9AF4CED-7876-4ED9-B4A1-86B0DBB0EF5A}" dt="2021-11-05T07:58:37.388" v="546" actId="478"/>
          <ac:picMkLst>
            <pc:docMk/>
            <pc:sldMk cId="4089436730" sldId="1068"/>
            <ac:picMk id="12" creationId="{737F8945-4E37-874E-89A2-F37F02EFB78B}"/>
          </ac:picMkLst>
        </pc:picChg>
        <pc:picChg chg="del">
          <ac:chgData name="Fan" userId="73b39abba4055029" providerId="LiveId" clId="{E9AF4CED-7876-4ED9-B4A1-86B0DBB0EF5A}" dt="2021-11-05T07:58:37.388" v="546" actId="478"/>
          <ac:picMkLst>
            <pc:docMk/>
            <pc:sldMk cId="4089436730" sldId="1068"/>
            <ac:picMk id="14" creationId="{18E4BB9B-06D5-5E4D-995B-39E022ACA3FF}"/>
          </ac:picMkLst>
        </pc:picChg>
      </pc:sldChg>
      <pc:sldChg chg="del mod ord modShow">
        <pc:chgData name="Fan" userId="73b39abba4055029" providerId="LiveId" clId="{E9AF4CED-7876-4ED9-B4A1-86B0DBB0EF5A}" dt="2021-11-05T10:13:37.323" v="4041" actId="47"/>
        <pc:sldMkLst>
          <pc:docMk/>
          <pc:sldMk cId="2221983245" sldId="1069"/>
        </pc:sldMkLst>
      </pc:sldChg>
      <pc:sldChg chg="addSp delSp modSp mod">
        <pc:chgData name="Fan" userId="73b39abba4055029" providerId="LiveId" clId="{E9AF4CED-7876-4ED9-B4A1-86B0DBB0EF5A}" dt="2021-11-06T09:19:28.934" v="4094" actId="14100"/>
        <pc:sldMkLst>
          <pc:docMk/>
          <pc:sldMk cId="1751177945" sldId="1070"/>
        </pc:sldMkLst>
        <pc:spChg chg="mod">
          <ac:chgData name="Fan" userId="73b39abba4055029" providerId="LiveId" clId="{E9AF4CED-7876-4ED9-B4A1-86B0DBB0EF5A}" dt="2021-11-06T09:19:28.934" v="4094" actId="14100"/>
          <ac:spMkLst>
            <pc:docMk/>
            <pc:sldMk cId="1751177945" sldId="1070"/>
            <ac:spMk id="2" creationId="{9BDCF8CB-D0BA-4D5D-9424-FABE40C05581}"/>
          </ac:spMkLst>
        </pc:spChg>
        <pc:spChg chg="del">
          <ac:chgData name="Fan" userId="73b39abba4055029" providerId="LiveId" clId="{E9AF4CED-7876-4ED9-B4A1-86B0DBB0EF5A}" dt="2021-11-05T09:29:08.441" v="3558" actId="478"/>
          <ac:spMkLst>
            <pc:docMk/>
            <pc:sldMk cId="1751177945" sldId="1070"/>
            <ac:spMk id="9" creationId="{A15746B0-612E-7348-967B-CBE8F9641399}"/>
          </ac:spMkLst>
        </pc:spChg>
        <pc:spChg chg="add mod">
          <ac:chgData name="Fan" userId="73b39abba4055029" providerId="LiveId" clId="{E9AF4CED-7876-4ED9-B4A1-86B0DBB0EF5A}" dt="2021-11-06T09:15:40.676" v="4089" actId="1035"/>
          <ac:spMkLst>
            <pc:docMk/>
            <pc:sldMk cId="1751177945" sldId="1070"/>
            <ac:spMk id="10" creationId="{C86C9C4D-6892-4791-8D7C-CAE7989A0C75}"/>
          </ac:spMkLst>
        </pc:spChg>
        <pc:picChg chg="mod">
          <ac:chgData name="Fan" userId="73b39abba4055029" providerId="LiveId" clId="{E9AF4CED-7876-4ED9-B4A1-86B0DBB0EF5A}" dt="2021-11-06T09:15:46.859" v="4090" actId="1076"/>
          <ac:picMkLst>
            <pc:docMk/>
            <pc:sldMk cId="1751177945" sldId="1070"/>
            <ac:picMk id="3" creationId="{01203977-C9EB-1A46-A274-4C34E31B1713}"/>
          </ac:picMkLst>
        </pc:picChg>
        <pc:picChg chg="mod">
          <ac:chgData name="Fan" userId="73b39abba4055029" providerId="LiveId" clId="{E9AF4CED-7876-4ED9-B4A1-86B0DBB0EF5A}" dt="2021-11-06T09:15:51.812" v="4091" actId="1076"/>
          <ac:picMkLst>
            <pc:docMk/>
            <pc:sldMk cId="1751177945" sldId="1070"/>
            <ac:picMk id="6" creationId="{6F295BAA-0BD7-0D4B-9A49-2A435502A9E2}"/>
          </ac:picMkLst>
        </pc:picChg>
        <pc:picChg chg="mod">
          <ac:chgData name="Fan" userId="73b39abba4055029" providerId="LiveId" clId="{E9AF4CED-7876-4ED9-B4A1-86B0DBB0EF5A}" dt="2021-11-05T09:29:19.878" v="3563" actId="1076"/>
          <ac:picMkLst>
            <pc:docMk/>
            <pc:sldMk cId="1751177945" sldId="1070"/>
            <ac:picMk id="8" creationId="{B6ACB918-E6F5-A24A-B60C-C6276211F3C7}"/>
          </ac:picMkLst>
        </pc:picChg>
      </pc:sldChg>
      <pc:sldChg chg="modSp mod">
        <pc:chgData name="Fan" userId="73b39abba4055029" providerId="LiveId" clId="{E9AF4CED-7876-4ED9-B4A1-86B0DBB0EF5A}" dt="2021-11-06T09:19:55.784" v="4113" actId="207"/>
        <pc:sldMkLst>
          <pc:docMk/>
          <pc:sldMk cId="2179473965" sldId="1071"/>
        </pc:sldMkLst>
        <pc:spChg chg="mod">
          <ac:chgData name="Fan" userId="73b39abba4055029" providerId="LiveId" clId="{E9AF4CED-7876-4ED9-B4A1-86B0DBB0EF5A}" dt="2021-11-06T09:19:55.784" v="4113" actId="207"/>
          <ac:spMkLst>
            <pc:docMk/>
            <pc:sldMk cId="2179473965" sldId="1071"/>
            <ac:spMk id="5" creationId="{8C3E509C-D877-4767-A68F-BEC02C5D7452}"/>
          </ac:spMkLst>
        </pc:spChg>
      </pc:sldChg>
      <pc:sldChg chg="modSp mod">
        <pc:chgData name="Fan" userId="73b39abba4055029" providerId="LiveId" clId="{E9AF4CED-7876-4ED9-B4A1-86B0DBB0EF5A}" dt="2021-11-05T09:32:45.128" v="3744" actId="1076"/>
        <pc:sldMkLst>
          <pc:docMk/>
          <pc:sldMk cId="3373148385" sldId="1072"/>
        </pc:sldMkLst>
        <pc:spChg chg="mod">
          <ac:chgData name="Fan" userId="73b39abba4055029" providerId="LiveId" clId="{E9AF4CED-7876-4ED9-B4A1-86B0DBB0EF5A}" dt="2021-11-05T09:32:45.128" v="3744" actId="1076"/>
          <ac:spMkLst>
            <pc:docMk/>
            <pc:sldMk cId="3373148385" sldId="1072"/>
            <ac:spMk id="2" creationId="{9482E60B-5A4D-490F-A6EF-399254236C43}"/>
          </ac:spMkLst>
        </pc:spChg>
        <pc:picChg chg="mod">
          <ac:chgData name="Fan" userId="73b39abba4055029" providerId="LiveId" clId="{E9AF4CED-7876-4ED9-B4A1-86B0DBB0EF5A}" dt="2021-11-05T09:32:42.664" v="3743" actId="1076"/>
          <ac:picMkLst>
            <pc:docMk/>
            <pc:sldMk cId="3373148385" sldId="1072"/>
            <ac:picMk id="3" creationId="{C6A0B587-ACA2-8E4E-BA55-4C2AFBB88695}"/>
          </ac:picMkLst>
        </pc:picChg>
      </pc:sldChg>
      <pc:sldChg chg="addSp delSp modSp mod">
        <pc:chgData name="Fan" userId="73b39abba4055029" providerId="LiveId" clId="{E9AF4CED-7876-4ED9-B4A1-86B0DBB0EF5A}" dt="2021-11-16T06:28:54.218" v="7280" actId="20577"/>
        <pc:sldMkLst>
          <pc:docMk/>
          <pc:sldMk cId="1064747613" sldId="1087"/>
        </pc:sldMkLst>
        <pc:spChg chg="mod">
          <ac:chgData name="Fan" userId="73b39abba4055029" providerId="LiveId" clId="{E9AF4CED-7876-4ED9-B4A1-86B0DBB0EF5A}" dt="2021-11-16T06:28:54.218" v="7280" actId="20577"/>
          <ac:spMkLst>
            <pc:docMk/>
            <pc:sldMk cId="1064747613" sldId="1087"/>
            <ac:spMk id="5" creationId="{6BF05934-C713-470E-BA64-92624CAF0D16}"/>
          </ac:spMkLst>
        </pc:spChg>
        <pc:spChg chg="del mod">
          <ac:chgData name="Fan" userId="73b39abba4055029" providerId="LiveId" clId="{E9AF4CED-7876-4ED9-B4A1-86B0DBB0EF5A}" dt="2021-11-16T06:28:15.154" v="7255" actId="21"/>
          <ac:spMkLst>
            <pc:docMk/>
            <pc:sldMk cId="1064747613" sldId="1087"/>
            <ac:spMk id="6" creationId="{79232977-7EF5-4543-9231-F991F80CBAED}"/>
          </ac:spMkLst>
        </pc:spChg>
        <pc:spChg chg="add mod">
          <ac:chgData name="Fan" userId="73b39abba4055029" providerId="LiveId" clId="{E9AF4CED-7876-4ED9-B4A1-86B0DBB0EF5A}" dt="2021-11-16T06:28:30.567" v="7260" actId="1076"/>
          <ac:spMkLst>
            <pc:docMk/>
            <pc:sldMk cId="1064747613" sldId="1087"/>
            <ac:spMk id="8" creationId="{0E0AB943-5D77-42FD-8E4A-A736F090A91C}"/>
          </ac:spMkLst>
        </pc:spChg>
        <pc:picChg chg="del">
          <ac:chgData name="Fan" userId="73b39abba4055029" providerId="LiveId" clId="{E9AF4CED-7876-4ED9-B4A1-86B0DBB0EF5A}" dt="2021-11-16T06:28:11.828" v="7251" actId="478"/>
          <ac:picMkLst>
            <pc:docMk/>
            <pc:sldMk cId="1064747613" sldId="1087"/>
            <ac:picMk id="3" creationId="{0BD53C00-7BDF-4EC7-B940-ADB21A667D78}"/>
          </ac:picMkLst>
        </pc:picChg>
        <pc:picChg chg="add mod">
          <ac:chgData name="Fan" userId="73b39abba4055029" providerId="LiveId" clId="{E9AF4CED-7876-4ED9-B4A1-86B0DBB0EF5A}" dt="2021-11-16T06:28:26.253" v="7259" actId="1076"/>
          <ac:picMkLst>
            <pc:docMk/>
            <pc:sldMk cId="1064747613" sldId="1087"/>
            <ac:picMk id="4" creationId="{20938107-A45C-4E3F-A9C0-C279194F908A}"/>
          </ac:picMkLst>
        </pc:picChg>
      </pc:sldChg>
      <pc:sldChg chg="addSp delSp modSp mod">
        <pc:chgData name="Fan" userId="73b39abba4055029" providerId="LiveId" clId="{E9AF4CED-7876-4ED9-B4A1-86B0DBB0EF5A}" dt="2021-11-16T06:43:31.162" v="7344" actId="1076"/>
        <pc:sldMkLst>
          <pc:docMk/>
          <pc:sldMk cId="3554806421" sldId="1088"/>
        </pc:sldMkLst>
        <pc:spChg chg="mod">
          <ac:chgData name="Fan" userId="73b39abba4055029" providerId="LiveId" clId="{E9AF4CED-7876-4ED9-B4A1-86B0DBB0EF5A}" dt="2021-11-16T06:43:31.162" v="7344" actId="1076"/>
          <ac:spMkLst>
            <pc:docMk/>
            <pc:sldMk cId="3554806421" sldId="1088"/>
            <ac:spMk id="10" creationId="{93EB77A6-2767-4571-9A1E-5BE185C7B1DE}"/>
          </ac:spMkLst>
        </pc:spChg>
        <pc:spChg chg="del">
          <ac:chgData name="Fan" userId="73b39abba4055029" providerId="LiveId" clId="{E9AF4CED-7876-4ED9-B4A1-86B0DBB0EF5A}" dt="2021-11-16T06:41:50.062" v="7328" actId="478"/>
          <ac:spMkLst>
            <pc:docMk/>
            <pc:sldMk cId="3554806421" sldId="1088"/>
            <ac:spMk id="11" creationId="{BF9C572A-B6A7-4423-B117-A106A249890B}"/>
          </ac:spMkLst>
        </pc:spChg>
        <pc:spChg chg="add del mod">
          <ac:chgData name="Fan" userId="73b39abba4055029" providerId="LiveId" clId="{E9AF4CED-7876-4ED9-B4A1-86B0DBB0EF5A}" dt="2021-11-16T06:16:05.631" v="7244" actId="21"/>
          <ac:spMkLst>
            <pc:docMk/>
            <pc:sldMk cId="3554806421" sldId="1088"/>
            <ac:spMk id="12" creationId="{89D1C622-7447-4952-B8C9-4F80A5C06ECE}"/>
          </ac:spMkLst>
        </pc:spChg>
        <pc:spChg chg="add del mod">
          <ac:chgData name="Fan" userId="73b39abba4055029" providerId="LiveId" clId="{E9AF4CED-7876-4ED9-B4A1-86B0DBB0EF5A}" dt="2021-11-16T06:41:55.875" v="7332" actId="21"/>
          <ac:spMkLst>
            <pc:docMk/>
            <pc:sldMk cId="3554806421" sldId="1088"/>
            <ac:spMk id="13" creationId="{476EE22F-B812-434D-AACA-EFF606007357}"/>
          </ac:spMkLst>
        </pc:spChg>
        <pc:spChg chg="add mod">
          <ac:chgData name="Fan" userId="73b39abba4055029" providerId="LiveId" clId="{E9AF4CED-7876-4ED9-B4A1-86B0DBB0EF5A}" dt="2021-11-16T06:42:10.363" v="7336" actId="1076"/>
          <ac:spMkLst>
            <pc:docMk/>
            <pc:sldMk cId="3554806421" sldId="1088"/>
            <ac:spMk id="14" creationId="{200810EA-507D-4751-B474-8394243CC721}"/>
          </ac:spMkLst>
        </pc:spChg>
        <pc:picChg chg="del">
          <ac:chgData name="Fan" userId="73b39abba4055029" providerId="LiveId" clId="{E9AF4CED-7876-4ED9-B4A1-86B0DBB0EF5A}" dt="2021-11-16T06:41:34.569" v="7324" actId="478"/>
          <ac:picMkLst>
            <pc:docMk/>
            <pc:sldMk cId="3554806421" sldId="1088"/>
            <ac:picMk id="3" creationId="{3A495FAB-71DB-466B-A624-0556847E7708}"/>
          </ac:picMkLst>
        </pc:picChg>
        <pc:picChg chg="add mod">
          <ac:chgData name="Fan" userId="73b39abba4055029" providerId="LiveId" clId="{E9AF4CED-7876-4ED9-B4A1-86B0DBB0EF5A}" dt="2021-11-16T06:41:52.696" v="7330" actId="1076"/>
          <ac:picMkLst>
            <pc:docMk/>
            <pc:sldMk cId="3554806421" sldId="1088"/>
            <ac:picMk id="7" creationId="{A9FBA1A2-C2A8-499A-A6B5-D26DA0CE6A86}"/>
          </ac:picMkLst>
        </pc:picChg>
        <pc:picChg chg="del">
          <ac:chgData name="Fan" userId="73b39abba4055029" providerId="LiveId" clId="{E9AF4CED-7876-4ED9-B4A1-86B0DBB0EF5A}" dt="2021-11-16T06:41:35.136" v="7325" actId="478"/>
          <ac:picMkLst>
            <pc:docMk/>
            <pc:sldMk cId="3554806421" sldId="1088"/>
            <ac:picMk id="9" creationId="{82344341-1982-4A44-AF9E-6F9365507802}"/>
          </ac:picMkLst>
        </pc:picChg>
        <pc:picChg chg="add mod">
          <ac:chgData name="Fan" userId="73b39abba4055029" providerId="LiveId" clId="{E9AF4CED-7876-4ED9-B4A1-86B0DBB0EF5A}" dt="2021-11-16T06:42:31.483" v="7340" actId="962"/>
          <ac:picMkLst>
            <pc:docMk/>
            <pc:sldMk cId="3554806421" sldId="1088"/>
            <ac:picMk id="15" creationId="{E644AE73-3529-43B7-A05E-45C75E0B0E5F}"/>
          </ac:picMkLst>
        </pc:picChg>
        <pc:picChg chg="add mod">
          <ac:chgData name="Fan" userId="73b39abba4055029" providerId="LiveId" clId="{E9AF4CED-7876-4ED9-B4A1-86B0DBB0EF5A}" dt="2021-11-16T06:42:45.816" v="7343" actId="27614"/>
          <ac:picMkLst>
            <pc:docMk/>
            <pc:sldMk cId="3554806421" sldId="1088"/>
            <ac:picMk id="17" creationId="{1DA858D3-3494-4CD3-8CD4-970B7E5A819E}"/>
          </ac:picMkLst>
        </pc:picChg>
      </pc:sldChg>
      <pc:sldChg chg="modSp mod">
        <pc:chgData name="Fan" userId="73b39abba4055029" providerId="LiveId" clId="{E9AF4CED-7876-4ED9-B4A1-86B0DBB0EF5A}" dt="2021-11-07T07:20:11.438" v="5217" actId="207"/>
        <pc:sldMkLst>
          <pc:docMk/>
          <pc:sldMk cId="1104605147" sldId="1090"/>
        </pc:sldMkLst>
        <pc:spChg chg="mod">
          <ac:chgData name="Fan" userId="73b39abba4055029" providerId="LiveId" clId="{E9AF4CED-7876-4ED9-B4A1-86B0DBB0EF5A}" dt="2021-11-07T07:20:11.438" v="5217" actId="207"/>
          <ac:spMkLst>
            <pc:docMk/>
            <pc:sldMk cId="1104605147" sldId="1090"/>
            <ac:spMk id="7" creationId="{BE851B7D-E314-4958-B0F6-4F91E80D51F2}"/>
          </ac:spMkLst>
        </pc:spChg>
      </pc:sldChg>
      <pc:sldChg chg="addSp modSp mod ord">
        <pc:chgData name="Fan" userId="73b39abba4055029" providerId="LiveId" clId="{E9AF4CED-7876-4ED9-B4A1-86B0DBB0EF5A}" dt="2021-11-16T06:10:36.676" v="7196" actId="1076"/>
        <pc:sldMkLst>
          <pc:docMk/>
          <pc:sldMk cId="403433952" sldId="1094"/>
        </pc:sldMkLst>
        <pc:spChg chg="mod">
          <ac:chgData name="Fan" userId="73b39abba4055029" providerId="LiveId" clId="{E9AF4CED-7876-4ED9-B4A1-86B0DBB0EF5A}" dt="2021-11-16T06:10:36.676" v="7196" actId="1076"/>
          <ac:spMkLst>
            <pc:docMk/>
            <pc:sldMk cId="403433952" sldId="1094"/>
            <ac:spMk id="2" creationId="{6C545BD8-13A9-4C1E-9204-6233C0C0E926}"/>
          </ac:spMkLst>
        </pc:spChg>
        <pc:spChg chg="mod">
          <ac:chgData name="Fan" userId="73b39abba4055029" providerId="LiveId" clId="{E9AF4CED-7876-4ED9-B4A1-86B0DBB0EF5A}" dt="2021-11-16T06:10:31.027" v="7195" actId="1076"/>
          <ac:spMkLst>
            <pc:docMk/>
            <pc:sldMk cId="403433952" sldId="1094"/>
            <ac:spMk id="9" creationId="{7540D764-0C8F-46FD-9323-D414F8DC985D}"/>
          </ac:spMkLst>
        </pc:spChg>
        <pc:picChg chg="add mod">
          <ac:chgData name="Fan" userId="73b39abba4055029" providerId="LiveId" clId="{E9AF4CED-7876-4ED9-B4A1-86B0DBB0EF5A}" dt="2021-11-16T06:10:24.223" v="7193" actId="1076"/>
          <ac:picMkLst>
            <pc:docMk/>
            <pc:sldMk cId="403433952" sldId="1094"/>
            <ac:picMk id="5" creationId="{4EB7E731-0C8C-4A27-83AD-E9453EBEC793}"/>
          </ac:picMkLst>
        </pc:picChg>
      </pc:sldChg>
      <pc:sldChg chg="add del mod ord modShow">
        <pc:chgData name="Fan" userId="73b39abba4055029" providerId="LiveId" clId="{E9AF4CED-7876-4ED9-B4A1-86B0DBB0EF5A}" dt="2021-11-05T10:13:41.620" v="4044" actId="47"/>
        <pc:sldMkLst>
          <pc:docMk/>
          <pc:sldMk cId="3798015552" sldId="1095"/>
        </pc:sldMkLst>
      </pc:sldChg>
      <pc:sldChg chg="addSp modSp mod">
        <pc:chgData name="Fan" userId="73b39abba4055029" providerId="LiveId" clId="{E9AF4CED-7876-4ED9-B4A1-86B0DBB0EF5A}" dt="2021-11-08T01:40:41.693" v="5427" actId="1076"/>
        <pc:sldMkLst>
          <pc:docMk/>
          <pc:sldMk cId="483981712" sldId="1096"/>
        </pc:sldMkLst>
        <pc:spChg chg="mod">
          <ac:chgData name="Fan" userId="73b39abba4055029" providerId="LiveId" clId="{E9AF4CED-7876-4ED9-B4A1-86B0DBB0EF5A}" dt="2021-11-08T01:40:27.112" v="5426" actId="1076"/>
          <ac:spMkLst>
            <pc:docMk/>
            <pc:sldMk cId="483981712" sldId="1096"/>
            <ac:spMk id="35" creationId="{D626BC3F-03B7-4F88-97DA-584907292CAB}"/>
          </ac:spMkLst>
        </pc:spChg>
        <pc:spChg chg="mod">
          <ac:chgData name="Fan" userId="73b39abba4055029" providerId="LiveId" clId="{E9AF4CED-7876-4ED9-B4A1-86B0DBB0EF5A}" dt="2021-11-08T01:40:41.693" v="5427" actId="1076"/>
          <ac:spMkLst>
            <pc:docMk/>
            <pc:sldMk cId="483981712" sldId="1096"/>
            <ac:spMk id="36" creationId="{DDB3B6BA-CAA1-4F6B-89D1-39370D3F2679}"/>
          </ac:spMkLst>
        </pc:spChg>
        <pc:spChg chg="add mod">
          <ac:chgData name="Fan" userId="73b39abba4055029" providerId="LiveId" clId="{E9AF4CED-7876-4ED9-B4A1-86B0DBB0EF5A}" dt="2021-11-07T07:51:58.285" v="5229" actId="14100"/>
          <ac:spMkLst>
            <pc:docMk/>
            <pc:sldMk cId="483981712" sldId="1096"/>
            <ac:spMk id="37" creationId="{AB4A5443-0CE2-4155-9854-689C35F107A6}"/>
          </ac:spMkLst>
        </pc:spChg>
        <pc:cxnChg chg="mod">
          <ac:chgData name="Fan" userId="73b39abba4055029" providerId="LiveId" clId="{E9AF4CED-7876-4ED9-B4A1-86B0DBB0EF5A}" dt="2021-11-08T01:40:27.112" v="5426" actId="1076"/>
          <ac:cxnSpMkLst>
            <pc:docMk/>
            <pc:sldMk cId="483981712" sldId="1096"/>
            <ac:cxnSpMk id="43" creationId="{D1B152D0-0FA1-45B0-BC04-5E6CFCFD7D0E}"/>
          </ac:cxnSpMkLst>
        </pc:cxnChg>
        <pc:cxnChg chg="mod">
          <ac:chgData name="Fan" userId="73b39abba4055029" providerId="LiveId" clId="{E9AF4CED-7876-4ED9-B4A1-86B0DBB0EF5A}" dt="2021-11-08T01:40:27.112" v="5426" actId="1076"/>
          <ac:cxnSpMkLst>
            <pc:docMk/>
            <pc:sldMk cId="483981712" sldId="1096"/>
            <ac:cxnSpMk id="47" creationId="{0B5E2C63-4678-4D63-BB3C-7D0AC38B5AC5}"/>
          </ac:cxnSpMkLst>
        </pc:cxnChg>
      </pc:sldChg>
      <pc:sldChg chg="addSp delSp modSp add mod">
        <pc:chgData name="Fan" userId="73b39abba4055029" providerId="LiveId" clId="{E9AF4CED-7876-4ED9-B4A1-86B0DBB0EF5A}" dt="2021-11-05T07:56:27.657" v="542" actId="20577"/>
        <pc:sldMkLst>
          <pc:docMk/>
          <pc:sldMk cId="507603016" sldId="1098"/>
        </pc:sldMkLst>
        <pc:spChg chg="del">
          <ac:chgData name="Fan" userId="73b39abba4055029" providerId="LiveId" clId="{E9AF4CED-7876-4ED9-B4A1-86B0DBB0EF5A}" dt="2021-11-05T07:47:18.359" v="249" actId="478"/>
          <ac:spMkLst>
            <pc:docMk/>
            <pc:sldMk cId="507603016" sldId="1098"/>
            <ac:spMk id="2" creationId="{A2766726-91C4-40E4-9F7F-42D89040A912}"/>
          </ac:spMkLst>
        </pc:spChg>
        <pc:spChg chg="mod">
          <ac:chgData name="Fan" userId="73b39abba4055029" providerId="LiveId" clId="{E9AF4CED-7876-4ED9-B4A1-86B0DBB0EF5A}" dt="2021-11-05T07:46:22.230" v="205" actId="20577"/>
          <ac:spMkLst>
            <pc:docMk/>
            <pc:sldMk cId="507603016" sldId="1098"/>
            <ac:spMk id="4" creationId="{9F078EC3-00FC-6D4B-9336-1BB438747989}"/>
          </ac:spMkLst>
        </pc:spChg>
        <pc:spChg chg="mod">
          <ac:chgData name="Fan" userId="73b39abba4055029" providerId="LiveId" clId="{E9AF4CED-7876-4ED9-B4A1-86B0DBB0EF5A}" dt="2021-11-05T07:55:17.285" v="525"/>
          <ac:spMkLst>
            <pc:docMk/>
            <pc:sldMk cId="507603016" sldId="1098"/>
            <ac:spMk id="11" creationId="{00000000-0000-0000-0000-000000000000}"/>
          </ac:spMkLst>
        </pc:spChg>
        <pc:spChg chg="add mod">
          <ac:chgData name="Fan" userId="73b39abba4055029" providerId="LiveId" clId="{E9AF4CED-7876-4ED9-B4A1-86B0DBB0EF5A}" dt="2021-11-05T07:56:27.657" v="542" actId="20577"/>
          <ac:spMkLst>
            <pc:docMk/>
            <pc:sldMk cId="507603016" sldId="1098"/>
            <ac:spMk id="15" creationId="{7FA78FDC-844A-4D92-A4E1-89A73FD7DE44}"/>
          </ac:spMkLst>
        </pc:spChg>
        <pc:picChg chg="del">
          <ac:chgData name="Fan" userId="73b39abba4055029" providerId="LiveId" clId="{E9AF4CED-7876-4ED9-B4A1-86B0DBB0EF5A}" dt="2021-11-05T07:47:19.046" v="250" actId="478"/>
          <ac:picMkLst>
            <pc:docMk/>
            <pc:sldMk cId="507603016" sldId="1098"/>
            <ac:picMk id="3" creationId="{12FEFAFB-FDC7-6241-AA54-A4DBF9D9B197}"/>
          </ac:picMkLst>
        </pc:picChg>
        <pc:picChg chg="del">
          <ac:chgData name="Fan" userId="73b39abba4055029" providerId="LiveId" clId="{E9AF4CED-7876-4ED9-B4A1-86B0DBB0EF5A}" dt="2021-11-05T07:47:19.415" v="251" actId="478"/>
          <ac:picMkLst>
            <pc:docMk/>
            <pc:sldMk cId="507603016" sldId="1098"/>
            <ac:picMk id="5" creationId="{6A9A409F-976E-484D-A1D7-53F26331BBB9}"/>
          </ac:picMkLst>
        </pc:picChg>
        <pc:picChg chg="del">
          <ac:chgData name="Fan" userId="73b39abba4055029" providerId="LiveId" clId="{E9AF4CED-7876-4ED9-B4A1-86B0DBB0EF5A}" dt="2021-11-05T07:47:21.372" v="254" actId="478"/>
          <ac:picMkLst>
            <pc:docMk/>
            <pc:sldMk cId="507603016" sldId="1098"/>
            <ac:picMk id="7" creationId="{B3E37014-39DC-7B43-91F4-ADC16A0CF9D2}"/>
          </ac:picMkLst>
        </pc:picChg>
        <pc:picChg chg="del">
          <ac:chgData name="Fan" userId="73b39abba4055029" providerId="LiveId" clId="{E9AF4CED-7876-4ED9-B4A1-86B0DBB0EF5A}" dt="2021-11-05T07:47:20.765" v="253" actId="478"/>
          <ac:picMkLst>
            <pc:docMk/>
            <pc:sldMk cId="507603016" sldId="1098"/>
            <ac:picMk id="8" creationId="{844FD6E0-DF43-4E10-A57F-E0959D874768}"/>
          </ac:picMkLst>
        </pc:picChg>
        <pc:picChg chg="add del mod">
          <ac:chgData name="Fan" userId="73b39abba4055029" providerId="LiveId" clId="{E9AF4CED-7876-4ED9-B4A1-86B0DBB0EF5A}" dt="2021-11-05T07:51:28.101" v="486" actId="478"/>
          <ac:picMkLst>
            <pc:docMk/>
            <pc:sldMk cId="507603016" sldId="1098"/>
            <ac:picMk id="9" creationId="{33F60600-CDCB-42DF-9A1D-79EC0BEC6204}"/>
          </ac:picMkLst>
        </pc:picChg>
        <pc:picChg chg="del">
          <ac:chgData name="Fan" userId="73b39abba4055029" providerId="LiveId" clId="{E9AF4CED-7876-4ED9-B4A1-86B0DBB0EF5A}" dt="2021-11-05T07:47:20.229" v="252" actId="478"/>
          <ac:picMkLst>
            <pc:docMk/>
            <pc:sldMk cId="507603016" sldId="1098"/>
            <ac:picMk id="12" creationId="{737F8945-4E37-874E-89A2-F37F02EFB78B}"/>
          </ac:picMkLst>
        </pc:picChg>
        <pc:picChg chg="add del mod">
          <ac:chgData name="Fan" userId="73b39abba4055029" providerId="LiveId" clId="{E9AF4CED-7876-4ED9-B4A1-86B0DBB0EF5A}" dt="2021-11-05T07:51:28.721" v="487" actId="478"/>
          <ac:picMkLst>
            <pc:docMk/>
            <pc:sldMk cId="507603016" sldId="1098"/>
            <ac:picMk id="13" creationId="{57E7D8CB-BC12-49B8-8307-736C986469A0}"/>
          </ac:picMkLst>
        </pc:picChg>
        <pc:picChg chg="del">
          <ac:chgData name="Fan" userId="73b39abba4055029" providerId="LiveId" clId="{E9AF4CED-7876-4ED9-B4A1-86B0DBB0EF5A}" dt="2021-11-05T07:47:21.855" v="255" actId="478"/>
          <ac:picMkLst>
            <pc:docMk/>
            <pc:sldMk cId="507603016" sldId="1098"/>
            <ac:picMk id="14" creationId="{18E4BB9B-06D5-5E4D-995B-39E022ACA3FF}"/>
          </ac:picMkLst>
        </pc:picChg>
        <pc:picChg chg="add del mod">
          <ac:chgData name="Fan" userId="73b39abba4055029" providerId="LiveId" clId="{E9AF4CED-7876-4ED9-B4A1-86B0DBB0EF5A}" dt="2021-11-05T07:53:58.408" v="512" actId="1076"/>
          <ac:picMkLst>
            <pc:docMk/>
            <pc:sldMk cId="507603016" sldId="1098"/>
            <ac:picMk id="17" creationId="{F55A256E-C18C-4BB1-A27A-664D1383CCF2}"/>
          </ac:picMkLst>
        </pc:picChg>
        <pc:picChg chg="add mod">
          <ac:chgData name="Fan" userId="73b39abba4055029" providerId="LiveId" clId="{E9AF4CED-7876-4ED9-B4A1-86B0DBB0EF5A}" dt="2021-11-05T07:54:00.476" v="513" actId="1076"/>
          <ac:picMkLst>
            <pc:docMk/>
            <pc:sldMk cId="507603016" sldId="1098"/>
            <ac:picMk id="19" creationId="{CE7D70ED-2C6B-498E-ADFF-C30F1A41AD9F}"/>
          </ac:picMkLst>
        </pc:picChg>
        <pc:picChg chg="add mod">
          <ac:chgData name="Fan" userId="73b39abba4055029" providerId="LiveId" clId="{E9AF4CED-7876-4ED9-B4A1-86B0DBB0EF5A}" dt="2021-11-05T07:54:44.602" v="522" actId="1076"/>
          <ac:picMkLst>
            <pc:docMk/>
            <pc:sldMk cId="507603016" sldId="1098"/>
            <ac:picMk id="20" creationId="{82C45224-84C2-4C7F-8584-9ECB77BA9525}"/>
          </ac:picMkLst>
        </pc:picChg>
        <pc:picChg chg="add mod">
          <ac:chgData name="Fan" userId="73b39abba4055029" providerId="LiveId" clId="{E9AF4CED-7876-4ED9-B4A1-86B0DBB0EF5A}" dt="2021-11-05T07:54:47.946" v="523" actId="1076"/>
          <ac:picMkLst>
            <pc:docMk/>
            <pc:sldMk cId="507603016" sldId="1098"/>
            <ac:picMk id="21" creationId="{D83B4F9B-8935-4C15-9B61-4804CCC173D5}"/>
          </ac:picMkLst>
        </pc:picChg>
        <pc:picChg chg="add del mod">
          <ac:chgData name="Fan" userId="73b39abba4055029" providerId="LiveId" clId="{E9AF4CED-7876-4ED9-B4A1-86B0DBB0EF5A}" dt="2021-11-05T07:54:36.829" v="519" actId="478"/>
          <ac:picMkLst>
            <pc:docMk/>
            <pc:sldMk cId="507603016" sldId="1098"/>
            <ac:picMk id="22" creationId="{A71FB522-1802-4847-AADA-555A3834D49D}"/>
          </ac:picMkLst>
        </pc:picChg>
        <pc:picChg chg="add del mod">
          <ac:chgData name="Fan" userId="73b39abba4055029" providerId="LiveId" clId="{E9AF4CED-7876-4ED9-B4A1-86B0DBB0EF5A}" dt="2021-11-05T07:54:38.456" v="520" actId="478"/>
          <ac:picMkLst>
            <pc:docMk/>
            <pc:sldMk cId="507603016" sldId="1098"/>
            <ac:picMk id="23" creationId="{BCE0E069-F381-4507-8639-CC10C6FD86D4}"/>
          </ac:picMkLst>
        </pc:picChg>
      </pc:sldChg>
      <pc:sldChg chg="addSp delSp modSp add mod">
        <pc:chgData name="Fan" userId="73b39abba4055029" providerId="LiveId" clId="{E9AF4CED-7876-4ED9-B4A1-86B0DBB0EF5A}" dt="2021-11-05T08:13:35.631" v="1252" actId="14100"/>
        <pc:sldMkLst>
          <pc:docMk/>
          <pc:sldMk cId="1452396427" sldId="1099"/>
        </pc:sldMkLst>
        <pc:spChg chg="del">
          <ac:chgData name="Fan" userId="73b39abba4055029" providerId="LiveId" clId="{E9AF4CED-7876-4ED9-B4A1-86B0DBB0EF5A}" dt="2021-11-05T08:03:03.081" v="598" actId="478"/>
          <ac:spMkLst>
            <pc:docMk/>
            <pc:sldMk cId="1452396427" sldId="1099"/>
            <ac:spMk id="2" creationId="{A2766726-91C4-40E4-9F7F-42D89040A912}"/>
          </ac:spMkLst>
        </pc:spChg>
        <pc:spChg chg="mod">
          <ac:chgData name="Fan" userId="73b39abba4055029" providerId="LiveId" clId="{E9AF4CED-7876-4ED9-B4A1-86B0DBB0EF5A}" dt="2021-11-05T08:05:40.966" v="706" actId="20577"/>
          <ac:spMkLst>
            <pc:docMk/>
            <pc:sldMk cId="1452396427" sldId="1099"/>
            <ac:spMk id="4" creationId="{9F078EC3-00FC-6D4B-9336-1BB438747989}"/>
          </ac:spMkLst>
        </pc:spChg>
        <pc:spChg chg="add mod">
          <ac:chgData name="Fan" userId="73b39abba4055029" providerId="LiveId" clId="{E9AF4CED-7876-4ED9-B4A1-86B0DBB0EF5A}" dt="2021-11-05T08:13:35.631" v="1252" actId="14100"/>
          <ac:spMkLst>
            <pc:docMk/>
            <pc:sldMk cId="1452396427" sldId="1099"/>
            <ac:spMk id="7" creationId="{1A7B4EC2-B5A5-4C92-87A8-5136502B2563}"/>
          </ac:spMkLst>
        </pc:spChg>
        <pc:spChg chg="mod">
          <ac:chgData name="Fan" userId="73b39abba4055029" providerId="LiveId" clId="{E9AF4CED-7876-4ED9-B4A1-86B0DBB0EF5A}" dt="2021-11-05T08:12:30.397" v="1115" actId="207"/>
          <ac:spMkLst>
            <pc:docMk/>
            <pc:sldMk cId="1452396427" sldId="1099"/>
            <ac:spMk id="11" creationId="{00000000-0000-0000-0000-000000000000}"/>
          </ac:spMkLst>
        </pc:spChg>
        <pc:picChg chg="del">
          <ac:chgData name="Fan" userId="73b39abba4055029" providerId="LiveId" clId="{E9AF4CED-7876-4ED9-B4A1-86B0DBB0EF5A}" dt="2021-11-05T08:02:59.104" v="596" actId="478"/>
          <ac:picMkLst>
            <pc:docMk/>
            <pc:sldMk cId="1452396427" sldId="1099"/>
            <ac:picMk id="5" creationId="{6A9A409F-976E-484D-A1D7-53F26331BBB9}"/>
          </ac:picMkLst>
        </pc:picChg>
        <pc:picChg chg="del">
          <ac:chgData name="Fan" userId="73b39abba4055029" providerId="LiveId" clId="{E9AF4CED-7876-4ED9-B4A1-86B0DBB0EF5A}" dt="2021-11-05T08:03:00.956" v="597" actId="478"/>
          <ac:picMkLst>
            <pc:docMk/>
            <pc:sldMk cId="1452396427" sldId="1099"/>
            <ac:picMk id="8" creationId="{844FD6E0-DF43-4E10-A57F-E0959D874768}"/>
          </ac:picMkLst>
        </pc:picChg>
      </pc:sldChg>
      <pc:sldChg chg="add del">
        <pc:chgData name="Fan" userId="73b39abba4055029" providerId="LiveId" clId="{E9AF4CED-7876-4ED9-B4A1-86B0DBB0EF5A}" dt="2021-11-05T10:13:49.327" v="4045" actId="47"/>
        <pc:sldMkLst>
          <pc:docMk/>
          <pc:sldMk cId="510134139" sldId="1100"/>
        </pc:sldMkLst>
      </pc:sldChg>
      <pc:sldChg chg="addSp delSp modSp add mod">
        <pc:chgData name="Fan" userId="73b39abba4055029" providerId="LiveId" clId="{E9AF4CED-7876-4ED9-B4A1-86B0DBB0EF5A}" dt="2021-11-07T03:36:52.976" v="4490" actId="20577"/>
        <pc:sldMkLst>
          <pc:docMk/>
          <pc:sldMk cId="1529377882" sldId="1101"/>
        </pc:sldMkLst>
        <pc:spChg chg="mod">
          <ac:chgData name="Fan" userId="73b39abba4055029" providerId="LiveId" clId="{E9AF4CED-7876-4ED9-B4A1-86B0DBB0EF5A}" dt="2021-11-05T08:30:48.411" v="1630" actId="6549"/>
          <ac:spMkLst>
            <pc:docMk/>
            <pc:sldMk cId="1529377882" sldId="1101"/>
            <ac:spMk id="4" creationId="{9F078EC3-00FC-6D4B-9336-1BB438747989}"/>
          </ac:spMkLst>
        </pc:spChg>
        <pc:spChg chg="mod">
          <ac:chgData name="Fan" userId="73b39abba4055029" providerId="LiveId" clId="{E9AF4CED-7876-4ED9-B4A1-86B0DBB0EF5A}" dt="2021-11-07T03:24:39.317" v="4416" actId="1076"/>
          <ac:spMkLst>
            <pc:docMk/>
            <pc:sldMk cId="1529377882" sldId="1101"/>
            <ac:spMk id="7" creationId="{86DB7858-3DCD-F447-8A39-4D51FEECAB87}"/>
          </ac:spMkLst>
        </pc:spChg>
        <pc:spChg chg="add mod">
          <ac:chgData name="Fan" userId="73b39abba4055029" providerId="LiveId" clId="{E9AF4CED-7876-4ED9-B4A1-86B0DBB0EF5A}" dt="2021-11-07T03:26:15.454" v="4483" actId="20577"/>
          <ac:spMkLst>
            <pc:docMk/>
            <pc:sldMk cId="1529377882" sldId="1101"/>
            <ac:spMk id="10" creationId="{599159C7-C5EB-40AE-AB20-7E0AAB3BE506}"/>
          </ac:spMkLst>
        </pc:spChg>
        <pc:spChg chg="mod">
          <ac:chgData name="Fan" userId="73b39abba4055029" providerId="LiveId" clId="{E9AF4CED-7876-4ED9-B4A1-86B0DBB0EF5A}" dt="2021-11-07T03:24:34.009" v="4414" actId="1076"/>
          <ac:spMkLst>
            <pc:docMk/>
            <pc:sldMk cId="1529377882" sldId="1101"/>
            <ac:spMk id="11" creationId="{00000000-0000-0000-0000-000000000000}"/>
          </ac:spMkLst>
        </pc:spChg>
        <pc:graphicFrameChg chg="del">
          <ac:chgData name="Fan" userId="73b39abba4055029" providerId="LiveId" clId="{E9AF4CED-7876-4ED9-B4A1-86B0DBB0EF5A}" dt="2021-11-05T08:36:01.301" v="1900" actId="478"/>
          <ac:graphicFrameMkLst>
            <pc:docMk/>
            <pc:sldMk cId="1529377882" sldId="1101"/>
            <ac:graphicFrameMk id="6" creationId="{38B543A9-B62F-4949-B1F5-135A3D96C3C9}"/>
          </ac:graphicFrameMkLst>
        </pc:graphicFrameChg>
        <pc:graphicFrameChg chg="add mod modGraphic">
          <ac:chgData name="Fan" userId="73b39abba4055029" providerId="LiveId" clId="{E9AF4CED-7876-4ED9-B4A1-86B0DBB0EF5A}" dt="2021-11-07T03:36:52.976" v="4490" actId="20577"/>
          <ac:graphicFrameMkLst>
            <pc:docMk/>
            <pc:sldMk cId="1529377882" sldId="1101"/>
            <ac:graphicFrameMk id="8" creationId="{51E4F207-92F9-45DB-9AE2-671C13776FFB}"/>
          </ac:graphicFrameMkLst>
        </pc:graphicFrameChg>
        <pc:picChg chg="add mod">
          <ac:chgData name="Fan" userId="73b39abba4055029" providerId="LiveId" clId="{E9AF4CED-7876-4ED9-B4A1-86B0DBB0EF5A}" dt="2021-11-07T03:31:23.090" v="4488" actId="1076"/>
          <ac:picMkLst>
            <pc:docMk/>
            <pc:sldMk cId="1529377882" sldId="1101"/>
            <ac:picMk id="3" creationId="{2E3D791B-9D64-4B62-93DB-A03C247F5208}"/>
          </ac:picMkLst>
        </pc:picChg>
        <pc:picChg chg="add mod">
          <ac:chgData name="Fan" userId="73b39abba4055029" providerId="LiveId" clId="{E9AF4CED-7876-4ED9-B4A1-86B0DBB0EF5A}" dt="2021-11-07T03:31:25.861" v="4489" actId="1076"/>
          <ac:picMkLst>
            <pc:docMk/>
            <pc:sldMk cId="1529377882" sldId="1101"/>
            <ac:picMk id="9" creationId="{37F6A26E-2B00-4025-A5C7-E7B9A5DCCDFA}"/>
          </ac:picMkLst>
        </pc:picChg>
      </pc:sldChg>
      <pc:sldChg chg="delSp modSp add del mod">
        <pc:chgData name="Fan" userId="73b39abba4055029" providerId="LiveId" clId="{E9AF4CED-7876-4ED9-B4A1-86B0DBB0EF5A}" dt="2021-11-05T08:30:29.620" v="1606" actId="47"/>
        <pc:sldMkLst>
          <pc:docMk/>
          <pc:sldMk cId="3947407270" sldId="1101"/>
        </pc:sldMkLst>
        <pc:spChg chg="del">
          <ac:chgData name="Fan" userId="73b39abba4055029" providerId="LiveId" clId="{E9AF4CED-7876-4ED9-B4A1-86B0DBB0EF5A}" dt="2021-11-05T08:30:19.904" v="1600" actId="478"/>
          <ac:spMkLst>
            <pc:docMk/>
            <pc:sldMk cId="3947407270" sldId="1101"/>
            <ac:spMk id="2" creationId="{A4C7E1FB-48FF-4601-8D3A-42CEE7AB157F}"/>
          </ac:spMkLst>
        </pc:spChg>
        <pc:spChg chg="mod">
          <ac:chgData name="Fan" userId="73b39abba4055029" providerId="LiveId" clId="{E9AF4CED-7876-4ED9-B4A1-86B0DBB0EF5A}" dt="2021-11-05T08:30:12.442" v="1599" actId="20577"/>
          <ac:spMkLst>
            <pc:docMk/>
            <pc:sldMk cId="3947407270" sldId="1101"/>
            <ac:spMk id="4" creationId="{9F078EC3-00FC-6D4B-9336-1BB438747989}"/>
          </ac:spMkLst>
        </pc:spChg>
        <pc:spChg chg="del mod">
          <ac:chgData name="Fan" userId="73b39abba4055029" providerId="LiveId" clId="{E9AF4CED-7876-4ED9-B4A1-86B0DBB0EF5A}" dt="2021-11-05T08:30:24.539" v="1605" actId="478"/>
          <ac:spMkLst>
            <pc:docMk/>
            <pc:sldMk cId="3947407270" sldId="1101"/>
            <ac:spMk id="9" creationId="{5F22D753-3C2D-C743-900D-28805323699A}"/>
          </ac:spMkLst>
        </pc:spChg>
        <pc:picChg chg="del">
          <ac:chgData name="Fan" userId="73b39abba4055029" providerId="LiveId" clId="{E9AF4CED-7876-4ED9-B4A1-86B0DBB0EF5A}" dt="2021-11-05T08:30:20.740" v="1601" actId="478"/>
          <ac:picMkLst>
            <pc:docMk/>
            <pc:sldMk cId="3947407270" sldId="1101"/>
            <ac:picMk id="3" creationId="{DF22A74B-232E-834D-82EC-0823552ADD2D}"/>
          </ac:picMkLst>
        </pc:picChg>
        <pc:picChg chg="del">
          <ac:chgData name="Fan" userId="73b39abba4055029" providerId="LiveId" clId="{E9AF4CED-7876-4ED9-B4A1-86B0DBB0EF5A}" dt="2021-11-05T08:30:21.070" v="1602" actId="478"/>
          <ac:picMkLst>
            <pc:docMk/>
            <pc:sldMk cId="3947407270" sldId="1101"/>
            <ac:picMk id="6" creationId="{9FA4F2D1-30EF-414D-8F56-5B123D0D38A8}"/>
          </ac:picMkLst>
        </pc:picChg>
        <pc:picChg chg="del">
          <ac:chgData name="Fan" userId="73b39abba4055029" providerId="LiveId" clId="{E9AF4CED-7876-4ED9-B4A1-86B0DBB0EF5A}" dt="2021-11-05T08:30:21.730" v="1603" actId="478"/>
          <ac:picMkLst>
            <pc:docMk/>
            <pc:sldMk cId="3947407270" sldId="1101"/>
            <ac:picMk id="8" creationId="{30CECE12-F7A4-A948-956B-B28A22AC8A75}"/>
          </ac:picMkLst>
        </pc:picChg>
      </pc:sldChg>
      <pc:sldChg chg="addSp delSp modSp add mod">
        <pc:chgData name="Fan" userId="73b39abba4055029" providerId="LiveId" clId="{E9AF4CED-7876-4ED9-B4A1-86B0DBB0EF5A}" dt="2021-11-07T03:40:03.486" v="4606" actId="20577"/>
        <pc:sldMkLst>
          <pc:docMk/>
          <pc:sldMk cId="1146171462" sldId="1102"/>
        </pc:sldMkLst>
        <pc:spChg chg="del">
          <ac:chgData name="Fan" userId="73b39abba4055029" providerId="LiveId" clId="{E9AF4CED-7876-4ED9-B4A1-86B0DBB0EF5A}" dt="2021-11-05T08:56:38.616" v="2674" actId="478"/>
          <ac:spMkLst>
            <pc:docMk/>
            <pc:sldMk cId="1146171462" sldId="1102"/>
            <ac:spMk id="2" creationId="{9BDCF8CB-D0BA-4D5D-9424-FABE40C05581}"/>
          </ac:spMkLst>
        </pc:spChg>
        <pc:spChg chg="mod">
          <ac:chgData name="Fan" userId="73b39abba4055029" providerId="LiveId" clId="{E9AF4CED-7876-4ED9-B4A1-86B0DBB0EF5A}" dt="2021-11-07T03:40:03.486" v="4606" actId="20577"/>
          <ac:spMkLst>
            <pc:docMk/>
            <pc:sldMk cId="1146171462" sldId="1102"/>
            <ac:spMk id="4" creationId="{9F078EC3-00FC-6D4B-9336-1BB438747989}"/>
          </ac:spMkLst>
        </pc:spChg>
        <pc:spChg chg="del">
          <ac:chgData name="Fan" userId="73b39abba4055029" providerId="LiveId" clId="{E9AF4CED-7876-4ED9-B4A1-86B0DBB0EF5A}" dt="2021-11-05T08:56:38.616" v="2674" actId="478"/>
          <ac:spMkLst>
            <pc:docMk/>
            <pc:sldMk cId="1146171462" sldId="1102"/>
            <ac:spMk id="9" creationId="{A15746B0-612E-7348-967B-CBE8F9641399}"/>
          </ac:spMkLst>
        </pc:spChg>
        <pc:spChg chg="add mod">
          <ac:chgData name="Fan" userId="73b39abba4055029" providerId="LiveId" clId="{E9AF4CED-7876-4ED9-B4A1-86B0DBB0EF5A}" dt="2021-11-05T09:26:27.147" v="3503" actId="20577"/>
          <ac:spMkLst>
            <pc:docMk/>
            <pc:sldMk cId="1146171462" sldId="1102"/>
            <ac:spMk id="14" creationId="{9BF47BB9-B7FE-4939-87D1-295A070CD01C}"/>
          </ac:spMkLst>
        </pc:spChg>
        <pc:picChg chg="del">
          <ac:chgData name="Fan" userId="73b39abba4055029" providerId="LiveId" clId="{E9AF4CED-7876-4ED9-B4A1-86B0DBB0EF5A}" dt="2021-11-05T08:56:36.034" v="2673" actId="478"/>
          <ac:picMkLst>
            <pc:docMk/>
            <pc:sldMk cId="1146171462" sldId="1102"/>
            <ac:picMk id="3" creationId="{01203977-C9EB-1A46-A274-4C34E31B1713}"/>
          </ac:picMkLst>
        </pc:picChg>
        <pc:picChg chg="del">
          <ac:chgData name="Fan" userId="73b39abba4055029" providerId="LiveId" clId="{E9AF4CED-7876-4ED9-B4A1-86B0DBB0EF5A}" dt="2021-11-05T08:56:38.616" v="2674" actId="478"/>
          <ac:picMkLst>
            <pc:docMk/>
            <pc:sldMk cId="1146171462" sldId="1102"/>
            <ac:picMk id="6" creationId="{6F295BAA-0BD7-0D4B-9A49-2A435502A9E2}"/>
          </ac:picMkLst>
        </pc:picChg>
        <pc:picChg chg="add del mod">
          <ac:chgData name="Fan" userId="73b39abba4055029" providerId="LiveId" clId="{E9AF4CED-7876-4ED9-B4A1-86B0DBB0EF5A}" dt="2021-11-05T09:06:35.758" v="2853" actId="478"/>
          <ac:picMkLst>
            <pc:docMk/>
            <pc:sldMk cId="1146171462" sldId="1102"/>
            <ac:picMk id="7" creationId="{4183B773-4B07-4B7A-8F37-FF269146D5C0}"/>
          </ac:picMkLst>
        </pc:picChg>
        <pc:picChg chg="del">
          <ac:chgData name="Fan" userId="73b39abba4055029" providerId="LiveId" clId="{E9AF4CED-7876-4ED9-B4A1-86B0DBB0EF5A}" dt="2021-11-05T08:56:38.616" v="2674" actId="478"/>
          <ac:picMkLst>
            <pc:docMk/>
            <pc:sldMk cId="1146171462" sldId="1102"/>
            <ac:picMk id="8" creationId="{B6ACB918-E6F5-A24A-B60C-C6276211F3C7}"/>
          </ac:picMkLst>
        </pc:picChg>
        <pc:picChg chg="add mod">
          <ac:chgData name="Fan" userId="73b39abba4055029" providerId="LiveId" clId="{E9AF4CED-7876-4ED9-B4A1-86B0DBB0EF5A}" dt="2021-11-05T09:07:11.286" v="2860" actId="1076"/>
          <ac:picMkLst>
            <pc:docMk/>
            <pc:sldMk cId="1146171462" sldId="1102"/>
            <ac:picMk id="11" creationId="{23E32568-42F0-4C8C-BA5F-97BAD239C7B0}"/>
          </ac:picMkLst>
        </pc:picChg>
        <pc:picChg chg="add mod">
          <ac:chgData name="Fan" userId="73b39abba4055029" providerId="LiveId" clId="{E9AF4CED-7876-4ED9-B4A1-86B0DBB0EF5A}" dt="2021-11-05T09:07:54.691" v="2864" actId="1076"/>
          <ac:picMkLst>
            <pc:docMk/>
            <pc:sldMk cId="1146171462" sldId="1102"/>
            <ac:picMk id="13" creationId="{F6EBD76F-0287-4AD0-9D84-50659784FACA}"/>
          </ac:picMkLst>
        </pc:picChg>
        <pc:picChg chg="add del mod">
          <ac:chgData name="Fan" userId="73b39abba4055029" providerId="LiveId" clId="{E9AF4CED-7876-4ED9-B4A1-86B0DBB0EF5A}" dt="2021-11-05T09:18:19.875" v="3307" actId="21"/>
          <ac:picMkLst>
            <pc:docMk/>
            <pc:sldMk cId="1146171462" sldId="1102"/>
            <ac:picMk id="16" creationId="{18A463F1-1CB3-41A1-8C6F-C7315E38AF77}"/>
          </ac:picMkLst>
        </pc:picChg>
        <pc:picChg chg="add del mod">
          <ac:chgData name="Fan" userId="73b39abba4055029" providerId="LiveId" clId="{E9AF4CED-7876-4ED9-B4A1-86B0DBB0EF5A}" dt="2021-11-05T09:18:19.875" v="3307" actId="21"/>
          <ac:picMkLst>
            <pc:docMk/>
            <pc:sldMk cId="1146171462" sldId="1102"/>
            <ac:picMk id="18" creationId="{A7D83C79-0F55-4859-9152-4F84DA5816E1}"/>
          </ac:picMkLst>
        </pc:picChg>
      </pc:sldChg>
      <pc:sldChg chg="addSp delSp modSp add mod">
        <pc:chgData name="Fan" userId="73b39abba4055029" providerId="LiveId" clId="{E9AF4CED-7876-4ED9-B4A1-86B0DBB0EF5A}" dt="2021-11-05T10:11:53.916" v="4037" actId="21"/>
        <pc:sldMkLst>
          <pc:docMk/>
          <pc:sldMk cId="479962226" sldId="1103"/>
        </pc:sldMkLst>
        <pc:spChg chg="del">
          <ac:chgData name="Fan" userId="73b39abba4055029" providerId="LiveId" clId="{E9AF4CED-7876-4ED9-B4A1-86B0DBB0EF5A}" dt="2021-11-05T08:57:08.936" v="2675" actId="478"/>
          <ac:spMkLst>
            <pc:docMk/>
            <pc:sldMk cId="479962226" sldId="1103"/>
            <ac:spMk id="2" creationId="{9BDCF8CB-D0BA-4D5D-9424-FABE40C05581}"/>
          </ac:spMkLst>
        </pc:spChg>
        <pc:spChg chg="mod">
          <ac:chgData name="Fan" userId="73b39abba4055029" providerId="LiveId" clId="{E9AF4CED-7876-4ED9-B4A1-86B0DBB0EF5A}" dt="2021-11-05T08:55:30.899" v="2662" actId="20577"/>
          <ac:spMkLst>
            <pc:docMk/>
            <pc:sldMk cId="479962226" sldId="1103"/>
            <ac:spMk id="4" creationId="{9F078EC3-00FC-6D4B-9336-1BB438747989}"/>
          </ac:spMkLst>
        </pc:spChg>
        <pc:spChg chg="del">
          <ac:chgData name="Fan" userId="73b39abba4055029" providerId="LiveId" clId="{E9AF4CED-7876-4ED9-B4A1-86B0DBB0EF5A}" dt="2021-11-05T08:55:35.636" v="2666" actId="478"/>
          <ac:spMkLst>
            <pc:docMk/>
            <pc:sldMk cId="479962226" sldId="1103"/>
            <ac:spMk id="9" creationId="{A15746B0-612E-7348-967B-CBE8F9641399}"/>
          </ac:spMkLst>
        </pc:spChg>
        <pc:spChg chg="add del mod">
          <ac:chgData name="Fan" userId="73b39abba4055029" providerId="LiveId" clId="{E9AF4CED-7876-4ED9-B4A1-86B0DBB0EF5A}" dt="2021-11-05T10:11:53.916" v="4037" actId="21"/>
          <ac:spMkLst>
            <pc:docMk/>
            <pc:sldMk cId="479962226" sldId="1103"/>
            <ac:spMk id="12" creationId="{C406E16E-5909-40F1-87E3-79298456672E}"/>
          </ac:spMkLst>
        </pc:spChg>
        <pc:spChg chg="add del mod">
          <ac:chgData name="Fan" userId="73b39abba4055029" providerId="LiveId" clId="{E9AF4CED-7876-4ED9-B4A1-86B0DBB0EF5A}" dt="2021-11-05T10:11:46.058" v="4028"/>
          <ac:spMkLst>
            <pc:docMk/>
            <pc:sldMk cId="479962226" sldId="1103"/>
            <ac:spMk id="15" creationId="{80EA921D-004D-4EE7-87E0-37554B25B9DA}"/>
          </ac:spMkLst>
        </pc:spChg>
        <pc:picChg chg="del">
          <ac:chgData name="Fan" userId="73b39abba4055029" providerId="LiveId" clId="{E9AF4CED-7876-4ED9-B4A1-86B0DBB0EF5A}" dt="2021-11-05T08:55:33.340" v="2663" actId="478"/>
          <ac:picMkLst>
            <pc:docMk/>
            <pc:sldMk cId="479962226" sldId="1103"/>
            <ac:picMk id="3" creationId="{01203977-C9EB-1A46-A274-4C34E31B1713}"/>
          </ac:picMkLst>
        </pc:picChg>
        <pc:picChg chg="del">
          <ac:chgData name="Fan" userId="73b39abba4055029" providerId="LiveId" clId="{E9AF4CED-7876-4ED9-B4A1-86B0DBB0EF5A}" dt="2021-11-05T08:55:34.014" v="2664" actId="478"/>
          <ac:picMkLst>
            <pc:docMk/>
            <pc:sldMk cId="479962226" sldId="1103"/>
            <ac:picMk id="6" creationId="{6F295BAA-0BD7-0D4B-9A49-2A435502A9E2}"/>
          </ac:picMkLst>
        </pc:picChg>
        <pc:picChg chg="add del mod">
          <ac:chgData name="Fan" userId="73b39abba4055029" providerId="LiveId" clId="{E9AF4CED-7876-4ED9-B4A1-86B0DBB0EF5A}" dt="2021-11-05T10:11:50.324" v="4036" actId="478"/>
          <ac:picMkLst>
            <pc:docMk/>
            <pc:sldMk cId="479962226" sldId="1103"/>
            <ac:picMk id="7" creationId="{F6BF8997-8DE8-42B4-964E-226C33500181}"/>
          </ac:picMkLst>
        </pc:picChg>
        <pc:picChg chg="del">
          <ac:chgData name="Fan" userId="73b39abba4055029" providerId="LiveId" clId="{E9AF4CED-7876-4ED9-B4A1-86B0DBB0EF5A}" dt="2021-11-05T08:55:34.556" v="2665" actId="478"/>
          <ac:picMkLst>
            <pc:docMk/>
            <pc:sldMk cId="479962226" sldId="1103"/>
            <ac:picMk id="8" creationId="{B6ACB918-E6F5-A24A-B60C-C6276211F3C7}"/>
          </ac:picMkLst>
        </pc:picChg>
        <pc:picChg chg="add mod">
          <ac:chgData name="Fan" userId="73b39abba4055029" providerId="LiveId" clId="{E9AF4CED-7876-4ED9-B4A1-86B0DBB0EF5A}" dt="2021-11-05T09:25:18.668" v="3440" actId="1076"/>
          <ac:picMkLst>
            <pc:docMk/>
            <pc:sldMk cId="479962226" sldId="1103"/>
            <ac:picMk id="11" creationId="{8A29774C-8574-407E-A7B5-E848489DE79D}"/>
          </ac:picMkLst>
        </pc:picChg>
        <pc:picChg chg="add del mod">
          <ac:chgData name="Fan" userId="73b39abba4055029" providerId="LiveId" clId="{E9AF4CED-7876-4ED9-B4A1-86B0DBB0EF5A}" dt="2021-11-05T10:11:49.843" v="4035"/>
          <ac:picMkLst>
            <pc:docMk/>
            <pc:sldMk cId="479962226" sldId="1103"/>
            <ac:picMk id="14" creationId="{87157911-8784-45DB-9561-BAD819E75FDD}"/>
          </ac:picMkLst>
        </pc:picChg>
      </pc:sldChg>
      <pc:sldChg chg="addSp delSp modSp add mod">
        <pc:chgData name="Fan" userId="73b39abba4055029" providerId="LiveId" clId="{E9AF4CED-7876-4ED9-B4A1-86B0DBB0EF5A}" dt="2021-11-05T10:09:15.372" v="3905"/>
        <pc:sldMkLst>
          <pc:docMk/>
          <pc:sldMk cId="3395502178" sldId="1104"/>
        </pc:sldMkLst>
        <pc:spChg chg="mod">
          <ac:chgData name="Fan" userId="73b39abba4055029" providerId="LiveId" clId="{E9AF4CED-7876-4ED9-B4A1-86B0DBB0EF5A}" dt="2021-11-05T09:12:32.853" v="3286" actId="20577"/>
          <ac:spMkLst>
            <pc:docMk/>
            <pc:sldMk cId="3395502178" sldId="1104"/>
            <ac:spMk id="4" creationId="{9F078EC3-00FC-6D4B-9336-1BB438747989}"/>
          </ac:spMkLst>
        </pc:spChg>
        <pc:spChg chg="add del mod">
          <ac:chgData name="Fan" userId="73b39abba4055029" providerId="LiveId" clId="{E9AF4CED-7876-4ED9-B4A1-86B0DBB0EF5A}" dt="2021-11-05T10:09:15.372" v="3905"/>
          <ac:spMkLst>
            <pc:docMk/>
            <pc:sldMk cId="3395502178" sldId="1104"/>
            <ac:spMk id="10" creationId="{0F665378-6971-46D6-BDC3-48C16204001A}"/>
          </ac:spMkLst>
        </pc:spChg>
        <pc:spChg chg="del">
          <ac:chgData name="Fan" userId="73b39abba4055029" providerId="LiveId" clId="{E9AF4CED-7876-4ED9-B4A1-86B0DBB0EF5A}" dt="2021-11-05T09:17:23.621" v="3301" actId="478"/>
          <ac:spMkLst>
            <pc:docMk/>
            <pc:sldMk cId="3395502178" sldId="1104"/>
            <ac:spMk id="14" creationId="{9BF47BB9-B7FE-4939-87D1-295A070CD01C}"/>
          </ac:spMkLst>
        </pc:spChg>
        <pc:picChg chg="add mod">
          <ac:chgData name="Fan" userId="73b39abba4055029" providerId="LiveId" clId="{E9AF4CED-7876-4ED9-B4A1-86B0DBB0EF5A}" dt="2021-11-05T09:17:32.874" v="3303" actId="1076"/>
          <ac:picMkLst>
            <pc:docMk/>
            <pc:sldMk cId="3395502178" sldId="1104"/>
            <ac:picMk id="3" creationId="{67A276C9-355C-4CD9-99CE-A8F40DB2502E}"/>
          </ac:picMkLst>
        </pc:picChg>
        <pc:picChg chg="add mod">
          <ac:chgData name="Fan" userId="73b39abba4055029" providerId="LiveId" clId="{E9AF4CED-7876-4ED9-B4A1-86B0DBB0EF5A}" dt="2021-11-05T09:17:53.160" v="3305" actId="1076"/>
          <ac:picMkLst>
            <pc:docMk/>
            <pc:sldMk cId="3395502178" sldId="1104"/>
            <ac:picMk id="6" creationId="{C9D9F591-FF99-400A-8DA2-1EB864E20A4C}"/>
          </ac:picMkLst>
        </pc:picChg>
        <pc:picChg chg="del">
          <ac:chgData name="Fan" userId="73b39abba4055029" providerId="LiveId" clId="{E9AF4CED-7876-4ED9-B4A1-86B0DBB0EF5A}" dt="2021-11-05T09:12:35.749" v="3287" actId="478"/>
          <ac:picMkLst>
            <pc:docMk/>
            <pc:sldMk cId="3395502178" sldId="1104"/>
            <ac:picMk id="11" creationId="{23E32568-42F0-4C8C-BA5F-97BAD239C7B0}"/>
          </ac:picMkLst>
        </pc:picChg>
        <pc:picChg chg="del">
          <ac:chgData name="Fan" userId="73b39abba4055029" providerId="LiveId" clId="{E9AF4CED-7876-4ED9-B4A1-86B0DBB0EF5A}" dt="2021-11-05T09:12:36.544" v="3288" actId="478"/>
          <ac:picMkLst>
            <pc:docMk/>
            <pc:sldMk cId="3395502178" sldId="1104"/>
            <ac:picMk id="13" creationId="{F6EBD76F-0287-4AD0-9D84-50659784FACA}"/>
          </ac:picMkLst>
        </pc:picChg>
      </pc:sldChg>
      <pc:sldChg chg="add">
        <pc:chgData name="Fan" userId="73b39abba4055029" providerId="LiveId" clId="{E9AF4CED-7876-4ED9-B4A1-86B0DBB0EF5A}" dt="2021-11-05T09:28:28.889" v="3554"/>
        <pc:sldMkLst>
          <pc:docMk/>
          <pc:sldMk cId="3388594506" sldId="1105"/>
        </pc:sldMkLst>
      </pc:sldChg>
      <pc:sldChg chg="new del">
        <pc:chgData name="Fan" userId="73b39abba4055029" providerId="LiveId" clId="{E9AF4CED-7876-4ED9-B4A1-86B0DBB0EF5A}" dt="2021-11-05T09:58:27.313" v="3834" actId="47"/>
        <pc:sldMkLst>
          <pc:docMk/>
          <pc:sldMk cId="203580869" sldId="1106"/>
        </pc:sldMkLst>
      </pc:sldChg>
      <pc:sldChg chg="addSp delSp modSp add mod">
        <pc:chgData name="Fan" userId="73b39abba4055029" providerId="LiveId" clId="{E9AF4CED-7876-4ED9-B4A1-86B0DBB0EF5A}" dt="2021-11-05T10:01:38.835" v="3897" actId="14100"/>
        <pc:sldMkLst>
          <pc:docMk/>
          <pc:sldMk cId="635984046" sldId="1106"/>
        </pc:sldMkLst>
        <pc:spChg chg="del">
          <ac:chgData name="Fan" userId="73b39abba4055029" providerId="LiveId" clId="{E9AF4CED-7876-4ED9-B4A1-86B0DBB0EF5A}" dt="2021-11-05T09:58:41.012" v="3852" actId="478"/>
          <ac:spMkLst>
            <pc:docMk/>
            <pc:sldMk cId="635984046" sldId="1106"/>
            <ac:spMk id="2" creationId="{9BDCF8CB-D0BA-4D5D-9424-FABE40C05581}"/>
          </ac:spMkLst>
        </pc:spChg>
        <pc:spChg chg="mod">
          <ac:chgData name="Fan" userId="73b39abba4055029" providerId="LiveId" clId="{E9AF4CED-7876-4ED9-B4A1-86B0DBB0EF5A}" dt="2021-11-05T09:58:36.234" v="3848" actId="20577"/>
          <ac:spMkLst>
            <pc:docMk/>
            <pc:sldMk cId="635984046" sldId="1106"/>
            <ac:spMk id="4" creationId="{9F078EC3-00FC-6D4B-9336-1BB438747989}"/>
          </ac:spMkLst>
        </pc:spChg>
        <pc:spChg chg="add mod">
          <ac:chgData name="Fan" userId="73b39abba4055029" providerId="LiveId" clId="{E9AF4CED-7876-4ED9-B4A1-86B0DBB0EF5A}" dt="2021-11-05T10:00:55.750" v="3889" actId="1076"/>
          <ac:spMkLst>
            <pc:docMk/>
            <pc:sldMk cId="635984046" sldId="1106"/>
            <ac:spMk id="12" creationId="{FF1E6B08-D05D-432E-A8F5-4B0591ACEA70}"/>
          </ac:spMkLst>
        </pc:spChg>
        <pc:picChg chg="del">
          <ac:chgData name="Fan" userId="73b39abba4055029" providerId="LiveId" clId="{E9AF4CED-7876-4ED9-B4A1-86B0DBB0EF5A}" dt="2021-11-05T09:58:39.027" v="3849" actId="478"/>
          <ac:picMkLst>
            <pc:docMk/>
            <pc:sldMk cId="635984046" sldId="1106"/>
            <ac:picMk id="3" creationId="{01203977-C9EB-1A46-A274-4C34E31B1713}"/>
          </ac:picMkLst>
        </pc:picChg>
        <pc:picChg chg="del">
          <ac:chgData name="Fan" userId="73b39abba4055029" providerId="LiveId" clId="{E9AF4CED-7876-4ED9-B4A1-86B0DBB0EF5A}" dt="2021-11-05T09:58:39.770" v="3850" actId="478"/>
          <ac:picMkLst>
            <pc:docMk/>
            <pc:sldMk cId="635984046" sldId="1106"/>
            <ac:picMk id="6" creationId="{6F295BAA-0BD7-0D4B-9A49-2A435502A9E2}"/>
          </ac:picMkLst>
        </pc:picChg>
        <pc:picChg chg="add mod">
          <ac:chgData name="Fan" userId="73b39abba4055029" providerId="LiveId" clId="{E9AF4CED-7876-4ED9-B4A1-86B0DBB0EF5A}" dt="2021-11-05T10:00:57.243" v="3890" actId="1076"/>
          <ac:picMkLst>
            <pc:docMk/>
            <pc:sldMk cId="635984046" sldId="1106"/>
            <ac:picMk id="7" creationId="{B13C41B6-861D-4FC6-9D01-DED09A1E0752}"/>
          </ac:picMkLst>
        </pc:picChg>
        <pc:picChg chg="del">
          <ac:chgData name="Fan" userId="73b39abba4055029" providerId="LiveId" clId="{E9AF4CED-7876-4ED9-B4A1-86B0DBB0EF5A}" dt="2021-11-05T09:58:40.264" v="3851" actId="478"/>
          <ac:picMkLst>
            <pc:docMk/>
            <pc:sldMk cId="635984046" sldId="1106"/>
            <ac:picMk id="8" creationId="{B6ACB918-E6F5-A24A-B60C-C6276211F3C7}"/>
          </ac:picMkLst>
        </pc:picChg>
        <pc:picChg chg="add mod">
          <ac:chgData name="Fan" userId="73b39abba4055029" providerId="LiveId" clId="{E9AF4CED-7876-4ED9-B4A1-86B0DBB0EF5A}" dt="2021-11-05T10:00:58.865" v="3891" actId="1076"/>
          <ac:picMkLst>
            <pc:docMk/>
            <pc:sldMk cId="635984046" sldId="1106"/>
            <ac:picMk id="10" creationId="{23F499FF-91F1-41DA-BA40-C0E6B25392C0}"/>
          </ac:picMkLst>
        </pc:picChg>
        <pc:picChg chg="add mod">
          <ac:chgData name="Fan" userId="73b39abba4055029" providerId="LiveId" clId="{E9AF4CED-7876-4ED9-B4A1-86B0DBB0EF5A}" dt="2021-11-05T10:01:38.835" v="3897" actId="14100"/>
          <ac:picMkLst>
            <pc:docMk/>
            <pc:sldMk cId="635984046" sldId="1106"/>
            <ac:picMk id="14" creationId="{50D29A4D-927E-46C6-95A4-3B73F8910255}"/>
          </ac:picMkLst>
        </pc:picChg>
      </pc:sldChg>
      <pc:sldChg chg="addSp delSp modSp add mod">
        <pc:chgData name="Fan" userId="73b39abba4055029" providerId="LiveId" clId="{E9AF4CED-7876-4ED9-B4A1-86B0DBB0EF5A}" dt="2021-11-10T05:22:19.281" v="7188" actId="478"/>
        <pc:sldMkLst>
          <pc:docMk/>
          <pc:sldMk cId="3244392072" sldId="1107"/>
        </pc:sldMkLst>
        <pc:spChg chg="add del mod">
          <ac:chgData name="Fan" userId="73b39abba4055029" providerId="LiveId" clId="{E9AF4CED-7876-4ED9-B4A1-86B0DBB0EF5A}" dt="2021-11-10T05:22:19.281" v="7188" actId="478"/>
          <ac:spMkLst>
            <pc:docMk/>
            <pc:sldMk cId="3244392072" sldId="1107"/>
            <ac:spMk id="2" creationId="{3130687A-BAC7-422C-9654-336A4901E1C3}"/>
          </ac:spMkLst>
        </pc:spChg>
        <pc:spChg chg="mod">
          <ac:chgData name="Fan" userId="73b39abba4055029" providerId="LiveId" clId="{E9AF4CED-7876-4ED9-B4A1-86B0DBB0EF5A}" dt="2021-11-07T03:16:35.713" v="4156" actId="20577"/>
          <ac:spMkLst>
            <pc:docMk/>
            <pc:sldMk cId="3244392072" sldId="1107"/>
            <ac:spMk id="4" creationId="{9F078EC3-00FC-6D4B-9336-1BB438747989}"/>
          </ac:spMkLst>
        </pc:spChg>
        <pc:spChg chg="add del mod">
          <ac:chgData name="Fan" userId="73b39abba4055029" providerId="LiveId" clId="{E9AF4CED-7876-4ED9-B4A1-86B0DBB0EF5A}" dt="2021-11-07T03:37:42.922" v="4517"/>
          <ac:spMkLst>
            <pc:docMk/>
            <pc:sldMk cId="3244392072" sldId="1107"/>
            <ac:spMk id="10" creationId="{4AAA6D10-3496-463A-B697-C8C340D93017}"/>
          </ac:spMkLst>
        </pc:spChg>
        <pc:spChg chg="add mod">
          <ac:chgData name="Fan" userId="73b39abba4055029" providerId="LiveId" clId="{E9AF4CED-7876-4ED9-B4A1-86B0DBB0EF5A}" dt="2021-11-08T01:25:21.874" v="5381" actId="113"/>
          <ac:spMkLst>
            <pc:docMk/>
            <pc:sldMk cId="3244392072" sldId="1107"/>
            <ac:spMk id="12" creationId="{47712249-6C6B-4C98-B599-F283BB0D0164}"/>
          </ac:spMkLst>
        </pc:spChg>
        <pc:spChg chg="add mod">
          <ac:chgData name="Fan" userId="73b39abba4055029" providerId="LiveId" clId="{E9AF4CED-7876-4ED9-B4A1-86B0DBB0EF5A}" dt="2021-11-07T03:39:18.938" v="4563" actId="208"/>
          <ac:spMkLst>
            <pc:docMk/>
            <pc:sldMk cId="3244392072" sldId="1107"/>
            <ac:spMk id="14" creationId="{3D26806C-C479-457B-8BFF-0A07AD248751}"/>
          </ac:spMkLst>
        </pc:spChg>
        <pc:graphicFrameChg chg="add del mod">
          <ac:chgData name="Fan" userId="73b39abba4055029" providerId="LiveId" clId="{E9AF4CED-7876-4ED9-B4A1-86B0DBB0EF5A}" dt="2021-11-07T03:37:49.630" v="4520" actId="478"/>
          <ac:graphicFrameMkLst>
            <pc:docMk/>
            <pc:sldMk cId="3244392072" sldId="1107"/>
            <ac:graphicFrameMk id="13" creationId="{4CB25A51-BB91-4BCE-AA3F-90FAF2E5DC13}"/>
          </ac:graphicFrameMkLst>
        </pc:graphicFrameChg>
        <pc:picChg chg="add mod">
          <ac:chgData name="Fan" userId="73b39abba4055029" providerId="LiveId" clId="{E9AF4CED-7876-4ED9-B4A1-86B0DBB0EF5A}" dt="2021-11-07T03:21:52.022" v="4178" actId="1076"/>
          <ac:picMkLst>
            <pc:docMk/>
            <pc:sldMk cId="3244392072" sldId="1107"/>
            <ac:picMk id="3" creationId="{BE6C9C25-0161-4A64-8BB2-1A2B3482E7E8}"/>
          </ac:picMkLst>
        </pc:picChg>
        <pc:picChg chg="add del mod">
          <ac:chgData name="Fan" userId="73b39abba4055029" providerId="LiveId" clId="{E9AF4CED-7876-4ED9-B4A1-86B0DBB0EF5A}" dt="2021-11-10T01:46:43.916" v="5808" actId="478"/>
          <ac:picMkLst>
            <pc:docMk/>
            <pc:sldMk cId="3244392072" sldId="1107"/>
            <ac:picMk id="6" creationId="{ED7EE257-CB30-4CF7-BDF4-3680C010F933}"/>
          </ac:picMkLst>
        </pc:picChg>
        <pc:picChg chg="add mod">
          <ac:chgData name="Fan" userId="73b39abba4055029" providerId="LiveId" clId="{E9AF4CED-7876-4ED9-B4A1-86B0DBB0EF5A}" dt="2021-11-10T01:46:51.474" v="5810" actId="1076"/>
          <ac:picMkLst>
            <pc:docMk/>
            <pc:sldMk cId="3244392072" sldId="1107"/>
            <ac:picMk id="7" creationId="{F3E362AB-7395-4363-A949-D280D79E3A10}"/>
          </ac:picMkLst>
        </pc:picChg>
        <pc:picChg chg="del">
          <ac:chgData name="Fan" userId="73b39abba4055029" providerId="LiveId" clId="{E9AF4CED-7876-4ED9-B4A1-86B0DBB0EF5A}" dt="2021-11-07T03:16:37.867" v="4157" actId="478"/>
          <ac:picMkLst>
            <pc:docMk/>
            <pc:sldMk cId="3244392072" sldId="1107"/>
            <ac:picMk id="7" creationId="{F6BF8997-8DE8-42B4-964E-226C33500181}"/>
          </ac:picMkLst>
        </pc:picChg>
        <pc:picChg chg="add del mod">
          <ac:chgData name="Fan" userId="73b39abba4055029" providerId="LiveId" clId="{E9AF4CED-7876-4ED9-B4A1-86B0DBB0EF5A}" dt="2021-11-10T01:46:53.017" v="5811" actId="478"/>
          <ac:picMkLst>
            <pc:docMk/>
            <pc:sldMk cId="3244392072" sldId="1107"/>
            <ac:picMk id="9" creationId="{FEA91FE4-71C3-47A5-B6F7-8C9E77BE44FD}"/>
          </ac:picMkLst>
        </pc:picChg>
        <pc:picChg chg="add mod">
          <ac:chgData name="Fan" userId="73b39abba4055029" providerId="LiveId" clId="{E9AF4CED-7876-4ED9-B4A1-86B0DBB0EF5A}" dt="2021-11-10T01:47:15.011" v="5816" actId="14100"/>
          <ac:picMkLst>
            <pc:docMk/>
            <pc:sldMk cId="3244392072" sldId="1107"/>
            <ac:picMk id="10" creationId="{FF59734C-6863-40A5-B699-951DD8EFEF89}"/>
          </ac:picMkLst>
        </pc:picChg>
        <pc:picChg chg="del">
          <ac:chgData name="Fan" userId="73b39abba4055029" providerId="LiveId" clId="{E9AF4CED-7876-4ED9-B4A1-86B0DBB0EF5A}" dt="2021-11-07T03:16:38.701" v="4158" actId="478"/>
          <ac:picMkLst>
            <pc:docMk/>
            <pc:sldMk cId="3244392072" sldId="1107"/>
            <ac:picMk id="11" creationId="{8A29774C-8574-407E-A7B5-E848489DE79D}"/>
          </ac:picMkLst>
        </pc:picChg>
      </pc:sldChg>
      <pc:sldChg chg="addSp delSp modSp add mod ord">
        <pc:chgData name="Fan" userId="73b39abba4055029" providerId="LiveId" clId="{E9AF4CED-7876-4ED9-B4A1-86B0DBB0EF5A}" dt="2021-11-16T06:15:05.959" v="7216"/>
        <pc:sldMkLst>
          <pc:docMk/>
          <pc:sldMk cId="4155106971" sldId="1108"/>
        </pc:sldMkLst>
        <pc:spChg chg="mod">
          <ac:chgData name="Fan" userId="73b39abba4055029" providerId="LiveId" clId="{E9AF4CED-7876-4ED9-B4A1-86B0DBB0EF5A}" dt="2021-11-07T06:15:14.391" v="4992" actId="20577"/>
          <ac:spMkLst>
            <pc:docMk/>
            <pc:sldMk cId="4155106971" sldId="1108"/>
            <ac:spMk id="4" creationId="{9F078EC3-00FC-6D4B-9336-1BB438747989}"/>
          </ac:spMkLst>
        </pc:spChg>
        <pc:spChg chg="mod">
          <ac:chgData name="Fan" userId="73b39abba4055029" providerId="LiveId" clId="{E9AF4CED-7876-4ED9-B4A1-86B0DBB0EF5A}" dt="2021-11-16T06:14:51.940" v="7214" actId="207"/>
          <ac:spMkLst>
            <pc:docMk/>
            <pc:sldMk cId="4155106971" sldId="1108"/>
            <ac:spMk id="6" creationId="{00000000-0000-0000-0000-000000000000}"/>
          </ac:spMkLst>
        </pc:spChg>
        <pc:spChg chg="add del mod">
          <ac:chgData name="Fan" userId="73b39abba4055029" providerId="LiveId" clId="{E9AF4CED-7876-4ED9-B4A1-86B0DBB0EF5A}" dt="2021-11-07T06:44:10.616" v="5108" actId="478"/>
          <ac:spMkLst>
            <pc:docMk/>
            <pc:sldMk cId="4155106971" sldId="1108"/>
            <ac:spMk id="9" creationId="{843B0A7B-5FFA-46A3-90F9-0B0EE807A891}"/>
          </ac:spMkLst>
        </pc:spChg>
        <pc:spChg chg="del">
          <ac:chgData name="Fan" userId="73b39abba4055029" providerId="LiveId" clId="{E9AF4CED-7876-4ED9-B4A1-86B0DBB0EF5A}" dt="2021-11-07T06:15:20.577" v="4996" actId="478"/>
          <ac:spMkLst>
            <pc:docMk/>
            <pc:sldMk cId="4155106971" sldId="1108"/>
            <ac:spMk id="18" creationId="{58597B16-8AD9-4016-952B-4E3B98098FA2}"/>
          </ac:spMkLst>
        </pc:spChg>
        <pc:picChg chg="del">
          <ac:chgData name="Fan" userId="73b39abba4055029" providerId="LiveId" clId="{E9AF4CED-7876-4ED9-B4A1-86B0DBB0EF5A}" dt="2021-11-07T06:15:18.883" v="4994" actId="478"/>
          <ac:picMkLst>
            <pc:docMk/>
            <pc:sldMk cId="4155106971" sldId="1108"/>
            <ac:picMk id="12" creationId="{45E4ECA0-B054-43DC-8136-0FFFEA630E62}"/>
          </ac:picMkLst>
        </pc:picChg>
        <pc:picChg chg="del">
          <ac:chgData name="Fan" userId="73b39abba4055029" providerId="LiveId" clId="{E9AF4CED-7876-4ED9-B4A1-86B0DBB0EF5A}" dt="2021-11-07T06:15:18.319" v="4993" actId="478"/>
          <ac:picMkLst>
            <pc:docMk/>
            <pc:sldMk cId="4155106971" sldId="1108"/>
            <ac:picMk id="14" creationId="{065348A2-272C-42C2-9715-5FD82485314A}"/>
          </ac:picMkLst>
        </pc:picChg>
        <pc:picChg chg="del">
          <ac:chgData name="Fan" userId="73b39abba4055029" providerId="LiveId" clId="{E9AF4CED-7876-4ED9-B4A1-86B0DBB0EF5A}" dt="2021-11-07T06:15:19.315" v="4995" actId="478"/>
          <ac:picMkLst>
            <pc:docMk/>
            <pc:sldMk cId="4155106971" sldId="1108"/>
            <ac:picMk id="16" creationId="{9E4155BA-1051-46AE-96D8-874C5817C284}"/>
          </ac:picMkLst>
        </pc:picChg>
      </pc:sldChg>
      <pc:sldChg chg="addSp delSp modSp add mod">
        <pc:chgData name="Fan" userId="73b39abba4055029" providerId="LiveId" clId="{E9AF4CED-7876-4ED9-B4A1-86B0DBB0EF5A}" dt="2021-11-07T06:45:29.159" v="5115" actId="1076"/>
        <pc:sldMkLst>
          <pc:docMk/>
          <pc:sldMk cId="850573758" sldId="1109"/>
        </pc:sldMkLst>
        <pc:spChg chg="del">
          <ac:chgData name="Fan" userId="73b39abba4055029" providerId="LiveId" clId="{E9AF4CED-7876-4ED9-B4A1-86B0DBB0EF5A}" dt="2021-11-07T06:43:13.873" v="5102" actId="478"/>
          <ac:spMkLst>
            <pc:docMk/>
            <pc:sldMk cId="850573758" sldId="1109"/>
            <ac:spMk id="6" creationId="{00000000-0000-0000-0000-000000000000}"/>
          </ac:spMkLst>
        </pc:spChg>
        <pc:spChg chg="mod">
          <ac:chgData name="Fan" userId="73b39abba4055029" providerId="LiveId" clId="{E9AF4CED-7876-4ED9-B4A1-86B0DBB0EF5A}" dt="2021-11-07T06:44:18.187" v="5109" actId="1076"/>
          <ac:spMkLst>
            <pc:docMk/>
            <pc:sldMk cId="850573758" sldId="1109"/>
            <ac:spMk id="9" creationId="{843B0A7B-5FFA-46A3-90F9-0B0EE807A891}"/>
          </ac:spMkLst>
        </pc:spChg>
        <pc:picChg chg="add mod">
          <ac:chgData name="Fan" userId="73b39abba4055029" providerId="LiveId" clId="{E9AF4CED-7876-4ED9-B4A1-86B0DBB0EF5A}" dt="2021-11-07T06:44:21.463" v="5110" actId="1076"/>
          <ac:picMkLst>
            <pc:docMk/>
            <pc:sldMk cId="850573758" sldId="1109"/>
            <ac:picMk id="3" creationId="{03770DB8-9F13-4501-ABE1-2631E4BE763C}"/>
          </ac:picMkLst>
        </pc:picChg>
        <pc:picChg chg="add del mod">
          <ac:chgData name="Fan" userId="73b39abba4055029" providerId="LiveId" clId="{E9AF4CED-7876-4ED9-B4A1-86B0DBB0EF5A}" dt="2021-11-07T06:45:14.119" v="5113" actId="478"/>
          <ac:picMkLst>
            <pc:docMk/>
            <pc:sldMk cId="850573758" sldId="1109"/>
            <ac:picMk id="7" creationId="{845BF775-167F-4D28-8997-71CF03E6CACC}"/>
          </ac:picMkLst>
        </pc:picChg>
        <pc:picChg chg="add mod">
          <ac:chgData name="Fan" userId="73b39abba4055029" providerId="LiveId" clId="{E9AF4CED-7876-4ED9-B4A1-86B0DBB0EF5A}" dt="2021-11-07T06:45:29.159" v="5115" actId="1076"/>
          <ac:picMkLst>
            <pc:docMk/>
            <pc:sldMk cId="850573758" sldId="1109"/>
            <ac:picMk id="10" creationId="{ED9BF77A-7648-4BF8-A175-4099B61EA635}"/>
          </ac:picMkLst>
        </pc:picChg>
      </pc:sldChg>
      <pc:sldChg chg="addSp delSp modSp add mod">
        <pc:chgData name="Fan" userId="73b39abba4055029" providerId="LiveId" clId="{E9AF4CED-7876-4ED9-B4A1-86B0DBB0EF5A}" dt="2021-11-07T06:56:59.754" v="5168" actId="2711"/>
        <pc:sldMkLst>
          <pc:docMk/>
          <pc:sldMk cId="2171710535" sldId="1110"/>
        </pc:sldMkLst>
        <pc:spChg chg="mod">
          <ac:chgData name="Fan" userId="73b39abba4055029" providerId="LiveId" clId="{E9AF4CED-7876-4ED9-B4A1-86B0DBB0EF5A}" dt="2021-11-07T06:49:35.883" v="5124" actId="20577"/>
          <ac:spMkLst>
            <pc:docMk/>
            <pc:sldMk cId="2171710535" sldId="1110"/>
            <ac:spMk id="4" creationId="{9F078EC3-00FC-6D4B-9336-1BB438747989}"/>
          </ac:spMkLst>
        </pc:spChg>
        <pc:spChg chg="mod">
          <ac:chgData name="Fan" userId="73b39abba4055029" providerId="LiveId" clId="{E9AF4CED-7876-4ED9-B4A1-86B0DBB0EF5A}" dt="2021-11-07T06:52:23.772" v="5152" actId="1076"/>
          <ac:spMkLst>
            <pc:docMk/>
            <pc:sldMk cId="2171710535" sldId="1110"/>
            <ac:spMk id="6" creationId="{00000000-0000-0000-0000-000000000000}"/>
          </ac:spMkLst>
        </pc:spChg>
        <pc:spChg chg="add mod">
          <ac:chgData name="Fan" userId="73b39abba4055029" providerId="LiveId" clId="{E9AF4CED-7876-4ED9-B4A1-86B0DBB0EF5A}" dt="2021-11-07T06:56:59.754" v="5168" actId="2711"/>
          <ac:spMkLst>
            <pc:docMk/>
            <pc:sldMk cId="2171710535" sldId="1110"/>
            <ac:spMk id="11" creationId="{8504B5AE-76D7-4971-AECD-4B6BAE667493}"/>
          </ac:spMkLst>
        </pc:spChg>
        <pc:spChg chg="del">
          <ac:chgData name="Fan" userId="73b39abba4055029" providerId="LiveId" clId="{E9AF4CED-7876-4ED9-B4A1-86B0DBB0EF5A}" dt="2021-11-07T06:51:09.009" v="5140" actId="478"/>
          <ac:spMkLst>
            <pc:docMk/>
            <pc:sldMk cId="2171710535" sldId="1110"/>
            <ac:spMk id="18" creationId="{58597B16-8AD9-4016-952B-4E3B98098FA2}"/>
          </ac:spMkLst>
        </pc:spChg>
        <pc:picChg chg="add mod">
          <ac:chgData name="Fan" userId="73b39abba4055029" providerId="LiveId" clId="{E9AF4CED-7876-4ED9-B4A1-86B0DBB0EF5A}" dt="2021-11-07T06:52:54.479" v="5154" actId="1076"/>
          <ac:picMkLst>
            <pc:docMk/>
            <pc:sldMk cId="2171710535" sldId="1110"/>
            <ac:picMk id="3" creationId="{0ADF3B95-B2EF-4A69-81F0-D4CCA573CCCC}"/>
          </ac:picMkLst>
        </pc:picChg>
        <pc:picChg chg="del">
          <ac:chgData name="Fan" userId="73b39abba4055029" providerId="LiveId" clId="{E9AF4CED-7876-4ED9-B4A1-86B0DBB0EF5A}" dt="2021-11-07T06:50:32.584" v="5129" actId="478"/>
          <ac:picMkLst>
            <pc:docMk/>
            <pc:sldMk cId="2171710535" sldId="1110"/>
            <ac:picMk id="12" creationId="{45E4ECA0-B054-43DC-8136-0FFFEA630E62}"/>
          </ac:picMkLst>
        </pc:picChg>
        <pc:picChg chg="del">
          <ac:chgData name="Fan" userId="73b39abba4055029" providerId="LiveId" clId="{E9AF4CED-7876-4ED9-B4A1-86B0DBB0EF5A}" dt="2021-11-07T06:50:31.927" v="5128" actId="478"/>
          <ac:picMkLst>
            <pc:docMk/>
            <pc:sldMk cId="2171710535" sldId="1110"/>
            <ac:picMk id="14" creationId="{065348A2-272C-42C2-9715-5FD82485314A}"/>
          </ac:picMkLst>
        </pc:picChg>
        <pc:picChg chg="del">
          <ac:chgData name="Fan" userId="73b39abba4055029" providerId="LiveId" clId="{E9AF4CED-7876-4ED9-B4A1-86B0DBB0EF5A}" dt="2021-11-07T06:50:33.042" v="5130" actId="478"/>
          <ac:picMkLst>
            <pc:docMk/>
            <pc:sldMk cId="2171710535" sldId="1110"/>
            <ac:picMk id="16" creationId="{9E4155BA-1051-46AE-96D8-874C5817C284}"/>
          </ac:picMkLst>
        </pc:picChg>
      </pc:sldChg>
      <pc:sldChg chg="addSp delSp modSp new mod">
        <pc:chgData name="Fan" userId="73b39abba4055029" providerId="LiveId" clId="{E9AF4CED-7876-4ED9-B4A1-86B0DBB0EF5A}" dt="2021-11-16T06:45:46.416" v="7409" actId="1076"/>
        <pc:sldMkLst>
          <pc:docMk/>
          <pc:sldMk cId="1716544809" sldId="1111"/>
        </pc:sldMkLst>
        <pc:spChg chg="del">
          <ac:chgData name="Fan" userId="73b39abba4055029" providerId="LiveId" clId="{E9AF4CED-7876-4ED9-B4A1-86B0DBB0EF5A}" dt="2021-11-07T07:17:24.643" v="5179" actId="478"/>
          <ac:spMkLst>
            <pc:docMk/>
            <pc:sldMk cId="1716544809" sldId="1111"/>
            <ac:spMk id="2" creationId="{47125F49-8CDA-4F07-B98D-D7645596DC32}"/>
          </ac:spMkLst>
        </pc:spChg>
        <pc:spChg chg="del">
          <ac:chgData name="Fan" userId="73b39abba4055029" providerId="LiveId" clId="{E9AF4CED-7876-4ED9-B4A1-86B0DBB0EF5A}" dt="2021-11-07T07:17:24.643" v="5179" actId="478"/>
          <ac:spMkLst>
            <pc:docMk/>
            <pc:sldMk cId="1716544809" sldId="1111"/>
            <ac:spMk id="3" creationId="{748BB96D-1B5E-454B-AB01-26C37A46A7DC}"/>
          </ac:spMkLst>
        </pc:spChg>
        <pc:spChg chg="add mod">
          <ac:chgData name="Fan" userId="73b39abba4055029" providerId="LiveId" clId="{E9AF4CED-7876-4ED9-B4A1-86B0DBB0EF5A}" dt="2021-11-16T06:45:46.416" v="7409" actId="1076"/>
          <ac:spMkLst>
            <pc:docMk/>
            <pc:sldMk cId="1716544809" sldId="1111"/>
            <ac:spMk id="6" creationId="{091D3E20-69EC-4637-BE85-EAAF0886E6CE}"/>
          </ac:spMkLst>
        </pc:spChg>
        <pc:picChg chg="add mod">
          <ac:chgData name="Fan" userId="73b39abba4055029" providerId="LiveId" clId="{E9AF4CED-7876-4ED9-B4A1-86B0DBB0EF5A}" dt="2021-11-16T06:44:52.438" v="7346" actId="1076"/>
          <ac:picMkLst>
            <pc:docMk/>
            <pc:sldMk cId="1716544809" sldId="1111"/>
            <ac:picMk id="4" creationId="{E4A13539-5071-4313-A67B-1DCA0493DD21}"/>
          </ac:picMkLst>
        </pc:picChg>
        <pc:picChg chg="add mod">
          <ac:chgData name="Fan" userId="73b39abba4055029" providerId="LiveId" clId="{E9AF4CED-7876-4ED9-B4A1-86B0DBB0EF5A}" dt="2021-11-16T06:45:43.553" v="7408" actId="1076"/>
          <ac:picMkLst>
            <pc:docMk/>
            <pc:sldMk cId="1716544809" sldId="1111"/>
            <ac:picMk id="5" creationId="{2BA79244-3895-44B8-B771-A45868799E81}"/>
          </ac:picMkLst>
        </pc:picChg>
      </pc:sldChg>
      <pc:sldChg chg="addSp delSp modSp mod">
        <pc:chgData name="Fan" userId="73b39abba4055029" providerId="LiveId" clId="{E9AF4CED-7876-4ED9-B4A1-86B0DBB0EF5A}" dt="2021-11-10T02:05:25" v="6873" actId="207"/>
        <pc:sldMkLst>
          <pc:docMk/>
          <pc:sldMk cId="3882853018" sldId="1112"/>
        </pc:sldMkLst>
        <pc:spChg chg="mod">
          <ac:chgData name="Fan" userId="73b39abba4055029" providerId="LiveId" clId="{E9AF4CED-7876-4ED9-B4A1-86B0DBB0EF5A}" dt="2021-11-10T02:05:25" v="6873" actId="207"/>
          <ac:spMkLst>
            <pc:docMk/>
            <pc:sldMk cId="3882853018" sldId="1112"/>
            <ac:spMk id="10" creationId="{599159C7-C5EB-40AE-AB20-7E0AAB3BE506}"/>
          </ac:spMkLst>
        </pc:spChg>
        <pc:picChg chg="del">
          <ac:chgData name="Fan" userId="73b39abba4055029" providerId="LiveId" clId="{E9AF4CED-7876-4ED9-B4A1-86B0DBB0EF5A}" dt="2021-11-10T01:26:23.107" v="5435" actId="478"/>
          <ac:picMkLst>
            <pc:docMk/>
            <pc:sldMk cId="3882853018" sldId="1112"/>
            <ac:picMk id="2" creationId="{C2A44D17-65CB-B64D-B2A3-74E78E5D282D}"/>
          </ac:picMkLst>
        </pc:picChg>
        <pc:picChg chg="del">
          <ac:chgData name="Fan" userId="73b39abba4055029" providerId="LiveId" clId="{E9AF4CED-7876-4ED9-B4A1-86B0DBB0EF5A}" dt="2021-11-10T01:26:27.206" v="5437" actId="478"/>
          <ac:picMkLst>
            <pc:docMk/>
            <pc:sldMk cId="3882853018" sldId="1112"/>
            <ac:picMk id="5" creationId="{113093A1-384C-2449-AFD5-02A8F9565FD9}"/>
          </ac:picMkLst>
        </pc:picChg>
        <pc:picChg chg="add del mod">
          <ac:chgData name="Fan" userId="73b39abba4055029" providerId="LiveId" clId="{E9AF4CED-7876-4ED9-B4A1-86B0DBB0EF5A}" dt="2021-11-10T01:26:02.644" v="5431" actId="478"/>
          <ac:picMkLst>
            <pc:docMk/>
            <pc:sldMk cId="3882853018" sldId="1112"/>
            <ac:picMk id="6" creationId="{6CE80A2A-51DD-43DE-B385-4B6F310E1D57}"/>
          </ac:picMkLst>
        </pc:picChg>
        <pc:picChg chg="add mod">
          <ac:chgData name="Fan" userId="73b39abba4055029" providerId="LiveId" clId="{E9AF4CED-7876-4ED9-B4A1-86B0DBB0EF5A}" dt="2021-11-10T01:26:25.417" v="5436" actId="1076"/>
          <ac:picMkLst>
            <pc:docMk/>
            <pc:sldMk cId="3882853018" sldId="1112"/>
            <ac:picMk id="8" creationId="{ADB31893-920C-4BDE-8DB0-04F67B540884}"/>
          </ac:picMkLst>
        </pc:picChg>
        <pc:picChg chg="add mod">
          <ac:chgData name="Fan" userId="73b39abba4055029" providerId="LiveId" clId="{E9AF4CED-7876-4ED9-B4A1-86B0DBB0EF5A}" dt="2021-11-10T01:26:42.929" v="5441" actId="1076"/>
          <ac:picMkLst>
            <pc:docMk/>
            <pc:sldMk cId="3882853018" sldId="1112"/>
            <ac:picMk id="11" creationId="{149AAE01-EA2C-4184-B547-177D5F444F1F}"/>
          </ac:picMkLst>
        </pc:picChg>
      </pc:sldChg>
      <pc:sldChg chg="new del">
        <pc:chgData name="Fan" userId="73b39abba4055029" providerId="LiveId" clId="{E9AF4CED-7876-4ED9-B4A1-86B0DBB0EF5A}" dt="2021-11-10T01:30:01.003" v="5443" actId="47"/>
        <pc:sldMkLst>
          <pc:docMk/>
          <pc:sldMk cId="3904309277" sldId="1113"/>
        </pc:sldMkLst>
      </pc:sldChg>
      <pc:sldChg chg="addSp delSp modSp add mod">
        <pc:chgData name="Fan" userId="73b39abba4055029" providerId="LiveId" clId="{E9AF4CED-7876-4ED9-B4A1-86B0DBB0EF5A}" dt="2021-11-10T01:43:07.741" v="5798" actId="20577"/>
        <pc:sldMkLst>
          <pc:docMk/>
          <pc:sldMk cId="3962604632" sldId="1113"/>
        </pc:sldMkLst>
        <pc:spChg chg="del">
          <ac:chgData name="Fan" userId="73b39abba4055029" providerId="LiveId" clId="{E9AF4CED-7876-4ED9-B4A1-86B0DBB0EF5A}" dt="2021-11-10T01:40:02.536" v="5728" actId="478"/>
          <ac:spMkLst>
            <pc:docMk/>
            <pc:sldMk cId="3962604632" sldId="1113"/>
            <ac:spMk id="3" creationId="{6DDC8118-6834-4E71-960E-A9867BEFF731}"/>
          </ac:spMkLst>
        </pc:spChg>
        <pc:spChg chg="mod">
          <ac:chgData name="Fan" userId="73b39abba4055029" providerId="LiveId" clId="{E9AF4CED-7876-4ED9-B4A1-86B0DBB0EF5A}" dt="2021-11-10T01:37:40.868" v="5455" actId="20577"/>
          <ac:spMkLst>
            <pc:docMk/>
            <pc:sldMk cId="3962604632" sldId="1113"/>
            <ac:spMk id="4" creationId="{9F078EC3-00FC-6D4B-9336-1BB438747989}"/>
          </ac:spMkLst>
        </pc:spChg>
        <pc:spChg chg="mod">
          <ac:chgData name="Fan" userId="73b39abba4055029" providerId="LiveId" clId="{E9AF4CED-7876-4ED9-B4A1-86B0DBB0EF5A}" dt="2021-11-10T01:43:07.741" v="5798" actId="20577"/>
          <ac:spMkLst>
            <pc:docMk/>
            <pc:sldMk cId="3962604632" sldId="1113"/>
            <ac:spMk id="5" creationId="{00000000-0000-0000-0000-000000000000}"/>
          </ac:spMkLst>
        </pc:spChg>
        <pc:spChg chg="del">
          <ac:chgData name="Fan" userId="73b39abba4055029" providerId="LiveId" clId="{E9AF4CED-7876-4ED9-B4A1-86B0DBB0EF5A}" dt="2021-11-10T01:37:45.367" v="5457" actId="478"/>
          <ac:spMkLst>
            <pc:docMk/>
            <pc:sldMk cId="3962604632" sldId="1113"/>
            <ac:spMk id="6" creationId="{0CFAC0E2-28E0-4350-9D20-BAADE4C28EB2}"/>
          </ac:spMkLst>
        </pc:spChg>
        <pc:picChg chg="del">
          <ac:chgData name="Fan" userId="73b39abba4055029" providerId="LiveId" clId="{E9AF4CED-7876-4ED9-B4A1-86B0DBB0EF5A}" dt="2021-11-10T01:37:42.672" v="5456" actId="478"/>
          <ac:picMkLst>
            <pc:docMk/>
            <pc:sldMk cId="3962604632" sldId="1113"/>
            <ac:picMk id="2" creationId="{6A2B3BBA-42BB-4EA5-A3FC-7B486C99B65A}"/>
          </ac:picMkLst>
        </pc:picChg>
        <pc:picChg chg="add mod">
          <ac:chgData name="Fan" userId="73b39abba4055029" providerId="LiveId" clId="{E9AF4CED-7876-4ED9-B4A1-86B0DBB0EF5A}" dt="2021-11-10T01:42:20.724" v="5792" actId="27614"/>
          <ac:picMkLst>
            <pc:docMk/>
            <pc:sldMk cId="3962604632" sldId="1113"/>
            <ac:picMk id="8" creationId="{B7099534-5C9B-4D66-BC07-AEE5B1F2DF90}"/>
          </ac:picMkLst>
        </pc:picChg>
        <pc:picChg chg="add mod">
          <ac:chgData name="Fan" userId="73b39abba4055029" providerId="LiveId" clId="{E9AF4CED-7876-4ED9-B4A1-86B0DBB0EF5A}" dt="2021-11-10T01:42:51.910" v="5796" actId="1076"/>
          <ac:picMkLst>
            <pc:docMk/>
            <pc:sldMk cId="3962604632" sldId="1113"/>
            <ac:picMk id="10" creationId="{70E1851B-B773-45D5-B26C-F78F90BC9293}"/>
          </ac:picMkLst>
        </pc:picChg>
      </pc:sldChg>
      <pc:sldChg chg="addSp delSp modSp add mod">
        <pc:chgData name="Fan" userId="73b39abba4055029" providerId="LiveId" clId="{E9AF4CED-7876-4ED9-B4A1-86B0DBB0EF5A}" dt="2021-11-10T02:21:38.305" v="6918" actId="1076"/>
        <pc:sldMkLst>
          <pc:docMk/>
          <pc:sldMk cId="1123609512" sldId="1114"/>
        </pc:sldMkLst>
        <pc:spChg chg="mod">
          <ac:chgData name="Fan" userId="73b39abba4055029" providerId="LiveId" clId="{E9AF4CED-7876-4ED9-B4A1-86B0DBB0EF5A}" dt="2021-11-10T01:48:03.104" v="5831" actId="313"/>
          <ac:spMkLst>
            <pc:docMk/>
            <pc:sldMk cId="1123609512" sldId="1114"/>
            <ac:spMk id="4" creationId="{9F078EC3-00FC-6D4B-9336-1BB438747989}"/>
          </ac:spMkLst>
        </pc:spChg>
        <pc:spChg chg="mod">
          <ac:chgData name="Fan" userId="73b39abba4055029" providerId="LiveId" clId="{E9AF4CED-7876-4ED9-B4A1-86B0DBB0EF5A}" dt="2021-11-10T02:03:28.280" v="6626" actId="1076"/>
          <ac:spMkLst>
            <pc:docMk/>
            <pc:sldMk cId="1123609512" sldId="1114"/>
            <ac:spMk id="11" creationId="{00000000-0000-0000-0000-000000000000}"/>
          </ac:spMkLst>
        </pc:spChg>
        <pc:spChg chg="add mod">
          <ac:chgData name="Fan" userId="73b39abba4055029" providerId="LiveId" clId="{E9AF4CED-7876-4ED9-B4A1-86B0DBB0EF5A}" dt="2021-11-10T02:21:38.305" v="6918" actId="1076"/>
          <ac:spMkLst>
            <pc:docMk/>
            <pc:sldMk cId="1123609512" sldId="1114"/>
            <ac:spMk id="12" creationId="{188EF685-F571-4CDE-A4A6-BB7AECECFE80}"/>
          </ac:spMkLst>
        </pc:spChg>
        <pc:spChg chg="del">
          <ac:chgData name="Fan" userId="73b39abba4055029" providerId="LiveId" clId="{E9AF4CED-7876-4ED9-B4A1-86B0DBB0EF5A}" dt="2021-11-10T01:48:12.376" v="5835" actId="478"/>
          <ac:spMkLst>
            <pc:docMk/>
            <pc:sldMk cId="1123609512" sldId="1114"/>
            <ac:spMk id="13" creationId="{34EDB44B-8F0B-43AB-9628-813844F7A565}"/>
          </ac:spMkLst>
        </pc:spChg>
        <pc:spChg chg="add mod">
          <ac:chgData name="Fan" userId="73b39abba4055029" providerId="LiveId" clId="{E9AF4CED-7876-4ED9-B4A1-86B0DBB0EF5A}" dt="2021-11-10T02:20:40.251" v="6905" actId="20577"/>
          <ac:spMkLst>
            <pc:docMk/>
            <pc:sldMk cId="1123609512" sldId="1114"/>
            <ac:spMk id="23" creationId="{FCC9D23B-3E29-4B96-8A27-528684CBD500}"/>
          </ac:spMkLst>
        </pc:spChg>
        <pc:picChg chg="add del mod">
          <ac:chgData name="Fan" userId="73b39abba4055029" providerId="LiveId" clId="{E9AF4CED-7876-4ED9-B4A1-86B0DBB0EF5A}" dt="2021-11-10T01:54:46.519" v="6053" actId="478"/>
          <ac:picMkLst>
            <pc:docMk/>
            <pc:sldMk cId="1123609512" sldId="1114"/>
            <ac:picMk id="3" creationId="{26C925B6-1C2F-4D39-8FC7-C847DB86787B}"/>
          </ac:picMkLst>
        </pc:picChg>
        <pc:picChg chg="del">
          <ac:chgData name="Fan" userId="73b39abba4055029" providerId="LiveId" clId="{E9AF4CED-7876-4ED9-B4A1-86B0DBB0EF5A}" dt="2021-11-10T01:48:07.414" v="5832" actId="478"/>
          <ac:picMkLst>
            <pc:docMk/>
            <pc:sldMk cId="1123609512" sldId="1114"/>
            <ac:picMk id="5" creationId="{6A9A409F-976E-484D-A1D7-53F26331BBB9}"/>
          </ac:picMkLst>
        </pc:picChg>
        <pc:picChg chg="add del mod">
          <ac:chgData name="Fan" userId="73b39abba4055029" providerId="LiveId" clId="{E9AF4CED-7876-4ED9-B4A1-86B0DBB0EF5A}" dt="2021-11-10T01:55:44.627" v="6063" actId="478"/>
          <ac:picMkLst>
            <pc:docMk/>
            <pc:sldMk cId="1123609512" sldId="1114"/>
            <ac:picMk id="7" creationId="{4652BB75-BF9D-46EE-B6C5-A03695FCEF8E}"/>
          </ac:picMkLst>
        </pc:picChg>
        <pc:picChg chg="del">
          <ac:chgData name="Fan" userId="73b39abba4055029" providerId="LiveId" clId="{E9AF4CED-7876-4ED9-B4A1-86B0DBB0EF5A}" dt="2021-11-10T01:48:07.997" v="5833" actId="478"/>
          <ac:picMkLst>
            <pc:docMk/>
            <pc:sldMk cId="1123609512" sldId="1114"/>
            <ac:picMk id="8" creationId="{844FD6E0-DF43-4E10-A57F-E0959D874768}"/>
          </ac:picMkLst>
        </pc:picChg>
        <pc:picChg chg="add mod">
          <ac:chgData name="Fan" userId="73b39abba4055029" providerId="LiveId" clId="{E9AF4CED-7876-4ED9-B4A1-86B0DBB0EF5A}" dt="2021-11-10T01:56:17.744" v="6069" actId="1076"/>
          <ac:picMkLst>
            <pc:docMk/>
            <pc:sldMk cId="1123609512" sldId="1114"/>
            <ac:picMk id="10" creationId="{F3B76AB8-5CE3-49AD-8F6B-937E3ED02FD3}"/>
          </ac:picMkLst>
        </pc:picChg>
        <pc:picChg chg="add mod">
          <ac:chgData name="Fan" userId="73b39abba4055029" providerId="LiveId" clId="{E9AF4CED-7876-4ED9-B4A1-86B0DBB0EF5A}" dt="2021-11-10T02:02:36.967" v="6527" actId="1076"/>
          <ac:picMkLst>
            <pc:docMk/>
            <pc:sldMk cId="1123609512" sldId="1114"/>
            <ac:picMk id="14" creationId="{99FB63AD-A074-4E15-BFD1-9056C0D8FC7F}"/>
          </ac:picMkLst>
        </pc:picChg>
        <pc:picChg chg="add mod">
          <ac:chgData name="Fan" userId="73b39abba4055029" providerId="LiveId" clId="{E9AF4CED-7876-4ED9-B4A1-86B0DBB0EF5A}" dt="2021-11-10T02:20:44.756" v="6908" actId="1076"/>
          <ac:picMkLst>
            <pc:docMk/>
            <pc:sldMk cId="1123609512" sldId="1114"/>
            <ac:picMk id="16" creationId="{E7D0209F-1C42-4DAB-AB63-C37ABEED3D79}"/>
          </ac:picMkLst>
        </pc:picChg>
        <pc:picChg chg="add mod">
          <ac:chgData name="Fan" userId="73b39abba4055029" providerId="LiveId" clId="{E9AF4CED-7876-4ED9-B4A1-86B0DBB0EF5A}" dt="2021-11-10T02:08:27.029" v="6892" actId="14100"/>
          <ac:picMkLst>
            <pc:docMk/>
            <pc:sldMk cId="1123609512" sldId="1114"/>
            <ac:picMk id="18" creationId="{DFC2835A-D74B-4A58-92D1-C1B69F4A4BE1}"/>
          </ac:picMkLst>
        </pc:picChg>
        <pc:picChg chg="add mod">
          <ac:chgData name="Fan" userId="73b39abba4055029" providerId="LiveId" clId="{E9AF4CED-7876-4ED9-B4A1-86B0DBB0EF5A}" dt="2021-11-10T02:02:57.786" v="6533" actId="1076"/>
          <ac:picMkLst>
            <pc:docMk/>
            <pc:sldMk cId="1123609512" sldId="1114"/>
            <ac:picMk id="20" creationId="{7BFF447A-AFEC-4E25-9A8B-11D990E46270}"/>
          </ac:picMkLst>
        </pc:picChg>
        <pc:picChg chg="add mod">
          <ac:chgData name="Fan" userId="73b39abba4055029" providerId="LiveId" clId="{E9AF4CED-7876-4ED9-B4A1-86B0DBB0EF5A}" dt="2021-11-10T02:02:40.249" v="6529" actId="1076"/>
          <ac:picMkLst>
            <pc:docMk/>
            <pc:sldMk cId="1123609512" sldId="1114"/>
            <ac:picMk id="22" creationId="{29ADD651-7E12-404A-A00B-046A19E60541}"/>
          </ac:picMkLst>
        </pc:picChg>
      </pc:sldChg>
      <pc:sldChg chg="addSp delSp modSp add mod">
        <pc:chgData name="Fan" userId="73b39abba4055029" providerId="LiveId" clId="{E9AF4CED-7876-4ED9-B4A1-86B0DBB0EF5A}" dt="2021-11-10T05:22:00.300" v="7187" actId="1076"/>
        <pc:sldMkLst>
          <pc:docMk/>
          <pc:sldMk cId="2512747557" sldId="1115"/>
        </pc:sldMkLst>
        <pc:spChg chg="del">
          <ac:chgData name="Fan" userId="73b39abba4055029" providerId="LiveId" clId="{E9AF4CED-7876-4ED9-B4A1-86B0DBB0EF5A}" dt="2021-11-10T05:07:19.028" v="6935" actId="478"/>
          <ac:spMkLst>
            <pc:docMk/>
            <pc:sldMk cId="2512747557" sldId="1115"/>
            <ac:spMk id="2" creationId="{3130687A-BAC7-422C-9654-336A4901E1C3}"/>
          </ac:spMkLst>
        </pc:spChg>
        <pc:spChg chg="mod">
          <ac:chgData name="Fan" userId="73b39abba4055029" providerId="LiveId" clId="{E9AF4CED-7876-4ED9-B4A1-86B0DBB0EF5A}" dt="2021-11-10T05:07:09.430" v="6930" actId="20577"/>
          <ac:spMkLst>
            <pc:docMk/>
            <pc:sldMk cId="2512747557" sldId="1115"/>
            <ac:spMk id="4" creationId="{9F078EC3-00FC-6D4B-9336-1BB438747989}"/>
          </ac:spMkLst>
        </pc:spChg>
        <pc:spChg chg="mod">
          <ac:chgData name="Fan" userId="73b39abba4055029" providerId="LiveId" clId="{E9AF4CED-7876-4ED9-B4A1-86B0DBB0EF5A}" dt="2021-11-10T05:12:37.622" v="7078" actId="20577"/>
          <ac:spMkLst>
            <pc:docMk/>
            <pc:sldMk cId="2512747557" sldId="1115"/>
            <ac:spMk id="12" creationId="{47712249-6C6B-4C98-B599-F283BB0D0164}"/>
          </ac:spMkLst>
        </pc:spChg>
        <pc:spChg chg="del">
          <ac:chgData name="Fan" userId="73b39abba4055029" providerId="LiveId" clId="{E9AF4CED-7876-4ED9-B4A1-86B0DBB0EF5A}" dt="2021-11-10T05:07:17.212" v="6934" actId="478"/>
          <ac:spMkLst>
            <pc:docMk/>
            <pc:sldMk cId="2512747557" sldId="1115"/>
            <ac:spMk id="14" creationId="{3D26806C-C479-457B-8BFF-0A07AD248751}"/>
          </ac:spMkLst>
        </pc:spChg>
        <pc:spChg chg="add mod">
          <ac:chgData name="Fan" userId="73b39abba4055029" providerId="LiveId" clId="{E9AF4CED-7876-4ED9-B4A1-86B0DBB0EF5A}" dt="2021-11-10T05:21:08.555" v="7133" actId="1076"/>
          <ac:spMkLst>
            <pc:docMk/>
            <pc:sldMk cId="2512747557" sldId="1115"/>
            <ac:spMk id="17" creationId="{3BBF5CD5-2FCA-4F79-92F1-D7F58F22EDF9}"/>
          </ac:spMkLst>
        </pc:spChg>
        <pc:spChg chg="add mod">
          <ac:chgData name="Fan" userId="73b39abba4055029" providerId="LiveId" clId="{E9AF4CED-7876-4ED9-B4A1-86B0DBB0EF5A}" dt="2021-11-10T05:22:00.300" v="7187" actId="1076"/>
          <ac:spMkLst>
            <pc:docMk/>
            <pc:sldMk cId="2512747557" sldId="1115"/>
            <ac:spMk id="22" creationId="{FF850FA2-7269-41DC-8D73-52F68354EE99}"/>
          </ac:spMkLst>
        </pc:spChg>
        <pc:picChg chg="del">
          <ac:chgData name="Fan" userId="73b39abba4055029" providerId="LiveId" clId="{E9AF4CED-7876-4ED9-B4A1-86B0DBB0EF5A}" dt="2021-11-10T05:07:12.015" v="6931" actId="478"/>
          <ac:picMkLst>
            <pc:docMk/>
            <pc:sldMk cId="2512747557" sldId="1115"/>
            <ac:picMk id="3" creationId="{BE6C9C25-0161-4A64-8BB2-1A2B3482E7E8}"/>
          </ac:picMkLst>
        </pc:picChg>
        <pc:picChg chg="add del mod">
          <ac:chgData name="Fan" userId="73b39abba4055029" providerId="LiveId" clId="{E9AF4CED-7876-4ED9-B4A1-86B0DBB0EF5A}" dt="2021-11-10T05:20:11.021" v="7121" actId="478"/>
          <ac:picMkLst>
            <pc:docMk/>
            <pc:sldMk cId="2512747557" sldId="1115"/>
            <ac:picMk id="6" creationId="{CD3B6E16-C145-4426-8D85-6842DA327972}"/>
          </ac:picMkLst>
        </pc:picChg>
        <pc:picChg chg="del">
          <ac:chgData name="Fan" userId="73b39abba4055029" providerId="LiveId" clId="{E9AF4CED-7876-4ED9-B4A1-86B0DBB0EF5A}" dt="2021-11-10T05:07:13.508" v="6932" actId="478"/>
          <ac:picMkLst>
            <pc:docMk/>
            <pc:sldMk cId="2512747557" sldId="1115"/>
            <ac:picMk id="7" creationId="{F3E362AB-7395-4363-A949-D280D79E3A10}"/>
          </ac:picMkLst>
        </pc:picChg>
        <pc:picChg chg="add del mod">
          <ac:chgData name="Fan" userId="73b39abba4055029" providerId="LiveId" clId="{E9AF4CED-7876-4ED9-B4A1-86B0DBB0EF5A}" dt="2021-11-10T05:21:30.507" v="7136" actId="478"/>
          <ac:picMkLst>
            <pc:docMk/>
            <pc:sldMk cId="2512747557" sldId="1115"/>
            <ac:picMk id="9" creationId="{518B9C32-E43C-483C-BF2A-CCC3D41A2633}"/>
          </ac:picMkLst>
        </pc:picChg>
        <pc:picChg chg="del">
          <ac:chgData name="Fan" userId="73b39abba4055029" providerId="LiveId" clId="{E9AF4CED-7876-4ED9-B4A1-86B0DBB0EF5A}" dt="2021-11-10T05:07:15.145" v="6933" actId="478"/>
          <ac:picMkLst>
            <pc:docMk/>
            <pc:sldMk cId="2512747557" sldId="1115"/>
            <ac:picMk id="10" creationId="{FF59734C-6863-40A5-B699-951DD8EFEF89}"/>
          </ac:picMkLst>
        </pc:picChg>
        <pc:picChg chg="add mod">
          <ac:chgData name="Fan" userId="73b39abba4055029" providerId="LiveId" clId="{E9AF4CED-7876-4ED9-B4A1-86B0DBB0EF5A}" dt="2021-11-10T05:17:25.784" v="7099" actId="1076"/>
          <ac:picMkLst>
            <pc:docMk/>
            <pc:sldMk cId="2512747557" sldId="1115"/>
            <ac:picMk id="13" creationId="{99449292-37E8-4F2D-B01F-20DD9EE23711}"/>
          </ac:picMkLst>
        </pc:picChg>
        <pc:picChg chg="add mod">
          <ac:chgData name="Fan" userId="73b39abba4055029" providerId="LiveId" clId="{E9AF4CED-7876-4ED9-B4A1-86B0DBB0EF5A}" dt="2021-11-10T05:20:46.138" v="7128" actId="14100"/>
          <ac:picMkLst>
            <pc:docMk/>
            <pc:sldMk cId="2512747557" sldId="1115"/>
            <ac:picMk id="16" creationId="{48766480-614D-4F4A-B2C6-B1A67F8FBCCF}"/>
          </ac:picMkLst>
        </pc:picChg>
        <pc:picChg chg="add mod">
          <ac:chgData name="Fan" userId="73b39abba4055029" providerId="LiveId" clId="{E9AF4CED-7876-4ED9-B4A1-86B0DBB0EF5A}" dt="2021-11-10T05:21:00.804" v="7132" actId="14100"/>
          <ac:picMkLst>
            <pc:docMk/>
            <pc:sldMk cId="2512747557" sldId="1115"/>
            <ac:picMk id="19" creationId="{819C9463-C0E6-4044-87F3-BBDDB324441F}"/>
          </ac:picMkLst>
        </pc:picChg>
        <pc:picChg chg="add mod">
          <ac:chgData name="Fan" userId="73b39abba4055029" providerId="LiveId" clId="{E9AF4CED-7876-4ED9-B4A1-86B0DBB0EF5A}" dt="2021-11-10T05:21:32.749" v="7137" actId="1076"/>
          <ac:picMkLst>
            <pc:docMk/>
            <pc:sldMk cId="2512747557" sldId="1115"/>
            <ac:picMk id="21" creationId="{2A0146CC-9FFC-4676-8B7F-93B15898DDAA}"/>
          </ac:picMkLst>
        </pc:picChg>
      </pc:sldChg>
    </pc:docChg>
  </pc:docChgLst>
  <pc:docChgLst>
    <pc:chgData name="Cheng Fan" userId="73b39abba4055029" providerId="LiveId" clId="{498F0E19-DBBD-DA49-8A49-3A791C998782}"/>
    <pc:docChg chg="addSld modSld">
      <pc:chgData name="Cheng Fan" userId="73b39abba4055029" providerId="LiveId" clId="{498F0E19-DBBD-DA49-8A49-3A791C998782}" dt="2018-11-29T01:54:52.874" v="184" actId="20577"/>
      <pc:docMkLst>
        <pc:docMk/>
      </pc:docMkLst>
      <pc:sldChg chg="modNotesTx">
        <pc:chgData name="Cheng Fan" userId="73b39abba4055029" providerId="LiveId" clId="{498F0E19-DBBD-DA49-8A49-3A791C998782}" dt="2018-11-21T22:43:48.342" v="19" actId="20577"/>
        <pc:sldMkLst>
          <pc:docMk/>
          <pc:sldMk cId="2040243274" sldId="628"/>
        </pc:sldMkLst>
      </pc:sldChg>
      <pc:sldChg chg="addSp modSp">
        <pc:chgData name="Cheng Fan" userId="73b39abba4055029" providerId="LiveId" clId="{498F0E19-DBBD-DA49-8A49-3A791C998782}" dt="2018-11-21T22:56:18.588" v="55" actId="1037"/>
        <pc:sldMkLst>
          <pc:docMk/>
          <pc:sldMk cId="3360401164" sldId="1057"/>
        </pc:sldMkLst>
        <pc:spChg chg="mod">
          <ac:chgData name="Cheng Fan" userId="73b39abba4055029" providerId="LiveId" clId="{498F0E19-DBBD-DA49-8A49-3A791C998782}" dt="2018-11-21T22:50:57.182" v="32" actId="14"/>
          <ac:spMkLst>
            <pc:docMk/>
            <pc:sldMk cId="3360401164" sldId="1057"/>
            <ac:spMk id="6" creationId="{00000000-0000-0000-0000-000000000000}"/>
          </ac:spMkLst>
        </pc:spChg>
        <pc:spChg chg="mod">
          <ac:chgData name="Cheng Fan" userId="73b39abba4055029" providerId="LiveId" clId="{498F0E19-DBBD-DA49-8A49-3A791C998782}" dt="2018-11-21T22:54:24.202" v="49" actId="1076"/>
          <ac:spMkLst>
            <pc:docMk/>
            <pc:sldMk cId="3360401164" sldId="1057"/>
            <ac:spMk id="8" creationId="{A769FA6D-63BB-2049-B3CC-A3243E97C4F5}"/>
          </ac:spMkLst>
        </pc:spChg>
        <pc:picChg chg="add mod">
          <ac:chgData name="Cheng Fan" userId="73b39abba4055029" providerId="LiveId" clId="{498F0E19-DBBD-DA49-8A49-3A791C998782}" dt="2018-11-21T22:56:18.588" v="55" actId="1037"/>
          <ac:picMkLst>
            <pc:docMk/>
            <pc:sldMk cId="3360401164" sldId="1057"/>
            <ac:picMk id="3" creationId="{C6119D6D-3836-3A44-AE0D-B26CBB2BCC60}"/>
          </ac:picMkLst>
        </pc:picChg>
      </pc:sldChg>
      <pc:sldChg chg="addSp modSp">
        <pc:chgData name="Cheng Fan" userId="73b39abba4055029" providerId="LiveId" clId="{498F0E19-DBBD-DA49-8A49-3A791C998782}" dt="2018-11-05T05:46:07.751" v="9" actId="20577"/>
        <pc:sldMkLst>
          <pc:docMk/>
          <pc:sldMk cId="716605497" sldId="1058"/>
        </pc:sldMkLst>
        <pc:spChg chg="mod">
          <ac:chgData name="Cheng Fan" userId="73b39abba4055029" providerId="LiveId" clId="{498F0E19-DBBD-DA49-8A49-3A791C998782}" dt="2018-11-05T05:46:07.751" v="9" actId="20577"/>
          <ac:spMkLst>
            <pc:docMk/>
            <pc:sldMk cId="716605497" sldId="1058"/>
            <ac:spMk id="4" creationId="{9F078EC3-00FC-6D4B-9336-1BB438747989}"/>
          </ac:spMkLst>
        </pc:spChg>
        <pc:spChg chg="mod">
          <ac:chgData name="Cheng Fan" userId="73b39abba4055029" providerId="LiveId" clId="{498F0E19-DBBD-DA49-8A49-3A791C998782}" dt="2018-11-05T05:40:03.182" v="1"/>
          <ac:spMkLst>
            <pc:docMk/>
            <pc:sldMk cId="716605497" sldId="1058"/>
            <ac:spMk id="6" creationId="{00000000-0000-0000-0000-000000000000}"/>
          </ac:spMkLst>
        </pc:spChg>
        <pc:spChg chg="add mod">
          <ac:chgData name="Cheng Fan" userId="73b39abba4055029" providerId="LiveId" clId="{498F0E19-DBBD-DA49-8A49-3A791C998782}" dt="2018-11-05T05:41:16.890" v="6" actId="20577"/>
          <ac:spMkLst>
            <pc:docMk/>
            <pc:sldMk cId="716605497" sldId="1058"/>
            <ac:spMk id="7" creationId="{44036653-E4EA-E040-80B8-8611E04B9245}"/>
          </ac:spMkLst>
        </pc:spChg>
        <pc:picChg chg="add mod">
          <ac:chgData name="Cheng Fan" userId="73b39abba4055029" providerId="LiveId" clId="{498F0E19-DBBD-DA49-8A49-3A791C998782}" dt="2018-11-05T05:31:52.201" v="0"/>
          <ac:picMkLst>
            <pc:docMk/>
            <pc:sldMk cId="716605497" sldId="1058"/>
            <ac:picMk id="3" creationId="{67CB3FD6-CF24-3648-AE45-F1EDF05056A4}"/>
          </ac:picMkLst>
        </pc:picChg>
        <pc:picChg chg="add mod">
          <ac:chgData name="Cheng Fan" userId="73b39abba4055029" providerId="LiveId" clId="{498F0E19-DBBD-DA49-8A49-3A791C998782}" dt="2018-11-05T05:42:07.589" v="7"/>
          <ac:picMkLst>
            <pc:docMk/>
            <pc:sldMk cId="716605497" sldId="1058"/>
            <ac:picMk id="8" creationId="{4D1755EA-3E13-B748-825C-7CF3675380A8}"/>
          </ac:picMkLst>
        </pc:picChg>
      </pc:sldChg>
      <pc:sldChg chg="addSp modSp add">
        <pc:chgData name="Cheng Fan" userId="73b39abba4055029" providerId="LiveId" clId="{498F0E19-DBBD-DA49-8A49-3A791C998782}" dt="2018-11-05T05:49:18.914" v="18" actId="20577"/>
        <pc:sldMkLst>
          <pc:docMk/>
          <pc:sldMk cId="1678057454" sldId="1059"/>
        </pc:sldMkLst>
        <pc:spChg chg="add">
          <ac:chgData name="Cheng Fan" userId="73b39abba4055029" providerId="LiveId" clId="{498F0E19-DBBD-DA49-8A49-3A791C998782}" dt="2018-11-05T05:46:23.308" v="10"/>
          <ac:spMkLst>
            <pc:docMk/>
            <pc:sldMk cId="1678057454" sldId="1059"/>
            <ac:spMk id="4" creationId="{69FEFD5A-EFD8-E04B-87E6-6AF3C01C1B4C}"/>
          </ac:spMkLst>
        </pc:spChg>
        <pc:spChg chg="add">
          <ac:chgData name="Cheng Fan" userId="73b39abba4055029" providerId="LiveId" clId="{498F0E19-DBBD-DA49-8A49-3A791C998782}" dt="2018-11-05T05:48:26.366" v="15"/>
          <ac:spMkLst>
            <pc:docMk/>
            <pc:sldMk cId="1678057454" sldId="1059"/>
            <ac:spMk id="13" creationId="{B5A6C4B1-15A4-DC40-88E0-39E8DD39739B}"/>
          </ac:spMkLst>
        </pc:spChg>
        <pc:spChg chg="add mod">
          <ac:chgData name="Cheng Fan" userId="73b39abba4055029" providerId="LiveId" clId="{498F0E19-DBBD-DA49-8A49-3A791C998782}" dt="2018-11-05T05:49:18.914" v="18" actId="20577"/>
          <ac:spMkLst>
            <pc:docMk/>
            <pc:sldMk cId="1678057454" sldId="1059"/>
            <ac:spMk id="14" creationId="{4DA04E2F-98C2-0149-BF9F-66F5BB1EC598}"/>
          </ac:spMkLst>
        </pc:spChg>
        <pc:picChg chg="add mod">
          <ac:chgData name="Cheng Fan" userId="73b39abba4055029" providerId="LiveId" clId="{498F0E19-DBBD-DA49-8A49-3A791C998782}" dt="2018-11-05T05:46:47.102" v="11"/>
          <ac:picMkLst>
            <pc:docMk/>
            <pc:sldMk cId="1678057454" sldId="1059"/>
            <ac:picMk id="6" creationId="{AFF1AC08-B122-DC47-AB25-F0DFF1F07262}"/>
          </ac:picMkLst>
        </pc:picChg>
        <pc:picChg chg="add mod">
          <ac:chgData name="Cheng Fan" userId="73b39abba4055029" providerId="LiveId" clId="{498F0E19-DBBD-DA49-8A49-3A791C998782}" dt="2018-11-05T05:46:54.392" v="12"/>
          <ac:picMkLst>
            <pc:docMk/>
            <pc:sldMk cId="1678057454" sldId="1059"/>
            <ac:picMk id="8" creationId="{4C6AE045-F3EF-0946-9D30-38CEEC50CA70}"/>
          </ac:picMkLst>
        </pc:picChg>
        <pc:picChg chg="add mod">
          <ac:chgData name="Cheng Fan" userId="73b39abba4055029" providerId="LiveId" clId="{498F0E19-DBBD-DA49-8A49-3A791C998782}" dt="2018-11-05T05:48:01.194" v="13"/>
          <ac:picMkLst>
            <pc:docMk/>
            <pc:sldMk cId="1678057454" sldId="1059"/>
            <ac:picMk id="10" creationId="{2CF9D503-E841-0841-9C3D-EF63A4E9B1E8}"/>
          </ac:picMkLst>
        </pc:picChg>
        <pc:picChg chg="add mod">
          <ac:chgData name="Cheng Fan" userId="73b39abba4055029" providerId="LiveId" clId="{498F0E19-DBBD-DA49-8A49-3A791C998782}" dt="2018-11-05T05:48:15.576" v="14"/>
          <ac:picMkLst>
            <pc:docMk/>
            <pc:sldMk cId="1678057454" sldId="1059"/>
            <ac:picMk id="12" creationId="{AA367B73-0096-534C-9FCB-1C91E89442DB}"/>
          </ac:picMkLst>
        </pc:picChg>
      </pc:sldChg>
      <pc:sldChg chg="addSp delSp modSp">
        <pc:chgData name="Cheng Fan" userId="73b39abba4055029" providerId="LiveId" clId="{498F0E19-DBBD-DA49-8A49-3A791C998782}" dt="2018-11-29T01:54:52.874" v="184" actId="20577"/>
        <pc:sldMkLst>
          <pc:docMk/>
          <pc:sldMk cId="1528030484" sldId="1060"/>
        </pc:sldMkLst>
        <pc:spChg chg="add del">
          <ac:chgData name="Cheng Fan" userId="73b39abba4055029" providerId="LiveId" clId="{498F0E19-DBBD-DA49-8A49-3A791C998782}" dt="2018-11-21T23:02:34.536" v="68"/>
          <ac:spMkLst>
            <pc:docMk/>
            <pc:sldMk cId="1528030484" sldId="1060"/>
            <ac:spMk id="2" creationId="{E5A0E182-A622-9E45-91DE-64A0C99C1CF6}"/>
          </ac:spMkLst>
        </pc:spChg>
        <pc:spChg chg="mod">
          <ac:chgData name="Cheng Fan" userId="73b39abba4055029" providerId="LiveId" clId="{498F0E19-DBBD-DA49-8A49-3A791C998782}" dt="2018-11-29T01:54:52.874" v="184" actId="20577"/>
          <ac:spMkLst>
            <pc:docMk/>
            <pc:sldMk cId="1528030484" sldId="1060"/>
            <ac:spMk id="9" creationId="{00000000-0000-0000-0000-000000000000}"/>
          </ac:spMkLst>
        </pc:spChg>
      </pc:sldChg>
    </pc:docChg>
  </pc:docChgLst>
  <pc:docChgLst>
    <pc:chgData name="Cheng Fan" userId="73b39abba4055029" providerId="LiveId" clId="{A936C347-DED6-4E51-AED0-2759B8031901}"/>
    <pc:docChg chg="modSld">
      <pc:chgData name="Cheng Fan" userId="73b39abba4055029" providerId="LiveId" clId="{A936C347-DED6-4E51-AED0-2759B8031901}" dt="2022-10-12T09:16:05.855" v="1" actId="20577"/>
      <pc:docMkLst>
        <pc:docMk/>
      </pc:docMkLst>
      <pc:sldChg chg="modSp mod">
        <pc:chgData name="Cheng Fan" userId="73b39abba4055029" providerId="LiveId" clId="{A936C347-DED6-4E51-AED0-2759B8031901}" dt="2022-10-12T09:16:05.855" v="1" actId="20577"/>
        <pc:sldMkLst>
          <pc:docMk/>
          <pc:sldMk cId="2040243274" sldId="628"/>
        </pc:sldMkLst>
        <pc:spChg chg="mod">
          <ac:chgData name="Cheng Fan" userId="73b39abba4055029" providerId="LiveId" clId="{A936C347-DED6-4E51-AED0-2759B8031901}" dt="2022-10-12T09:16:05.855" v="1" actId="20577"/>
          <ac:spMkLst>
            <pc:docMk/>
            <pc:sldMk cId="2040243274" sldId="628"/>
            <ac:spMk id="5" creationId="{0C494AC4-83F7-A546-AA32-D9C97D2A9A6A}"/>
          </ac:spMkLst>
        </pc:spChg>
      </pc:sldChg>
    </pc:docChg>
  </pc:docChgLst>
  <pc:docChgLst>
    <pc:chgData name="Cheng Fan" userId="73b39abba4055029" providerId="LiveId" clId="{4979704C-4FC4-4C80-99B2-60DFB66F261D}"/>
    <pc:docChg chg="undo custSel addSld delSld modSld">
      <pc:chgData name="Cheng Fan" userId="73b39abba4055029" providerId="LiveId" clId="{4979704C-4FC4-4C80-99B2-60DFB66F261D}" dt="2020-11-08T06:49:17.024" v="718" actId="207"/>
      <pc:docMkLst>
        <pc:docMk/>
      </pc:docMkLst>
      <pc:sldChg chg="modSp mod">
        <pc:chgData name="Cheng Fan" userId="73b39abba4055029" providerId="LiveId" clId="{4979704C-4FC4-4C80-99B2-60DFB66F261D}" dt="2020-11-08T06:49:17.024" v="718" actId="207"/>
        <pc:sldMkLst>
          <pc:docMk/>
          <pc:sldMk cId="3483185134" sldId="1043"/>
        </pc:sldMkLst>
        <pc:spChg chg="mod">
          <ac:chgData name="Cheng Fan" userId="73b39abba4055029" providerId="LiveId" clId="{4979704C-4FC4-4C80-99B2-60DFB66F261D}" dt="2020-11-08T06:49:17.024" v="718" actId="207"/>
          <ac:spMkLst>
            <pc:docMk/>
            <pc:sldMk cId="3483185134" sldId="1043"/>
            <ac:spMk id="5" creationId="{00000000-0000-0000-0000-000000000000}"/>
          </ac:spMkLst>
        </pc:spChg>
      </pc:sldChg>
      <pc:sldChg chg="addSp delSp modSp mod">
        <pc:chgData name="Cheng Fan" userId="73b39abba4055029" providerId="LiveId" clId="{4979704C-4FC4-4C80-99B2-60DFB66F261D}" dt="2020-11-08T01:55:23.105" v="294" actId="21"/>
        <pc:sldMkLst>
          <pc:docMk/>
          <pc:sldMk cId="3370250114" sldId="1051"/>
        </pc:sldMkLst>
        <pc:spChg chg="add del mod">
          <ac:chgData name="Cheng Fan" userId="73b39abba4055029" providerId="LiveId" clId="{4979704C-4FC4-4C80-99B2-60DFB66F261D}" dt="2020-11-08T01:55:23.105" v="294" actId="21"/>
          <ac:spMkLst>
            <pc:docMk/>
            <pc:sldMk cId="3370250114" sldId="1051"/>
            <ac:spMk id="5" creationId="{C50B98CD-95E4-458C-9193-46A52ED0482F}"/>
          </ac:spMkLst>
        </pc:spChg>
        <pc:picChg chg="mod">
          <ac:chgData name="Cheng Fan" userId="73b39abba4055029" providerId="LiveId" clId="{4979704C-4FC4-4C80-99B2-60DFB66F261D}" dt="2020-11-08T01:55:03.599" v="286" actId="1076"/>
          <ac:picMkLst>
            <pc:docMk/>
            <pc:sldMk cId="3370250114" sldId="1051"/>
            <ac:picMk id="2" creationId="{00000000-0000-0000-0000-000000000000}"/>
          </ac:picMkLst>
        </pc:picChg>
      </pc:sldChg>
      <pc:sldChg chg="addSp delSp modSp add mod">
        <pc:chgData name="Cheng Fan" userId="73b39abba4055029" providerId="LiveId" clId="{4979704C-4FC4-4C80-99B2-60DFB66F261D}" dt="2020-11-08T02:49:44.942" v="717" actId="1076"/>
        <pc:sldMkLst>
          <pc:docMk/>
          <pc:sldMk cId="403433952" sldId="1094"/>
        </pc:sldMkLst>
        <pc:spChg chg="mod">
          <ac:chgData name="Cheng Fan" userId="73b39abba4055029" providerId="LiveId" clId="{4979704C-4FC4-4C80-99B2-60DFB66F261D}" dt="2020-11-08T01:55:42.370" v="330" actId="20577"/>
          <ac:spMkLst>
            <pc:docMk/>
            <pc:sldMk cId="403433952" sldId="1094"/>
            <ac:spMk id="4" creationId="{9F078EC3-00FC-6D4B-9336-1BB438747989}"/>
          </ac:spMkLst>
        </pc:spChg>
        <pc:spChg chg="add del">
          <ac:chgData name="Cheng Fan" userId="73b39abba4055029" providerId="LiveId" clId="{4979704C-4FC4-4C80-99B2-60DFB66F261D}" dt="2020-11-08T01:57:20.852" v="413" actId="22"/>
          <ac:spMkLst>
            <pc:docMk/>
            <pc:sldMk cId="403433952" sldId="1094"/>
            <ac:spMk id="7" creationId="{8CA6E649-B85E-4EB1-81E6-5A02C5E485D7}"/>
          </ac:spMkLst>
        </pc:spChg>
        <pc:spChg chg="add mod">
          <ac:chgData name="Cheng Fan" userId="73b39abba4055029" providerId="LiveId" clId="{4979704C-4FC4-4C80-99B2-60DFB66F261D}" dt="2020-11-08T02:46:09.877" v="715" actId="1076"/>
          <ac:spMkLst>
            <pc:docMk/>
            <pc:sldMk cId="403433952" sldId="1094"/>
            <ac:spMk id="9" creationId="{7540D764-0C8F-46FD-9323-D414F8DC985D}"/>
          </ac:spMkLst>
        </pc:spChg>
        <pc:spChg chg="mod">
          <ac:chgData name="Cheng Fan" userId="73b39abba4055029" providerId="LiveId" clId="{4979704C-4FC4-4C80-99B2-60DFB66F261D}" dt="2020-11-08T02:05:54.443" v="655" actId="20577"/>
          <ac:spMkLst>
            <pc:docMk/>
            <pc:sldMk cId="403433952" sldId="1094"/>
            <ac:spMk id="11" creationId="{00000000-0000-0000-0000-000000000000}"/>
          </ac:spMkLst>
        </pc:spChg>
        <pc:picChg chg="del">
          <ac:chgData name="Cheng Fan" userId="73b39abba4055029" providerId="LiveId" clId="{4979704C-4FC4-4C80-99B2-60DFB66F261D}" dt="2020-11-08T01:55:59.303" v="331" actId="478"/>
          <ac:picMkLst>
            <pc:docMk/>
            <pc:sldMk cId="403433952" sldId="1094"/>
            <ac:picMk id="5" creationId="{00000000-0000-0000-0000-000000000000}"/>
          </ac:picMkLst>
        </pc:picChg>
        <pc:picChg chg="del">
          <ac:chgData name="Cheng Fan" userId="73b39abba4055029" providerId="LiveId" clId="{4979704C-4FC4-4C80-99B2-60DFB66F261D}" dt="2020-11-08T01:56:00.515" v="332" actId="478"/>
          <ac:picMkLst>
            <pc:docMk/>
            <pc:sldMk cId="403433952" sldId="1094"/>
            <ac:picMk id="6" creationId="{00000000-0000-0000-0000-000000000000}"/>
          </ac:picMkLst>
        </pc:picChg>
        <pc:picChg chg="add mod">
          <ac:chgData name="Cheng Fan" userId="73b39abba4055029" providerId="LiveId" clId="{4979704C-4FC4-4C80-99B2-60DFB66F261D}" dt="2020-11-08T02:49:44.942" v="717" actId="1076"/>
          <ac:picMkLst>
            <pc:docMk/>
            <pc:sldMk cId="403433952" sldId="1094"/>
            <ac:picMk id="10" creationId="{C9CDC0ED-938C-4F22-AAEF-3B6732E35115}"/>
          </ac:picMkLst>
        </pc:picChg>
      </pc:sldChg>
      <pc:sldChg chg="new add del">
        <pc:chgData name="Cheng Fan" userId="73b39abba4055029" providerId="LiveId" clId="{4979704C-4FC4-4C80-99B2-60DFB66F261D}" dt="2020-11-08T01:55:14.039" v="291" actId="680"/>
        <pc:sldMkLst>
          <pc:docMk/>
          <pc:sldMk cId="2156177829" sldId="1094"/>
        </pc:sldMkLst>
      </pc:sldChg>
    </pc:docChg>
  </pc:docChgLst>
  <pc:docChgLst>
    <pc:chgData name="Cheng Fan" userId="73b39abba4055029" providerId="LiveId" clId="{98491D4F-2565-491F-ABD6-05A8122EC9F6}"/>
    <pc:docChg chg="modSld">
      <pc:chgData name="Cheng Fan" userId="73b39abba4055029" providerId="LiveId" clId="{98491D4F-2565-491F-ABD6-05A8122EC9F6}" dt="2020-09-16T08:18:24.783" v="5"/>
      <pc:docMkLst>
        <pc:docMk/>
      </pc:docMkLst>
      <pc:sldChg chg="modSp mod">
        <pc:chgData name="Cheng Fan" userId="73b39abba4055029" providerId="LiveId" clId="{98491D4F-2565-491F-ABD6-05A8122EC9F6}" dt="2020-09-16T08:18:24.783" v="5"/>
        <pc:sldMkLst>
          <pc:docMk/>
          <pc:sldMk cId="2040243274" sldId="628"/>
        </pc:sldMkLst>
        <pc:spChg chg="mod">
          <ac:chgData name="Cheng Fan" userId="73b39abba4055029" providerId="LiveId" clId="{98491D4F-2565-491F-ABD6-05A8122EC9F6}" dt="2020-09-16T08:18:24.783" v="5"/>
          <ac:spMkLst>
            <pc:docMk/>
            <pc:sldMk cId="2040243274" sldId="628"/>
            <ac:spMk id="5" creationId="{0C494AC4-83F7-A546-AA32-D9C97D2A9A6A}"/>
          </ac:spMkLst>
        </pc:spChg>
      </pc:sldChg>
    </pc:docChg>
  </pc:docChgLst>
  <pc:docChgLst>
    <pc:chgData name="Cheng Fan" userId="73b39abba4055029" providerId="LiveId" clId="{120C2323-0405-4848-BCA0-FB328C6CDE2D}"/>
    <pc:docChg chg="undo custSel addSld delSld modSld sldOrd">
      <pc:chgData name="Cheng Fan" userId="73b39abba4055029" providerId="LiveId" clId="{120C2323-0405-4848-BCA0-FB328C6CDE2D}" dt="2020-10-26T08:07:52.608" v="2533" actId="14"/>
      <pc:docMkLst>
        <pc:docMk/>
      </pc:docMkLst>
      <pc:sldChg chg="add">
        <pc:chgData name="Cheng Fan" userId="73b39abba4055029" providerId="LiveId" clId="{120C2323-0405-4848-BCA0-FB328C6CDE2D}" dt="2020-10-21T02:04:49.717" v="53"/>
        <pc:sldMkLst>
          <pc:docMk/>
          <pc:sldMk cId="507140830" sldId="919"/>
        </pc:sldMkLst>
      </pc:sldChg>
      <pc:sldChg chg="add del">
        <pc:chgData name="Cheng Fan" userId="73b39abba4055029" providerId="LiveId" clId="{120C2323-0405-4848-BCA0-FB328C6CDE2D}" dt="2020-10-21T02:04:44.527" v="52" actId="2696"/>
        <pc:sldMkLst>
          <pc:docMk/>
          <pc:sldMk cId="2194842787" sldId="919"/>
        </pc:sldMkLst>
      </pc:sldChg>
      <pc:sldChg chg="add">
        <pc:chgData name="Cheng Fan" userId="73b39abba4055029" providerId="LiveId" clId="{120C2323-0405-4848-BCA0-FB328C6CDE2D}" dt="2020-10-21T02:04:49.717" v="53"/>
        <pc:sldMkLst>
          <pc:docMk/>
          <pc:sldMk cId="259290192" sldId="921"/>
        </pc:sldMkLst>
      </pc:sldChg>
      <pc:sldChg chg="add del">
        <pc:chgData name="Cheng Fan" userId="73b39abba4055029" providerId="LiveId" clId="{120C2323-0405-4848-BCA0-FB328C6CDE2D}" dt="2020-10-21T02:04:44.527" v="52" actId="2696"/>
        <pc:sldMkLst>
          <pc:docMk/>
          <pc:sldMk cId="1037372810" sldId="921"/>
        </pc:sldMkLst>
      </pc:sldChg>
      <pc:sldChg chg="add">
        <pc:chgData name="Cheng Fan" userId="73b39abba4055029" providerId="LiveId" clId="{120C2323-0405-4848-BCA0-FB328C6CDE2D}" dt="2020-10-21T02:04:49.717" v="53"/>
        <pc:sldMkLst>
          <pc:docMk/>
          <pc:sldMk cId="1225660035" sldId="922"/>
        </pc:sldMkLst>
      </pc:sldChg>
      <pc:sldChg chg="add del">
        <pc:chgData name="Cheng Fan" userId="73b39abba4055029" providerId="LiveId" clId="{120C2323-0405-4848-BCA0-FB328C6CDE2D}" dt="2020-10-21T02:04:44.527" v="52" actId="2696"/>
        <pc:sldMkLst>
          <pc:docMk/>
          <pc:sldMk cId="1748813412" sldId="922"/>
        </pc:sldMkLst>
      </pc:sldChg>
      <pc:sldChg chg="ord">
        <pc:chgData name="Cheng Fan" userId="73b39abba4055029" providerId="LiveId" clId="{120C2323-0405-4848-BCA0-FB328C6CDE2D}" dt="2020-10-21T02:04:39.138" v="51"/>
        <pc:sldMkLst>
          <pc:docMk/>
          <pc:sldMk cId="2202702346" sldId="1039"/>
        </pc:sldMkLst>
      </pc:sldChg>
      <pc:sldChg chg="addSp delSp modSp mod ord">
        <pc:chgData name="Cheng Fan" userId="73b39abba4055029" providerId="LiveId" clId="{120C2323-0405-4848-BCA0-FB328C6CDE2D}" dt="2020-10-22T05:27:55.339" v="1706" actId="20577"/>
        <pc:sldMkLst>
          <pc:docMk/>
          <pc:sldMk cId="3483185134" sldId="1043"/>
        </pc:sldMkLst>
        <pc:spChg chg="mod">
          <ac:chgData name="Cheng Fan" userId="73b39abba4055029" providerId="LiveId" clId="{120C2323-0405-4848-BCA0-FB328C6CDE2D}" dt="2020-10-22T05:27:55.339" v="1706" actId="20577"/>
          <ac:spMkLst>
            <pc:docMk/>
            <pc:sldMk cId="3483185134" sldId="1043"/>
            <ac:spMk id="4" creationId="{9F078EC3-00FC-6D4B-9336-1BB438747989}"/>
          </ac:spMkLst>
        </pc:spChg>
        <pc:picChg chg="add mod">
          <ac:chgData name="Cheng Fan" userId="73b39abba4055029" providerId="LiveId" clId="{120C2323-0405-4848-BCA0-FB328C6CDE2D}" dt="2020-10-22T05:04:41.481" v="1407" actId="1076"/>
          <ac:picMkLst>
            <pc:docMk/>
            <pc:sldMk cId="3483185134" sldId="1043"/>
            <ac:picMk id="2" creationId="{6A2B3BBA-42BB-4EA5-A3FC-7B486C99B65A}"/>
          </ac:picMkLst>
        </pc:picChg>
        <pc:picChg chg="del">
          <ac:chgData name="Cheng Fan" userId="73b39abba4055029" providerId="LiveId" clId="{120C2323-0405-4848-BCA0-FB328C6CDE2D}" dt="2020-10-22T05:04:22.983" v="1403" actId="478"/>
          <ac:picMkLst>
            <pc:docMk/>
            <pc:sldMk cId="3483185134" sldId="1043"/>
            <ac:picMk id="1026" creationId="{00000000-0000-0000-0000-000000000000}"/>
          </ac:picMkLst>
        </pc:picChg>
      </pc:sldChg>
      <pc:sldChg chg="modSp mod ord">
        <pc:chgData name="Cheng Fan" userId="73b39abba4055029" providerId="LiveId" clId="{120C2323-0405-4848-BCA0-FB328C6CDE2D}" dt="2020-10-22T05:31:09.600" v="1787" actId="20577"/>
        <pc:sldMkLst>
          <pc:docMk/>
          <pc:sldMk cId="1252868219" sldId="1044"/>
        </pc:sldMkLst>
        <pc:spChg chg="mod">
          <ac:chgData name="Cheng Fan" userId="73b39abba4055029" providerId="LiveId" clId="{120C2323-0405-4848-BCA0-FB328C6CDE2D}" dt="2020-10-22T05:31:09.600" v="1787" actId="20577"/>
          <ac:spMkLst>
            <pc:docMk/>
            <pc:sldMk cId="1252868219" sldId="1044"/>
            <ac:spMk id="11" creationId="{00000000-0000-0000-0000-000000000000}"/>
          </ac:spMkLst>
        </pc:spChg>
      </pc:sldChg>
      <pc:sldChg chg="addSp delSp modSp add del mod ord">
        <pc:chgData name="Cheng Fan" userId="73b39abba4055029" providerId="LiveId" clId="{120C2323-0405-4848-BCA0-FB328C6CDE2D}" dt="2020-10-26T03:05:12.750" v="2381" actId="2696"/>
        <pc:sldMkLst>
          <pc:docMk/>
          <pc:sldMk cId="2509962477" sldId="1057"/>
        </pc:sldMkLst>
        <pc:spChg chg="del mod">
          <ac:chgData name="Cheng Fan" userId="73b39abba4055029" providerId="LiveId" clId="{120C2323-0405-4848-BCA0-FB328C6CDE2D}" dt="2020-10-22T02:12:39.708" v="1057" actId="478"/>
          <ac:spMkLst>
            <pc:docMk/>
            <pc:sldMk cId="2509962477" sldId="1057"/>
            <ac:spMk id="6" creationId="{00000000-0000-0000-0000-000000000000}"/>
          </ac:spMkLst>
        </pc:spChg>
        <pc:spChg chg="del">
          <ac:chgData name="Cheng Fan" userId="73b39abba4055029" providerId="LiveId" clId="{120C2323-0405-4848-BCA0-FB328C6CDE2D}" dt="2020-10-22T01:51:00.338" v="749" actId="478"/>
          <ac:spMkLst>
            <pc:docMk/>
            <pc:sldMk cId="2509962477" sldId="1057"/>
            <ac:spMk id="8" creationId="{A769FA6D-63BB-2049-B3CC-A3243E97C4F5}"/>
          </ac:spMkLst>
        </pc:spChg>
        <pc:picChg chg="del">
          <ac:chgData name="Cheng Fan" userId="73b39abba4055029" providerId="LiveId" clId="{120C2323-0405-4848-BCA0-FB328C6CDE2D}" dt="2020-10-22T01:50:49.588" v="746" actId="478"/>
          <ac:picMkLst>
            <pc:docMk/>
            <pc:sldMk cId="2509962477" sldId="1057"/>
            <ac:picMk id="3" creationId="{C6119D6D-3836-3A44-AE0D-B26CBB2BCC60}"/>
          </ac:picMkLst>
        </pc:picChg>
        <pc:picChg chg="add mod">
          <ac:chgData name="Cheng Fan" userId="73b39abba4055029" providerId="LiveId" clId="{120C2323-0405-4848-BCA0-FB328C6CDE2D}" dt="2020-10-22T02:13:29.522" v="1069" actId="14100"/>
          <ac:picMkLst>
            <pc:docMk/>
            <pc:sldMk cId="2509962477" sldId="1057"/>
            <ac:picMk id="5" creationId="{FF5AA3EC-A999-45C1-8343-C6ADBB137309}"/>
          </ac:picMkLst>
        </pc:picChg>
        <pc:picChg chg="add mod">
          <ac:chgData name="Cheng Fan" userId="73b39abba4055029" providerId="LiveId" clId="{120C2323-0405-4848-BCA0-FB328C6CDE2D}" dt="2020-10-22T02:13:39.318" v="1072" actId="1076"/>
          <ac:picMkLst>
            <pc:docMk/>
            <pc:sldMk cId="2509962477" sldId="1057"/>
            <ac:picMk id="9" creationId="{A1D43B8D-661B-486A-94E0-C1DF727A7CBE}"/>
          </ac:picMkLst>
        </pc:picChg>
        <pc:picChg chg="add mod">
          <ac:chgData name="Cheng Fan" userId="73b39abba4055029" providerId="LiveId" clId="{120C2323-0405-4848-BCA0-FB328C6CDE2D}" dt="2020-10-22T02:14:30.047" v="1082" actId="1076"/>
          <ac:picMkLst>
            <pc:docMk/>
            <pc:sldMk cId="2509962477" sldId="1057"/>
            <ac:picMk id="11" creationId="{AE17C236-AD31-4377-B913-C5D6AA5D9BA3}"/>
          </ac:picMkLst>
        </pc:picChg>
      </pc:sldChg>
      <pc:sldChg chg="del">
        <pc:chgData name="Cheng Fan" userId="73b39abba4055029" providerId="LiveId" clId="{120C2323-0405-4848-BCA0-FB328C6CDE2D}" dt="2020-10-22T01:49:42.971" v="741" actId="2696"/>
        <pc:sldMkLst>
          <pc:docMk/>
          <pc:sldMk cId="3360401164" sldId="1057"/>
        </pc:sldMkLst>
      </pc:sldChg>
      <pc:sldChg chg="delSp modSp add mod">
        <pc:chgData name="Cheng Fan" userId="73b39abba4055029" providerId="LiveId" clId="{120C2323-0405-4848-BCA0-FB328C6CDE2D}" dt="2020-10-26T08:06:53.790" v="2532" actId="20577"/>
        <pc:sldMkLst>
          <pc:docMk/>
          <pc:sldMk cId="3375085551" sldId="1065"/>
        </pc:sldMkLst>
        <pc:spChg chg="mod">
          <ac:chgData name="Cheng Fan" userId="73b39abba4055029" providerId="LiveId" clId="{120C2323-0405-4848-BCA0-FB328C6CDE2D}" dt="2020-10-21T01:28:28.463" v="45" actId="20577"/>
          <ac:spMkLst>
            <pc:docMk/>
            <pc:sldMk cId="3375085551" sldId="1065"/>
            <ac:spMk id="4" creationId="{9F078EC3-00FC-6D4B-9336-1BB438747989}"/>
          </ac:spMkLst>
        </pc:spChg>
        <pc:spChg chg="mod">
          <ac:chgData name="Cheng Fan" userId="73b39abba4055029" providerId="LiveId" clId="{120C2323-0405-4848-BCA0-FB328C6CDE2D}" dt="2020-10-26T08:03:51.961" v="2527"/>
          <ac:spMkLst>
            <pc:docMk/>
            <pc:sldMk cId="3375085551" sldId="1065"/>
            <ac:spMk id="5" creationId="{2072B73E-F511-3647-AB96-C8E53474F49C}"/>
          </ac:spMkLst>
        </pc:spChg>
        <pc:spChg chg="del">
          <ac:chgData name="Cheng Fan" userId="73b39abba4055029" providerId="LiveId" clId="{120C2323-0405-4848-BCA0-FB328C6CDE2D}" dt="2020-10-21T01:28:14.744" v="33" actId="478"/>
          <ac:spMkLst>
            <pc:docMk/>
            <pc:sldMk cId="3375085551" sldId="1065"/>
            <ac:spMk id="8" creationId="{00000000-0000-0000-0000-000000000000}"/>
          </ac:spMkLst>
        </pc:spChg>
        <pc:spChg chg="del">
          <ac:chgData name="Cheng Fan" userId="73b39abba4055029" providerId="LiveId" clId="{120C2323-0405-4848-BCA0-FB328C6CDE2D}" dt="2020-10-21T01:28:09.854" v="32" actId="478"/>
          <ac:spMkLst>
            <pc:docMk/>
            <pc:sldMk cId="3375085551" sldId="1065"/>
            <ac:spMk id="11" creationId="{00000000-0000-0000-0000-000000000000}"/>
          </ac:spMkLst>
        </pc:spChg>
        <pc:spChg chg="mod">
          <ac:chgData name="Cheng Fan" userId="73b39abba4055029" providerId="LiveId" clId="{120C2323-0405-4848-BCA0-FB328C6CDE2D}" dt="2020-10-26T08:06:53.790" v="2532" actId="20577"/>
          <ac:spMkLst>
            <pc:docMk/>
            <pc:sldMk cId="3375085551" sldId="1065"/>
            <ac:spMk id="12" creationId="{A769FA6D-63BB-2049-B3CC-A3243E97C4F5}"/>
          </ac:spMkLst>
        </pc:spChg>
        <pc:picChg chg="del">
          <ac:chgData name="Cheng Fan" userId="73b39abba4055029" providerId="LiveId" clId="{120C2323-0405-4848-BCA0-FB328C6CDE2D}" dt="2020-10-21T01:28:07.293" v="31" actId="478"/>
          <ac:picMkLst>
            <pc:docMk/>
            <pc:sldMk cId="3375085551" sldId="1065"/>
            <ac:picMk id="1030" creationId="{00000000-0000-0000-0000-000000000000}"/>
          </ac:picMkLst>
        </pc:picChg>
      </pc:sldChg>
      <pc:sldChg chg="addSp delSp modSp add del mod">
        <pc:chgData name="Cheng Fan" userId="73b39abba4055029" providerId="LiveId" clId="{120C2323-0405-4848-BCA0-FB328C6CDE2D}" dt="2020-10-22T05:17:51.483" v="1687" actId="2696"/>
        <pc:sldMkLst>
          <pc:docMk/>
          <pc:sldMk cId="2900410749" sldId="1066"/>
        </pc:sldMkLst>
        <pc:spChg chg="mod">
          <ac:chgData name="Cheng Fan" userId="73b39abba4055029" providerId="LiveId" clId="{120C2323-0405-4848-BCA0-FB328C6CDE2D}" dt="2020-10-21T02:11:41.715" v="71" actId="20577"/>
          <ac:spMkLst>
            <pc:docMk/>
            <pc:sldMk cId="2900410749" sldId="1066"/>
            <ac:spMk id="4" creationId="{9F078EC3-00FC-6D4B-9336-1BB438747989}"/>
          </ac:spMkLst>
        </pc:spChg>
        <pc:spChg chg="mod">
          <ac:chgData name="Cheng Fan" userId="73b39abba4055029" providerId="LiveId" clId="{120C2323-0405-4848-BCA0-FB328C6CDE2D}" dt="2020-10-21T02:12:17.968" v="72" actId="14100"/>
          <ac:spMkLst>
            <pc:docMk/>
            <pc:sldMk cId="2900410749" sldId="1066"/>
            <ac:spMk id="5" creationId="{00000000-0000-0000-0000-000000000000}"/>
          </ac:spMkLst>
        </pc:spChg>
        <pc:spChg chg="mod">
          <ac:chgData name="Cheng Fan" userId="73b39abba4055029" providerId="LiveId" clId="{120C2323-0405-4848-BCA0-FB328C6CDE2D}" dt="2020-10-22T05:15:56.640" v="1686" actId="207"/>
          <ac:spMkLst>
            <pc:docMk/>
            <pc:sldMk cId="2900410749" sldId="1066"/>
            <ac:spMk id="6" creationId="{80A5C453-F621-1F4B-8846-875008984E11}"/>
          </ac:spMkLst>
        </pc:spChg>
        <pc:spChg chg="del">
          <ac:chgData name="Cheng Fan" userId="73b39abba4055029" providerId="LiveId" clId="{120C2323-0405-4848-BCA0-FB328C6CDE2D}" dt="2020-10-21T02:11:27.755" v="66" actId="478"/>
          <ac:spMkLst>
            <pc:docMk/>
            <pc:sldMk cId="2900410749" sldId="1066"/>
            <ac:spMk id="11" creationId="{00000000-0000-0000-0000-000000000000}"/>
          </ac:spMkLst>
        </pc:spChg>
        <pc:picChg chg="add mod">
          <ac:chgData name="Cheng Fan" userId="73b39abba4055029" providerId="LiveId" clId="{120C2323-0405-4848-BCA0-FB328C6CDE2D}" dt="2020-10-22T05:13:18.501" v="1681" actId="1076"/>
          <ac:picMkLst>
            <pc:docMk/>
            <pc:sldMk cId="2900410749" sldId="1066"/>
            <ac:picMk id="3" creationId="{330A2F20-1651-4390-AC7A-7BD762B87AB7}"/>
          </ac:picMkLst>
        </pc:picChg>
        <pc:picChg chg="add mod">
          <ac:chgData name="Cheng Fan" userId="73b39abba4055029" providerId="LiveId" clId="{120C2323-0405-4848-BCA0-FB328C6CDE2D}" dt="2020-10-22T05:13:27.031" v="1684" actId="1076"/>
          <ac:picMkLst>
            <pc:docMk/>
            <pc:sldMk cId="2900410749" sldId="1066"/>
            <ac:picMk id="7" creationId="{99986095-9F5C-4D23-A5A4-5BA1CD12FEF3}"/>
          </ac:picMkLst>
        </pc:picChg>
        <pc:picChg chg="del">
          <ac:chgData name="Cheng Fan" userId="73b39abba4055029" providerId="LiveId" clId="{120C2323-0405-4848-BCA0-FB328C6CDE2D}" dt="2020-10-21T02:11:22.780" v="65" actId="478"/>
          <ac:picMkLst>
            <pc:docMk/>
            <pc:sldMk cId="2900410749" sldId="1066"/>
            <ac:picMk id="1026" creationId="{00000000-0000-0000-0000-000000000000}"/>
          </ac:picMkLst>
        </pc:picChg>
      </pc:sldChg>
      <pc:sldChg chg="add">
        <pc:chgData name="Cheng Fan" userId="73b39abba4055029" providerId="LiveId" clId="{120C2323-0405-4848-BCA0-FB328C6CDE2D}" dt="2020-10-22T05:18:09.153" v="1688"/>
        <pc:sldMkLst>
          <pc:docMk/>
          <pc:sldMk cId="3684244728" sldId="1066"/>
        </pc:sldMkLst>
      </pc:sldChg>
      <pc:sldChg chg="modSp add mod">
        <pc:chgData name="Cheng Fan" userId="73b39abba4055029" providerId="LiveId" clId="{120C2323-0405-4848-BCA0-FB328C6CDE2D}" dt="2020-10-26T08:07:52.608" v="2533" actId="14"/>
        <pc:sldMkLst>
          <pc:docMk/>
          <pc:sldMk cId="807662084" sldId="1067"/>
        </pc:sldMkLst>
        <pc:spChg chg="mod">
          <ac:chgData name="Cheng Fan" userId="73b39abba4055029" providerId="LiveId" clId="{120C2323-0405-4848-BCA0-FB328C6CDE2D}" dt="2020-10-21T02:18:11.511" v="130" actId="20577"/>
          <ac:spMkLst>
            <pc:docMk/>
            <pc:sldMk cId="807662084" sldId="1067"/>
            <ac:spMk id="4" creationId="{9F078EC3-00FC-6D4B-9336-1BB438747989}"/>
          </ac:spMkLst>
        </pc:spChg>
        <pc:spChg chg="mod">
          <ac:chgData name="Cheng Fan" userId="73b39abba4055029" providerId="LiveId" clId="{120C2323-0405-4848-BCA0-FB328C6CDE2D}" dt="2020-10-26T08:07:52.608" v="2533" actId="14"/>
          <ac:spMkLst>
            <pc:docMk/>
            <pc:sldMk cId="807662084" sldId="1067"/>
            <ac:spMk id="5" creationId="{00000000-0000-0000-0000-000000000000}"/>
          </ac:spMkLst>
        </pc:spChg>
      </pc:sldChg>
      <pc:sldChg chg="addSp modSp mod">
        <pc:chgData name="Cheng Fan" userId="73b39abba4055029" providerId="LiveId" clId="{120C2323-0405-4848-BCA0-FB328C6CDE2D}" dt="2020-10-22T05:29:10.161" v="1772" actId="14100"/>
        <pc:sldMkLst>
          <pc:docMk/>
          <pc:sldMk cId="4089436730" sldId="1068"/>
        </pc:sldMkLst>
        <pc:spChg chg="mod">
          <ac:chgData name="Cheng Fan" userId="73b39abba4055029" providerId="LiveId" clId="{120C2323-0405-4848-BCA0-FB328C6CDE2D}" dt="2020-10-22T05:28:46.037" v="1767" actId="20577"/>
          <ac:spMkLst>
            <pc:docMk/>
            <pc:sldMk cId="4089436730" sldId="1068"/>
            <ac:spMk id="11" creationId="{00000000-0000-0000-0000-000000000000}"/>
          </ac:spMkLst>
        </pc:spChg>
        <pc:picChg chg="mod">
          <ac:chgData name="Cheng Fan" userId="73b39abba4055029" providerId="LiveId" clId="{120C2323-0405-4848-BCA0-FB328C6CDE2D}" dt="2020-10-22T05:28:58.175" v="1770" actId="1036"/>
          <ac:picMkLst>
            <pc:docMk/>
            <pc:sldMk cId="4089436730" sldId="1068"/>
            <ac:picMk id="3" creationId="{12FEFAFB-FDC7-6241-AA54-A4DBF9D9B197}"/>
          </ac:picMkLst>
        </pc:picChg>
        <pc:picChg chg="add mod">
          <ac:chgData name="Cheng Fan" userId="73b39abba4055029" providerId="LiveId" clId="{120C2323-0405-4848-BCA0-FB328C6CDE2D}" dt="2020-10-22T05:28:58.175" v="1770" actId="1036"/>
          <ac:picMkLst>
            <pc:docMk/>
            <pc:sldMk cId="4089436730" sldId="1068"/>
            <ac:picMk id="5" creationId="{6A9A409F-976E-484D-A1D7-53F26331BBB9}"/>
          </ac:picMkLst>
        </pc:picChg>
        <pc:picChg chg="mod">
          <ac:chgData name="Cheng Fan" userId="73b39abba4055029" providerId="LiveId" clId="{120C2323-0405-4848-BCA0-FB328C6CDE2D}" dt="2020-10-22T05:28:58.175" v="1770" actId="1036"/>
          <ac:picMkLst>
            <pc:docMk/>
            <pc:sldMk cId="4089436730" sldId="1068"/>
            <ac:picMk id="7" creationId="{B3E37014-39DC-7B43-91F4-ADC16A0CF9D2}"/>
          </ac:picMkLst>
        </pc:picChg>
        <pc:picChg chg="add mod">
          <ac:chgData name="Cheng Fan" userId="73b39abba4055029" providerId="LiveId" clId="{120C2323-0405-4848-BCA0-FB328C6CDE2D}" dt="2020-10-22T05:28:58.175" v="1770" actId="1036"/>
          <ac:picMkLst>
            <pc:docMk/>
            <pc:sldMk cId="4089436730" sldId="1068"/>
            <ac:picMk id="8" creationId="{844FD6E0-DF43-4E10-A57F-E0959D874768}"/>
          </ac:picMkLst>
        </pc:picChg>
        <pc:picChg chg="mod">
          <ac:chgData name="Cheng Fan" userId="73b39abba4055029" providerId="LiveId" clId="{120C2323-0405-4848-BCA0-FB328C6CDE2D}" dt="2020-10-22T05:29:10.161" v="1772" actId="14100"/>
          <ac:picMkLst>
            <pc:docMk/>
            <pc:sldMk cId="4089436730" sldId="1068"/>
            <ac:picMk id="12" creationId="{737F8945-4E37-874E-89A2-F37F02EFB78B}"/>
          </ac:picMkLst>
        </pc:picChg>
        <pc:picChg chg="mod">
          <ac:chgData name="Cheng Fan" userId="73b39abba4055029" providerId="LiveId" clId="{120C2323-0405-4848-BCA0-FB328C6CDE2D}" dt="2020-10-22T05:28:58.175" v="1770" actId="1036"/>
          <ac:picMkLst>
            <pc:docMk/>
            <pc:sldMk cId="4089436730" sldId="1068"/>
            <ac:picMk id="14" creationId="{18E4BB9B-06D5-5E4D-995B-39E022ACA3FF}"/>
          </ac:picMkLst>
        </pc:picChg>
      </pc:sldChg>
      <pc:sldChg chg="modSp mod">
        <pc:chgData name="Cheng Fan" userId="73b39abba4055029" providerId="LiveId" clId="{120C2323-0405-4848-BCA0-FB328C6CDE2D}" dt="2020-10-22T05:36:56.151" v="1883" actId="20577"/>
        <pc:sldMkLst>
          <pc:docMk/>
          <pc:sldMk cId="2221983245" sldId="1069"/>
        </pc:sldMkLst>
        <pc:spChg chg="mod">
          <ac:chgData name="Cheng Fan" userId="73b39abba4055029" providerId="LiveId" clId="{120C2323-0405-4848-BCA0-FB328C6CDE2D}" dt="2020-10-22T05:33:50.732" v="1847" actId="20577"/>
          <ac:spMkLst>
            <pc:docMk/>
            <pc:sldMk cId="2221983245" sldId="1069"/>
            <ac:spMk id="9" creationId="{5F22D753-3C2D-C743-900D-28805323699A}"/>
          </ac:spMkLst>
        </pc:spChg>
        <pc:spChg chg="mod">
          <ac:chgData name="Cheng Fan" userId="73b39abba4055029" providerId="LiveId" clId="{120C2323-0405-4848-BCA0-FB328C6CDE2D}" dt="2020-10-22T05:36:56.151" v="1883" actId="20577"/>
          <ac:spMkLst>
            <pc:docMk/>
            <pc:sldMk cId="2221983245" sldId="1069"/>
            <ac:spMk id="10" creationId="{61BD270F-476A-6E44-A846-AD766F5721DE}"/>
          </ac:spMkLst>
        </pc:spChg>
        <pc:picChg chg="mod">
          <ac:chgData name="Cheng Fan" userId="73b39abba4055029" providerId="LiveId" clId="{120C2323-0405-4848-BCA0-FB328C6CDE2D}" dt="2020-10-22T05:33:11.417" v="1803" actId="14100"/>
          <ac:picMkLst>
            <pc:docMk/>
            <pc:sldMk cId="2221983245" sldId="1069"/>
            <ac:picMk id="3" creationId="{DF22A74B-232E-834D-82EC-0823552ADD2D}"/>
          </ac:picMkLst>
        </pc:picChg>
        <pc:picChg chg="mod">
          <ac:chgData name="Cheng Fan" userId="73b39abba4055029" providerId="LiveId" clId="{120C2323-0405-4848-BCA0-FB328C6CDE2D}" dt="2020-10-22T05:33:22.966" v="1806" actId="14100"/>
          <ac:picMkLst>
            <pc:docMk/>
            <pc:sldMk cId="2221983245" sldId="1069"/>
            <ac:picMk id="6" creationId="{9FA4F2D1-30EF-414D-8F56-5B123D0D38A8}"/>
          </ac:picMkLst>
        </pc:picChg>
        <pc:picChg chg="mod">
          <ac:chgData name="Cheng Fan" userId="73b39abba4055029" providerId="LiveId" clId="{120C2323-0405-4848-BCA0-FB328C6CDE2D}" dt="2020-10-22T05:33:27.827" v="1807" actId="1076"/>
          <ac:picMkLst>
            <pc:docMk/>
            <pc:sldMk cId="2221983245" sldId="1069"/>
            <ac:picMk id="8" creationId="{30CECE12-F7A4-A948-956B-B28A22AC8A75}"/>
          </ac:picMkLst>
        </pc:picChg>
      </pc:sldChg>
      <pc:sldChg chg="modSp mod">
        <pc:chgData name="Cheng Fan" userId="73b39abba4055029" providerId="LiveId" clId="{120C2323-0405-4848-BCA0-FB328C6CDE2D}" dt="2020-10-22T05:38:16.520" v="1898" actId="14100"/>
        <pc:sldMkLst>
          <pc:docMk/>
          <pc:sldMk cId="1751177945" sldId="1070"/>
        </pc:sldMkLst>
        <pc:spChg chg="mod">
          <ac:chgData name="Cheng Fan" userId="73b39abba4055029" providerId="LiveId" clId="{120C2323-0405-4848-BCA0-FB328C6CDE2D}" dt="2020-10-22T05:38:16.520" v="1898" actId="14100"/>
          <ac:spMkLst>
            <pc:docMk/>
            <pc:sldMk cId="1751177945" sldId="1070"/>
            <ac:spMk id="9" creationId="{A15746B0-612E-7348-967B-CBE8F9641399}"/>
          </ac:spMkLst>
        </pc:spChg>
        <pc:picChg chg="mod">
          <ac:chgData name="Cheng Fan" userId="73b39abba4055029" providerId="LiveId" clId="{120C2323-0405-4848-BCA0-FB328C6CDE2D}" dt="2020-10-22T05:37:54.801" v="1892" actId="1076"/>
          <ac:picMkLst>
            <pc:docMk/>
            <pc:sldMk cId="1751177945" sldId="1070"/>
            <ac:picMk id="3" creationId="{01203977-C9EB-1A46-A274-4C34E31B1713}"/>
          </ac:picMkLst>
        </pc:picChg>
        <pc:picChg chg="mod">
          <ac:chgData name="Cheng Fan" userId="73b39abba4055029" providerId="LiveId" clId="{120C2323-0405-4848-BCA0-FB328C6CDE2D}" dt="2020-10-22T05:38:07.107" v="1895" actId="1076"/>
          <ac:picMkLst>
            <pc:docMk/>
            <pc:sldMk cId="1751177945" sldId="1070"/>
            <ac:picMk id="6" creationId="{6F295BAA-0BD7-0D4B-9A49-2A435502A9E2}"/>
          </ac:picMkLst>
        </pc:picChg>
        <pc:picChg chg="mod">
          <ac:chgData name="Cheng Fan" userId="73b39abba4055029" providerId="LiveId" clId="{120C2323-0405-4848-BCA0-FB328C6CDE2D}" dt="2020-10-22T05:38:09.903" v="1896" actId="1076"/>
          <ac:picMkLst>
            <pc:docMk/>
            <pc:sldMk cId="1751177945" sldId="1070"/>
            <ac:picMk id="8" creationId="{B6ACB918-E6F5-A24A-B60C-C6276211F3C7}"/>
          </ac:picMkLst>
        </pc:picChg>
      </pc:sldChg>
      <pc:sldChg chg="addSp modSp mod">
        <pc:chgData name="Cheng Fan" userId="73b39abba4055029" providerId="LiveId" clId="{120C2323-0405-4848-BCA0-FB328C6CDE2D}" dt="2020-10-26T03:08:08.307" v="2445" actId="20577"/>
        <pc:sldMkLst>
          <pc:docMk/>
          <pc:sldMk cId="2179473965" sldId="1071"/>
        </pc:sldMkLst>
        <pc:spChg chg="add mod">
          <ac:chgData name="Cheng Fan" userId="73b39abba4055029" providerId="LiveId" clId="{120C2323-0405-4848-BCA0-FB328C6CDE2D}" dt="2020-10-22T05:39:21.012" v="1940" actId="14100"/>
          <ac:spMkLst>
            <pc:docMk/>
            <pc:sldMk cId="2179473965" sldId="1071"/>
            <ac:spMk id="2" creationId="{DB7293DC-B8AA-471D-B5EA-F91E4E49B5B5}"/>
          </ac:spMkLst>
        </pc:spChg>
        <pc:spChg chg="add mod">
          <ac:chgData name="Cheng Fan" userId="73b39abba4055029" providerId="LiveId" clId="{120C2323-0405-4848-BCA0-FB328C6CDE2D}" dt="2020-10-26T03:08:08.307" v="2445" actId="20577"/>
          <ac:spMkLst>
            <pc:docMk/>
            <pc:sldMk cId="2179473965" sldId="1071"/>
            <ac:spMk id="5" creationId="{8C3E509C-D877-4767-A68F-BEC02C5D7452}"/>
          </ac:spMkLst>
        </pc:spChg>
        <pc:picChg chg="mod">
          <ac:chgData name="Cheng Fan" userId="73b39abba4055029" providerId="LiveId" clId="{120C2323-0405-4848-BCA0-FB328C6CDE2D}" dt="2020-10-22T05:39:25.146" v="1941" actId="1076"/>
          <ac:picMkLst>
            <pc:docMk/>
            <pc:sldMk cId="2179473965" sldId="1071"/>
            <ac:picMk id="8" creationId="{200E7DF3-7D83-1A45-A3C9-5E18CB8AD488}"/>
          </ac:picMkLst>
        </pc:picChg>
      </pc:sldChg>
      <pc:sldChg chg="addSp modSp mod">
        <pc:chgData name="Cheng Fan" userId="73b39abba4055029" providerId="LiveId" clId="{120C2323-0405-4848-BCA0-FB328C6CDE2D}" dt="2020-10-22T05:40:43.039" v="2046" actId="20577"/>
        <pc:sldMkLst>
          <pc:docMk/>
          <pc:sldMk cId="3373148385" sldId="1072"/>
        </pc:sldMkLst>
        <pc:spChg chg="add mod">
          <ac:chgData name="Cheng Fan" userId="73b39abba4055029" providerId="LiveId" clId="{120C2323-0405-4848-BCA0-FB328C6CDE2D}" dt="2020-10-22T05:40:43.039" v="2046" actId="20577"/>
          <ac:spMkLst>
            <pc:docMk/>
            <pc:sldMk cId="3373148385" sldId="1072"/>
            <ac:spMk id="2" creationId="{9482E60B-5A4D-490F-A6EF-399254236C43}"/>
          </ac:spMkLst>
        </pc:spChg>
      </pc:sldChg>
      <pc:sldChg chg="addSp modSp mod ord">
        <pc:chgData name="Cheng Fan" userId="73b39abba4055029" providerId="LiveId" clId="{120C2323-0405-4848-BCA0-FB328C6CDE2D}" dt="2020-10-26T01:58:50.530" v="2379" actId="20577"/>
        <pc:sldMkLst>
          <pc:docMk/>
          <pc:sldMk cId="1717670985" sldId="1073"/>
        </pc:sldMkLst>
        <pc:spChg chg="add mod">
          <ac:chgData name="Cheng Fan" userId="73b39abba4055029" providerId="LiveId" clId="{120C2323-0405-4848-BCA0-FB328C6CDE2D}" dt="2020-10-26T01:58:50.530" v="2379" actId="20577"/>
          <ac:spMkLst>
            <pc:docMk/>
            <pc:sldMk cId="1717670985" sldId="1073"/>
            <ac:spMk id="2" creationId="{81D4C924-140B-4E58-BF41-637AD53AC8BC}"/>
          </ac:spMkLst>
        </pc:spChg>
        <pc:spChg chg="mod">
          <ac:chgData name="Cheng Fan" userId="73b39abba4055029" providerId="LiveId" clId="{120C2323-0405-4848-BCA0-FB328C6CDE2D}" dt="2020-10-22T02:26:00.692" v="1253" actId="20577"/>
          <ac:spMkLst>
            <pc:docMk/>
            <pc:sldMk cId="1717670985" sldId="1073"/>
            <ac:spMk id="4" creationId="{9F078EC3-00FC-6D4B-9336-1BB438747989}"/>
          </ac:spMkLst>
        </pc:spChg>
      </pc:sldChg>
      <pc:sldChg chg="modSp mod">
        <pc:chgData name="Cheng Fan" userId="73b39abba4055029" providerId="LiveId" clId="{120C2323-0405-4848-BCA0-FB328C6CDE2D}" dt="2020-10-22T02:56:23.475" v="1358" actId="20577"/>
        <pc:sldMkLst>
          <pc:docMk/>
          <pc:sldMk cId="3633999504" sldId="1074"/>
        </pc:sldMkLst>
        <pc:spChg chg="mod">
          <ac:chgData name="Cheng Fan" userId="73b39abba4055029" providerId="LiveId" clId="{120C2323-0405-4848-BCA0-FB328C6CDE2D}" dt="2020-10-22T02:56:23.475" v="1358" actId="20577"/>
          <ac:spMkLst>
            <pc:docMk/>
            <pc:sldMk cId="3633999504" sldId="1074"/>
            <ac:spMk id="4" creationId="{9F078EC3-00FC-6D4B-9336-1BB438747989}"/>
          </ac:spMkLst>
        </pc:spChg>
      </pc:sldChg>
      <pc:sldChg chg="modSp mod">
        <pc:chgData name="Cheng Fan" userId="73b39abba4055029" providerId="LiveId" clId="{120C2323-0405-4848-BCA0-FB328C6CDE2D}" dt="2020-10-22T02:57:33.423" v="1394" actId="20577"/>
        <pc:sldMkLst>
          <pc:docMk/>
          <pc:sldMk cId="2219380885" sldId="1075"/>
        </pc:sldMkLst>
        <pc:spChg chg="mod">
          <ac:chgData name="Cheng Fan" userId="73b39abba4055029" providerId="LiveId" clId="{120C2323-0405-4848-BCA0-FB328C6CDE2D}" dt="2020-10-22T02:57:33.423" v="1394" actId="20577"/>
          <ac:spMkLst>
            <pc:docMk/>
            <pc:sldMk cId="2219380885" sldId="1075"/>
            <ac:spMk id="4" creationId="{9F078EC3-00FC-6D4B-9336-1BB438747989}"/>
          </ac:spMkLst>
        </pc:spChg>
      </pc:sldChg>
      <pc:sldChg chg="modSp mod">
        <pc:chgData name="Cheng Fan" userId="73b39abba4055029" providerId="LiveId" clId="{120C2323-0405-4848-BCA0-FB328C6CDE2D}" dt="2020-10-22T05:43:44.596" v="2110" actId="20577"/>
        <pc:sldMkLst>
          <pc:docMk/>
          <pc:sldMk cId="3908996218" sldId="1079"/>
        </pc:sldMkLst>
        <pc:spChg chg="mod">
          <ac:chgData name="Cheng Fan" userId="73b39abba4055029" providerId="LiveId" clId="{120C2323-0405-4848-BCA0-FB328C6CDE2D}" dt="2020-10-22T05:43:44.596" v="2110" actId="20577"/>
          <ac:spMkLst>
            <pc:docMk/>
            <pc:sldMk cId="3908996218" sldId="1079"/>
            <ac:spMk id="8" creationId="{00000000-0000-0000-0000-000000000000}"/>
          </ac:spMkLst>
        </pc:spChg>
      </pc:sldChg>
      <pc:sldChg chg="addSp delSp modSp add del mod">
        <pc:chgData name="Cheng Fan" userId="73b39abba4055029" providerId="LiveId" clId="{120C2323-0405-4848-BCA0-FB328C6CDE2D}" dt="2020-10-22T02:16:57.244" v="1087" actId="47"/>
        <pc:sldMkLst>
          <pc:docMk/>
          <pc:sldMk cId="26967933" sldId="1080"/>
        </pc:sldMkLst>
        <pc:picChg chg="add del mod">
          <ac:chgData name="Cheng Fan" userId="73b39abba4055029" providerId="LiveId" clId="{120C2323-0405-4848-BCA0-FB328C6CDE2D}" dt="2020-10-22T02:16:45.082" v="1086" actId="1035"/>
          <ac:picMkLst>
            <pc:docMk/>
            <pc:sldMk cId="26967933" sldId="1080"/>
            <ac:picMk id="3" creationId="{C6119D6D-3836-3A44-AE0D-B26CBB2BCC60}"/>
          </ac:picMkLst>
        </pc:picChg>
      </pc:sldChg>
      <pc:sldChg chg="delSp modSp add del mod">
        <pc:chgData name="Cheng Fan" userId="73b39abba4055029" providerId="LiveId" clId="{120C2323-0405-4848-BCA0-FB328C6CDE2D}" dt="2020-10-26T03:05:12.750" v="2381" actId="2696"/>
        <pc:sldMkLst>
          <pc:docMk/>
          <pc:sldMk cId="159656674" sldId="1081"/>
        </pc:sldMkLst>
        <pc:spChg chg="mod">
          <ac:chgData name="Cheng Fan" userId="73b39abba4055029" providerId="LiveId" clId="{120C2323-0405-4848-BCA0-FB328C6CDE2D}" dt="2020-10-22T02:18:19.276" v="1245" actId="20577"/>
          <ac:spMkLst>
            <pc:docMk/>
            <pc:sldMk cId="159656674" sldId="1081"/>
            <ac:spMk id="6" creationId="{00000000-0000-0000-0000-000000000000}"/>
          </ac:spMkLst>
        </pc:spChg>
        <pc:picChg chg="del">
          <ac:chgData name="Cheng Fan" userId="73b39abba4055029" providerId="LiveId" clId="{120C2323-0405-4848-BCA0-FB328C6CDE2D}" dt="2020-10-22T02:12:29.483" v="1054" actId="478"/>
          <ac:picMkLst>
            <pc:docMk/>
            <pc:sldMk cId="159656674" sldId="1081"/>
            <ac:picMk id="5" creationId="{FF5AA3EC-A999-45C1-8343-C6ADBB137309}"/>
          </ac:picMkLst>
        </pc:picChg>
      </pc:sldChg>
      <pc:sldChg chg="modSp add mod">
        <pc:chgData name="Cheng Fan" userId="73b39abba4055029" providerId="LiveId" clId="{120C2323-0405-4848-BCA0-FB328C6CDE2D}" dt="2020-10-25T13:31:52.919" v="2120" actId="20577"/>
        <pc:sldMkLst>
          <pc:docMk/>
          <pc:sldMk cId="575912532" sldId="1082"/>
        </pc:sldMkLst>
        <pc:spChg chg="mod">
          <ac:chgData name="Cheng Fan" userId="73b39abba4055029" providerId="LiveId" clId="{120C2323-0405-4848-BCA0-FB328C6CDE2D}" dt="2020-10-25T13:31:52.919" v="2120" actId="20577"/>
          <ac:spMkLst>
            <pc:docMk/>
            <pc:sldMk cId="575912532" sldId="1082"/>
            <ac:spMk id="4" creationId="{9F078EC3-00FC-6D4B-9336-1BB438747989}"/>
          </ac:spMkLst>
        </pc:spChg>
      </pc:sldChg>
      <pc:sldChg chg="addSp delSp modSp add mod">
        <pc:chgData name="Cheng Fan" userId="73b39abba4055029" providerId="LiveId" clId="{120C2323-0405-4848-BCA0-FB328C6CDE2D}" dt="2020-10-25T15:30:31.661" v="2357"/>
        <pc:sldMkLst>
          <pc:docMk/>
          <pc:sldMk cId="924100607" sldId="1083"/>
        </pc:sldMkLst>
        <pc:spChg chg="add mod">
          <ac:chgData name="Cheng Fan" userId="73b39abba4055029" providerId="LiveId" clId="{120C2323-0405-4848-BCA0-FB328C6CDE2D}" dt="2020-10-25T15:30:31.661" v="2357"/>
          <ac:spMkLst>
            <pc:docMk/>
            <pc:sldMk cId="924100607" sldId="1083"/>
            <ac:spMk id="3" creationId="{9EBFBA2C-008F-4DAF-BA19-31C4AF44F265}"/>
          </ac:spMkLst>
        </pc:spChg>
        <pc:spChg chg="mod">
          <ac:chgData name="Cheng Fan" userId="73b39abba4055029" providerId="LiveId" clId="{120C2323-0405-4848-BCA0-FB328C6CDE2D}" dt="2020-10-25T15:12:42.087" v="2309" actId="20577"/>
          <ac:spMkLst>
            <pc:docMk/>
            <pc:sldMk cId="924100607" sldId="1083"/>
            <ac:spMk id="4" creationId="{9F078EC3-00FC-6D4B-9336-1BB438747989}"/>
          </ac:spMkLst>
        </pc:spChg>
        <pc:spChg chg="add del">
          <ac:chgData name="Cheng Fan" userId="73b39abba4055029" providerId="LiveId" clId="{120C2323-0405-4848-BCA0-FB328C6CDE2D}" dt="2020-10-25T14:22:26.998" v="2165" actId="22"/>
          <ac:spMkLst>
            <pc:docMk/>
            <pc:sldMk cId="924100607" sldId="1083"/>
            <ac:spMk id="7" creationId="{52808C3C-83B1-48CB-A541-B77D25FD1BE0}"/>
          </ac:spMkLst>
        </pc:spChg>
        <pc:picChg chg="del">
          <ac:chgData name="Cheng Fan" userId="73b39abba4055029" providerId="LiveId" clId="{120C2323-0405-4848-BCA0-FB328C6CDE2D}" dt="2020-10-25T14:17:10.735" v="2161" actId="478"/>
          <ac:picMkLst>
            <pc:docMk/>
            <pc:sldMk cId="924100607" sldId="1083"/>
            <ac:picMk id="5" creationId="{FF5AA3EC-A999-45C1-8343-C6ADBB137309}"/>
          </ac:picMkLst>
        </pc:picChg>
        <pc:picChg chg="del">
          <ac:chgData name="Cheng Fan" userId="73b39abba4055029" providerId="LiveId" clId="{120C2323-0405-4848-BCA0-FB328C6CDE2D}" dt="2020-10-25T14:17:12.549" v="2162" actId="478"/>
          <ac:picMkLst>
            <pc:docMk/>
            <pc:sldMk cId="924100607" sldId="1083"/>
            <ac:picMk id="9" creationId="{A1D43B8D-661B-486A-94E0-C1DF727A7CBE}"/>
          </ac:picMkLst>
        </pc:picChg>
        <pc:picChg chg="del">
          <ac:chgData name="Cheng Fan" userId="73b39abba4055029" providerId="LiveId" clId="{120C2323-0405-4848-BCA0-FB328C6CDE2D}" dt="2020-10-25T14:17:14.227" v="2163" actId="478"/>
          <ac:picMkLst>
            <pc:docMk/>
            <pc:sldMk cId="924100607" sldId="1083"/>
            <ac:picMk id="11" creationId="{AE17C236-AD31-4377-B913-C5D6AA5D9BA3}"/>
          </ac:picMkLst>
        </pc:picChg>
      </pc:sldChg>
      <pc:sldChg chg="addSp modSp add del mod">
        <pc:chgData name="Cheng Fan" userId="73b39abba4055029" providerId="LiveId" clId="{120C2323-0405-4848-BCA0-FB328C6CDE2D}" dt="2020-10-26T03:05:12.750" v="2381" actId="2696"/>
        <pc:sldMkLst>
          <pc:docMk/>
          <pc:sldMk cId="1745536069" sldId="1084"/>
        </pc:sldMkLst>
        <pc:spChg chg="mod">
          <ac:chgData name="Cheng Fan" userId="73b39abba4055029" providerId="LiveId" clId="{120C2323-0405-4848-BCA0-FB328C6CDE2D}" dt="2020-10-25T14:29:02.289" v="2198" actId="20577"/>
          <ac:spMkLst>
            <pc:docMk/>
            <pc:sldMk cId="1745536069" sldId="1084"/>
            <ac:spMk id="4" creationId="{9F078EC3-00FC-6D4B-9336-1BB438747989}"/>
          </ac:spMkLst>
        </pc:spChg>
        <pc:picChg chg="add mod">
          <ac:chgData name="Cheng Fan" userId="73b39abba4055029" providerId="LiveId" clId="{120C2323-0405-4848-BCA0-FB328C6CDE2D}" dt="2020-10-25T14:39:42.277" v="2201" actId="1076"/>
          <ac:picMkLst>
            <pc:docMk/>
            <pc:sldMk cId="1745536069" sldId="1084"/>
            <ac:picMk id="3" creationId="{ED84EAFB-E580-4DCF-9F79-BCD8C26BD5FE}"/>
          </ac:picMkLst>
        </pc:picChg>
        <pc:picChg chg="add mod">
          <ac:chgData name="Cheng Fan" userId="73b39abba4055029" providerId="LiveId" clId="{120C2323-0405-4848-BCA0-FB328C6CDE2D}" dt="2020-10-25T14:40:12.669" v="2205" actId="1076"/>
          <ac:picMkLst>
            <pc:docMk/>
            <pc:sldMk cId="1745536069" sldId="1084"/>
            <ac:picMk id="6" creationId="{88924EF1-5FA1-494C-A291-EC23FA43CAC2}"/>
          </ac:picMkLst>
        </pc:picChg>
      </pc:sldChg>
      <pc:sldChg chg="addSp delSp modSp add mod">
        <pc:chgData name="Cheng Fan" userId="73b39abba4055029" providerId="LiveId" clId="{120C2323-0405-4848-BCA0-FB328C6CDE2D}" dt="2020-10-26T03:06:26.995" v="2388" actId="20577"/>
        <pc:sldMkLst>
          <pc:docMk/>
          <pc:sldMk cId="491353550" sldId="1085"/>
        </pc:sldMkLst>
        <pc:spChg chg="mod">
          <ac:chgData name="Cheng Fan" userId="73b39abba4055029" providerId="LiveId" clId="{120C2323-0405-4848-BCA0-FB328C6CDE2D}" dt="2020-10-26T03:06:26.995" v="2388" actId="20577"/>
          <ac:spMkLst>
            <pc:docMk/>
            <pc:sldMk cId="491353550" sldId="1085"/>
            <ac:spMk id="4" creationId="{9F078EC3-00FC-6D4B-9336-1BB438747989}"/>
          </ac:spMkLst>
        </pc:spChg>
        <pc:spChg chg="mod">
          <ac:chgData name="Cheng Fan" userId="73b39abba4055029" providerId="LiveId" clId="{120C2323-0405-4848-BCA0-FB328C6CDE2D}" dt="2020-10-25T14:44:23.594" v="2241" actId="20577"/>
          <ac:spMkLst>
            <pc:docMk/>
            <pc:sldMk cId="491353550" sldId="1085"/>
            <ac:spMk id="6" creationId="{00000000-0000-0000-0000-000000000000}"/>
          </ac:spMkLst>
        </pc:spChg>
        <pc:picChg chg="add mod">
          <ac:chgData name="Cheng Fan" userId="73b39abba4055029" providerId="LiveId" clId="{120C2323-0405-4848-BCA0-FB328C6CDE2D}" dt="2020-10-25T14:55:51.120" v="2246" actId="1076"/>
          <ac:picMkLst>
            <pc:docMk/>
            <pc:sldMk cId="491353550" sldId="1085"/>
            <ac:picMk id="3" creationId="{0A40B453-9C8F-4C40-9631-FB372AF8D710}"/>
          </ac:picMkLst>
        </pc:picChg>
        <pc:picChg chg="del">
          <ac:chgData name="Cheng Fan" userId="73b39abba4055029" providerId="LiveId" clId="{120C2323-0405-4848-BCA0-FB328C6CDE2D}" dt="2020-10-25T14:44:10.236" v="2232" actId="478"/>
          <ac:picMkLst>
            <pc:docMk/>
            <pc:sldMk cId="491353550" sldId="1085"/>
            <ac:picMk id="5" creationId="{00000000-0000-0000-0000-000000000000}"/>
          </ac:picMkLst>
        </pc:picChg>
        <pc:picChg chg="del">
          <ac:chgData name="Cheng Fan" userId="73b39abba4055029" providerId="LiveId" clId="{120C2323-0405-4848-BCA0-FB328C6CDE2D}" dt="2020-10-25T14:44:12.034" v="2233" actId="478"/>
          <ac:picMkLst>
            <pc:docMk/>
            <pc:sldMk cId="491353550" sldId="1085"/>
            <ac:picMk id="7" creationId="{00000000-0000-0000-0000-000000000000}"/>
          </ac:picMkLst>
        </pc:picChg>
        <pc:picChg chg="add mod">
          <ac:chgData name="Cheng Fan" userId="73b39abba4055029" providerId="LiveId" clId="{120C2323-0405-4848-BCA0-FB328C6CDE2D}" dt="2020-10-25T14:56:56.170" v="2250" actId="1076"/>
          <ac:picMkLst>
            <pc:docMk/>
            <pc:sldMk cId="491353550" sldId="1085"/>
            <ac:picMk id="9" creationId="{D50494DB-F54B-46C7-B9BC-0C6603A0B970}"/>
          </ac:picMkLst>
        </pc:picChg>
        <pc:picChg chg="add del mod">
          <ac:chgData name="Cheng Fan" userId="73b39abba4055029" providerId="LiveId" clId="{120C2323-0405-4848-BCA0-FB328C6CDE2D}" dt="2020-10-25T15:06:34.846" v="2262" actId="478"/>
          <ac:picMkLst>
            <pc:docMk/>
            <pc:sldMk cId="491353550" sldId="1085"/>
            <ac:picMk id="11" creationId="{B6BB24A3-EBFE-403D-84FB-085F6337DDAC}"/>
          </ac:picMkLst>
        </pc:picChg>
        <pc:picChg chg="add mod">
          <ac:chgData name="Cheng Fan" userId="73b39abba4055029" providerId="LiveId" clId="{120C2323-0405-4848-BCA0-FB328C6CDE2D}" dt="2020-10-25T15:07:35.283" v="2277" actId="1076"/>
          <ac:picMkLst>
            <pc:docMk/>
            <pc:sldMk cId="491353550" sldId="1085"/>
            <ac:picMk id="13" creationId="{EC284FE8-8959-4445-A5F0-E3836F20D77D}"/>
          </ac:picMkLst>
        </pc:picChg>
        <pc:picChg chg="add mod">
          <ac:chgData name="Cheng Fan" userId="73b39abba4055029" providerId="LiveId" clId="{120C2323-0405-4848-BCA0-FB328C6CDE2D}" dt="2020-10-25T15:06:40.907" v="2267" actId="1076"/>
          <ac:picMkLst>
            <pc:docMk/>
            <pc:sldMk cId="491353550" sldId="1085"/>
            <ac:picMk id="15" creationId="{8C86D43E-D5C1-45E7-935F-8F8AA67F7EB5}"/>
          </ac:picMkLst>
        </pc:picChg>
        <pc:picChg chg="add mod">
          <ac:chgData name="Cheng Fan" userId="73b39abba4055029" providerId="LiveId" clId="{120C2323-0405-4848-BCA0-FB328C6CDE2D}" dt="2020-10-25T15:08:57.483" v="2279" actId="1076"/>
          <ac:picMkLst>
            <pc:docMk/>
            <pc:sldMk cId="491353550" sldId="1085"/>
            <ac:picMk id="17" creationId="{9990B3D3-E446-418C-ABB0-D311431902BA}"/>
          </ac:picMkLst>
        </pc:picChg>
        <pc:picChg chg="add mod">
          <ac:chgData name="Cheng Fan" userId="73b39abba4055029" providerId="LiveId" clId="{120C2323-0405-4848-BCA0-FB328C6CDE2D}" dt="2020-10-25T15:09:11.826" v="2281" actId="1076"/>
          <ac:picMkLst>
            <pc:docMk/>
            <pc:sldMk cId="491353550" sldId="1085"/>
            <ac:picMk id="19" creationId="{0CAFA70C-736F-4743-AB87-BDB1FED33580}"/>
          </ac:picMkLst>
        </pc:picChg>
      </pc:sldChg>
      <pc:sldChg chg="addSp delSp modSp new mod">
        <pc:chgData name="Cheng Fan" userId="73b39abba4055029" providerId="LiveId" clId="{120C2323-0405-4848-BCA0-FB328C6CDE2D}" dt="2020-10-26T03:10:44.042" v="2526" actId="20577"/>
        <pc:sldMkLst>
          <pc:docMk/>
          <pc:sldMk cId="3023993006" sldId="1086"/>
        </pc:sldMkLst>
        <pc:spChg chg="del">
          <ac:chgData name="Cheng Fan" userId="73b39abba4055029" providerId="LiveId" clId="{120C2323-0405-4848-BCA0-FB328C6CDE2D}" dt="2020-10-26T03:09:36.501" v="2447" actId="478"/>
          <ac:spMkLst>
            <pc:docMk/>
            <pc:sldMk cId="3023993006" sldId="1086"/>
            <ac:spMk id="2" creationId="{FAAE123B-25CE-4D23-9B68-11B4D31BDCF1}"/>
          </ac:spMkLst>
        </pc:spChg>
        <pc:spChg chg="del mod">
          <ac:chgData name="Cheng Fan" userId="73b39abba4055029" providerId="LiveId" clId="{120C2323-0405-4848-BCA0-FB328C6CDE2D}" dt="2020-10-26T03:09:40.176" v="2449" actId="478"/>
          <ac:spMkLst>
            <pc:docMk/>
            <pc:sldMk cId="3023993006" sldId="1086"/>
            <ac:spMk id="3" creationId="{833B47FC-3992-4DE4-8208-68F799F8F6DA}"/>
          </ac:spMkLst>
        </pc:spChg>
        <pc:spChg chg="add mod">
          <ac:chgData name="Cheng Fan" userId="73b39abba4055029" providerId="LiveId" clId="{120C2323-0405-4848-BCA0-FB328C6CDE2D}" dt="2020-10-26T03:10:44.042" v="2526" actId="20577"/>
          <ac:spMkLst>
            <pc:docMk/>
            <pc:sldMk cId="3023993006" sldId="1086"/>
            <ac:spMk id="5" creationId="{6403896B-A1FA-4BD8-B23F-D5B78C95D3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11/8/22</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7A269-F6E1-4C6C-A919-D1B026D69C3F}" type="slidenum">
              <a:rPr lang="en-US" smtClean="0"/>
              <a:t>21</a:t>
            </a:fld>
            <a:endParaRPr lang="en-US"/>
          </a:p>
        </p:txBody>
      </p:sp>
    </p:spTree>
    <p:extLst>
      <p:ext uri="{BB962C8B-B14F-4D97-AF65-F5344CB8AC3E}">
        <p14:creationId xmlns:p14="http://schemas.microsoft.com/office/powerpoint/2010/main" val="219713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27</a:t>
            </a:fld>
            <a:endParaRPr lang="en-US"/>
          </a:p>
        </p:txBody>
      </p:sp>
    </p:spTree>
    <p:extLst>
      <p:ext uri="{BB962C8B-B14F-4D97-AF65-F5344CB8AC3E}">
        <p14:creationId xmlns:p14="http://schemas.microsoft.com/office/powerpoint/2010/main" val="197518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38</a:t>
            </a:fld>
            <a:endParaRPr lang="en-US"/>
          </a:p>
        </p:txBody>
      </p:sp>
    </p:spTree>
    <p:extLst>
      <p:ext uri="{BB962C8B-B14F-4D97-AF65-F5344CB8AC3E}">
        <p14:creationId xmlns:p14="http://schemas.microsoft.com/office/powerpoint/2010/main" val="333553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tmp"/></Relationships>
</file>

<file path=ppt/slides/_rels/slide18.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7.xml"/><Relationship Id="rId5" Type="http://schemas.openxmlformats.org/officeDocument/2006/relationships/image" Target="../media/image36.tmp"/><Relationship Id="rId4" Type="http://schemas.openxmlformats.org/officeDocument/2006/relationships/image" Target="../media/image35.tmp"/></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3.tmp"/></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tmp"/><Relationship Id="rId4" Type="http://schemas.openxmlformats.org/officeDocument/2006/relationships/image" Target="../media/image56.tmp"/></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image" Target="../media/image63.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image" Target="../media/image68.tmp"/><Relationship Id="rId1" Type="http://schemas.openxmlformats.org/officeDocument/2006/relationships/slideLayout" Target="../slideLayouts/slideLayout7.xml"/><Relationship Id="rId4" Type="http://schemas.openxmlformats.org/officeDocument/2006/relationships/image" Target="../media/image70.tmp"/></Relationships>
</file>

<file path=ppt/slides/_rels/slide38.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3.tmp"/><Relationship Id="rId4" Type="http://schemas.openxmlformats.org/officeDocument/2006/relationships/image" Target="../media/image72.tmp"/></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4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docs.python.org/3/reference/datamodel.html"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4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7" Type="http://schemas.openxmlformats.org/officeDocument/2006/relationships/image" Target="../media/image17.tmp"/><Relationship Id="rId2" Type="http://schemas.openxmlformats.org/officeDocument/2006/relationships/image" Target="../media/image12.tmp"/><Relationship Id="rId1" Type="http://schemas.openxmlformats.org/officeDocument/2006/relationships/slideLayout" Target="../slideLayouts/slideLayout7.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Introduction to Computation</a:t>
            </a: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Autumn</a:t>
            </a:r>
            <a:r>
              <a:rPr lang="en-US" sz="2013"/>
              <a:t>, 20</a:t>
            </a:r>
            <a:r>
              <a:rPr lang="en-US" altLang="zh-CN" sz="2013"/>
              <a:t>22</a:t>
            </a:r>
            <a:endParaRPr lang="en-US" sz="2013" dirty="0"/>
          </a:p>
        </p:txBody>
      </p:sp>
    </p:spTree>
    <p:extLst>
      <p:ext uri="{BB962C8B-B14F-4D97-AF65-F5344CB8AC3E}">
        <p14:creationId xmlns:p14="http://schemas.microsoft.com/office/powerpoint/2010/main" val="204024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070841" cy="621837"/>
          </a:xfrm>
          <a:prstGeom prst="rect">
            <a:avLst/>
          </a:prstGeom>
          <a:noFill/>
        </p:spPr>
        <p:txBody>
          <a:bodyPr wrap="none" rtlCol="0">
            <a:spAutoFit/>
          </a:bodyPr>
          <a:lstStyle/>
          <a:p>
            <a:r>
              <a:rPr lang="en-US" sz="3441" dirty="0">
                <a:solidFill>
                  <a:schemeClr val="accent2">
                    <a:lumMod val="75000"/>
                  </a:schemeClr>
                </a:solidFill>
              </a:rPr>
              <a:t>Class:</a:t>
            </a:r>
            <a:r>
              <a:rPr lang="zh-CN" altLang="en-US" sz="3441" dirty="0">
                <a:solidFill>
                  <a:schemeClr val="accent2">
                    <a:lumMod val="75000"/>
                  </a:schemeClr>
                </a:solidFill>
              </a:rPr>
              <a:t> </a:t>
            </a:r>
            <a:r>
              <a:rPr lang="en-US" altLang="zh-CN" sz="3441" dirty="0">
                <a:solidFill>
                  <a:schemeClr val="accent2">
                    <a:lumMod val="75000"/>
                  </a:schemeClr>
                </a:solidFill>
              </a:rPr>
              <a:t>Challenge</a:t>
            </a:r>
            <a:endParaRPr lang="en-US" sz="3441" dirty="0">
              <a:solidFill>
                <a:schemeClr val="accent2">
                  <a:lumMod val="75000"/>
                </a:schemeClr>
              </a:solidFill>
            </a:endParaRPr>
          </a:p>
        </p:txBody>
      </p:sp>
      <p:sp>
        <p:nvSpPr>
          <p:cNvPr id="11" name="Rectangle 10"/>
          <p:cNvSpPr/>
          <p:nvPr/>
        </p:nvSpPr>
        <p:spPr>
          <a:xfrm>
            <a:off x="780728" y="1411306"/>
            <a:ext cx="8496944" cy="2973250"/>
          </a:xfrm>
          <a:prstGeom prst="rect">
            <a:avLst/>
          </a:prstGeom>
        </p:spPr>
        <p:txBody>
          <a:bodyPr wrap="square">
            <a:spAutoFit/>
          </a:bodyPr>
          <a:lstStyle/>
          <a:p>
            <a:pPr marL="342900" indent="-342900">
              <a:buFont typeface="Wingdings" panose="05000000000000000000" pitchFamily="2" charset="2"/>
              <a:buChar char="p"/>
            </a:pPr>
            <a:r>
              <a:rPr lang="zh-CN" altLang="en-US" dirty="0"/>
              <a:t>合理设计类的机制</a:t>
            </a:r>
            <a:r>
              <a:rPr lang="en-US" altLang="zh-CN" dirty="0"/>
              <a:t>, </a:t>
            </a:r>
            <a:r>
              <a:rPr lang="zh-CN" altLang="en-US" dirty="0">
                <a:latin typeface="+mn-ea"/>
              </a:rPr>
              <a:t>需要解决的问题：</a:t>
            </a:r>
            <a:endParaRPr lang="en-US" altLang="zh-CN" dirty="0">
              <a:latin typeface="+mn-ea"/>
            </a:endParaRPr>
          </a:p>
          <a:p>
            <a:pPr marL="818342" lvl="1" indent="-342900">
              <a:buFont typeface="Wingdings" panose="05000000000000000000" pitchFamily="2" charset="2"/>
              <a:buChar char="p"/>
            </a:pPr>
            <a:r>
              <a:rPr lang="zh-CN" altLang="en-US" dirty="0">
                <a:latin typeface="+mn-ea"/>
              </a:rPr>
              <a:t>如何保证</a:t>
            </a:r>
            <a:r>
              <a:rPr lang="zh-CN" altLang="en-US" dirty="0">
                <a:solidFill>
                  <a:srgbClr val="C00000"/>
                </a:solidFill>
                <a:latin typeface="+mn-ea"/>
              </a:rPr>
              <a:t>同一个类</a:t>
            </a:r>
            <a:r>
              <a:rPr lang="zh-CN" altLang="en-US" dirty="0">
                <a:latin typeface="+mn-ea"/>
              </a:rPr>
              <a:t>所有的对象都具有</a:t>
            </a:r>
            <a:r>
              <a:rPr lang="zh-CN" altLang="en-US" dirty="0">
                <a:solidFill>
                  <a:srgbClr val="C00000"/>
                </a:solidFill>
                <a:latin typeface="+mn-ea"/>
              </a:rPr>
              <a:t>相同的属性和方法</a:t>
            </a:r>
            <a:endParaRPr lang="en-US" altLang="zh-CN" dirty="0">
              <a:solidFill>
                <a:srgbClr val="C00000"/>
              </a:solidFill>
              <a:latin typeface="+mn-ea"/>
            </a:endParaRPr>
          </a:p>
          <a:p>
            <a:pPr marL="1293785" lvl="2" indent="-342900">
              <a:buFont typeface="Wingdings" panose="05000000000000000000" pitchFamily="2" charset="2"/>
              <a:buChar char="p"/>
            </a:pPr>
            <a:r>
              <a:rPr lang="zh-CN" altLang="en-US" dirty="0">
                <a:latin typeface="+mn-ea"/>
              </a:rPr>
              <a:t>狗都有一双眼睛</a:t>
            </a:r>
            <a:r>
              <a:rPr lang="en-US" altLang="zh-CN" dirty="0">
                <a:latin typeface="+mn-ea"/>
              </a:rPr>
              <a:t>(eyes)</a:t>
            </a:r>
            <a:r>
              <a:rPr lang="zh-CN" altLang="en-US" dirty="0">
                <a:latin typeface="+mn-ea"/>
              </a:rPr>
              <a:t>、四条腿</a:t>
            </a:r>
            <a:r>
              <a:rPr lang="en-US" altLang="zh-CN" dirty="0">
                <a:latin typeface="+mn-ea"/>
              </a:rPr>
              <a:t>(legs)</a:t>
            </a:r>
            <a:r>
              <a:rPr lang="zh-CN" altLang="en-US" dirty="0">
                <a:latin typeface="+mn-ea"/>
              </a:rPr>
              <a:t>，一条尾巴</a:t>
            </a:r>
            <a:endParaRPr lang="en-US" altLang="zh-CN" dirty="0">
              <a:latin typeface="+mn-ea"/>
            </a:endParaRPr>
          </a:p>
          <a:p>
            <a:pPr marL="1293785" lvl="2" indent="-342900">
              <a:buFont typeface="Wingdings" panose="05000000000000000000" pitchFamily="2" charset="2"/>
              <a:buChar char="p"/>
            </a:pPr>
            <a:r>
              <a:rPr lang="en-US" altLang="zh-CN" dirty="0">
                <a:latin typeface="+mn-ea"/>
              </a:rPr>
              <a:t>class Doge</a:t>
            </a:r>
          </a:p>
          <a:p>
            <a:pPr marL="818342" lvl="1" indent="-342900">
              <a:buFont typeface="Wingdings" panose="05000000000000000000" pitchFamily="2" charset="2"/>
              <a:buChar char="p"/>
            </a:pPr>
            <a:r>
              <a:rPr lang="zh-CN" altLang="en-US" dirty="0">
                <a:latin typeface="+mn-ea"/>
              </a:rPr>
              <a:t>如何</a:t>
            </a:r>
            <a:r>
              <a:rPr lang="zh-CN" altLang="en-US" dirty="0">
                <a:solidFill>
                  <a:srgbClr val="C00000"/>
                </a:solidFill>
                <a:latin typeface="+mn-ea"/>
              </a:rPr>
              <a:t>共享程序</a:t>
            </a:r>
            <a:r>
              <a:rPr lang="en-US" altLang="zh-CN" dirty="0">
                <a:solidFill>
                  <a:srgbClr val="C00000"/>
                </a:solidFill>
                <a:latin typeface="+mn-ea"/>
              </a:rPr>
              <a:t>: </a:t>
            </a:r>
            <a:r>
              <a:rPr lang="zh-CN" altLang="en-US" dirty="0">
                <a:solidFill>
                  <a:srgbClr val="C00000"/>
                </a:solidFill>
                <a:latin typeface="+mn-ea"/>
              </a:rPr>
              <a:t>方法</a:t>
            </a:r>
            <a:r>
              <a:rPr lang="en-US" altLang="zh-CN" dirty="0">
                <a:solidFill>
                  <a:srgbClr val="C00000"/>
                </a:solidFill>
                <a:latin typeface="+mn-ea"/>
              </a:rPr>
              <a:t>(</a:t>
            </a:r>
            <a:r>
              <a:rPr lang="zh-CN" altLang="en-US" dirty="0">
                <a:solidFill>
                  <a:srgbClr val="C00000"/>
                </a:solidFill>
                <a:latin typeface="+mn-ea"/>
              </a:rPr>
              <a:t>函数</a:t>
            </a:r>
            <a:r>
              <a:rPr lang="en-US" altLang="zh-CN" dirty="0">
                <a:solidFill>
                  <a:srgbClr val="C00000"/>
                </a:solidFill>
                <a:latin typeface="+mn-ea"/>
              </a:rPr>
              <a:t>)</a:t>
            </a:r>
            <a:r>
              <a:rPr lang="zh-CN" altLang="en-US" dirty="0">
                <a:solidFill>
                  <a:srgbClr val="C00000"/>
                </a:solidFill>
                <a:latin typeface="+mn-ea"/>
              </a:rPr>
              <a:t>调用</a:t>
            </a:r>
            <a:endParaRPr lang="en-US" altLang="zh-CN" dirty="0">
              <a:solidFill>
                <a:srgbClr val="C00000"/>
              </a:solidFill>
              <a:latin typeface="+mn-ea"/>
            </a:endParaRPr>
          </a:p>
          <a:p>
            <a:pPr marL="1293785" lvl="2" indent="-342900">
              <a:buFont typeface="Wingdings" panose="05000000000000000000" pitchFamily="2" charset="2"/>
              <a:buChar char="p"/>
            </a:pPr>
            <a:r>
              <a:rPr lang="en-US" altLang="zh-CN" dirty="0" err="1">
                <a:latin typeface="+mn-ea"/>
              </a:rPr>
              <a:t>red_doge</a:t>
            </a:r>
            <a:r>
              <a:rPr lang="en-US" altLang="zh-CN" dirty="0">
                <a:latin typeface="+mn-ea"/>
              </a:rPr>
              <a:t>, </a:t>
            </a:r>
            <a:r>
              <a:rPr lang="en-US" altLang="zh-CN" dirty="0" err="1">
                <a:latin typeface="+mn-ea"/>
              </a:rPr>
              <a:t>white_doge</a:t>
            </a:r>
            <a:r>
              <a:rPr lang="en-US" altLang="zh-CN" dirty="0">
                <a:latin typeface="+mn-ea"/>
              </a:rPr>
              <a:t>, </a:t>
            </a:r>
            <a:r>
              <a:rPr lang="en-US" altLang="zh-CN" dirty="0" err="1">
                <a:latin typeface="+mn-ea"/>
              </a:rPr>
              <a:t>red_doge.bite</a:t>
            </a:r>
            <a:r>
              <a:rPr lang="en-US" altLang="zh-CN" dirty="0">
                <a:latin typeface="+mn-ea"/>
              </a:rPr>
              <a:t>(), </a:t>
            </a:r>
            <a:r>
              <a:rPr lang="en-US" altLang="zh-CN" dirty="0" err="1">
                <a:latin typeface="+mn-ea"/>
              </a:rPr>
              <a:t>white_doge.bite</a:t>
            </a:r>
            <a:r>
              <a:rPr lang="en-US" altLang="zh-CN" dirty="0">
                <a:latin typeface="+mn-ea"/>
              </a:rPr>
              <a:t>()</a:t>
            </a:r>
          </a:p>
          <a:p>
            <a:pPr marL="818342" lvl="1" indent="-342900">
              <a:buFont typeface="Wingdings" panose="05000000000000000000" pitchFamily="2" charset="2"/>
              <a:buChar char="p"/>
            </a:pPr>
            <a:r>
              <a:rPr lang="zh-CN" altLang="en-US" dirty="0">
                <a:latin typeface="+mn-ea"/>
              </a:rPr>
              <a:t>不同的对象</a:t>
            </a:r>
            <a:r>
              <a:rPr lang="zh-CN" altLang="en-US" dirty="0">
                <a:solidFill>
                  <a:srgbClr val="C00000"/>
                </a:solidFill>
                <a:latin typeface="+mn-ea"/>
              </a:rPr>
              <a:t>互相不干扰，独立运行</a:t>
            </a:r>
            <a:endParaRPr lang="en-US" altLang="zh-CN" dirty="0">
              <a:solidFill>
                <a:srgbClr val="C00000"/>
              </a:solidFill>
              <a:latin typeface="+mn-ea"/>
            </a:endParaRPr>
          </a:p>
          <a:p>
            <a:pPr marL="1293785" lvl="2" indent="-342900">
              <a:buFont typeface="Wingdings" panose="05000000000000000000" pitchFamily="2" charset="2"/>
              <a:buChar char="p"/>
            </a:pPr>
            <a:r>
              <a:rPr lang="zh-CN" altLang="en-US" dirty="0">
                <a:latin typeface="+mn-ea"/>
              </a:rPr>
              <a:t>调用</a:t>
            </a:r>
            <a:r>
              <a:rPr lang="en-US" altLang="zh-CN" dirty="0">
                <a:latin typeface="+mn-ea"/>
              </a:rPr>
              <a:t>bite()</a:t>
            </a:r>
            <a:r>
              <a:rPr lang="zh-CN" altLang="en-US" dirty="0">
                <a:latin typeface="+mn-ea"/>
              </a:rPr>
              <a:t>时，知道是</a:t>
            </a:r>
            <a:r>
              <a:rPr lang="en-US" altLang="zh-CN" dirty="0" err="1">
                <a:latin typeface="+mn-ea"/>
              </a:rPr>
              <a:t>white_doge</a:t>
            </a:r>
            <a:r>
              <a:rPr lang="zh-CN" altLang="en-US" dirty="0">
                <a:latin typeface="+mn-ea"/>
              </a:rPr>
              <a:t>还是</a:t>
            </a:r>
            <a:r>
              <a:rPr lang="en-US" altLang="zh-CN" dirty="0" err="1">
                <a:latin typeface="+mn-ea"/>
              </a:rPr>
              <a:t>red_doge</a:t>
            </a:r>
            <a:endParaRPr lang="en-US" altLang="zh-CN" dirty="0">
              <a:latin typeface="+mn-ea"/>
            </a:endParaRPr>
          </a:p>
          <a:p>
            <a:pPr marL="1769227" lvl="3" indent="-342900">
              <a:buFont typeface="Wingdings" panose="05000000000000000000" pitchFamily="2" charset="2"/>
              <a:buChar char="p"/>
            </a:pPr>
            <a:r>
              <a:rPr lang="zh-CN" altLang="en-US" dirty="0">
                <a:latin typeface="+mn-ea"/>
              </a:rPr>
              <a:t>如果</a:t>
            </a:r>
            <a:r>
              <a:rPr lang="en-US" altLang="zh-CN" dirty="0">
                <a:latin typeface="+mn-ea"/>
              </a:rPr>
              <a:t>bite()</a:t>
            </a:r>
            <a:r>
              <a:rPr lang="zh-CN" altLang="en-US" dirty="0">
                <a:latin typeface="+mn-ea"/>
              </a:rPr>
              <a:t>含有参数，知道是哪个参数</a:t>
            </a:r>
            <a:endParaRPr lang="en-US" altLang="zh-CN" dirty="0">
              <a:latin typeface="+mn-ea"/>
            </a:endParaRPr>
          </a:p>
          <a:p>
            <a:pPr marL="1293785" lvl="2" indent="-342900">
              <a:buFont typeface="Wingdings" panose="05000000000000000000" pitchFamily="2" charset="2"/>
              <a:buChar char="p"/>
            </a:pPr>
            <a:r>
              <a:rPr lang="zh-CN" altLang="en-US" dirty="0">
                <a:latin typeface="+mn-ea"/>
              </a:rPr>
              <a:t>使用</a:t>
            </a:r>
            <a:r>
              <a:rPr lang="en-US" altLang="zh-CN" dirty="0">
                <a:latin typeface="+mn-ea"/>
              </a:rPr>
              <a:t>legs</a:t>
            </a:r>
            <a:r>
              <a:rPr lang="zh-CN" altLang="en-US" dirty="0">
                <a:latin typeface="+mn-ea"/>
              </a:rPr>
              <a:t>时，知道是谁的</a:t>
            </a:r>
            <a:r>
              <a:rPr lang="en-US" altLang="zh-CN" dirty="0">
                <a:latin typeface="+mn-ea"/>
              </a:rPr>
              <a:t>legs</a:t>
            </a:r>
          </a:p>
        </p:txBody>
      </p:sp>
      <p:sp>
        <p:nvSpPr>
          <p:cNvPr id="7" name="Rectangle 6">
            <a:extLst>
              <a:ext uri="{FF2B5EF4-FFF2-40B4-BE49-F238E27FC236}">
                <a16:creationId xmlns:a16="http://schemas.microsoft.com/office/drawing/2014/main" id="{1A7B4EC2-B5A5-4C92-87A8-5136502B2563}"/>
              </a:ext>
            </a:extLst>
          </p:cNvPr>
          <p:cNvSpPr/>
          <p:nvPr/>
        </p:nvSpPr>
        <p:spPr>
          <a:xfrm>
            <a:off x="2868960" y="4744417"/>
            <a:ext cx="4009441" cy="63331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zh-CN" altLang="en-US" sz="1800" dirty="0">
                <a:solidFill>
                  <a:srgbClr val="7030A0"/>
                </a:solidFill>
              </a:rPr>
              <a:t>构造函数</a:t>
            </a:r>
            <a:r>
              <a:rPr lang="en-US" altLang="zh-CN" sz="1800" dirty="0">
                <a:solidFill>
                  <a:srgbClr val="7030A0"/>
                </a:solidFill>
              </a:rPr>
              <a:t>__</a:t>
            </a:r>
            <a:r>
              <a:rPr lang="en-US" altLang="zh-CN" sz="1800" dirty="0" err="1">
                <a:solidFill>
                  <a:srgbClr val="7030A0"/>
                </a:solidFill>
              </a:rPr>
              <a:t>init</a:t>
            </a:r>
            <a:r>
              <a:rPr lang="en-US" altLang="zh-CN" sz="1800" dirty="0">
                <a:solidFill>
                  <a:srgbClr val="7030A0"/>
                </a:solidFill>
              </a:rPr>
              <a:t>__(): </a:t>
            </a:r>
            <a:r>
              <a:rPr lang="zh-CN" altLang="en-US" sz="1800" dirty="0">
                <a:solidFill>
                  <a:srgbClr val="7030A0"/>
                </a:solidFill>
              </a:rPr>
              <a:t>保证统一性</a:t>
            </a:r>
            <a:endParaRPr lang="en-US" altLang="zh-CN" sz="1800" dirty="0">
              <a:solidFill>
                <a:srgbClr val="7030A0"/>
              </a:solidFill>
            </a:endParaRPr>
          </a:p>
          <a:p>
            <a:pPr marL="342900" indent="-342900">
              <a:buFont typeface="+mj-lt"/>
              <a:buAutoNum type="arabicPeriod"/>
            </a:pPr>
            <a:r>
              <a:rPr lang="en-US" altLang="zh-CN" sz="1800" dirty="0">
                <a:solidFill>
                  <a:srgbClr val="7030A0"/>
                </a:solidFill>
              </a:rPr>
              <a:t>self</a:t>
            </a:r>
            <a:r>
              <a:rPr lang="zh-CN" altLang="en-US" sz="1800" dirty="0">
                <a:solidFill>
                  <a:srgbClr val="7030A0"/>
                </a:solidFill>
              </a:rPr>
              <a:t>，用来区分不同对象</a:t>
            </a:r>
            <a:endParaRPr lang="en-US" altLang="zh-CN" sz="1800" dirty="0">
              <a:solidFill>
                <a:srgbClr val="7030A0"/>
              </a:solidFill>
            </a:endParaRPr>
          </a:p>
        </p:txBody>
      </p:sp>
    </p:spTree>
    <p:extLst>
      <p:ext uri="{BB962C8B-B14F-4D97-AF65-F5344CB8AC3E}">
        <p14:creationId xmlns:p14="http://schemas.microsoft.com/office/powerpoint/2010/main" val="145239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6700873" cy="621837"/>
          </a:xfrm>
          <a:prstGeom prst="rect">
            <a:avLst/>
          </a:prstGeom>
          <a:noFill/>
        </p:spPr>
        <p:txBody>
          <a:bodyPr wrap="none" rtlCol="0">
            <a:spAutoFit/>
          </a:bodyPr>
          <a:lstStyle/>
          <a:p>
            <a:r>
              <a:rPr lang="en-US" altLang="zh-CN" sz="3441" dirty="0">
                <a:solidFill>
                  <a:schemeClr val="accent2">
                    <a:lumMod val="75000"/>
                  </a:schemeClr>
                </a:solidFill>
              </a:rPr>
              <a:t>Class design: __</a:t>
            </a:r>
            <a:r>
              <a:rPr lang="en-US" altLang="zh-CN" sz="3441" dirty="0" err="1">
                <a:solidFill>
                  <a:schemeClr val="accent2">
                    <a:lumMod val="75000"/>
                  </a:schemeClr>
                </a:solidFill>
              </a:rPr>
              <a:t>init</a:t>
            </a:r>
            <a:r>
              <a:rPr lang="en-US" altLang="zh-CN" sz="3441" dirty="0">
                <a:solidFill>
                  <a:schemeClr val="accent2">
                    <a:lumMod val="75000"/>
                  </a:schemeClr>
                </a:solidFill>
              </a:rPr>
              <a:t>__(self) </a:t>
            </a:r>
            <a:r>
              <a:rPr lang="zh-CN" altLang="en-US" sz="3441" dirty="0">
                <a:solidFill>
                  <a:schemeClr val="accent2">
                    <a:lumMod val="75000"/>
                  </a:schemeClr>
                </a:solidFill>
              </a:rPr>
              <a:t>构造函数</a:t>
            </a:r>
            <a:endParaRPr lang="en-US" sz="3441" dirty="0">
              <a:solidFill>
                <a:schemeClr val="accent2">
                  <a:lumMod val="75000"/>
                </a:schemeClr>
              </a:solidFill>
            </a:endParaRPr>
          </a:p>
        </p:txBody>
      </p:sp>
      <p:sp>
        <p:nvSpPr>
          <p:cNvPr id="11" name="Rectangle 10"/>
          <p:cNvSpPr/>
          <p:nvPr/>
        </p:nvSpPr>
        <p:spPr>
          <a:xfrm>
            <a:off x="708720" y="1576065"/>
            <a:ext cx="8928992" cy="2682273"/>
          </a:xfrm>
          <a:prstGeom prst="rect">
            <a:avLst/>
          </a:prstGeom>
        </p:spPr>
        <p:txBody>
          <a:bodyPr wrap="square">
            <a:spAutoFit/>
          </a:bodyPr>
          <a:lstStyle/>
          <a:p>
            <a:pPr marL="285750" indent="-285750">
              <a:buFont typeface="Wingdings" panose="05000000000000000000" pitchFamily="2" charset="2"/>
              <a:buChar char="p"/>
            </a:pPr>
            <a:r>
              <a:rPr lang="en-US" altLang="zh-CN" sz="1870" b="1" dirty="0">
                <a:solidFill>
                  <a:srgbClr val="C00000"/>
                </a:solidFill>
                <a:effectLst>
                  <a:outerShdw blurRad="38100" dist="38100" dir="2700000" algn="tl">
                    <a:srgbClr val="000000">
                      <a:alpha val="43137"/>
                    </a:srgbClr>
                  </a:outerShdw>
                </a:effectLst>
              </a:rPr>
              <a:t>def __</a:t>
            </a:r>
            <a:r>
              <a:rPr lang="en-US" altLang="zh-CN" sz="1870" b="1" dirty="0" err="1">
                <a:solidFill>
                  <a:srgbClr val="C00000"/>
                </a:solidFill>
                <a:effectLst>
                  <a:outerShdw blurRad="38100" dist="38100" dir="2700000" algn="tl">
                    <a:srgbClr val="000000">
                      <a:alpha val="43137"/>
                    </a:srgbClr>
                  </a:outerShdw>
                </a:effectLst>
              </a:rPr>
              <a:t>init</a:t>
            </a:r>
            <a:r>
              <a:rPr lang="en-US" altLang="zh-CN" sz="1870" b="1" dirty="0">
                <a:solidFill>
                  <a:srgbClr val="C00000"/>
                </a:solidFill>
                <a:effectLst>
                  <a:outerShdw blurRad="38100" dist="38100" dir="2700000" algn="tl">
                    <a:srgbClr val="000000">
                      <a:alpha val="43137"/>
                    </a:srgbClr>
                  </a:outerShdw>
                </a:effectLst>
              </a:rPr>
              <a:t>__(self): </a:t>
            </a:r>
            <a:r>
              <a:rPr lang="en-US" altLang="zh-CN" sz="1870" dirty="0"/>
              <a:t>“__</a:t>
            </a:r>
            <a:r>
              <a:rPr lang="en-US" altLang="zh-CN" sz="1870" dirty="0" err="1"/>
              <a:t>init</a:t>
            </a:r>
            <a:r>
              <a:rPr lang="en-US" altLang="zh-CN" sz="1870" dirty="0"/>
              <a:t>__(self)” is a </a:t>
            </a:r>
            <a:r>
              <a:rPr lang="en-US" altLang="zh-CN" sz="1870" b="1" dirty="0">
                <a:solidFill>
                  <a:srgbClr val="C00000"/>
                </a:solidFill>
              </a:rPr>
              <a:t>reserved method </a:t>
            </a:r>
            <a:r>
              <a:rPr lang="en-US" altLang="zh-CN" sz="1870" dirty="0"/>
              <a:t>in python classes. All classes contain the __</a:t>
            </a:r>
            <a:r>
              <a:rPr lang="en-US" altLang="zh-CN" sz="1870" dirty="0" err="1"/>
              <a:t>init</a:t>
            </a:r>
            <a:r>
              <a:rPr lang="en-US" altLang="zh-CN" sz="1870" dirty="0"/>
              <a:t>__()</a:t>
            </a:r>
          </a:p>
          <a:p>
            <a:pPr marL="285750" indent="-285750">
              <a:buFont typeface="Wingdings" panose="05000000000000000000" pitchFamily="2" charset="2"/>
              <a:buChar char="p"/>
            </a:pPr>
            <a:r>
              <a:rPr lang="en-US" altLang="zh-CN" sz="1870" dirty="0"/>
              <a:t>This method is called </a:t>
            </a:r>
            <a:r>
              <a:rPr lang="en-US" altLang="zh-CN" sz="1870" b="1" dirty="0">
                <a:solidFill>
                  <a:srgbClr val="C00000"/>
                </a:solidFill>
                <a:effectLst>
                  <a:outerShdw blurRad="38100" dist="38100" dir="2700000" algn="tl">
                    <a:srgbClr val="000000">
                      <a:alpha val="43137"/>
                    </a:srgbClr>
                  </a:outerShdw>
                </a:effectLst>
              </a:rPr>
              <a:t>automatically</a:t>
            </a:r>
            <a:r>
              <a:rPr lang="en-US" altLang="zh-CN" sz="1870" dirty="0"/>
              <a:t> when an object is created from the class and it allow the class to </a:t>
            </a:r>
            <a:r>
              <a:rPr lang="en-US" altLang="zh-CN" sz="1870" dirty="0">
                <a:solidFill>
                  <a:srgbClr val="C00000"/>
                </a:solidFill>
              </a:rPr>
              <a:t>initialize</a:t>
            </a:r>
            <a:r>
              <a:rPr lang="en-US" altLang="zh-CN" sz="1870" dirty="0"/>
              <a:t> the attributes of a class</a:t>
            </a:r>
          </a:p>
          <a:p>
            <a:pPr marL="285750" indent="-285750">
              <a:buFont typeface="Wingdings" panose="05000000000000000000" pitchFamily="2" charset="2"/>
              <a:buChar char="p"/>
            </a:pPr>
            <a:r>
              <a:rPr lang="en-US" altLang="zh-CN" sz="1870" dirty="0"/>
              <a:t>It is known as a </a:t>
            </a:r>
            <a:r>
              <a:rPr lang="en-US" altLang="zh-CN" sz="1870" b="1" dirty="0">
                <a:solidFill>
                  <a:srgbClr val="C00000"/>
                </a:solidFill>
                <a:effectLst>
                  <a:outerShdw blurRad="38100" dist="38100" dir="2700000" algn="tl">
                    <a:srgbClr val="000000">
                      <a:alpha val="43137"/>
                    </a:srgbClr>
                  </a:outerShdw>
                </a:effectLst>
              </a:rPr>
              <a:t>constructor (</a:t>
            </a:r>
            <a:r>
              <a:rPr lang="zh-CN" altLang="en-US" sz="1870" b="1" dirty="0">
                <a:solidFill>
                  <a:srgbClr val="C00000"/>
                </a:solidFill>
                <a:effectLst>
                  <a:outerShdw blurRad="38100" dist="38100" dir="2700000" algn="tl">
                    <a:srgbClr val="000000">
                      <a:alpha val="43137"/>
                    </a:srgbClr>
                  </a:outerShdw>
                </a:effectLst>
              </a:rPr>
              <a:t>构造函数</a:t>
            </a:r>
            <a:r>
              <a:rPr lang="en-US" altLang="zh-CN" sz="1870" b="1" dirty="0">
                <a:solidFill>
                  <a:srgbClr val="C00000"/>
                </a:solidFill>
                <a:effectLst>
                  <a:outerShdw blurRad="38100" dist="38100" dir="2700000" algn="tl">
                    <a:srgbClr val="000000">
                      <a:alpha val="43137"/>
                    </a:srgbClr>
                  </a:outerShdw>
                </a:effectLst>
              </a:rPr>
              <a:t>)</a:t>
            </a:r>
            <a:r>
              <a:rPr lang="en-US" altLang="zh-CN" sz="1870" dirty="0"/>
              <a:t> in object oriented concepts.</a:t>
            </a:r>
          </a:p>
          <a:p>
            <a:pPr marL="285750" indent="-285750">
              <a:buFont typeface="Wingdings" panose="05000000000000000000" pitchFamily="2" charset="2"/>
              <a:buChar char="p"/>
            </a:pPr>
            <a:r>
              <a:rPr lang="en-US" altLang="zh-CN" sz="1870" dirty="0"/>
              <a:t>Use the __</a:t>
            </a:r>
            <a:r>
              <a:rPr lang="en-US" altLang="zh-CN" sz="1870" dirty="0" err="1"/>
              <a:t>init</a:t>
            </a:r>
            <a:r>
              <a:rPr lang="en-US" altLang="zh-CN" sz="1870" dirty="0"/>
              <a:t>__() function to assign values to object properties, or other operations that are necessary to do when the object is being created</a:t>
            </a:r>
          </a:p>
          <a:p>
            <a:r>
              <a:rPr lang="en-US" altLang="zh-CN" sz="1870" dirty="0"/>
              <a:t>1. __</a:t>
            </a:r>
            <a:r>
              <a:rPr lang="en-US" altLang="zh-CN" sz="1870" dirty="0" err="1"/>
              <a:t>init</a:t>
            </a:r>
            <a:r>
              <a:rPr lang="en-US" altLang="zh-CN" sz="1870" dirty="0"/>
              <a:t>__()</a:t>
            </a:r>
            <a:r>
              <a:rPr lang="zh-CN" altLang="en-US" sz="1870" dirty="0"/>
              <a:t>在对象定义时自动调用，保证了所有的对象都具有</a:t>
            </a:r>
            <a:r>
              <a:rPr lang="zh-CN" altLang="en-US" sz="1870" dirty="0">
                <a:solidFill>
                  <a:srgbClr val="C00000"/>
                </a:solidFill>
              </a:rPr>
              <a:t>相同的属性</a:t>
            </a:r>
            <a:endParaRPr lang="en-US" altLang="zh-CN" sz="1870" dirty="0">
              <a:solidFill>
                <a:srgbClr val="C00000"/>
              </a:solidFill>
            </a:endParaRPr>
          </a:p>
          <a:p>
            <a:r>
              <a:rPr lang="en-US" altLang="zh-CN" sz="1870" dirty="0"/>
              <a:t>2. __</a:t>
            </a:r>
            <a:r>
              <a:rPr lang="en-US" altLang="zh-CN" sz="1870" dirty="0" err="1"/>
              <a:t>init</a:t>
            </a:r>
            <a:r>
              <a:rPr lang="en-US" altLang="zh-CN" sz="1870" dirty="0"/>
              <a:t>()__</a:t>
            </a:r>
            <a:r>
              <a:rPr lang="zh-CN" altLang="en-US" sz="1870" dirty="0"/>
              <a:t>函数传递的参数的不同，同一类对象</a:t>
            </a:r>
            <a:r>
              <a:rPr lang="zh-CN" altLang="en-US" sz="1870" dirty="0">
                <a:solidFill>
                  <a:srgbClr val="C00000"/>
                </a:solidFill>
              </a:rPr>
              <a:t>属性的值不同</a:t>
            </a:r>
            <a:endParaRPr lang="en-US" altLang="zh-CN" sz="1870" dirty="0">
              <a:solidFill>
                <a:srgbClr val="C00000"/>
              </a:solidFill>
            </a:endParaRPr>
          </a:p>
        </p:txBody>
      </p:sp>
      <p:sp>
        <p:nvSpPr>
          <p:cNvPr id="7" name="Rectangle 6">
            <a:extLst>
              <a:ext uri="{FF2B5EF4-FFF2-40B4-BE49-F238E27FC236}">
                <a16:creationId xmlns:a16="http://schemas.microsoft.com/office/drawing/2014/main" id="{86DB7858-3DCD-F447-8A39-4D51FEECAB87}"/>
              </a:ext>
            </a:extLst>
          </p:cNvPr>
          <p:cNvSpPr/>
          <p:nvPr/>
        </p:nvSpPr>
        <p:spPr>
          <a:xfrm>
            <a:off x="3805064" y="4881278"/>
            <a:ext cx="5688632" cy="11664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7030A0"/>
                </a:solidFill>
              </a:rPr>
              <a:t>__</a:t>
            </a:r>
            <a:r>
              <a:rPr lang="en-US" altLang="zh-CN" sz="1800" dirty="0" err="1">
                <a:solidFill>
                  <a:srgbClr val="7030A0"/>
                </a:solidFill>
              </a:rPr>
              <a:t>init</a:t>
            </a:r>
            <a:r>
              <a:rPr lang="en-US" altLang="zh-CN" sz="1800" dirty="0">
                <a:solidFill>
                  <a:srgbClr val="7030A0"/>
                </a:solidFill>
              </a:rPr>
              <a:t>__():</a:t>
            </a:r>
            <a:r>
              <a:rPr lang="zh-CN" altLang="en-US" sz="1800" dirty="0">
                <a:solidFill>
                  <a:srgbClr val="7030A0"/>
                </a:solidFill>
              </a:rPr>
              <a:t> 以</a:t>
            </a:r>
            <a:r>
              <a:rPr lang="zh-CN" altLang="en-US" sz="4000" b="1" dirty="0">
                <a:solidFill>
                  <a:srgbClr val="C00000"/>
                </a:solidFill>
                <a:effectLst>
                  <a:outerShdw blurRad="38100" dist="38100" dir="2700000" algn="tl">
                    <a:srgbClr val="000000">
                      <a:alpha val="43137"/>
                    </a:srgbClr>
                  </a:outerShdw>
                </a:effectLst>
              </a:rPr>
              <a:t>两个连续下划线 </a:t>
            </a:r>
            <a:r>
              <a:rPr lang="en-US" altLang="zh-CN" sz="1800" b="1" dirty="0">
                <a:solidFill>
                  <a:srgbClr val="7030A0"/>
                </a:solidFill>
              </a:rPr>
              <a:t>“_ _” </a:t>
            </a:r>
            <a:r>
              <a:rPr lang="zh-CN" altLang="en-US" sz="1800" dirty="0">
                <a:solidFill>
                  <a:srgbClr val="7030A0"/>
                </a:solidFill>
              </a:rPr>
              <a:t>开始和结束</a:t>
            </a:r>
            <a:endParaRPr lang="en-US" altLang="zh-CN" sz="1800" dirty="0">
              <a:solidFill>
                <a:srgbClr val="7030A0"/>
              </a:solidFill>
            </a:endParaRPr>
          </a:p>
          <a:p>
            <a:r>
              <a:rPr lang="en-US" altLang="zh-CN" sz="1800" dirty="0" err="1">
                <a:solidFill>
                  <a:srgbClr val="7030A0"/>
                </a:solidFill>
              </a:rPr>
              <a:t>init</a:t>
            </a:r>
            <a:r>
              <a:rPr lang="zh-CN" altLang="en-US" sz="1800" dirty="0">
                <a:solidFill>
                  <a:srgbClr val="7030A0"/>
                </a:solidFill>
              </a:rPr>
              <a:t>：</a:t>
            </a:r>
            <a:r>
              <a:rPr lang="en-US" altLang="zh-CN" sz="1800" dirty="0">
                <a:solidFill>
                  <a:srgbClr val="7030A0"/>
                </a:solidFill>
              </a:rPr>
              <a:t>initialization</a:t>
            </a:r>
            <a:r>
              <a:rPr lang="zh-CN" altLang="en-US" sz="1800" dirty="0">
                <a:solidFill>
                  <a:srgbClr val="7030A0"/>
                </a:solidFill>
              </a:rPr>
              <a:t>的缩写</a:t>
            </a:r>
            <a:endParaRPr lang="en-US" altLang="zh-CN" sz="1800" dirty="0">
              <a:solidFill>
                <a:srgbClr val="7030A0"/>
              </a:solidFill>
            </a:endParaRPr>
          </a:p>
        </p:txBody>
      </p:sp>
      <p:graphicFrame>
        <p:nvGraphicFramePr>
          <p:cNvPr id="6" name="表格 8">
            <a:extLst>
              <a:ext uri="{FF2B5EF4-FFF2-40B4-BE49-F238E27FC236}">
                <a16:creationId xmlns:a16="http://schemas.microsoft.com/office/drawing/2014/main" id="{38B543A9-B62F-4949-B1F5-135A3D96C3C9}"/>
              </a:ext>
            </a:extLst>
          </p:cNvPr>
          <p:cNvGraphicFramePr>
            <a:graphicFrameLocks noGrp="1"/>
          </p:cNvGraphicFramePr>
          <p:nvPr>
            <p:extLst>
              <p:ext uri="{D42A27DB-BD31-4B8C-83A1-F6EECF244321}">
                <p14:modId xmlns:p14="http://schemas.microsoft.com/office/powerpoint/2010/main" val="3338680130"/>
              </p:ext>
            </p:extLst>
          </p:nvPr>
        </p:nvGraphicFramePr>
        <p:xfrm>
          <a:off x="1068760" y="4351978"/>
          <a:ext cx="2376264" cy="2225040"/>
        </p:xfrm>
        <a:graphic>
          <a:graphicData uri="http://schemas.openxmlformats.org/drawingml/2006/table">
            <a:tbl>
              <a:tblPr firstRow="1" bandRow="1">
                <a:tableStyleId>{5940675A-B579-460E-94D1-54222C63F5DA}</a:tableStyleId>
              </a:tblPr>
              <a:tblGrid>
                <a:gridCol w="2376264">
                  <a:extLst>
                    <a:ext uri="{9D8B030D-6E8A-4147-A177-3AD203B41FA5}">
                      <a16:colId xmlns:a16="http://schemas.microsoft.com/office/drawing/2014/main" val="2415705881"/>
                    </a:ext>
                  </a:extLst>
                </a:gridCol>
              </a:tblGrid>
              <a:tr h="370840">
                <a:tc>
                  <a:txBody>
                    <a:bodyPr/>
                    <a:lstStyle/>
                    <a:p>
                      <a:endParaRPr lang="zh-CN" altLang="en-US" dirty="0"/>
                    </a:p>
                  </a:txBody>
                  <a:tcPr/>
                </a:tc>
                <a:extLst>
                  <a:ext uri="{0D108BD9-81ED-4DB2-BD59-A6C34878D82A}">
                    <a16:rowId xmlns:a16="http://schemas.microsoft.com/office/drawing/2014/main" val="3346368714"/>
                  </a:ext>
                </a:extLst>
              </a:tr>
              <a:tr h="370840">
                <a:tc>
                  <a:txBody>
                    <a:bodyPr/>
                    <a:lstStyle/>
                    <a:p>
                      <a:r>
                        <a:rPr lang="en-US" altLang="zh-CN" dirty="0"/>
                        <a:t>class </a:t>
                      </a:r>
                      <a:r>
                        <a:rPr lang="en-US" altLang="zh-CN" dirty="0" err="1"/>
                        <a:t>ClassName</a:t>
                      </a:r>
                      <a:r>
                        <a:rPr lang="en-US" altLang="zh-CN" dirty="0"/>
                        <a:t> </a:t>
                      </a:r>
                      <a:endParaRPr lang="zh-CN" altLang="en-US" dirty="0"/>
                    </a:p>
                  </a:txBody>
                  <a:tcPr/>
                </a:tc>
                <a:extLst>
                  <a:ext uri="{0D108BD9-81ED-4DB2-BD59-A6C34878D82A}">
                    <a16:rowId xmlns:a16="http://schemas.microsoft.com/office/drawing/2014/main" val="4187646707"/>
                  </a:ext>
                </a:extLst>
              </a:tr>
              <a:tr h="370840">
                <a:tc>
                  <a:txBody>
                    <a:bodyPr/>
                    <a:lstStyle/>
                    <a:p>
                      <a:r>
                        <a:rPr lang="en-US" altLang="zh-CN" dirty="0"/>
                        <a:t>    __</a:t>
                      </a:r>
                      <a:r>
                        <a:rPr lang="en-US" altLang="zh-CN" dirty="0" err="1"/>
                        <a:t>init</a:t>
                      </a:r>
                      <a:r>
                        <a:rPr lang="en-US" altLang="zh-CN" dirty="0"/>
                        <a:t>__(self, </a:t>
                      </a:r>
                      <a:r>
                        <a:rPr lang="en-US" altLang="zh-CN" dirty="0" err="1"/>
                        <a:t>paramters</a:t>
                      </a:r>
                      <a:r>
                        <a:rPr lang="en-US" altLang="zh-CN" dirty="0"/>
                        <a:t>)</a:t>
                      </a:r>
                      <a:endParaRPr lang="zh-CN" altLang="en-US" dirty="0"/>
                    </a:p>
                  </a:txBody>
                  <a:tcPr/>
                </a:tc>
                <a:extLst>
                  <a:ext uri="{0D108BD9-81ED-4DB2-BD59-A6C34878D82A}">
                    <a16:rowId xmlns:a16="http://schemas.microsoft.com/office/drawing/2014/main" val="3842626729"/>
                  </a:ext>
                </a:extLst>
              </a:tr>
              <a:tr h="370840">
                <a:tc>
                  <a:txBody>
                    <a:bodyPr/>
                    <a:lstStyle/>
                    <a:p>
                      <a:endParaRPr lang="zh-CN" altLang="en-US" dirty="0"/>
                    </a:p>
                  </a:txBody>
                  <a:tcPr/>
                </a:tc>
                <a:extLst>
                  <a:ext uri="{0D108BD9-81ED-4DB2-BD59-A6C34878D82A}">
                    <a16:rowId xmlns:a16="http://schemas.microsoft.com/office/drawing/2014/main" val="3993502902"/>
                  </a:ext>
                </a:extLst>
              </a:tr>
              <a:tr h="370840">
                <a:tc>
                  <a:txBody>
                    <a:bodyPr/>
                    <a:lstStyle/>
                    <a:p>
                      <a:endParaRPr lang="en-US" altLang="zh-CN" dirty="0"/>
                    </a:p>
                  </a:txBody>
                  <a:tcPr/>
                </a:tc>
                <a:extLst>
                  <a:ext uri="{0D108BD9-81ED-4DB2-BD59-A6C34878D82A}">
                    <a16:rowId xmlns:a16="http://schemas.microsoft.com/office/drawing/2014/main" val="2733023576"/>
                  </a:ext>
                </a:extLst>
              </a:tr>
              <a:tr h="370840">
                <a:tc>
                  <a:txBody>
                    <a:bodyPr/>
                    <a:lstStyle/>
                    <a:p>
                      <a:r>
                        <a:rPr lang="en-US" altLang="zh-CN" dirty="0"/>
                        <a:t>……</a:t>
                      </a:r>
                      <a:endParaRPr lang="zh-CN" altLang="en-US" dirty="0"/>
                    </a:p>
                  </a:txBody>
                  <a:tcPr/>
                </a:tc>
                <a:extLst>
                  <a:ext uri="{0D108BD9-81ED-4DB2-BD59-A6C34878D82A}">
                    <a16:rowId xmlns:a16="http://schemas.microsoft.com/office/drawing/2014/main" val="2178393528"/>
                  </a:ext>
                </a:extLst>
              </a:tr>
            </a:tbl>
          </a:graphicData>
        </a:graphic>
      </p:graphicFrame>
    </p:spTree>
    <p:extLst>
      <p:ext uri="{BB962C8B-B14F-4D97-AF65-F5344CB8AC3E}">
        <p14:creationId xmlns:p14="http://schemas.microsoft.com/office/powerpoint/2010/main" val="125286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915909" cy="621837"/>
          </a:xfrm>
          <a:prstGeom prst="rect">
            <a:avLst/>
          </a:prstGeom>
          <a:noFill/>
        </p:spPr>
        <p:txBody>
          <a:bodyPr wrap="none" rtlCol="0">
            <a:spAutoFit/>
          </a:bodyPr>
          <a:lstStyle/>
          <a:p>
            <a:r>
              <a:rPr lang="en-US" altLang="zh-CN" sz="3441" dirty="0">
                <a:solidFill>
                  <a:schemeClr val="accent2">
                    <a:lumMod val="75000"/>
                  </a:schemeClr>
                </a:solidFill>
              </a:rPr>
              <a:t>Class: self</a:t>
            </a:r>
            <a:endParaRPr lang="en-US" sz="3441" dirty="0">
              <a:solidFill>
                <a:schemeClr val="accent2">
                  <a:lumMod val="75000"/>
                </a:schemeClr>
              </a:solidFill>
            </a:endParaRPr>
          </a:p>
        </p:txBody>
      </p:sp>
      <p:sp>
        <p:nvSpPr>
          <p:cNvPr id="11" name="Rectangle 10"/>
          <p:cNvSpPr/>
          <p:nvPr/>
        </p:nvSpPr>
        <p:spPr>
          <a:xfrm>
            <a:off x="708720" y="1355770"/>
            <a:ext cx="8928992" cy="2394502"/>
          </a:xfrm>
          <a:prstGeom prst="rect">
            <a:avLst/>
          </a:prstGeom>
        </p:spPr>
        <p:txBody>
          <a:bodyPr wrap="square">
            <a:spAutoFit/>
          </a:bodyPr>
          <a:lstStyle/>
          <a:p>
            <a:pPr marL="285750" indent="-285750">
              <a:buFont typeface="Wingdings" panose="05000000000000000000" pitchFamily="2" charset="2"/>
              <a:buChar char="p"/>
            </a:pPr>
            <a:r>
              <a:rPr lang="en-US" altLang="zh-CN" sz="1870" dirty="0"/>
              <a:t>Self: myself, yourself, themselves ……</a:t>
            </a:r>
          </a:p>
          <a:p>
            <a:pPr marL="285750" indent="-285750">
              <a:buFont typeface="Wingdings" panose="05000000000000000000" pitchFamily="2" charset="2"/>
              <a:buChar char="p"/>
            </a:pPr>
            <a:r>
              <a:rPr lang="en-US" altLang="zh-CN" sz="1870" dirty="0"/>
              <a:t>The first parameter in __</a:t>
            </a:r>
            <a:r>
              <a:rPr lang="en-US" altLang="zh-CN" sz="1870" dirty="0" err="1"/>
              <a:t>init</a:t>
            </a:r>
            <a:r>
              <a:rPr lang="en-US" altLang="zh-CN" sz="1870" dirty="0"/>
              <a:t>__(self) must be </a:t>
            </a:r>
            <a:r>
              <a:rPr lang="en-US" altLang="zh-CN" sz="1870" dirty="0">
                <a:solidFill>
                  <a:srgbClr val="C00000"/>
                </a:solidFill>
              </a:rPr>
              <a:t>self</a:t>
            </a:r>
          </a:p>
          <a:p>
            <a:pPr marL="285750" indent="-285750">
              <a:buFont typeface="Wingdings" panose="05000000000000000000" pitchFamily="2" charset="2"/>
              <a:buChar char="p"/>
            </a:pPr>
            <a:r>
              <a:rPr lang="en-US" altLang="zh-CN" sz="1870" dirty="0"/>
              <a:t>When define an object, self will point to this object</a:t>
            </a:r>
          </a:p>
          <a:p>
            <a:pPr marL="761192" lvl="1" indent="-285750">
              <a:buFont typeface="Wingdings" panose="05000000000000000000" pitchFamily="2" charset="2"/>
              <a:buChar char="p"/>
            </a:pPr>
            <a:r>
              <a:rPr lang="en-US" altLang="zh-CN" sz="1870" dirty="0" err="1"/>
              <a:t>white_doge</a:t>
            </a:r>
            <a:r>
              <a:rPr lang="en-US" altLang="zh-CN" sz="1870" dirty="0"/>
              <a:t> = Doge()  # self = </a:t>
            </a:r>
            <a:r>
              <a:rPr lang="en-US" altLang="zh-CN" sz="1870" dirty="0" err="1"/>
              <a:t>white_doge</a:t>
            </a:r>
            <a:endParaRPr lang="en-US" altLang="zh-CN" sz="1870" dirty="0"/>
          </a:p>
          <a:p>
            <a:pPr marL="761192" lvl="1" indent="-285750">
              <a:buFont typeface="Wingdings" panose="05000000000000000000" pitchFamily="2" charset="2"/>
              <a:buChar char="p"/>
            </a:pPr>
            <a:r>
              <a:rPr lang="en-US" altLang="zh-CN" sz="1870" dirty="0" err="1"/>
              <a:t>red_doge</a:t>
            </a:r>
            <a:r>
              <a:rPr lang="en-US" altLang="zh-CN" sz="1870" dirty="0"/>
              <a:t> = Doge() # self = </a:t>
            </a:r>
            <a:r>
              <a:rPr lang="en-US" altLang="zh-CN" sz="1870" dirty="0" err="1"/>
              <a:t>red_doge</a:t>
            </a:r>
            <a:endParaRPr lang="en-US" altLang="zh-CN" sz="1870" dirty="0"/>
          </a:p>
          <a:p>
            <a:pPr marL="285750" indent="-285750">
              <a:buFont typeface="Wingdings" panose="05000000000000000000" pitchFamily="2" charset="2"/>
              <a:buChar char="p"/>
            </a:pPr>
            <a:r>
              <a:rPr lang="en-US" altLang="zh-CN" sz="1870" dirty="0"/>
              <a:t>__</a:t>
            </a:r>
            <a:r>
              <a:rPr lang="en-US" altLang="zh-CN" sz="1870" dirty="0" err="1"/>
              <a:t>init</a:t>
            </a:r>
            <a:r>
              <a:rPr lang="en-US" altLang="zh-CN" sz="1870" dirty="0"/>
              <a:t>__(): </a:t>
            </a:r>
            <a:r>
              <a:rPr lang="zh-CN" altLang="en-US" sz="1870" dirty="0"/>
              <a:t>保证统一性，</a:t>
            </a:r>
            <a:r>
              <a:rPr lang="en-US" altLang="zh-CN" sz="1870" dirty="0"/>
              <a:t>self</a:t>
            </a:r>
            <a:r>
              <a:rPr lang="zh-CN" altLang="en-US" sz="1870" dirty="0"/>
              <a:t>保证唯一性</a:t>
            </a:r>
            <a:endParaRPr lang="en-US" altLang="zh-CN" sz="1870" dirty="0"/>
          </a:p>
          <a:p>
            <a:pPr marL="285750" indent="-285750">
              <a:buFont typeface="Wingdings" panose="05000000000000000000" pitchFamily="2" charset="2"/>
              <a:buChar char="p"/>
            </a:pPr>
            <a:r>
              <a:rPr lang="zh-CN" altLang="en-US" sz="1870" dirty="0"/>
              <a:t>类的定义在程序里面也只是一段代码，只有具体定义一个对象时，才会使用。</a:t>
            </a:r>
            <a:r>
              <a:rPr lang="en-US" altLang="zh-CN" sz="1870" dirty="0"/>
              <a:t>Self</a:t>
            </a:r>
            <a:r>
              <a:rPr lang="zh-CN" altLang="en-US" sz="1870" dirty="0"/>
              <a:t>保证了程序可以区分开是哪个对象 </a:t>
            </a:r>
            <a:r>
              <a:rPr lang="en-US" altLang="zh-CN" sz="1870" dirty="0"/>
              <a:t>(</a:t>
            </a:r>
            <a:r>
              <a:rPr lang="en-US" altLang="zh-CN" sz="1870" dirty="0" err="1"/>
              <a:t>white_doge</a:t>
            </a:r>
            <a:r>
              <a:rPr lang="en-US" altLang="zh-CN" sz="1870" dirty="0"/>
              <a:t> or </a:t>
            </a:r>
            <a:r>
              <a:rPr lang="en-US" altLang="zh-CN" sz="1870" dirty="0" err="1"/>
              <a:t>red_doge</a:t>
            </a:r>
            <a:r>
              <a:rPr lang="en-US" altLang="zh-CN" sz="1870" dirty="0"/>
              <a:t>)</a:t>
            </a:r>
          </a:p>
        </p:txBody>
      </p:sp>
      <p:sp>
        <p:nvSpPr>
          <p:cNvPr id="7" name="Rectangle 6">
            <a:extLst>
              <a:ext uri="{FF2B5EF4-FFF2-40B4-BE49-F238E27FC236}">
                <a16:creationId xmlns:a16="http://schemas.microsoft.com/office/drawing/2014/main" id="{86DB7858-3DCD-F447-8A39-4D51FEECAB87}"/>
              </a:ext>
            </a:extLst>
          </p:cNvPr>
          <p:cNvSpPr/>
          <p:nvPr/>
        </p:nvSpPr>
        <p:spPr>
          <a:xfrm>
            <a:off x="3511902" y="3760655"/>
            <a:ext cx="5688632" cy="140862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sz="1800" dirty="0">
                <a:solidFill>
                  <a:srgbClr val="7030A0"/>
                </a:solidFill>
              </a:rPr>
              <a:t>self</a:t>
            </a:r>
            <a:r>
              <a:rPr lang="zh-CN" altLang="en-US" sz="1800" dirty="0">
                <a:solidFill>
                  <a:srgbClr val="7030A0"/>
                </a:solidFill>
              </a:rPr>
              <a:t>不是</a:t>
            </a:r>
            <a:r>
              <a:rPr lang="en-US" altLang="zh-CN" sz="1800" dirty="0">
                <a:solidFill>
                  <a:srgbClr val="7030A0"/>
                </a:solidFill>
              </a:rPr>
              <a:t>keyword</a:t>
            </a:r>
            <a:r>
              <a:rPr lang="zh-CN" altLang="en-US" sz="1800" dirty="0">
                <a:solidFill>
                  <a:srgbClr val="7030A0"/>
                </a:solidFill>
              </a:rPr>
              <a:t>，可以用其它单词</a:t>
            </a:r>
            <a:r>
              <a:rPr lang="en-US" altLang="zh-CN" sz="1800" dirty="0">
                <a:solidFill>
                  <a:srgbClr val="7030A0"/>
                </a:solidFill>
              </a:rPr>
              <a:t>(this)</a:t>
            </a:r>
            <a:r>
              <a:rPr lang="zh-CN" altLang="en-US" sz="1800" dirty="0">
                <a:solidFill>
                  <a:srgbClr val="7030A0"/>
                </a:solidFill>
              </a:rPr>
              <a:t>代替它，但习惯上都用</a:t>
            </a:r>
            <a:r>
              <a:rPr lang="en-US" altLang="zh-CN" sz="1800" dirty="0">
                <a:solidFill>
                  <a:srgbClr val="7030A0"/>
                </a:solidFill>
              </a:rPr>
              <a:t>self. </a:t>
            </a:r>
          </a:p>
          <a:p>
            <a:pPr marL="342900" indent="-342900">
              <a:buFont typeface="+mj-lt"/>
              <a:buAutoNum type="arabicPeriod"/>
            </a:pPr>
            <a:r>
              <a:rPr lang="zh-CN" altLang="en-US" sz="1800" dirty="0">
                <a:solidFill>
                  <a:srgbClr val="7030A0"/>
                </a:solidFill>
              </a:rPr>
              <a:t>第一个参数默认是</a:t>
            </a:r>
            <a:r>
              <a:rPr lang="en-US" altLang="zh-CN" sz="1800" dirty="0">
                <a:solidFill>
                  <a:srgbClr val="7030A0"/>
                </a:solidFill>
              </a:rPr>
              <a:t>self, __</a:t>
            </a:r>
            <a:r>
              <a:rPr lang="en-US" altLang="zh-CN" sz="1800" dirty="0" err="1">
                <a:solidFill>
                  <a:srgbClr val="7030A0"/>
                </a:solidFill>
              </a:rPr>
              <a:t>init</a:t>
            </a:r>
            <a:r>
              <a:rPr lang="en-US" altLang="zh-CN" sz="1800" dirty="0">
                <a:solidFill>
                  <a:srgbClr val="7030A0"/>
                </a:solidFill>
              </a:rPr>
              <a:t>__()</a:t>
            </a:r>
            <a:r>
              <a:rPr lang="zh-CN" altLang="en-US" sz="1800" dirty="0">
                <a:solidFill>
                  <a:srgbClr val="7030A0"/>
                </a:solidFill>
              </a:rPr>
              <a:t>没有参数会报错</a:t>
            </a:r>
            <a:endParaRPr lang="en-US" altLang="zh-CN" sz="1800" dirty="0">
              <a:solidFill>
                <a:srgbClr val="7030A0"/>
              </a:solidFill>
            </a:endParaRPr>
          </a:p>
          <a:p>
            <a:pPr marL="342900" indent="-342900">
              <a:buFont typeface="+mj-lt"/>
              <a:buAutoNum type="arabicPeriod"/>
            </a:pPr>
            <a:r>
              <a:rPr lang="zh-CN" altLang="en-US" sz="1800" dirty="0">
                <a:solidFill>
                  <a:srgbClr val="7030A0"/>
                </a:solidFill>
              </a:rPr>
              <a:t>定义对象的时候，不用用户传递</a:t>
            </a:r>
            <a:r>
              <a:rPr lang="en-US" altLang="zh-CN" sz="1800" dirty="0">
                <a:solidFill>
                  <a:srgbClr val="7030A0"/>
                </a:solidFill>
              </a:rPr>
              <a:t>self</a:t>
            </a:r>
            <a:r>
              <a:rPr lang="zh-CN" altLang="en-US" sz="1800" dirty="0">
                <a:solidFill>
                  <a:srgbClr val="7030A0"/>
                </a:solidFill>
              </a:rPr>
              <a:t>，系统会自己传递 </a:t>
            </a:r>
            <a:r>
              <a:rPr lang="en-US" altLang="zh-CN" sz="1800" dirty="0">
                <a:solidFill>
                  <a:srgbClr val="7030A0"/>
                </a:solidFill>
              </a:rPr>
              <a:t>(</a:t>
            </a:r>
            <a:r>
              <a:rPr lang="zh-CN" altLang="en-US" sz="1800" dirty="0">
                <a:solidFill>
                  <a:srgbClr val="7030A0"/>
                </a:solidFill>
              </a:rPr>
              <a:t>参数数量会少一个</a:t>
            </a:r>
            <a:r>
              <a:rPr lang="en-US" altLang="zh-CN" sz="1800" dirty="0">
                <a:solidFill>
                  <a:srgbClr val="7030A0"/>
                </a:solidFill>
              </a:rPr>
              <a:t>). </a:t>
            </a:r>
            <a:r>
              <a:rPr lang="zh-CN" altLang="en-US" sz="1800" dirty="0">
                <a:solidFill>
                  <a:srgbClr val="7030A0"/>
                </a:solidFill>
              </a:rPr>
              <a:t>调用没有</a:t>
            </a:r>
            <a:r>
              <a:rPr lang="en-US" altLang="zh-CN" sz="1800" dirty="0">
                <a:solidFill>
                  <a:srgbClr val="7030A0"/>
                </a:solidFill>
              </a:rPr>
              <a:t>self</a:t>
            </a:r>
            <a:r>
              <a:rPr lang="zh-CN" altLang="en-US" sz="1800" dirty="0">
                <a:solidFill>
                  <a:srgbClr val="7030A0"/>
                </a:solidFill>
              </a:rPr>
              <a:t>的函数会报错</a:t>
            </a:r>
            <a:endParaRPr lang="en-US" altLang="zh-CN" sz="1800" dirty="0">
              <a:solidFill>
                <a:srgbClr val="7030A0"/>
              </a:solidFill>
            </a:endParaRPr>
          </a:p>
        </p:txBody>
      </p:sp>
      <p:graphicFrame>
        <p:nvGraphicFramePr>
          <p:cNvPr id="8" name="表格 8">
            <a:extLst>
              <a:ext uri="{FF2B5EF4-FFF2-40B4-BE49-F238E27FC236}">
                <a16:creationId xmlns:a16="http://schemas.microsoft.com/office/drawing/2014/main" id="{51E4F207-92F9-45DB-9AE2-671C13776FFB}"/>
              </a:ext>
            </a:extLst>
          </p:cNvPr>
          <p:cNvGraphicFramePr>
            <a:graphicFrameLocks noGrp="1"/>
          </p:cNvGraphicFramePr>
          <p:nvPr>
            <p:extLst>
              <p:ext uri="{D42A27DB-BD31-4B8C-83A1-F6EECF244321}">
                <p14:modId xmlns:p14="http://schemas.microsoft.com/office/powerpoint/2010/main" val="3584939273"/>
              </p:ext>
            </p:extLst>
          </p:nvPr>
        </p:nvGraphicFramePr>
        <p:xfrm>
          <a:off x="718196" y="3748972"/>
          <a:ext cx="2376264" cy="1854200"/>
        </p:xfrm>
        <a:graphic>
          <a:graphicData uri="http://schemas.openxmlformats.org/drawingml/2006/table">
            <a:tbl>
              <a:tblPr firstRow="1" bandRow="1">
                <a:tableStyleId>{5940675A-B579-460E-94D1-54222C63F5DA}</a:tableStyleId>
              </a:tblPr>
              <a:tblGrid>
                <a:gridCol w="2376264">
                  <a:extLst>
                    <a:ext uri="{9D8B030D-6E8A-4147-A177-3AD203B41FA5}">
                      <a16:colId xmlns:a16="http://schemas.microsoft.com/office/drawing/2014/main" val="2415705881"/>
                    </a:ext>
                  </a:extLst>
                </a:gridCol>
              </a:tblGrid>
              <a:tr h="370840">
                <a:tc>
                  <a:txBody>
                    <a:bodyPr/>
                    <a:lstStyle/>
                    <a:p>
                      <a:endParaRPr lang="zh-CN" altLang="en-US" dirty="0"/>
                    </a:p>
                  </a:txBody>
                  <a:tcPr/>
                </a:tc>
                <a:extLst>
                  <a:ext uri="{0D108BD9-81ED-4DB2-BD59-A6C34878D82A}">
                    <a16:rowId xmlns:a16="http://schemas.microsoft.com/office/drawing/2014/main" val="3346368714"/>
                  </a:ext>
                </a:extLst>
              </a:tr>
              <a:tr h="370840">
                <a:tc>
                  <a:txBody>
                    <a:bodyPr/>
                    <a:lstStyle/>
                    <a:p>
                      <a:r>
                        <a:rPr lang="en-US" altLang="zh-CN" dirty="0"/>
                        <a:t>class </a:t>
                      </a:r>
                      <a:r>
                        <a:rPr lang="en-US" altLang="zh-CN" dirty="0" err="1"/>
                        <a:t>ClassName</a:t>
                      </a:r>
                      <a:r>
                        <a:rPr lang="en-US" altLang="zh-CN" dirty="0"/>
                        <a:t> </a:t>
                      </a:r>
                      <a:endParaRPr lang="zh-CN" altLang="en-US" dirty="0"/>
                    </a:p>
                  </a:txBody>
                  <a:tcPr/>
                </a:tc>
                <a:extLst>
                  <a:ext uri="{0D108BD9-81ED-4DB2-BD59-A6C34878D82A}">
                    <a16:rowId xmlns:a16="http://schemas.microsoft.com/office/drawing/2014/main" val="4187646707"/>
                  </a:ext>
                </a:extLst>
              </a:tr>
              <a:tr h="370840">
                <a:tc>
                  <a:txBody>
                    <a:bodyPr/>
                    <a:lstStyle/>
                    <a:p>
                      <a:r>
                        <a:rPr lang="en-US" altLang="zh-CN" dirty="0"/>
                        <a:t>    __</a:t>
                      </a:r>
                      <a:r>
                        <a:rPr lang="en-US" altLang="zh-CN" dirty="0" err="1"/>
                        <a:t>init</a:t>
                      </a:r>
                      <a:r>
                        <a:rPr lang="en-US" altLang="zh-CN" dirty="0"/>
                        <a:t>__(self, parameters)</a:t>
                      </a:r>
                      <a:endParaRPr lang="zh-CN" altLang="en-US" dirty="0"/>
                    </a:p>
                  </a:txBody>
                  <a:tcPr/>
                </a:tc>
                <a:extLst>
                  <a:ext uri="{0D108BD9-81ED-4DB2-BD59-A6C34878D82A}">
                    <a16:rowId xmlns:a16="http://schemas.microsoft.com/office/drawing/2014/main" val="3842626729"/>
                  </a:ext>
                </a:extLst>
              </a:tr>
              <a:tr h="370840">
                <a:tc>
                  <a:txBody>
                    <a:bodyPr/>
                    <a:lstStyle/>
                    <a:p>
                      <a:endParaRPr lang="zh-CN" altLang="en-US" dirty="0"/>
                    </a:p>
                  </a:txBody>
                  <a:tcPr/>
                </a:tc>
                <a:extLst>
                  <a:ext uri="{0D108BD9-81ED-4DB2-BD59-A6C34878D82A}">
                    <a16:rowId xmlns:a16="http://schemas.microsoft.com/office/drawing/2014/main" val="3993502902"/>
                  </a:ext>
                </a:extLst>
              </a:tr>
              <a:tr h="370840">
                <a:tc>
                  <a:txBody>
                    <a:bodyPr/>
                    <a:lstStyle/>
                    <a:p>
                      <a:r>
                        <a:rPr lang="en-US" altLang="zh-CN" dirty="0"/>
                        <a:t>……</a:t>
                      </a:r>
                      <a:endParaRPr lang="zh-CN" altLang="en-US" dirty="0"/>
                    </a:p>
                  </a:txBody>
                  <a:tcPr/>
                </a:tc>
                <a:extLst>
                  <a:ext uri="{0D108BD9-81ED-4DB2-BD59-A6C34878D82A}">
                    <a16:rowId xmlns:a16="http://schemas.microsoft.com/office/drawing/2014/main" val="2178393528"/>
                  </a:ext>
                </a:extLst>
              </a:tr>
            </a:tbl>
          </a:graphicData>
        </a:graphic>
      </p:graphicFrame>
      <p:pic>
        <p:nvPicPr>
          <p:cNvPr id="3" name="图片 2" descr="文本&#10;&#10;描述已自动生成">
            <a:extLst>
              <a:ext uri="{FF2B5EF4-FFF2-40B4-BE49-F238E27FC236}">
                <a16:creationId xmlns:a16="http://schemas.microsoft.com/office/drawing/2014/main" id="{2E3D791B-9D64-4B62-93DB-A03C247F5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720" y="5684793"/>
            <a:ext cx="2333625" cy="933450"/>
          </a:xfrm>
          <a:prstGeom prst="rect">
            <a:avLst/>
          </a:prstGeom>
        </p:spPr>
      </p:pic>
      <p:pic>
        <p:nvPicPr>
          <p:cNvPr id="9" name="图片 8">
            <a:extLst>
              <a:ext uri="{FF2B5EF4-FFF2-40B4-BE49-F238E27FC236}">
                <a16:creationId xmlns:a16="http://schemas.microsoft.com/office/drawing/2014/main" id="{37F6A26E-2B00-4025-A5C7-E7B9A5DCC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902" y="5709415"/>
            <a:ext cx="5688632" cy="467154"/>
          </a:xfrm>
          <a:prstGeom prst="rect">
            <a:avLst/>
          </a:prstGeom>
        </p:spPr>
      </p:pic>
      <p:sp>
        <p:nvSpPr>
          <p:cNvPr id="10" name="Rectangle 2">
            <a:extLst>
              <a:ext uri="{FF2B5EF4-FFF2-40B4-BE49-F238E27FC236}">
                <a16:creationId xmlns:a16="http://schemas.microsoft.com/office/drawing/2014/main" id="{599159C7-C5EB-40AE-AB20-7E0AAB3BE506}"/>
              </a:ext>
            </a:extLst>
          </p:cNvPr>
          <p:cNvSpPr/>
          <p:nvPr/>
        </p:nvSpPr>
        <p:spPr>
          <a:xfrm>
            <a:off x="6901408" y="1792089"/>
            <a:ext cx="2520280" cy="5760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a:solidFill>
                  <a:srgbClr val="C00000"/>
                </a:solidFill>
              </a:rPr>
              <a:t>定义</a:t>
            </a:r>
            <a:r>
              <a:rPr lang="en-US" altLang="zh-CN" sz="1800" b="1" dirty="0">
                <a:solidFill>
                  <a:srgbClr val="C00000"/>
                </a:solidFill>
              </a:rPr>
              <a:t>: </a:t>
            </a:r>
            <a:r>
              <a:rPr lang="en-US" sz="1800" b="1" dirty="0">
                <a:solidFill>
                  <a:srgbClr val="C00000"/>
                </a:solidFill>
              </a:rPr>
              <a:t>x = </a:t>
            </a:r>
            <a:r>
              <a:rPr lang="en-US" sz="1800" b="1" dirty="0" err="1">
                <a:solidFill>
                  <a:srgbClr val="C00000"/>
                </a:solidFill>
              </a:rPr>
              <a:t>ClassName</a:t>
            </a:r>
            <a:r>
              <a:rPr lang="en-US" sz="1800" b="1" dirty="0">
                <a:solidFill>
                  <a:srgbClr val="C00000"/>
                </a:solidFill>
              </a:rPr>
              <a:t>()</a:t>
            </a:r>
          </a:p>
          <a:p>
            <a:r>
              <a:rPr lang="zh-CN" altLang="en-US" sz="1800" b="1" dirty="0">
                <a:solidFill>
                  <a:srgbClr val="C00000"/>
                </a:solidFill>
              </a:rPr>
              <a:t>隐含</a:t>
            </a:r>
            <a:r>
              <a:rPr lang="en-US" altLang="zh-CN" sz="1800" b="1" dirty="0">
                <a:solidFill>
                  <a:srgbClr val="C00000"/>
                </a:solidFill>
              </a:rPr>
              <a:t>: </a:t>
            </a:r>
            <a:r>
              <a:rPr lang="en-US" sz="1800" b="1" dirty="0">
                <a:solidFill>
                  <a:srgbClr val="C00000"/>
                </a:solidFill>
              </a:rPr>
              <a:t>self = x</a:t>
            </a:r>
          </a:p>
        </p:txBody>
      </p:sp>
    </p:spTree>
    <p:extLst>
      <p:ext uri="{BB962C8B-B14F-4D97-AF65-F5344CB8AC3E}">
        <p14:creationId xmlns:p14="http://schemas.microsoft.com/office/powerpoint/2010/main" val="152937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353803" cy="621837"/>
          </a:xfrm>
          <a:prstGeom prst="rect">
            <a:avLst/>
          </a:prstGeom>
          <a:noFill/>
        </p:spPr>
        <p:txBody>
          <a:bodyPr wrap="none" rtlCol="0">
            <a:spAutoFit/>
          </a:bodyPr>
          <a:lstStyle/>
          <a:p>
            <a:r>
              <a:rPr lang="en-US" altLang="zh-CN" sz="3441" dirty="0">
                <a:solidFill>
                  <a:schemeClr val="accent2">
                    <a:lumMod val="75000"/>
                  </a:schemeClr>
                </a:solidFill>
              </a:rPr>
              <a:t>__</a:t>
            </a:r>
            <a:r>
              <a:rPr lang="en-US" altLang="zh-CN" sz="3441" dirty="0" err="1">
                <a:solidFill>
                  <a:schemeClr val="accent2">
                    <a:lumMod val="75000"/>
                  </a:schemeClr>
                </a:solidFill>
              </a:rPr>
              <a:t>init</a:t>
            </a:r>
            <a:r>
              <a:rPr lang="en-US" altLang="zh-CN" sz="3441">
                <a:solidFill>
                  <a:schemeClr val="accent2">
                    <a:lumMod val="75000"/>
                  </a:schemeClr>
                </a:solidFill>
              </a:rPr>
              <a:t>__()</a:t>
            </a:r>
            <a:r>
              <a:rPr lang="zh-CN" altLang="en-US" sz="3441">
                <a:solidFill>
                  <a:schemeClr val="accent2">
                    <a:lumMod val="75000"/>
                  </a:schemeClr>
                </a:solidFill>
              </a:rPr>
              <a:t> </a:t>
            </a:r>
            <a:r>
              <a:rPr lang="en-US" altLang="zh-CN" sz="3441" dirty="0">
                <a:solidFill>
                  <a:schemeClr val="accent2">
                    <a:lumMod val="75000"/>
                  </a:schemeClr>
                </a:solidFill>
              </a:rPr>
              <a:t>and</a:t>
            </a:r>
            <a:r>
              <a:rPr lang="zh-CN" altLang="en-US" sz="3441" dirty="0">
                <a:solidFill>
                  <a:schemeClr val="accent2">
                    <a:lumMod val="75000"/>
                  </a:schemeClr>
                </a:solidFill>
              </a:rPr>
              <a:t> </a:t>
            </a:r>
            <a:r>
              <a:rPr lang="en-US" altLang="zh-CN" sz="3441" dirty="0">
                <a:solidFill>
                  <a:schemeClr val="accent2">
                    <a:lumMod val="75000"/>
                  </a:schemeClr>
                </a:solidFill>
              </a:rPr>
              <a:t>self</a:t>
            </a:r>
            <a:endParaRPr lang="en-US" sz="3441" dirty="0">
              <a:solidFill>
                <a:schemeClr val="accent2">
                  <a:lumMod val="75000"/>
                </a:schemeClr>
              </a:solidFill>
            </a:endParaRPr>
          </a:p>
        </p:txBody>
      </p:sp>
      <p:sp>
        <p:nvSpPr>
          <p:cNvPr id="10" name="Rectangle 2">
            <a:extLst>
              <a:ext uri="{FF2B5EF4-FFF2-40B4-BE49-F238E27FC236}">
                <a16:creationId xmlns:a16="http://schemas.microsoft.com/office/drawing/2014/main" id="{599159C7-C5EB-40AE-AB20-7E0AAB3BE506}"/>
              </a:ext>
            </a:extLst>
          </p:cNvPr>
          <p:cNvSpPr/>
          <p:nvPr/>
        </p:nvSpPr>
        <p:spPr>
          <a:xfrm>
            <a:off x="4669160" y="4045074"/>
            <a:ext cx="4824536" cy="1419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7030A0"/>
                </a:solidFill>
              </a:rPr>
              <a:t>1.</a:t>
            </a:r>
            <a:r>
              <a:rPr lang="zh-CN" altLang="en-US" sz="1800" b="1" dirty="0">
                <a:solidFill>
                  <a:srgbClr val="7030A0"/>
                </a:solidFill>
              </a:rPr>
              <a:t> </a:t>
            </a:r>
            <a:r>
              <a:rPr lang="en-US" altLang="zh-CN" sz="1800" b="1" dirty="0">
                <a:solidFill>
                  <a:srgbClr val="7030A0"/>
                </a:solidFill>
              </a:rPr>
              <a:t>__</a:t>
            </a:r>
            <a:r>
              <a:rPr lang="en-US" altLang="zh-CN" sz="1800" b="1" dirty="0" err="1">
                <a:solidFill>
                  <a:srgbClr val="7030A0"/>
                </a:solidFill>
              </a:rPr>
              <a:t>init</a:t>
            </a:r>
            <a:r>
              <a:rPr lang="en-US" altLang="zh-CN" sz="1800" b="1" dirty="0">
                <a:solidFill>
                  <a:srgbClr val="7030A0"/>
                </a:solidFill>
              </a:rPr>
              <a:t>__()</a:t>
            </a:r>
            <a:r>
              <a:rPr lang="zh-CN" altLang="en-US" sz="1800" b="1" dirty="0">
                <a:solidFill>
                  <a:srgbClr val="7030A0"/>
                </a:solidFill>
              </a:rPr>
              <a:t>被自动调用</a:t>
            </a:r>
            <a:endParaRPr lang="en-US" altLang="zh-CN" sz="1800" b="1" dirty="0">
              <a:solidFill>
                <a:srgbClr val="7030A0"/>
              </a:solidFill>
            </a:endParaRPr>
          </a:p>
          <a:p>
            <a:r>
              <a:rPr lang="en-US" altLang="zh-CN" sz="1800" b="1" dirty="0">
                <a:solidFill>
                  <a:srgbClr val="7030A0"/>
                </a:solidFill>
              </a:rPr>
              <a:t>2.</a:t>
            </a:r>
            <a:r>
              <a:rPr lang="zh-CN" altLang="en-US" sz="1800" b="1" dirty="0">
                <a:solidFill>
                  <a:srgbClr val="7030A0"/>
                </a:solidFill>
              </a:rPr>
              <a:t> 定义</a:t>
            </a:r>
            <a:r>
              <a:rPr lang="en-US" altLang="zh-CN" sz="1800" b="1" dirty="0">
                <a:solidFill>
                  <a:srgbClr val="7030A0"/>
                </a:solidFill>
              </a:rPr>
              <a:t>: </a:t>
            </a:r>
            <a:r>
              <a:rPr lang="en-US" sz="1800" b="1" dirty="0">
                <a:solidFill>
                  <a:srgbClr val="7030A0"/>
                </a:solidFill>
              </a:rPr>
              <a:t>x = </a:t>
            </a:r>
            <a:r>
              <a:rPr lang="en-US" sz="1800" b="1" dirty="0" err="1">
                <a:solidFill>
                  <a:srgbClr val="7030A0"/>
                </a:solidFill>
              </a:rPr>
              <a:t>ClassName</a:t>
            </a:r>
            <a:r>
              <a:rPr lang="en-US" sz="1800" b="1" dirty="0">
                <a:solidFill>
                  <a:srgbClr val="7030A0"/>
                </a:solidFill>
              </a:rPr>
              <a:t>()</a:t>
            </a:r>
          </a:p>
          <a:p>
            <a:r>
              <a:rPr lang="zh-CN" altLang="en-US" sz="1800" b="1" dirty="0">
                <a:solidFill>
                  <a:srgbClr val="7030A0"/>
                </a:solidFill>
              </a:rPr>
              <a:t>    隐含</a:t>
            </a:r>
            <a:r>
              <a:rPr lang="en-US" altLang="zh-CN" sz="1800" b="1" dirty="0">
                <a:solidFill>
                  <a:srgbClr val="7030A0"/>
                </a:solidFill>
              </a:rPr>
              <a:t>: </a:t>
            </a:r>
            <a:r>
              <a:rPr lang="en-US" sz="1800" b="1" dirty="0">
                <a:solidFill>
                  <a:srgbClr val="7030A0"/>
                </a:solidFill>
              </a:rPr>
              <a:t>self = x</a:t>
            </a:r>
          </a:p>
          <a:p>
            <a:r>
              <a:rPr lang="zh-CN" altLang="en-US" sz="1800" b="1" dirty="0">
                <a:solidFill>
                  <a:srgbClr val="7030A0"/>
                </a:solidFill>
              </a:rPr>
              <a:t>对象和对象之间会共享函数，所以</a:t>
            </a:r>
            <a:r>
              <a:rPr lang="en-US" altLang="zh-CN" sz="1800" b="1" dirty="0">
                <a:solidFill>
                  <a:srgbClr val="7030A0"/>
                </a:solidFill>
              </a:rPr>
              <a:t>self</a:t>
            </a:r>
            <a:r>
              <a:rPr lang="zh-CN" altLang="en-US" sz="1800" b="1" dirty="0">
                <a:solidFill>
                  <a:srgbClr val="7030A0"/>
                </a:solidFill>
              </a:rPr>
              <a:t>保证了函数运行的正确性</a:t>
            </a:r>
            <a:endParaRPr lang="en-US" sz="1800" b="1" dirty="0">
              <a:solidFill>
                <a:srgbClr val="7030A0"/>
              </a:solidFill>
            </a:endParaRPr>
          </a:p>
        </p:txBody>
      </p:sp>
      <p:pic>
        <p:nvPicPr>
          <p:cNvPr id="8" name="图片 7" descr="文本&#10;&#10;描述已自动生成">
            <a:extLst>
              <a:ext uri="{FF2B5EF4-FFF2-40B4-BE49-F238E27FC236}">
                <a16:creationId xmlns:a16="http://schemas.microsoft.com/office/drawing/2014/main" id="{ADB31893-920C-4BDE-8DB0-04F67B540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154" y="1504057"/>
            <a:ext cx="5296639" cy="2333951"/>
          </a:xfrm>
          <a:prstGeom prst="rect">
            <a:avLst/>
          </a:prstGeom>
        </p:spPr>
      </p:pic>
      <p:pic>
        <p:nvPicPr>
          <p:cNvPr id="11" name="图片 10" descr="文本&#10;&#10;描述已自动生成">
            <a:extLst>
              <a:ext uri="{FF2B5EF4-FFF2-40B4-BE49-F238E27FC236}">
                <a16:creationId xmlns:a16="http://schemas.microsoft.com/office/drawing/2014/main" id="{149AAE01-EA2C-4184-B547-177D5F44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154" y="4045074"/>
            <a:ext cx="2934109" cy="1419423"/>
          </a:xfrm>
          <a:prstGeom prst="rect">
            <a:avLst/>
          </a:prstGeom>
        </p:spPr>
      </p:pic>
    </p:spTree>
    <p:extLst>
      <p:ext uri="{BB962C8B-B14F-4D97-AF65-F5344CB8AC3E}">
        <p14:creationId xmlns:p14="http://schemas.microsoft.com/office/powerpoint/2010/main" val="388285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451586" cy="621837"/>
          </a:xfrm>
          <a:prstGeom prst="rect">
            <a:avLst/>
          </a:prstGeom>
          <a:noFill/>
        </p:spPr>
        <p:txBody>
          <a:bodyPr wrap="none" rtlCol="0">
            <a:spAutoFit/>
          </a:bodyPr>
          <a:lstStyle/>
          <a:p>
            <a:r>
              <a:rPr lang="en-US" altLang="zh-CN" sz="3441" dirty="0">
                <a:solidFill>
                  <a:schemeClr val="accent2">
                    <a:lumMod val="75000"/>
                  </a:schemeClr>
                </a:solidFill>
              </a:rPr>
              <a:t>Member Attributes</a:t>
            </a:r>
            <a:endParaRPr lang="en-US" sz="3441" dirty="0">
              <a:solidFill>
                <a:schemeClr val="accent2">
                  <a:lumMod val="75000"/>
                </a:schemeClr>
              </a:solidFill>
            </a:endParaRPr>
          </a:p>
        </p:txBody>
      </p:sp>
      <p:pic>
        <p:nvPicPr>
          <p:cNvPr id="11" name="图片 10" descr="文本&#10;&#10;描述已自动生成">
            <a:extLst>
              <a:ext uri="{FF2B5EF4-FFF2-40B4-BE49-F238E27FC236}">
                <a16:creationId xmlns:a16="http://schemas.microsoft.com/office/drawing/2014/main" id="{23E32568-42F0-4C8C-BA5F-97BAD239C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12" y="1504057"/>
            <a:ext cx="4320480" cy="4476642"/>
          </a:xfrm>
          <a:prstGeom prst="rect">
            <a:avLst/>
          </a:prstGeom>
        </p:spPr>
      </p:pic>
      <p:pic>
        <p:nvPicPr>
          <p:cNvPr id="13" name="图片 12" descr="文本&#10;&#10;描述已自动生成">
            <a:extLst>
              <a:ext uri="{FF2B5EF4-FFF2-40B4-BE49-F238E27FC236}">
                <a16:creationId xmlns:a16="http://schemas.microsoft.com/office/drawing/2014/main" id="{F6EBD76F-0287-4AD0-9D84-50659784F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2" y="6096048"/>
            <a:ext cx="3857625" cy="733425"/>
          </a:xfrm>
          <a:prstGeom prst="rect">
            <a:avLst/>
          </a:prstGeom>
        </p:spPr>
      </p:pic>
      <p:sp>
        <p:nvSpPr>
          <p:cNvPr id="14" name="Rectangle 10">
            <a:extLst>
              <a:ext uri="{FF2B5EF4-FFF2-40B4-BE49-F238E27FC236}">
                <a16:creationId xmlns:a16="http://schemas.microsoft.com/office/drawing/2014/main" id="{9BF47BB9-B7FE-4939-87D1-295A070CD01C}"/>
              </a:ext>
            </a:extLst>
          </p:cNvPr>
          <p:cNvSpPr/>
          <p:nvPr/>
        </p:nvSpPr>
        <p:spPr>
          <a:xfrm>
            <a:off x="5317232" y="2894411"/>
            <a:ext cx="4320480" cy="3833357"/>
          </a:xfrm>
          <a:prstGeom prst="rect">
            <a:avLst/>
          </a:prstGeom>
        </p:spPr>
        <p:txBody>
          <a:bodyPr wrap="square">
            <a:spAutoFit/>
          </a:bodyPr>
          <a:lstStyle/>
          <a:p>
            <a:pPr marL="285750" indent="-285750">
              <a:buFont typeface="Wingdings" panose="05000000000000000000" pitchFamily="2" charset="2"/>
              <a:buChar char="p"/>
            </a:pPr>
            <a:r>
              <a:rPr lang="en-US" altLang="zh-CN" sz="1870" dirty="0"/>
              <a:t>x, y</a:t>
            </a:r>
            <a:r>
              <a:rPr lang="zh-CN" altLang="en-US" sz="1870" dirty="0"/>
              <a:t>是参数，</a:t>
            </a:r>
            <a:r>
              <a:rPr lang="en-US" altLang="zh-CN" sz="1870" dirty="0" err="1"/>
              <a:t>self.x</a:t>
            </a:r>
            <a:r>
              <a:rPr lang="zh-CN" altLang="en-US" sz="1870" dirty="0"/>
              <a:t>和</a:t>
            </a:r>
            <a:r>
              <a:rPr lang="en-US" altLang="zh-CN" sz="1870" dirty="0" err="1"/>
              <a:t>self.y</a:t>
            </a:r>
            <a:r>
              <a:rPr lang="en-US" altLang="zh-CN" sz="1870" dirty="0"/>
              <a:t> </a:t>
            </a:r>
            <a:r>
              <a:rPr lang="zh-CN" altLang="en-US" sz="1870" dirty="0"/>
              <a:t>表示将定义的对象的</a:t>
            </a:r>
            <a:r>
              <a:rPr lang="en-US" altLang="zh-CN" sz="1870" dirty="0"/>
              <a:t>x </a:t>
            </a:r>
            <a:r>
              <a:rPr lang="zh-CN" altLang="en-US" sz="1870" dirty="0"/>
              <a:t>和</a:t>
            </a:r>
            <a:r>
              <a:rPr lang="en-US" altLang="zh-CN" sz="1870" dirty="0"/>
              <a:t>y</a:t>
            </a:r>
          </a:p>
          <a:p>
            <a:pPr marL="761192" lvl="1" indent="-285750">
              <a:buFont typeface="Wingdings" panose="05000000000000000000" pitchFamily="2" charset="2"/>
              <a:buChar char="p"/>
            </a:pPr>
            <a:r>
              <a:rPr lang="en-US" altLang="zh-CN" sz="1870" dirty="0"/>
              <a:t>Line 3965, 3966</a:t>
            </a:r>
            <a:r>
              <a:rPr lang="zh-CN" altLang="en-US" sz="1870" dirty="0"/>
              <a:t>只有两个参数</a:t>
            </a:r>
            <a:endParaRPr lang="en-US" altLang="zh-CN" sz="1870" dirty="0"/>
          </a:p>
          <a:p>
            <a:pPr marL="285750" indent="-285750">
              <a:buFont typeface="Wingdings" panose="05000000000000000000" pitchFamily="2" charset="2"/>
              <a:buChar char="p"/>
            </a:pPr>
            <a:r>
              <a:rPr lang="en-US" altLang="zh-CN" sz="1870" dirty="0"/>
              <a:t>Line 3965—3970, pt1 and pt2 have the same position. Their address are different</a:t>
            </a:r>
          </a:p>
          <a:p>
            <a:pPr marL="285750" indent="-285750">
              <a:buFont typeface="Wingdings" panose="05000000000000000000" pitchFamily="2" charset="2"/>
              <a:buChar char="p"/>
            </a:pPr>
            <a:r>
              <a:rPr lang="en-US" altLang="zh-CN" sz="1870" dirty="0"/>
              <a:t>Line 3972—3977, you may use the attributes like general variables</a:t>
            </a:r>
          </a:p>
          <a:p>
            <a:pPr marL="285750" indent="-285750">
              <a:buFont typeface="Wingdings" panose="05000000000000000000" pitchFamily="2" charset="2"/>
              <a:buChar char="p"/>
            </a:pPr>
            <a:r>
              <a:rPr lang="en-US" altLang="zh-CN" sz="1870" dirty="0"/>
              <a:t>Line 3952 Vs. Line 3965, __</a:t>
            </a:r>
            <a:r>
              <a:rPr lang="en-US" altLang="zh-CN" sz="1870" dirty="0" err="1"/>
              <a:t>init</a:t>
            </a:r>
            <a:r>
              <a:rPr lang="en-US" altLang="zh-CN" sz="1870" dirty="0"/>
              <a:t>__ has 3 parameters. When initialize an object, self is not needed</a:t>
            </a:r>
          </a:p>
          <a:p>
            <a:pPr marL="285750" indent="-285750">
              <a:buFont typeface="Wingdings" panose="05000000000000000000" pitchFamily="2" charset="2"/>
              <a:buChar char="p"/>
            </a:pPr>
            <a:r>
              <a:rPr lang="en-US" altLang="zh-CN" sz="1870" dirty="0"/>
              <a:t>__</a:t>
            </a:r>
            <a:r>
              <a:rPr lang="en-US" altLang="zh-CN" sz="1870" dirty="0" err="1"/>
              <a:t>init</a:t>
            </a:r>
            <a:r>
              <a:rPr lang="en-US" altLang="zh-CN" sz="1870" dirty="0"/>
              <a:t>__ will be called when the object is created</a:t>
            </a:r>
          </a:p>
        </p:txBody>
      </p:sp>
      <p:pic>
        <p:nvPicPr>
          <p:cNvPr id="16" name="图片 15" descr="文本&#10;&#10;描述已自动生成">
            <a:extLst>
              <a:ext uri="{FF2B5EF4-FFF2-40B4-BE49-F238E27FC236}">
                <a16:creationId xmlns:a16="http://schemas.microsoft.com/office/drawing/2014/main" id="{18A463F1-1CB3-41A1-8C6F-C7315E38A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248" y="1504057"/>
            <a:ext cx="2457450" cy="752475"/>
          </a:xfrm>
          <a:prstGeom prst="rect">
            <a:avLst/>
          </a:prstGeom>
        </p:spPr>
      </p:pic>
      <p:pic>
        <p:nvPicPr>
          <p:cNvPr id="18" name="图片 17">
            <a:extLst>
              <a:ext uri="{FF2B5EF4-FFF2-40B4-BE49-F238E27FC236}">
                <a16:creationId xmlns:a16="http://schemas.microsoft.com/office/drawing/2014/main" id="{A7D83C79-0F55-4859-9152-4F84DA5816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1248" y="2357700"/>
            <a:ext cx="3562350" cy="400050"/>
          </a:xfrm>
          <a:prstGeom prst="rect">
            <a:avLst/>
          </a:prstGeom>
        </p:spPr>
      </p:pic>
      <p:sp>
        <p:nvSpPr>
          <p:cNvPr id="2" name="TextBox 1">
            <a:extLst>
              <a:ext uri="{FF2B5EF4-FFF2-40B4-BE49-F238E27FC236}">
                <a16:creationId xmlns:a16="http://schemas.microsoft.com/office/drawing/2014/main" id="{1EC01D15-8795-C24E-BD5B-94A245C8E394}"/>
              </a:ext>
            </a:extLst>
          </p:cNvPr>
          <p:cNvSpPr txBox="1"/>
          <p:nvPr/>
        </p:nvSpPr>
        <p:spPr>
          <a:xfrm>
            <a:off x="5724179" y="547448"/>
            <a:ext cx="2331087" cy="956609"/>
          </a:xfrm>
          <a:prstGeom prst="rect">
            <a:avLst/>
          </a:prstGeom>
          <a:noFill/>
        </p:spPr>
        <p:txBody>
          <a:bodyPr wrap="none" rtlCol="0">
            <a:spAutoFit/>
          </a:bodyPr>
          <a:lstStyle/>
          <a:p>
            <a:r>
              <a:rPr lang="en-US" altLang="zh-CN" dirty="0"/>
              <a:t>3953</a:t>
            </a:r>
            <a:r>
              <a:rPr lang="zh-CN" altLang="en-US" dirty="0"/>
              <a:t>：</a:t>
            </a:r>
            <a:r>
              <a:rPr lang="en-US" altLang="zh-CN" dirty="0"/>
              <a:t>”=”</a:t>
            </a:r>
            <a:r>
              <a:rPr lang="zh-CN" altLang="en-US" dirty="0"/>
              <a:t> 定义变量</a:t>
            </a:r>
            <a:endParaRPr lang="en-US" altLang="zh-CN" dirty="0"/>
          </a:p>
          <a:p>
            <a:r>
              <a:rPr lang="en-US" altLang="zh-CN" dirty="0"/>
              <a:t>3965</a:t>
            </a:r>
            <a:r>
              <a:rPr lang="zh-CN" altLang="en-US" dirty="0"/>
              <a:t>： </a:t>
            </a:r>
            <a:r>
              <a:rPr lang="en-US" altLang="zh-CN" dirty="0"/>
              <a:t>self</a:t>
            </a:r>
            <a:r>
              <a:rPr lang="zh-CN" altLang="en-US" dirty="0"/>
              <a:t> </a:t>
            </a:r>
            <a:r>
              <a:rPr lang="en-US" altLang="zh-CN" dirty="0"/>
              <a:t>=</a:t>
            </a:r>
            <a:r>
              <a:rPr lang="zh-CN" altLang="en-US" dirty="0"/>
              <a:t> </a:t>
            </a:r>
            <a:r>
              <a:rPr lang="en-US" altLang="zh-CN" dirty="0"/>
              <a:t>pt1</a:t>
            </a:r>
          </a:p>
          <a:p>
            <a:r>
              <a:rPr lang="en-US" altLang="zh-CN" dirty="0"/>
              <a:t>3966:</a:t>
            </a:r>
            <a:r>
              <a:rPr lang="zh-CN" altLang="en-US" dirty="0"/>
              <a:t>    </a:t>
            </a:r>
            <a:r>
              <a:rPr lang="en-US" altLang="zh-CN" dirty="0"/>
              <a:t>self</a:t>
            </a:r>
            <a:r>
              <a:rPr lang="zh-CN" altLang="en-US" dirty="0"/>
              <a:t> </a:t>
            </a:r>
            <a:r>
              <a:rPr lang="en-US" altLang="zh-CN" dirty="0"/>
              <a:t>=</a:t>
            </a:r>
            <a:r>
              <a:rPr lang="zh-CN" altLang="en-US" dirty="0"/>
              <a:t> </a:t>
            </a:r>
            <a:r>
              <a:rPr lang="en-US" altLang="zh-CN" dirty="0"/>
              <a:t>pt2</a:t>
            </a:r>
            <a:endParaRPr lang="en-CN" dirty="0"/>
          </a:p>
        </p:txBody>
      </p:sp>
    </p:spTree>
    <p:extLst>
      <p:ext uri="{BB962C8B-B14F-4D97-AF65-F5344CB8AC3E}">
        <p14:creationId xmlns:p14="http://schemas.microsoft.com/office/powerpoint/2010/main" val="114617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671104" cy="621837"/>
          </a:xfrm>
          <a:prstGeom prst="rect">
            <a:avLst/>
          </a:prstGeom>
          <a:noFill/>
        </p:spPr>
        <p:txBody>
          <a:bodyPr wrap="none" rtlCol="0">
            <a:spAutoFit/>
          </a:bodyPr>
          <a:lstStyle/>
          <a:p>
            <a:r>
              <a:rPr lang="en-US" altLang="zh-CN" sz="3441" dirty="0">
                <a:solidFill>
                  <a:schemeClr val="accent2">
                    <a:lumMod val="75000"/>
                  </a:schemeClr>
                </a:solidFill>
              </a:rPr>
              <a:t>Class Point: default parameters</a:t>
            </a:r>
            <a:endParaRPr lang="en-US" sz="3441" dirty="0">
              <a:solidFill>
                <a:schemeClr val="accent2">
                  <a:lumMod val="75000"/>
                </a:schemeClr>
              </a:solidFill>
            </a:endParaRPr>
          </a:p>
        </p:txBody>
      </p:sp>
      <p:pic>
        <p:nvPicPr>
          <p:cNvPr id="3" name="图片 2" descr="文本&#10;&#10;描述已自动生成">
            <a:extLst>
              <a:ext uri="{FF2B5EF4-FFF2-40B4-BE49-F238E27FC236}">
                <a16:creationId xmlns:a16="http://schemas.microsoft.com/office/drawing/2014/main" id="{67A276C9-355C-4CD9-99CE-A8F40DB25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52" y="2584177"/>
            <a:ext cx="3514725" cy="1666875"/>
          </a:xfrm>
          <a:prstGeom prst="rect">
            <a:avLst/>
          </a:prstGeom>
        </p:spPr>
      </p:pic>
      <p:pic>
        <p:nvPicPr>
          <p:cNvPr id="6" name="图片 5">
            <a:extLst>
              <a:ext uri="{FF2B5EF4-FFF2-40B4-BE49-F238E27FC236}">
                <a16:creationId xmlns:a16="http://schemas.microsoft.com/office/drawing/2014/main" id="{C9D9F591-FF99-400A-8DA2-1EB864E20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925" y="3212826"/>
            <a:ext cx="609600" cy="409575"/>
          </a:xfrm>
          <a:prstGeom prst="rect">
            <a:avLst/>
          </a:prstGeom>
        </p:spPr>
      </p:pic>
    </p:spTree>
    <p:extLst>
      <p:ext uri="{BB962C8B-B14F-4D97-AF65-F5344CB8AC3E}">
        <p14:creationId xmlns:p14="http://schemas.microsoft.com/office/powerpoint/2010/main" val="339550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150717" cy="621837"/>
          </a:xfrm>
          <a:prstGeom prst="rect">
            <a:avLst/>
          </a:prstGeom>
          <a:noFill/>
        </p:spPr>
        <p:txBody>
          <a:bodyPr wrap="none" rtlCol="0">
            <a:spAutoFit/>
          </a:bodyPr>
          <a:lstStyle/>
          <a:p>
            <a:r>
              <a:rPr lang="en-US" altLang="zh-CN" sz="3441" dirty="0">
                <a:solidFill>
                  <a:schemeClr val="accent2">
                    <a:lumMod val="75000"/>
                  </a:schemeClr>
                </a:solidFill>
              </a:rPr>
              <a:t>Class Doge</a:t>
            </a:r>
            <a:endParaRPr lang="en-US" sz="3441" dirty="0">
              <a:solidFill>
                <a:schemeClr val="accent2">
                  <a:lumMod val="75000"/>
                </a:schemeClr>
              </a:solidFill>
            </a:endParaRPr>
          </a:p>
        </p:txBody>
      </p:sp>
      <p:pic>
        <p:nvPicPr>
          <p:cNvPr id="7" name="图片 6" descr="文本&#10;&#10;描述已自动生成">
            <a:extLst>
              <a:ext uri="{FF2B5EF4-FFF2-40B4-BE49-F238E27FC236}">
                <a16:creationId xmlns:a16="http://schemas.microsoft.com/office/drawing/2014/main" id="{F6BF8997-8DE8-42B4-964E-226C33500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157" y="1432049"/>
            <a:ext cx="5166169" cy="4348684"/>
          </a:xfrm>
          <a:prstGeom prst="rect">
            <a:avLst/>
          </a:prstGeom>
        </p:spPr>
      </p:pic>
      <p:pic>
        <p:nvPicPr>
          <p:cNvPr id="11" name="图片 10" descr="图形用户界面, 文本&#10;&#10;描述已自动生成">
            <a:extLst>
              <a:ext uri="{FF2B5EF4-FFF2-40B4-BE49-F238E27FC236}">
                <a16:creationId xmlns:a16="http://schemas.microsoft.com/office/drawing/2014/main" id="{8A29774C-8574-407E-A7B5-E848489DE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6991" y="5994273"/>
            <a:ext cx="4000500" cy="552450"/>
          </a:xfrm>
          <a:prstGeom prst="rect">
            <a:avLst/>
          </a:prstGeom>
        </p:spPr>
      </p:pic>
    </p:spTree>
    <p:extLst>
      <p:ext uri="{BB962C8B-B14F-4D97-AF65-F5344CB8AC3E}">
        <p14:creationId xmlns:p14="http://schemas.microsoft.com/office/powerpoint/2010/main" val="47996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259226" cy="621837"/>
          </a:xfrm>
          <a:prstGeom prst="rect">
            <a:avLst/>
          </a:prstGeom>
          <a:noFill/>
        </p:spPr>
        <p:txBody>
          <a:bodyPr wrap="none" rtlCol="0">
            <a:spAutoFit/>
          </a:bodyPr>
          <a:lstStyle/>
          <a:p>
            <a:r>
              <a:rPr lang="en-US" altLang="zh-CN" sz="3441" dirty="0">
                <a:solidFill>
                  <a:schemeClr val="accent2">
                    <a:lumMod val="75000"/>
                  </a:schemeClr>
                </a:solidFill>
              </a:rPr>
              <a:t>Member functions</a:t>
            </a:r>
            <a:endParaRPr lang="en-US" sz="3441" dirty="0">
              <a:solidFill>
                <a:schemeClr val="accent2">
                  <a:lumMod val="75000"/>
                </a:schemeClr>
              </a:solidFill>
            </a:endParaRPr>
          </a:p>
        </p:txBody>
      </p:sp>
      <p:pic>
        <p:nvPicPr>
          <p:cNvPr id="3" name="图片 2" descr="文本&#10;&#10;描述已自动生成">
            <a:extLst>
              <a:ext uri="{FF2B5EF4-FFF2-40B4-BE49-F238E27FC236}">
                <a16:creationId xmlns:a16="http://schemas.microsoft.com/office/drawing/2014/main" id="{BE6C9C25-0161-4A64-8BB2-1A2B3482E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97" y="2410774"/>
            <a:ext cx="5649094" cy="4319895"/>
          </a:xfrm>
          <a:prstGeom prst="rect">
            <a:avLst/>
          </a:prstGeom>
        </p:spPr>
      </p:pic>
      <p:sp>
        <p:nvSpPr>
          <p:cNvPr id="12" name="Rectangle 10">
            <a:extLst>
              <a:ext uri="{FF2B5EF4-FFF2-40B4-BE49-F238E27FC236}">
                <a16:creationId xmlns:a16="http://schemas.microsoft.com/office/drawing/2014/main" id="{47712249-6C6B-4C98-B599-F283BB0D0164}"/>
              </a:ext>
            </a:extLst>
          </p:cNvPr>
          <p:cNvSpPr/>
          <p:nvPr/>
        </p:nvSpPr>
        <p:spPr>
          <a:xfrm>
            <a:off x="564704" y="1302338"/>
            <a:ext cx="8928992" cy="955646"/>
          </a:xfrm>
          <a:prstGeom prst="rect">
            <a:avLst/>
          </a:prstGeom>
        </p:spPr>
        <p:txBody>
          <a:bodyPr wrap="square">
            <a:spAutoFit/>
          </a:bodyPr>
          <a:lstStyle/>
          <a:p>
            <a:pPr marL="285750" indent="-285750">
              <a:buFont typeface="Wingdings" panose="05000000000000000000" pitchFamily="2" charset="2"/>
              <a:buChar char="p"/>
            </a:pPr>
            <a:r>
              <a:rPr lang="en-US" altLang="zh-CN" sz="1870" dirty="0"/>
              <a:t>Member functions: the same with the general function definition, except that the first parameter should be </a:t>
            </a:r>
            <a:r>
              <a:rPr lang="en-US" altLang="zh-CN" sz="1870" b="1" dirty="0">
                <a:solidFill>
                  <a:srgbClr val="C00000"/>
                </a:solidFill>
              </a:rPr>
              <a:t>self</a:t>
            </a:r>
          </a:p>
          <a:p>
            <a:pPr marL="285750" indent="-285750">
              <a:buFont typeface="Wingdings" panose="05000000000000000000" pitchFamily="2" charset="2"/>
              <a:buChar char="p"/>
            </a:pPr>
            <a:r>
              <a:rPr lang="en-US" altLang="zh-CN" sz="1870" dirty="0"/>
              <a:t>When called member functions, </a:t>
            </a:r>
            <a:r>
              <a:rPr lang="en-US" altLang="zh-CN" sz="1870" b="1" dirty="0">
                <a:solidFill>
                  <a:srgbClr val="C00000"/>
                </a:solidFill>
              </a:rPr>
              <a:t>self is omitted</a:t>
            </a:r>
          </a:p>
        </p:txBody>
      </p:sp>
      <p:sp>
        <p:nvSpPr>
          <p:cNvPr id="14" name="文本框 13">
            <a:extLst>
              <a:ext uri="{FF2B5EF4-FFF2-40B4-BE49-F238E27FC236}">
                <a16:creationId xmlns:a16="http://schemas.microsoft.com/office/drawing/2014/main" id="{3D26806C-C479-457B-8BFF-0A07AD248751}"/>
              </a:ext>
            </a:extLst>
          </p:cNvPr>
          <p:cNvSpPr txBox="1"/>
          <p:nvPr/>
        </p:nvSpPr>
        <p:spPr>
          <a:xfrm>
            <a:off x="6337149" y="6040561"/>
            <a:ext cx="3238387" cy="380425"/>
          </a:xfrm>
          <a:prstGeom prst="rect">
            <a:avLst/>
          </a:prstGeom>
          <a:noFill/>
          <a:ln>
            <a:solidFill>
              <a:schemeClr val="tx1"/>
            </a:solidFill>
          </a:ln>
        </p:spPr>
        <p:txBody>
          <a:bodyPr wrap="none" rtlCol="0">
            <a:spAutoFit/>
          </a:bodyPr>
          <a:lstStyle/>
          <a:p>
            <a:r>
              <a:rPr lang="zh-CN" altLang="en-US" dirty="0"/>
              <a:t>不建议</a:t>
            </a:r>
            <a:r>
              <a:rPr lang="en-US" altLang="zh-CN" dirty="0"/>
              <a:t>4032—4036</a:t>
            </a:r>
            <a:r>
              <a:rPr lang="zh-CN" altLang="en-US" dirty="0"/>
              <a:t>这种写法</a:t>
            </a:r>
          </a:p>
        </p:txBody>
      </p:sp>
      <p:pic>
        <p:nvPicPr>
          <p:cNvPr id="7" name="图片 6" descr="文本&#10;&#10;描述已自动生成">
            <a:extLst>
              <a:ext uri="{FF2B5EF4-FFF2-40B4-BE49-F238E27FC236}">
                <a16:creationId xmlns:a16="http://schemas.microsoft.com/office/drawing/2014/main" id="{F3E362AB-7395-4363-A949-D280D79E3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943" y="2410774"/>
            <a:ext cx="3448531" cy="2524477"/>
          </a:xfrm>
          <a:prstGeom prst="rect">
            <a:avLst/>
          </a:prstGeom>
        </p:spPr>
      </p:pic>
      <p:pic>
        <p:nvPicPr>
          <p:cNvPr id="10" name="图片 9" descr="文本&#10;&#10;描述已自动生成">
            <a:extLst>
              <a:ext uri="{FF2B5EF4-FFF2-40B4-BE49-F238E27FC236}">
                <a16:creationId xmlns:a16="http://schemas.microsoft.com/office/drawing/2014/main" id="{FF59734C-6863-40A5-B699-951DD8EFE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504" y="5216405"/>
            <a:ext cx="3425970" cy="460567"/>
          </a:xfrm>
          <a:prstGeom prst="rect">
            <a:avLst/>
          </a:prstGeom>
        </p:spPr>
      </p:pic>
    </p:spTree>
    <p:extLst>
      <p:ext uri="{BB962C8B-B14F-4D97-AF65-F5344CB8AC3E}">
        <p14:creationId xmlns:p14="http://schemas.microsoft.com/office/powerpoint/2010/main" val="3244392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626588" cy="621837"/>
          </a:xfrm>
          <a:prstGeom prst="rect">
            <a:avLst/>
          </a:prstGeom>
          <a:noFill/>
        </p:spPr>
        <p:txBody>
          <a:bodyPr wrap="none" rtlCol="0">
            <a:spAutoFit/>
          </a:bodyPr>
          <a:lstStyle/>
          <a:p>
            <a:r>
              <a:rPr lang="en-US" altLang="zh-CN" sz="3441" dirty="0">
                <a:solidFill>
                  <a:schemeClr val="accent2">
                    <a:lumMod val="75000"/>
                  </a:schemeClr>
                </a:solidFill>
              </a:rPr>
              <a:t>Member functions:</a:t>
            </a:r>
            <a:r>
              <a:rPr lang="zh-CN" altLang="en-US" sz="3441" dirty="0">
                <a:solidFill>
                  <a:schemeClr val="accent2">
                    <a:lumMod val="75000"/>
                  </a:schemeClr>
                </a:solidFill>
              </a:rPr>
              <a:t> </a:t>
            </a:r>
            <a:r>
              <a:rPr lang="en-US" altLang="zh-CN" sz="3441" dirty="0">
                <a:solidFill>
                  <a:schemeClr val="accent2">
                    <a:lumMod val="75000"/>
                  </a:schemeClr>
                </a:solidFill>
              </a:rPr>
              <a:t>no</a:t>
            </a:r>
            <a:r>
              <a:rPr lang="zh-CN" altLang="en-US" sz="3441" dirty="0">
                <a:solidFill>
                  <a:schemeClr val="accent2">
                    <a:lumMod val="75000"/>
                  </a:schemeClr>
                </a:solidFill>
              </a:rPr>
              <a:t> </a:t>
            </a:r>
            <a:r>
              <a:rPr lang="en-US" altLang="zh-CN" sz="3441" dirty="0">
                <a:solidFill>
                  <a:schemeClr val="accent2">
                    <a:lumMod val="75000"/>
                  </a:schemeClr>
                </a:solidFill>
              </a:rPr>
              <a:t>self</a:t>
            </a:r>
            <a:endParaRPr lang="en-US" sz="3441" dirty="0">
              <a:solidFill>
                <a:schemeClr val="accent2">
                  <a:lumMod val="75000"/>
                </a:schemeClr>
              </a:solidFill>
            </a:endParaRPr>
          </a:p>
        </p:txBody>
      </p:sp>
      <p:sp>
        <p:nvSpPr>
          <p:cNvPr id="12" name="Rectangle 10">
            <a:extLst>
              <a:ext uri="{FF2B5EF4-FFF2-40B4-BE49-F238E27FC236}">
                <a16:creationId xmlns:a16="http://schemas.microsoft.com/office/drawing/2014/main" id="{47712249-6C6B-4C98-B599-F283BB0D0164}"/>
              </a:ext>
            </a:extLst>
          </p:cNvPr>
          <p:cNvSpPr/>
          <p:nvPr/>
        </p:nvSpPr>
        <p:spPr>
          <a:xfrm>
            <a:off x="564704" y="1302338"/>
            <a:ext cx="8928992" cy="667875"/>
          </a:xfrm>
          <a:prstGeom prst="rect">
            <a:avLst/>
          </a:prstGeom>
        </p:spPr>
        <p:txBody>
          <a:bodyPr wrap="square">
            <a:spAutoFit/>
          </a:bodyPr>
          <a:lstStyle/>
          <a:p>
            <a:pPr marL="285750" indent="-285750">
              <a:buFont typeface="Wingdings" panose="05000000000000000000" pitchFamily="2" charset="2"/>
              <a:buChar char="p"/>
            </a:pPr>
            <a:r>
              <a:rPr lang="en-US" altLang="zh-CN" sz="1870" dirty="0"/>
              <a:t>Member functions without self cannot be called by an object, but called inside the class implementation via: </a:t>
            </a:r>
            <a:r>
              <a:rPr lang="en-US" altLang="zh-CN" sz="1870" dirty="0" err="1"/>
              <a:t>ClassName.func</a:t>
            </a:r>
            <a:r>
              <a:rPr lang="en-US" altLang="zh-CN" sz="1870" dirty="0"/>
              <a:t>()</a:t>
            </a:r>
            <a:endParaRPr lang="en-US" altLang="zh-CN" sz="1870" b="1" dirty="0">
              <a:solidFill>
                <a:srgbClr val="C00000"/>
              </a:solidFill>
            </a:endParaRPr>
          </a:p>
        </p:txBody>
      </p:sp>
      <p:pic>
        <p:nvPicPr>
          <p:cNvPr id="13" name="图片 12" descr="文本&#10;&#10;描述已自动生成">
            <a:extLst>
              <a:ext uri="{FF2B5EF4-FFF2-40B4-BE49-F238E27FC236}">
                <a16:creationId xmlns:a16="http://schemas.microsoft.com/office/drawing/2014/main" id="{99449292-37E8-4F2D-B01F-20DD9EE23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52" y="2083881"/>
            <a:ext cx="3743847" cy="3629532"/>
          </a:xfrm>
          <a:prstGeom prst="rect">
            <a:avLst/>
          </a:prstGeom>
        </p:spPr>
      </p:pic>
      <p:pic>
        <p:nvPicPr>
          <p:cNvPr id="16" name="图片 15" descr="电脑萤幕的截图&#10;&#10;描述已自动生成">
            <a:extLst>
              <a:ext uri="{FF2B5EF4-FFF2-40B4-BE49-F238E27FC236}">
                <a16:creationId xmlns:a16="http://schemas.microsoft.com/office/drawing/2014/main" id="{48766480-614D-4F4A-B2C6-B1A67F8FB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52" y="5851893"/>
            <a:ext cx="3743847" cy="511946"/>
          </a:xfrm>
          <a:prstGeom prst="rect">
            <a:avLst/>
          </a:prstGeom>
        </p:spPr>
      </p:pic>
      <p:sp>
        <p:nvSpPr>
          <p:cNvPr id="17" name="文本框 16">
            <a:extLst>
              <a:ext uri="{FF2B5EF4-FFF2-40B4-BE49-F238E27FC236}">
                <a16:creationId xmlns:a16="http://schemas.microsoft.com/office/drawing/2014/main" id="{3BBF5CD5-2FCA-4F79-92F1-D7F58F22EDF9}"/>
              </a:ext>
            </a:extLst>
          </p:cNvPr>
          <p:cNvSpPr txBox="1"/>
          <p:nvPr/>
        </p:nvSpPr>
        <p:spPr>
          <a:xfrm>
            <a:off x="1673160" y="6502319"/>
            <a:ext cx="1872629" cy="380425"/>
          </a:xfrm>
          <a:prstGeom prst="rect">
            <a:avLst/>
          </a:prstGeom>
          <a:noFill/>
        </p:spPr>
        <p:txBody>
          <a:bodyPr wrap="none" rtlCol="0">
            <a:spAutoFit/>
          </a:bodyPr>
          <a:lstStyle/>
          <a:p>
            <a:r>
              <a:rPr lang="en-US" altLang="zh-CN" dirty="0"/>
              <a:t>Line 4288, u=self</a:t>
            </a:r>
            <a:endParaRPr lang="zh-CN" altLang="en-US" dirty="0"/>
          </a:p>
        </p:txBody>
      </p:sp>
      <p:pic>
        <p:nvPicPr>
          <p:cNvPr id="19" name="图片 18" descr="文本&#10;&#10;描述已自动生成">
            <a:extLst>
              <a:ext uri="{FF2B5EF4-FFF2-40B4-BE49-F238E27FC236}">
                <a16:creationId xmlns:a16="http://schemas.microsoft.com/office/drawing/2014/main" id="{819C9463-C0E6-4044-87F3-BBDDB32444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5184" y="2104226"/>
            <a:ext cx="3384376" cy="3812890"/>
          </a:xfrm>
          <a:prstGeom prst="rect">
            <a:avLst/>
          </a:prstGeom>
        </p:spPr>
      </p:pic>
      <p:pic>
        <p:nvPicPr>
          <p:cNvPr id="21" name="图片 20">
            <a:extLst>
              <a:ext uri="{FF2B5EF4-FFF2-40B4-BE49-F238E27FC236}">
                <a16:creationId xmlns:a16="http://schemas.microsoft.com/office/drawing/2014/main" id="{2A0146CC-9FFC-4676-8B7F-93B15898DD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8007" y="2104226"/>
            <a:ext cx="371527" cy="552527"/>
          </a:xfrm>
          <a:prstGeom prst="rect">
            <a:avLst/>
          </a:prstGeom>
        </p:spPr>
      </p:pic>
      <p:sp>
        <p:nvSpPr>
          <p:cNvPr id="22" name="文本框 21">
            <a:extLst>
              <a:ext uri="{FF2B5EF4-FFF2-40B4-BE49-F238E27FC236}">
                <a16:creationId xmlns:a16="http://schemas.microsoft.com/office/drawing/2014/main" id="{FF850FA2-7269-41DC-8D73-52F68354EE99}"/>
              </a:ext>
            </a:extLst>
          </p:cNvPr>
          <p:cNvSpPr txBox="1"/>
          <p:nvPr/>
        </p:nvSpPr>
        <p:spPr>
          <a:xfrm>
            <a:off x="4831349" y="6030972"/>
            <a:ext cx="4489499" cy="380425"/>
          </a:xfrm>
          <a:prstGeom prst="rect">
            <a:avLst/>
          </a:prstGeom>
          <a:noFill/>
        </p:spPr>
        <p:txBody>
          <a:bodyPr wrap="none" rtlCol="0">
            <a:spAutoFit/>
          </a:bodyPr>
          <a:lstStyle/>
          <a:p>
            <a:r>
              <a:rPr lang="en-US" altLang="zh-CN" dirty="0"/>
              <a:t>Line 4284, error: add is not a function of self</a:t>
            </a:r>
            <a:endParaRPr lang="zh-CN" altLang="en-US" dirty="0"/>
          </a:p>
        </p:txBody>
      </p:sp>
    </p:spTree>
    <p:extLst>
      <p:ext uri="{BB962C8B-B14F-4D97-AF65-F5344CB8AC3E}">
        <p14:creationId xmlns:p14="http://schemas.microsoft.com/office/powerpoint/2010/main" val="251274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434338" cy="621837"/>
          </a:xfrm>
          <a:prstGeom prst="rect">
            <a:avLst/>
          </a:prstGeom>
          <a:noFill/>
        </p:spPr>
        <p:txBody>
          <a:bodyPr wrap="none" rtlCol="0">
            <a:spAutoFit/>
          </a:bodyPr>
          <a:lstStyle/>
          <a:p>
            <a:r>
              <a:rPr lang="en-US" altLang="zh-CN" sz="3441" dirty="0">
                <a:solidFill>
                  <a:schemeClr val="accent2">
                    <a:lumMod val="75000"/>
                  </a:schemeClr>
                </a:solidFill>
              </a:rPr>
              <a:t>Class Triangle, self</a:t>
            </a:r>
            <a:endParaRPr lang="en-US" sz="3441" dirty="0">
              <a:solidFill>
                <a:schemeClr val="accent2">
                  <a:lumMod val="75000"/>
                </a:schemeClr>
              </a:solidFill>
            </a:endParaRPr>
          </a:p>
        </p:txBody>
      </p:sp>
      <p:pic>
        <p:nvPicPr>
          <p:cNvPr id="3" name="Picture 2" descr="A picture containing diagram&#10;&#10;Description automatically generated">
            <a:extLst>
              <a:ext uri="{FF2B5EF4-FFF2-40B4-BE49-F238E27FC236}">
                <a16:creationId xmlns:a16="http://schemas.microsoft.com/office/drawing/2014/main" id="{DF22A74B-232E-834D-82EC-0823552AD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50" y="1432049"/>
            <a:ext cx="4479654" cy="108012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9FA4F2D1-30EF-414D-8F56-5B123D0D3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51" y="2564477"/>
            <a:ext cx="4493626" cy="1735969"/>
          </a:xfrm>
          <a:prstGeom prst="rect">
            <a:avLst/>
          </a:prstGeom>
        </p:spPr>
      </p:pic>
      <p:pic>
        <p:nvPicPr>
          <p:cNvPr id="8" name="Picture 7" descr="A close up of a clock&#10;&#10;Description automatically generated">
            <a:extLst>
              <a:ext uri="{FF2B5EF4-FFF2-40B4-BE49-F238E27FC236}">
                <a16:creationId xmlns:a16="http://schemas.microsoft.com/office/drawing/2014/main" id="{30CECE12-F7A4-A948-956B-B28A22AC8A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50" y="4384377"/>
            <a:ext cx="1193800" cy="711200"/>
          </a:xfrm>
          <a:prstGeom prst="rect">
            <a:avLst/>
          </a:prstGeom>
        </p:spPr>
      </p:pic>
      <p:sp>
        <p:nvSpPr>
          <p:cNvPr id="9" name="Rectangle 8">
            <a:extLst>
              <a:ext uri="{FF2B5EF4-FFF2-40B4-BE49-F238E27FC236}">
                <a16:creationId xmlns:a16="http://schemas.microsoft.com/office/drawing/2014/main" id="{5F22D753-3C2D-C743-900D-28805323699A}"/>
              </a:ext>
            </a:extLst>
          </p:cNvPr>
          <p:cNvSpPr/>
          <p:nvPr/>
        </p:nvSpPr>
        <p:spPr>
          <a:xfrm>
            <a:off x="204663" y="5183959"/>
            <a:ext cx="4608513" cy="1531188"/>
          </a:xfrm>
          <a:prstGeom prst="rect">
            <a:avLst/>
          </a:prstGeom>
        </p:spPr>
        <p:txBody>
          <a:bodyPr wrap="square">
            <a:spAutoFit/>
          </a:bodyPr>
          <a:lstStyle/>
          <a:p>
            <a:pPr marL="342900" indent="-342900">
              <a:buFont typeface="Wingdings" panose="05000000000000000000" pitchFamily="2" charset="2"/>
              <a:buChar char="l"/>
            </a:pPr>
            <a:r>
              <a:rPr lang="en-US" altLang="zh-CN" sz="1870" dirty="0"/>
              <a:t>tr1,</a:t>
            </a:r>
            <a:r>
              <a:rPr lang="zh-CN" altLang="en-US" sz="1870" dirty="0"/>
              <a:t> </a:t>
            </a:r>
            <a:r>
              <a:rPr lang="en-US" altLang="zh-CN" sz="1870" dirty="0"/>
              <a:t>tr2</a:t>
            </a:r>
            <a:r>
              <a:rPr lang="zh-CN" altLang="en-US" sz="1870" dirty="0"/>
              <a:t>是两个独立的对象，虽然属于同一个类</a:t>
            </a:r>
            <a:endParaRPr lang="en-US" altLang="zh-CN" sz="1870" dirty="0"/>
          </a:p>
          <a:p>
            <a:pPr marL="342900" indent="-342900">
              <a:buFont typeface="Wingdings" panose="05000000000000000000" pitchFamily="2" charset="2"/>
              <a:buChar char="l"/>
            </a:pPr>
            <a:r>
              <a:rPr lang="en-US" altLang="zh-CN" sz="1870" dirty="0"/>
              <a:t>Tr1,</a:t>
            </a:r>
            <a:r>
              <a:rPr lang="zh-CN" altLang="en-US" sz="1870" dirty="0"/>
              <a:t> </a:t>
            </a:r>
            <a:r>
              <a:rPr lang="en-US" altLang="zh-CN" sz="1870" dirty="0"/>
              <a:t>tr2</a:t>
            </a:r>
            <a:r>
              <a:rPr lang="zh-CN" altLang="en-US" sz="1870" dirty="0"/>
              <a:t>的属性和方法都可以直接使用，和普通变量一样</a:t>
            </a:r>
            <a:endParaRPr lang="en-US" altLang="zh-CN" sz="1870" dirty="0"/>
          </a:p>
          <a:p>
            <a:pPr marL="342900" indent="-342900">
              <a:buFont typeface="Wingdings" panose="05000000000000000000" pitchFamily="2" charset="2"/>
              <a:buChar char="l"/>
            </a:pPr>
            <a:r>
              <a:rPr lang="en-US" altLang="zh-CN" sz="1870" dirty="0"/>
              <a:t>.</a:t>
            </a:r>
            <a:r>
              <a:rPr lang="zh-CN" altLang="en-US" sz="1870" dirty="0"/>
              <a:t> 运算符：表明作用范围</a:t>
            </a:r>
            <a:endParaRPr lang="en-US" altLang="zh-CN" sz="1870" dirty="0"/>
          </a:p>
        </p:txBody>
      </p:sp>
      <p:sp>
        <p:nvSpPr>
          <p:cNvPr id="10" name="Rectangle 9">
            <a:extLst>
              <a:ext uri="{FF2B5EF4-FFF2-40B4-BE49-F238E27FC236}">
                <a16:creationId xmlns:a16="http://schemas.microsoft.com/office/drawing/2014/main" id="{61BD270F-476A-6E44-A846-AD766F5721DE}"/>
              </a:ext>
            </a:extLst>
          </p:cNvPr>
          <p:cNvSpPr/>
          <p:nvPr/>
        </p:nvSpPr>
        <p:spPr>
          <a:xfrm>
            <a:off x="5029200" y="2152129"/>
            <a:ext cx="4709649" cy="4607415"/>
          </a:xfrm>
          <a:prstGeom prst="rect">
            <a:avLst/>
          </a:prstGeom>
        </p:spPr>
        <p:txBody>
          <a:bodyPr wrap="square">
            <a:spAutoFit/>
          </a:bodyPr>
          <a:lstStyle/>
          <a:p>
            <a:r>
              <a:rPr lang="en-US" altLang="zh-CN" sz="1870" dirty="0">
                <a:solidFill>
                  <a:srgbClr val="C00000"/>
                </a:solidFill>
                <a:latin typeface="+mn-ea"/>
              </a:rPr>
              <a:t>Q: </a:t>
            </a:r>
            <a:r>
              <a:rPr lang="zh-CN" altLang="en-US" sz="1870" dirty="0">
                <a:solidFill>
                  <a:srgbClr val="C00000"/>
                </a:solidFill>
                <a:latin typeface="+mn-ea"/>
              </a:rPr>
              <a:t>为什么有个</a:t>
            </a:r>
            <a:r>
              <a:rPr lang="en-US" altLang="zh-CN" sz="1870" dirty="0">
                <a:solidFill>
                  <a:srgbClr val="C00000"/>
                </a:solidFill>
                <a:latin typeface="+mn-ea"/>
              </a:rPr>
              <a:t>self</a:t>
            </a:r>
            <a:r>
              <a:rPr lang="zh-CN" altLang="en-US" sz="1870" dirty="0">
                <a:solidFill>
                  <a:srgbClr val="C00000"/>
                </a:solidFill>
                <a:latin typeface="+mn-ea"/>
              </a:rPr>
              <a:t>？为什么</a:t>
            </a:r>
            <a:r>
              <a:rPr lang="en-US" altLang="zh-CN" sz="1870" dirty="0">
                <a:solidFill>
                  <a:srgbClr val="C00000"/>
                </a:solidFill>
                <a:latin typeface="+mn-ea"/>
              </a:rPr>
              <a:t>__</a:t>
            </a:r>
            <a:r>
              <a:rPr lang="en-US" altLang="zh-CN" sz="1870" dirty="0" err="1">
                <a:solidFill>
                  <a:srgbClr val="C00000"/>
                </a:solidFill>
                <a:latin typeface="+mn-ea"/>
              </a:rPr>
              <a:t>init</a:t>
            </a:r>
            <a:r>
              <a:rPr lang="en-US" altLang="zh-CN" sz="1870" dirty="0">
                <a:solidFill>
                  <a:srgbClr val="C00000"/>
                </a:solidFill>
                <a:latin typeface="+mn-ea"/>
              </a:rPr>
              <a:t>__()</a:t>
            </a:r>
            <a:r>
              <a:rPr lang="zh-CN" altLang="en-US" sz="1870" dirty="0">
                <a:solidFill>
                  <a:srgbClr val="C00000"/>
                </a:solidFill>
                <a:latin typeface="+mn-ea"/>
              </a:rPr>
              <a:t>有四个参数，而</a:t>
            </a:r>
            <a:r>
              <a:rPr lang="en-US" altLang="zh-CN" sz="1870" dirty="0">
                <a:solidFill>
                  <a:srgbClr val="C00000"/>
                </a:solidFill>
                <a:latin typeface="+mn-ea"/>
              </a:rPr>
              <a:t>tr1,</a:t>
            </a:r>
            <a:r>
              <a:rPr lang="zh-CN" altLang="en-US" sz="1870" dirty="0">
                <a:solidFill>
                  <a:srgbClr val="C00000"/>
                </a:solidFill>
                <a:latin typeface="+mn-ea"/>
              </a:rPr>
              <a:t> </a:t>
            </a:r>
            <a:r>
              <a:rPr lang="en-US" altLang="zh-CN" sz="1870" dirty="0">
                <a:solidFill>
                  <a:srgbClr val="C00000"/>
                </a:solidFill>
                <a:latin typeface="+mn-ea"/>
              </a:rPr>
              <a:t>tr2</a:t>
            </a:r>
            <a:r>
              <a:rPr lang="zh-CN" altLang="en-US" sz="1870" dirty="0">
                <a:solidFill>
                  <a:srgbClr val="C00000"/>
                </a:solidFill>
                <a:latin typeface="+mn-ea"/>
              </a:rPr>
              <a:t>定义时只传递了三个参数</a:t>
            </a:r>
            <a:endParaRPr lang="en-US" altLang="zh-CN" sz="1870" dirty="0">
              <a:solidFill>
                <a:srgbClr val="C00000"/>
              </a:solidFill>
              <a:latin typeface="+mn-ea"/>
            </a:endParaRPr>
          </a:p>
          <a:p>
            <a:pPr marL="285750" indent="-285750">
              <a:buFont typeface="Wingdings" panose="05000000000000000000" pitchFamily="2" charset="2"/>
              <a:buChar char="p"/>
            </a:pPr>
            <a:r>
              <a:rPr lang="zh-CN" altLang="en-US" sz="1600" dirty="0">
                <a:latin typeface="+mn-ea"/>
              </a:rPr>
              <a:t>不同对象的属性，保存在不同的内存位置</a:t>
            </a:r>
            <a:r>
              <a:rPr lang="en-US" altLang="zh-CN" sz="1600" dirty="0">
                <a:latin typeface="+mn-ea"/>
              </a:rPr>
              <a:t>: tr1.a,</a:t>
            </a:r>
            <a:r>
              <a:rPr lang="zh-CN" altLang="en-US" sz="1600" dirty="0">
                <a:latin typeface="+mn-ea"/>
              </a:rPr>
              <a:t> </a:t>
            </a:r>
            <a:r>
              <a:rPr lang="en-US" altLang="zh-CN" sz="1600" dirty="0">
                <a:latin typeface="+mn-ea"/>
              </a:rPr>
              <a:t>tr2.a</a:t>
            </a:r>
          </a:p>
          <a:p>
            <a:pPr marL="285750" indent="-285750">
              <a:buFont typeface="Wingdings" panose="05000000000000000000" pitchFamily="2" charset="2"/>
              <a:buChar char="p"/>
            </a:pPr>
            <a:r>
              <a:rPr lang="zh-CN" altLang="en-US" sz="1600" dirty="0">
                <a:latin typeface="+mn-ea"/>
              </a:rPr>
              <a:t>为了节省内存空间。同一类的不同对象，共享方法</a:t>
            </a:r>
            <a:r>
              <a:rPr lang="en-US" altLang="zh-CN" sz="1600" dirty="0">
                <a:latin typeface="+mn-ea"/>
              </a:rPr>
              <a:t>(</a:t>
            </a:r>
            <a:r>
              <a:rPr lang="zh-CN" altLang="en-US" sz="1600" dirty="0">
                <a:latin typeface="+mn-ea"/>
              </a:rPr>
              <a:t>函数</a:t>
            </a:r>
            <a:r>
              <a:rPr lang="en-US" altLang="zh-CN" sz="1600" dirty="0">
                <a:latin typeface="+mn-ea"/>
              </a:rPr>
              <a:t>)</a:t>
            </a:r>
            <a:r>
              <a:rPr lang="zh-CN" altLang="en-US" sz="1600" dirty="0">
                <a:latin typeface="+mn-ea"/>
              </a:rPr>
              <a:t>的空间。执行的时候，都是跳转到同一段代码。</a:t>
            </a:r>
            <a:r>
              <a:rPr lang="zh-CN" altLang="en-US" sz="1600" dirty="0">
                <a:solidFill>
                  <a:srgbClr val="C00000"/>
                </a:solidFill>
                <a:latin typeface="+mn-ea"/>
              </a:rPr>
              <a:t>问题：严重干扰，如何区分</a:t>
            </a:r>
            <a:r>
              <a:rPr lang="en-US" altLang="zh-CN" sz="1600" dirty="0">
                <a:solidFill>
                  <a:srgbClr val="C00000"/>
                </a:solidFill>
                <a:latin typeface="+mn-ea"/>
              </a:rPr>
              <a:t>a</a:t>
            </a:r>
            <a:r>
              <a:rPr lang="zh-CN" altLang="en-US" sz="1600" dirty="0">
                <a:solidFill>
                  <a:srgbClr val="C00000"/>
                </a:solidFill>
                <a:latin typeface="+mn-ea"/>
              </a:rPr>
              <a:t>是属于</a:t>
            </a:r>
            <a:r>
              <a:rPr lang="en-US" altLang="zh-CN" sz="1600" dirty="0">
                <a:solidFill>
                  <a:srgbClr val="C00000"/>
                </a:solidFill>
                <a:latin typeface="+mn-ea"/>
              </a:rPr>
              <a:t>tr1</a:t>
            </a:r>
            <a:r>
              <a:rPr lang="zh-CN" altLang="en-US" sz="1600" dirty="0">
                <a:solidFill>
                  <a:srgbClr val="C00000"/>
                </a:solidFill>
                <a:latin typeface="+mn-ea"/>
              </a:rPr>
              <a:t>还是</a:t>
            </a:r>
            <a:r>
              <a:rPr lang="en-US" altLang="zh-CN" sz="1600" dirty="0">
                <a:solidFill>
                  <a:srgbClr val="C00000"/>
                </a:solidFill>
                <a:latin typeface="+mn-ea"/>
              </a:rPr>
              <a:t>tr2</a:t>
            </a:r>
          </a:p>
          <a:p>
            <a:pPr marL="285750" indent="-285750">
              <a:buFont typeface="Wingdings" panose="05000000000000000000" pitchFamily="2" charset="2"/>
              <a:buChar char="p"/>
            </a:pPr>
            <a:r>
              <a:rPr lang="en-US" altLang="zh-CN" sz="1600" dirty="0">
                <a:latin typeface="+mn-ea"/>
              </a:rPr>
              <a:t>self</a:t>
            </a:r>
            <a:r>
              <a:rPr lang="zh-CN" altLang="en-US" sz="1600" dirty="0">
                <a:latin typeface="+mn-ea"/>
              </a:rPr>
              <a:t>是一个</a:t>
            </a:r>
            <a:r>
              <a:rPr lang="zh-CN" altLang="en-US" sz="1600" dirty="0">
                <a:solidFill>
                  <a:srgbClr val="C00000"/>
                </a:solidFill>
                <a:latin typeface="+mn-ea"/>
              </a:rPr>
              <a:t>隐藏参数</a:t>
            </a:r>
            <a:r>
              <a:rPr lang="zh-CN" altLang="en-US" sz="1600" dirty="0">
                <a:latin typeface="+mn-ea"/>
              </a:rPr>
              <a:t>，当定义对象时，</a:t>
            </a:r>
            <a:r>
              <a:rPr lang="en-US" altLang="zh-CN" sz="1600" dirty="0">
                <a:latin typeface="+mn-ea"/>
              </a:rPr>
              <a:t>self</a:t>
            </a:r>
            <a:r>
              <a:rPr lang="zh-CN" altLang="en-US" sz="1600" dirty="0">
                <a:latin typeface="+mn-ea"/>
              </a:rPr>
              <a:t>被</a:t>
            </a:r>
            <a:r>
              <a:rPr lang="zh-CN" altLang="en-US" sz="1600" dirty="0">
                <a:solidFill>
                  <a:srgbClr val="C00000"/>
                </a:solidFill>
                <a:latin typeface="+mn-ea"/>
              </a:rPr>
              <a:t>自动指向该对象</a:t>
            </a:r>
            <a:endParaRPr lang="en-US" altLang="zh-CN" sz="1600" dirty="0">
              <a:latin typeface="+mn-ea"/>
            </a:endParaRPr>
          </a:p>
          <a:p>
            <a:r>
              <a:rPr lang="en-US" sz="1600" dirty="0">
                <a:solidFill>
                  <a:srgbClr val="333333"/>
                </a:solidFill>
                <a:latin typeface="+mn-ea"/>
              </a:rPr>
              <a:t>	tr1 </a:t>
            </a:r>
            <a:r>
              <a:rPr lang="en-US" sz="1600" dirty="0">
                <a:solidFill>
                  <a:srgbClr val="859900"/>
                </a:solidFill>
                <a:latin typeface="+mn-ea"/>
              </a:rPr>
              <a:t>=</a:t>
            </a:r>
            <a:r>
              <a:rPr lang="en-US" sz="1600" dirty="0">
                <a:solidFill>
                  <a:srgbClr val="333333"/>
                </a:solidFill>
                <a:latin typeface="+mn-ea"/>
              </a:rPr>
              <a:t> Triangle(</a:t>
            </a:r>
            <a:r>
              <a:rPr lang="en-US" sz="1600" dirty="0">
                <a:solidFill>
                  <a:srgbClr val="D33682"/>
                </a:solidFill>
                <a:latin typeface="+mn-ea"/>
              </a:rPr>
              <a:t>1</a:t>
            </a:r>
            <a:r>
              <a:rPr lang="en-US" sz="1600" dirty="0">
                <a:solidFill>
                  <a:srgbClr val="333333"/>
                </a:solidFill>
                <a:latin typeface="+mn-ea"/>
              </a:rPr>
              <a:t>,</a:t>
            </a:r>
            <a:r>
              <a:rPr lang="en-US" sz="1600" dirty="0">
                <a:solidFill>
                  <a:srgbClr val="D33682"/>
                </a:solidFill>
                <a:latin typeface="+mn-ea"/>
              </a:rPr>
              <a:t>1</a:t>
            </a:r>
            <a:r>
              <a:rPr lang="en-US" sz="1600" dirty="0">
                <a:solidFill>
                  <a:srgbClr val="333333"/>
                </a:solidFill>
                <a:latin typeface="+mn-ea"/>
              </a:rPr>
              <a:t>,</a:t>
            </a:r>
            <a:r>
              <a:rPr lang="en-US" sz="1600" dirty="0">
                <a:solidFill>
                  <a:srgbClr val="D33682"/>
                </a:solidFill>
                <a:latin typeface="+mn-ea"/>
              </a:rPr>
              <a:t>1</a:t>
            </a:r>
            <a:r>
              <a:rPr lang="en-US" sz="1600" dirty="0">
                <a:solidFill>
                  <a:srgbClr val="333333"/>
                </a:solidFill>
                <a:latin typeface="+mn-ea"/>
              </a:rPr>
              <a:t>)</a:t>
            </a:r>
            <a:r>
              <a:rPr lang="zh-CN" altLang="en-US" sz="1600" dirty="0">
                <a:solidFill>
                  <a:srgbClr val="333333"/>
                </a:solidFill>
                <a:latin typeface="+mn-ea"/>
              </a:rPr>
              <a:t> </a:t>
            </a:r>
            <a:r>
              <a:rPr lang="en-US" altLang="zh-CN" sz="1600" dirty="0">
                <a:solidFill>
                  <a:srgbClr val="333333"/>
                </a:solidFill>
                <a:latin typeface="+mn-ea"/>
              </a:rPr>
              <a:t>#</a:t>
            </a:r>
            <a:r>
              <a:rPr lang="zh-CN" altLang="en-US" sz="1600" dirty="0">
                <a:solidFill>
                  <a:srgbClr val="333333"/>
                </a:solidFill>
                <a:latin typeface="+mn-ea"/>
              </a:rPr>
              <a:t> 系统默认 </a:t>
            </a:r>
            <a:r>
              <a:rPr lang="en-US" altLang="zh-CN" sz="1600" dirty="0">
                <a:solidFill>
                  <a:srgbClr val="333333"/>
                </a:solidFill>
                <a:latin typeface="+mn-ea"/>
              </a:rPr>
              <a:t>self=tr1</a:t>
            </a:r>
            <a:endParaRPr lang="en-US" sz="1600" dirty="0">
              <a:solidFill>
                <a:srgbClr val="333333"/>
              </a:solidFill>
              <a:latin typeface="+mn-ea"/>
            </a:endParaRPr>
          </a:p>
          <a:p>
            <a:r>
              <a:rPr lang="en-US" sz="1600" dirty="0">
                <a:solidFill>
                  <a:srgbClr val="333333"/>
                </a:solidFill>
                <a:latin typeface="+mn-ea"/>
              </a:rPr>
              <a:t>	tr2 </a:t>
            </a:r>
            <a:r>
              <a:rPr lang="en-US" sz="1600" dirty="0">
                <a:solidFill>
                  <a:srgbClr val="859900"/>
                </a:solidFill>
                <a:latin typeface="+mn-ea"/>
              </a:rPr>
              <a:t>=</a:t>
            </a:r>
            <a:r>
              <a:rPr lang="en-US" sz="1600" dirty="0">
                <a:solidFill>
                  <a:srgbClr val="333333"/>
                </a:solidFill>
                <a:latin typeface="+mn-ea"/>
              </a:rPr>
              <a:t> Triangle()</a:t>
            </a:r>
            <a:r>
              <a:rPr lang="zh-CN" altLang="en-US" sz="1600" dirty="0">
                <a:solidFill>
                  <a:srgbClr val="333333"/>
                </a:solidFill>
                <a:latin typeface="+mn-ea"/>
              </a:rPr>
              <a:t>          </a:t>
            </a:r>
            <a:r>
              <a:rPr lang="en-US" altLang="zh-CN" sz="1600" dirty="0">
                <a:solidFill>
                  <a:srgbClr val="333333"/>
                </a:solidFill>
                <a:latin typeface="+mn-ea"/>
              </a:rPr>
              <a:t>#</a:t>
            </a:r>
            <a:r>
              <a:rPr lang="zh-CN" altLang="en-US" sz="1600" dirty="0">
                <a:solidFill>
                  <a:srgbClr val="333333"/>
                </a:solidFill>
                <a:latin typeface="+mn-ea"/>
              </a:rPr>
              <a:t>系统默认 </a:t>
            </a:r>
            <a:r>
              <a:rPr lang="en-US" altLang="zh-CN" sz="1600" dirty="0">
                <a:solidFill>
                  <a:srgbClr val="333333"/>
                </a:solidFill>
                <a:latin typeface="+mn-ea"/>
              </a:rPr>
              <a:t>self=tr2</a:t>
            </a:r>
          </a:p>
          <a:p>
            <a:pPr marL="342900" indent="-342900">
              <a:buFont typeface="Wingdings" panose="05000000000000000000" pitchFamily="2" charset="2"/>
              <a:buChar char="p"/>
            </a:pPr>
            <a:r>
              <a:rPr lang="zh-CN" altLang="en-US" sz="1600" dirty="0">
                <a:solidFill>
                  <a:srgbClr val="333333"/>
                </a:solidFill>
                <a:latin typeface="+mn-ea"/>
              </a:rPr>
              <a:t>类的方法调用的时候，</a:t>
            </a:r>
            <a:r>
              <a:rPr lang="en-US" altLang="zh-CN" sz="1600" dirty="0">
                <a:solidFill>
                  <a:srgbClr val="333333"/>
                </a:solidFill>
                <a:latin typeface="+mn-ea"/>
              </a:rPr>
              <a:t>self</a:t>
            </a:r>
            <a:r>
              <a:rPr lang="zh-CN" altLang="en-US" sz="1600" dirty="0">
                <a:solidFill>
                  <a:srgbClr val="333333"/>
                </a:solidFill>
                <a:latin typeface="+mn-ea"/>
              </a:rPr>
              <a:t>会</a:t>
            </a:r>
            <a:r>
              <a:rPr lang="zh-CN" altLang="en-US" sz="1600" dirty="0">
                <a:solidFill>
                  <a:srgbClr val="C00000"/>
                </a:solidFill>
                <a:latin typeface="+mn-ea"/>
              </a:rPr>
              <a:t>自动传递过去</a:t>
            </a:r>
            <a:endParaRPr lang="en-US" altLang="zh-CN" sz="1600" dirty="0">
              <a:solidFill>
                <a:srgbClr val="C00000"/>
              </a:solidFill>
              <a:latin typeface="+mn-ea"/>
            </a:endParaRPr>
          </a:p>
          <a:p>
            <a:pPr marL="342900" indent="-342900">
              <a:buFont typeface="Wingdings" panose="05000000000000000000" pitchFamily="2" charset="2"/>
              <a:buChar char="p"/>
            </a:pPr>
            <a:r>
              <a:rPr lang="zh-CN" altLang="en-US" sz="1600" dirty="0">
                <a:solidFill>
                  <a:srgbClr val="333333"/>
                </a:solidFill>
                <a:latin typeface="+mn-ea"/>
              </a:rPr>
              <a:t>没有</a:t>
            </a:r>
            <a:r>
              <a:rPr lang="en-US" altLang="zh-CN" sz="1600" dirty="0">
                <a:solidFill>
                  <a:srgbClr val="333333"/>
                </a:solidFill>
                <a:latin typeface="+mn-ea"/>
              </a:rPr>
              <a:t>self</a:t>
            </a:r>
            <a:r>
              <a:rPr lang="zh-CN" altLang="en-US" sz="1600" dirty="0">
                <a:solidFill>
                  <a:srgbClr val="333333"/>
                </a:solidFill>
                <a:latin typeface="+mn-ea"/>
              </a:rPr>
              <a:t>的函数无法使用，使用会报错：参数数量不匹配</a:t>
            </a:r>
            <a:endParaRPr lang="en-US" altLang="zh-CN" sz="1600" dirty="0">
              <a:solidFill>
                <a:srgbClr val="333333"/>
              </a:solidFill>
              <a:latin typeface="+mn-ea"/>
            </a:endParaRPr>
          </a:p>
          <a:p>
            <a:pPr marL="342900" indent="-342900">
              <a:buFont typeface="Wingdings" panose="05000000000000000000" pitchFamily="2" charset="2"/>
              <a:buChar char="p"/>
            </a:pPr>
            <a:r>
              <a:rPr lang="en-US" altLang="zh-CN" sz="1600" dirty="0" err="1">
                <a:solidFill>
                  <a:srgbClr val="333333"/>
                </a:solidFill>
                <a:latin typeface="+mn-ea"/>
              </a:rPr>
              <a:t>在类中使用属性和方法时</a:t>
            </a:r>
            <a:r>
              <a:rPr lang="zh-CN" altLang="en-US" sz="1600" dirty="0">
                <a:solidFill>
                  <a:srgbClr val="333333"/>
                </a:solidFill>
                <a:latin typeface="+mn-ea"/>
              </a:rPr>
              <a:t>，前面必须加</a:t>
            </a:r>
            <a:r>
              <a:rPr lang="en-US" altLang="zh-CN" sz="1600" dirty="0">
                <a:solidFill>
                  <a:srgbClr val="333333"/>
                </a:solidFill>
                <a:latin typeface="+mn-ea"/>
              </a:rPr>
              <a:t>self:</a:t>
            </a:r>
            <a:r>
              <a:rPr lang="zh-CN" altLang="en-US" sz="1600" dirty="0">
                <a:solidFill>
                  <a:srgbClr val="333333"/>
                </a:solidFill>
                <a:latin typeface="+mn-ea"/>
              </a:rPr>
              <a:t> </a:t>
            </a:r>
            <a:r>
              <a:rPr lang="en-US" altLang="zh-CN" sz="1600" dirty="0" err="1">
                <a:solidFill>
                  <a:srgbClr val="333333"/>
                </a:solidFill>
                <a:latin typeface="+mn-ea"/>
              </a:rPr>
              <a:t>self.xxx</a:t>
            </a:r>
            <a:r>
              <a:rPr lang="en-US" altLang="zh-CN" sz="1600" dirty="0">
                <a:solidFill>
                  <a:srgbClr val="333333"/>
                </a:solidFill>
                <a:latin typeface="+mn-ea"/>
              </a:rPr>
              <a:t>,</a:t>
            </a:r>
            <a:r>
              <a:rPr lang="zh-CN" altLang="en-US" sz="1600" dirty="0">
                <a:solidFill>
                  <a:srgbClr val="333333"/>
                </a:solidFill>
                <a:latin typeface="+mn-ea"/>
              </a:rPr>
              <a:t> </a:t>
            </a:r>
            <a:r>
              <a:rPr lang="en-US" altLang="zh-CN" sz="1600" dirty="0" err="1">
                <a:solidFill>
                  <a:srgbClr val="333333"/>
                </a:solidFill>
                <a:latin typeface="+mn-ea"/>
              </a:rPr>
              <a:t>self.xxx</a:t>
            </a:r>
            <a:r>
              <a:rPr lang="en-US" altLang="zh-CN" sz="1600" dirty="0">
                <a:solidFill>
                  <a:srgbClr val="333333"/>
                </a:solidFill>
                <a:latin typeface="+mn-ea"/>
              </a:rPr>
              <a:t>()</a:t>
            </a:r>
          </a:p>
          <a:p>
            <a:pPr marL="342900" indent="-342900">
              <a:buFont typeface="Wingdings" panose="05000000000000000000" pitchFamily="2" charset="2"/>
              <a:buChar char="p"/>
            </a:pPr>
            <a:r>
              <a:rPr lang="en-US" altLang="zh-CN" sz="1600" dirty="0" err="1">
                <a:solidFill>
                  <a:srgbClr val="C00000"/>
                </a:solidFill>
                <a:latin typeface="+mn-ea"/>
              </a:rPr>
              <a:t>self.x</a:t>
            </a:r>
            <a:r>
              <a:rPr lang="zh-CN" altLang="en-US" sz="1600" dirty="0">
                <a:solidFill>
                  <a:srgbClr val="C00000"/>
                </a:solidFill>
                <a:latin typeface="+mn-ea"/>
              </a:rPr>
              <a:t> 和</a:t>
            </a:r>
            <a:r>
              <a:rPr lang="en-US" altLang="zh-CN" sz="1600" dirty="0">
                <a:solidFill>
                  <a:srgbClr val="C00000"/>
                </a:solidFill>
                <a:latin typeface="+mn-ea"/>
              </a:rPr>
              <a:t>x</a:t>
            </a:r>
            <a:r>
              <a:rPr lang="zh-CN" altLang="en-US" sz="1600" dirty="0">
                <a:solidFill>
                  <a:srgbClr val="C00000"/>
                </a:solidFill>
                <a:latin typeface="+mn-ea"/>
              </a:rPr>
              <a:t>，</a:t>
            </a:r>
            <a:r>
              <a:rPr lang="en-US" altLang="zh-CN" sz="1600" dirty="0" err="1">
                <a:solidFill>
                  <a:srgbClr val="C00000"/>
                </a:solidFill>
                <a:latin typeface="+mn-ea"/>
              </a:rPr>
              <a:t>self.f</a:t>
            </a:r>
            <a:r>
              <a:rPr lang="en-US" altLang="zh-CN" sz="1600" dirty="0">
                <a:solidFill>
                  <a:srgbClr val="C00000"/>
                </a:solidFill>
                <a:latin typeface="+mn-ea"/>
              </a:rPr>
              <a:t>()</a:t>
            </a:r>
            <a:r>
              <a:rPr lang="zh-CN" altLang="en-US" sz="1600" dirty="0">
                <a:solidFill>
                  <a:srgbClr val="C00000"/>
                </a:solidFill>
                <a:latin typeface="+mn-ea"/>
              </a:rPr>
              <a:t>和</a:t>
            </a:r>
            <a:r>
              <a:rPr lang="en-US" altLang="zh-CN" sz="1600" dirty="0">
                <a:solidFill>
                  <a:srgbClr val="C00000"/>
                </a:solidFill>
                <a:latin typeface="+mn-ea"/>
              </a:rPr>
              <a:t>f()</a:t>
            </a:r>
            <a:r>
              <a:rPr lang="zh-CN" altLang="en-US" sz="1600" dirty="0">
                <a:solidFill>
                  <a:srgbClr val="C00000"/>
                </a:solidFill>
                <a:latin typeface="+mn-ea"/>
              </a:rPr>
              <a:t>是不同的方法和属性</a:t>
            </a:r>
            <a:endParaRPr lang="en-US" sz="1600" dirty="0">
              <a:solidFill>
                <a:srgbClr val="C00000"/>
              </a:solidFill>
              <a:latin typeface="+mn-ea"/>
            </a:endParaRPr>
          </a:p>
        </p:txBody>
      </p:sp>
      <p:sp>
        <p:nvSpPr>
          <p:cNvPr id="11" name="TextBox 10">
            <a:extLst>
              <a:ext uri="{FF2B5EF4-FFF2-40B4-BE49-F238E27FC236}">
                <a16:creationId xmlns:a16="http://schemas.microsoft.com/office/drawing/2014/main" id="{89FA6B3F-DE71-49FD-8726-256265DD911B}"/>
              </a:ext>
            </a:extLst>
          </p:cNvPr>
          <p:cNvSpPr txBox="1"/>
          <p:nvPr/>
        </p:nvSpPr>
        <p:spPr>
          <a:xfrm>
            <a:off x="5029200" y="1432049"/>
            <a:ext cx="4595774" cy="667875"/>
          </a:xfrm>
          <a:prstGeom prst="rect">
            <a:avLst/>
          </a:prstGeom>
          <a:noFill/>
        </p:spPr>
        <p:txBody>
          <a:bodyPr wrap="square">
            <a:spAutoFit/>
          </a:bodyPr>
          <a:lstStyle/>
          <a:p>
            <a:r>
              <a:rPr lang="en-US" altLang="zh-CN" sz="1870" b="1" dirty="0">
                <a:solidFill>
                  <a:srgbClr val="7030A0"/>
                </a:solidFill>
                <a:latin typeface="+mn-ea"/>
              </a:rPr>
              <a:t>__</a:t>
            </a:r>
            <a:r>
              <a:rPr lang="en-US" altLang="zh-CN" sz="1870" b="1" dirty="0" err="1">
                <a:solidFill>
                  <a:srgbClr val="7030A0"/>
                </a:solidFill>
                <a:latin typeface="+mn-ea"/>
              </a:rPr>
              <a:t>init</a:t>
            </a:r>
            <a:r>
              <a:rPr lang="en-US" altLang="zh-CN" sz="1870" b="1" dirty="0">
                <a:solidFill>
                  <a:srgbClr val="7030A0"/>
                </a:solidFill>
                <a:latin typeface="+mn-ea"/>
              </a:rPr>
              <a:t>__: </a:t>
            </a:r>
            <a:r>
              <a:rPr lang="zh-CN" altLang="en-US" sz="1870" b="1" dirty="0">
                <a:solidFill>
                  <a:srgbClr val="7030A0"/>
                </a:solidFill>
                <a:latin typeface="+mn-ea"/>
              </a:rPr>
              <a:t>表明所有的</a:t>
            </a:r>
            <a:r>
              <a:rPr lang="en-US" altLang="zh-CN" sz="1870" b="1" dirty="0">
                <a:solidFill>
                  <a:srgbClr val="7030A0"/>
                </a:solidFill>
                <a:latin typeface="+mn-ea"/>
              </a:rPr>
              <a:t>Triangle</a:t>
            </a:r>
            <a:r>
              <a:rPr lang="zh-CN" altLang="en-US" sz="1870" b="1" dirty="0">
                <a:solidFill>
                  <a:srgbClr val="7030A0"/>
                </a:solidFill>
                <a:latin typeface="+mn-ea"/>
              </a:rPr>
              <a:t>对象都有</a:t>
            </a:r>
            <a:r>
              <a:rPr lang="en-US" altLang="zh-CN" sz="1870" b="1" dirty="0">
                <a:solidFill>
                  <a:srgbClr val="7030A0"/>
                </a:solidFill>
                <a:latin typeface="+mn-ea"/>
              </a:rPr>
              <a:t>a, b, c</a:t>
            </a:r>
            <a:r>
              <a:rPr lang="zh-CN" altLang="en-US" sz="1870" b="1" dirty="0">
                <a:solidFill>
                  <a:srgbClr val="7030A0"/>
                </a:solidFill>
                <a:latin typeface="+mn-ea"/>
              </a:rPr>
              <a:t>三个属性，并且默认为</a:t>
            </a:r>
            <a:r>
              <a:rPr lang="en-US" altLang="zh-CN" sz="1870" b="1" dirty="0">
                <a:solidFill>
                  <a:srgbClr val="7030A0"/>
                </a:solidFill>
                <a:latin typeface="+mn-ea"/>
              </a:rPr>
              <a:t>0.</a:t>
            </a:r>
          </a:p>
        </p:txBody>
      </p:sp>
      <p:sp>
        <p:nvSpPr>
          <p:cNvPr id="2" name="Rectangle 1">
            <a:extLst>
              <a:ext uri="{FF2B5EF4-FFF2-40B4-BE49-F238E27FC236}">
                <a16:creationId xmlns:a16="http://schemas.microsoft.com/office/drawing/2014/main" id="{A4C7E1FB-48FF-4601-8D3A-42CEE7AB157F}"/>
              </a:ext>
            </a:extLst>
          </p:cNvPr>
          <p:cNvSpPr/>
          <p:nvPr/>
        </p:nvSpPr>
        <p:spPr>
          <a:xfrm>
            <a:off x="5196223" y="536058"/>
            <a:ext cx="4009441" cy="7053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rgbClr val="7030A0"/>
                </a:solidFill>
              </a:rPr>
              <a:t>同一个类的不同对象</a:t>
            </a:r>
            <a:endParaRPr lang="en-US" altLang="zh-CN" sz="1800" dirty="0">
              <a:solidFill>
                <a:srgbClr val="7030A0"/>
              </a:solidFill>
            </a:endParaRPr>
          </a:p>
          <a:p>
            <a:pPr marL="285750" indent="-285750">
              <a:buFont typeface="Arial" panose="020B0604020202020204" pitchFamily="34" charset="0"/>
              <a:buChar char="•"/>
            </a:pPr>
            <a:r>
              <a:rPr lang="zh-CN" altLang="en-US" sz="1800" dirty="0">
                <a:solidFill>
                  <a:srgbClr val="7030A0"/>
                </a:solidFill>
              </a:rPr>
              <a:t>属性、方法独立，互相不干扰</a:t>
            </a:r>
            <a:endParaRPr lang="en-US" altLang="zh-CN" sz="1800" dirty="0">
              <a:solidFill>
                <a:srgbClr val="7030A0"/>
              </a:solidFill>
            </a:endParaRPr>
          </a:p>
        </p:txBody>
      </p:sp>
    </p:spTree>
    <p:extLst>
      <p:ext uri="{BB962C8B-B14F-4D97-AF65-F5344CB8AC3E}">
        <p14:creationId xmlns:p14="http://schemas.microsoft.com/office/powerpoint/2010/main" val="338859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62008" y="1576065"/>
            <a:ext cx="8060119" cy="1384995"/>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Class </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Module</a:t>
            </a:r>
          </a:p>
        </p:txBody>
      </p:sp>
    </p:spTree>
    <p:extLst>
      <p:ext uri="{BB962C8B-B14F-4D97-AF65-F5344CB8AC3E}">
        <p14:creationId xmlns:p14="http://schemas.microsoft.com/office/powerpoint/2010/main" val="226720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621680" cy="621837"/>
          </a:xfrm>
          <a:prstGeom prst="rect">
            <a:avLst/>
          </a:prstGeom>
          <a:noFill/>
        </p:spPr>
        <p:txBody>
          <a:bodyPr wrap="none" rtlCol="0">
            <a:spAutoFit/>
          </a:bodyPr>
          <a:lstStyle/>
          <a:p>
            <a:r>
              <a:rPr lang="en-US" altLang="zh-CN" sz="3441" dirty="0">
                <a:solidFill>
                  <a:schemeClr val="accent2">
                    <a:lumMod val="75000"/>
                  </a:schemeClr>
                </a:solidFill>
              </a:rPr>
              <a:t>Class Triangle</a:t>
            </a:r>
            <a:endParaRPr lang="en-US" sz="3441" dirty="0">
              <a:solidFill>
                <a:schemeClr val="accent2">
                  <a:lumMod val="75000"/>
                </a:schemeClr>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01203977-C9EB-1A46-A274-4C34E31B17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728" y="1283464"/>
            <a:ext cx="8640960" cy="3596196"/>
          </a:xfrm>
          <a:prstGeom prst="rect">
            <a:avLst/>
          </a:prstGeom>
        </p:spPr>
      </p:pic>
      <p:pic>
        <p:nvPicPr>
          <p:cNvPr id="6" name="Picture 5" descr="Text&#10;&#10;Description automatically generated">
            <a:extLst>
              <a:ext uri="{FF2B5EF4-FFF2-40B4-BE49-F238E27FC236}">
                <a16:creationId xmlns:a16="http://schemas.microsoft.com/office/drawing/2014/main" id="{6F295BAA-0BD7-0D4B-9A49-2A435502A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28" y="4963485"/>
            <a:ext cx="1812895" cy="1322674"/>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B6ACB918-E6F5-A24A-B60C-C6276211F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728" y="6459163"/>
            <a:ext cx="1587500" cy="368300"/>
          </a:xfrm>
          <a:prstGeom prst="rect">
            <a:avLst/>
          </a:prstGeom>
        </p:spPr>
      </p:pic>
      <p:sp>
        <p:nvSpPr>
          <p:cNvPr id="2" name="TextBox 1">
            <a:extLst>
              <a:ext uri="{FF2B5EF4-FFF2-40B4-BE49-F238E27FC236}">
                <a16:creationId xmlns:a16="http://schemas.microsoft.com/office/drawing/2014/main" id="{9BDCF8CB-D0BA-4D5D-9424-FABE40C05581}"/>
              </a:ext>
            </a:extLst>
          </p:cNvPr>
          <p:cNvSpPr txBox="1"/>
          <p:nvPr/>
        </p:nvSpPr>
        <p:spPr>
          <a:xfrm>
            <a:off x="3661048" y="4958805"/>
            <a:ext cx="5760640" cy="1532792"/>
          </a:xfrm>
          <a:prstGeom prst="rect">
            <a:avLst/>
          </a:prstGeom>
          <a:noFill/>
          <a:ln w="19050">
            <a:solidFill>
              <a:srgbClr val="7030A0"/>
            </a:solidFill>
          </a:ln>
        </p:spPr>
        <p:txBody>
          <a:bodyPr wrap="square" rtlCol="0">
            <a:spAutoFit/>
          </a:bodyPr>
          <a:lstStyle/>
          <a:p>
            <a:r>
              <a:rPr lang="en-US" altLang="zh-CN" dirty="0"/>
              <a:t>1. </a:t>
            </a:r>
            <a:r>
              <a:rPr lang="zh-CN" altLang="en-US" dirty="0"/>
              <a:t>类的成员函数和普通函数的定义一样，除了第一个参数是</a:t>
            </a:r>
            <a:r>
              <a:rPr lang="en-US" altLang="zh-CN" dirty="0"/>
              <a:t>self</a:t>
            </a:r>
          </a:p>
          <a:p>
            <a:r>
              <a:rPr lang="en-US" altLang="zh-CN" dirty="0"/>
              <a:t>2. </a:t>
            </a:r>
            <a:r>
              <a:rPr lang="zh-CN" altLang="en-US" dirty="0"/>
              <a:t>类方法的执行规律和普通函数一样， 除了不需要传递</a:t>
            </a:r>
            <a:r>
              <a:rPr lang="en-US" altLang="zh-CN" dirty="0"/>
              <a:t>self</a:t>
            </a:r>
            <a:r>
              <a:rPr lang="zh-CN" altLang="en-US" dirty="0"/>
              <a:t>进去</a:t>
            </a:r>
            <a:endParaRPr lang="en-US" altLang="zh-CN" dirty="0"/>
          </a:p>
          <a:p>
            <a:r>
              <a:rPr lang="en-US" altLang="zh-CN" dirty="0"/>
              <a:t>3. </a:t>
            </a:r>
            <a:r>
              <a:rPr lang="zh-CN" altLang="en-US" dirty="0"/>
              <a:t>函数内使用成员属性，必须加</a:t>
            </a:r>
            <a:r>
              <a:rPr lang="en-US" altLang="zh-CN" dirty="0"/>
              <a:t>self.</a:t>
            </a:r>
            <a:endParaRPr lang="zh-CN" altLang="en-US" dirty="0"/>
          </a:p>
        </p:txBody>
      </p:sp>
      <p:sp>
        <p:nvSpPr>
          <p:cNvPr id="10" name="Rectangle 6">
            <a:extLst>
              <a:ext uri="{FF2B5EF4-FFF2-40B4-BE49-F238E27FC236}">
                <a16:creationId xmlns:a16="http://schemas.microsoft.com/office/drawing/2014/main" id="{C86C9C4D-6892-4791-8D7C-CAE7989A0C75}"/>
              </a:ext>
            </a:extLst>
          </p:cNvPr>
          <p:cNvSpPr/>
          <p:nvPr/>
        </p:nvSpPr>
        <p:spPr>
          <a:xfrm>
            <a:off x="3661048" y="6544617"/>
            <a:ext cx="4392488" cy="4467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rgbClr val="7030A0"/>
                </a:solidFill>
              </a:rPr>
              <a:t>使用类自己的函数或者属性时，必须加</a:t>
            </a:r>
            <a:r>
              <a:rPr lang="en-US" altLang="zh-CN" sz="1800" dirty="0">
                <a:solidFill>
                  <a:srgbClr val="7030A0"/>
                </a:solidFill>
              </a:rPr>
              <a:t>self.</a:t>
            </a:r>
          </a:p>
        </p:txBody>
      </p:sp>
    </p:spTree>
    <p:extLst>
      <p:ext uri="{BB962C8B-B14F-4D97-AF65-F5344CB8AC3E}">
        <p14:creationId xmlns:p14="http://schemas.microsoft.com/office/powerpoint/2010/main" val="175117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804183" cy="621837"/>
          </a:xfrm>
          <a:prstGeom prst="rect">
            <a:avLst/>
          </a:prstGeom>
          <a:noFill/>
        </p:spPr>
        <p:txBody>
          <a:bodyPr wrap="none" rtlCol="0">
            <a:spAutoFit/>
          </a:bodyPr>
          <a:lstStyle/>
          <a:p>
            <a:r>
              <a:rPr lang="en-US" altLang="zh-CN" sz="3441" dirty="0">
                <a:solidFill>
                  <a:schemeClr val="accent2">
                    <a:lumMod val="75000"/>
                  </a:schemeClr>
                </a:solidFill>
              </a:rPr>
              <a:t>Class </a:t>
            </a:r>
            <a:r>
              <a:rPr lang="en-US" altLang="zh-CN" sz="3441" dirty="0" err="1">
                <a:solidFill>
                  <a:schemeClr val="accent2">
                    <a:lumMod val="75000"/>
                  </a:schemeClr>
                </a:solidFill>
              </a:rPr>
              <a:t>HappyNumber</a:t>
            </a:r>
            <a:endParaRPr lang="en-US" sz="3441" dirty="0">
              <a:solidFill>
                <a:schemeClr val="accent2">
                  <a:lumMod val="75000"/>
                </a:schemeClr>
              </a:solidFill>
            </a:endParaRPr>
          </a:p>
        </p:txBody>
      </p:sp>
      <p:pic>
        <p:nvPicPr>
          <p:cNvPr id="7" name="图片 6" descr="文本&#10;&#10;描述已自动生成">
            <a:extLst>
              <a:ext uri="{FF2B5EF4-FFF2-40B4-BE49-F238E27FC236}">
                <a16:creationId xmlns:a16="http://schemas.microsoft.com/office/drawing/2014/main" id="{B13C41B6-861D-4FC6-9D01-DED09A1E0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65" y="2494747"/>
            <a:ext cx="5393688" cy="4176464"/>
          </a:xfrm>
          <a:prstGeom prst="rect">
            <a:avLst/>
          </a:prstGeom>
        </p:spPr>
      </p:pic>
      <p:pic>
        <p:nvPicPr>
          <p:cNvPr id="10" name="图片 9" descr="文本&#10;&#10;描述已自动生成">
            <a:extLst>
              <a:ext uri="{FF2B5EF4-FFF2-40B4-BE49-F238E27FC236}">
                <a16:creationId xmlns:a16="http://schemas.microsoft.com/office/drawing/2014/main" id="{23F499FF-91F1-41DA-BA40-C0E6B2539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7312" y="2494747"/>
            <a:ext cx="3096344" cy="2113625"/>
          </a:xfrm>
          <a:prstGeom prst="rect">
            <a:avLst/>
          </a:prstGeom>
        </p:spPr>
      </p:pic>
      <p:sp>
        <p:nvSpPr>
          <p:cNvPr id="12" name="文本框 11">
            <a:extLst>
              <a:ext uri="{FF2B5EF4-FFF2-40B4-BE49-F238E27FC236}">
                <a16:creationId xmlns:a16="http://schemas.microsoft.com/office/drawing/2014/main" id="{FF1E6B08-D05D-432E-A8F5-4B0591ACEA70}"/>
              </a:ext>
            </a:extLst>
          </p:cNvPr>
          <p:cNvSpPr txBox="1"/>
          <p:nvPr/>
        </p:nvSpPr>
        <p:spPr>
          <a:xfrm>
            <a:off x="531585" y="1288033"/>
            <a:ext cx="8995230" cy="1169551"/>
          </a:xfrm>
          <a:prstGeom prst="rect">
            <a:avLst/>
          </a:prstGeom>
          <a:noFill/>
        </p:spPr>
        <p:txBody>
          <a:bodyPr wrap="square">
            <a:spAutoFit/>
          </a:bodyPr>
          <a:lstStyle/>
          <a:p>
            <a:pPr algn="l"/>
            <a:r>
              <a:rPr lang="en-US" altLang="zh-CN" sz="1400" b="0" i="0" dirty="0">
                <a:solidFill>
                  <a:srgbClr val="263238"/>
                </a:solidFill>
                <a:effectLst/>
                <a:latin typeface="Times New Roman" panose="02020603050405020304" pitchFamily="18" charset="0"/>
                <a:cs typeface="Times New Roman" panose="02020603050405020304" pitchFamily="18" charset="0"/>
              </a:rPr>
              <a:t>A </a:t>
            </a:r>
            <a:r>
              <a:rPr lang="en-US" altLang="zh-CN" sz="1400" b="1" i="0" dirty="0">
                <a:solidFill>
                  <a:srgbClr val="263238"/>
                </a:solidFill>
                <a:effectLst/>
                <a:latin typeface="Times New Roman" panose="02020603050405020304" pitchFamily="18" charset="0"/>
                <a:cs typeface="Times New Roman" panose="02020603050405020304" pitchFamily="18" charset="0"/>
              </a:rPr>
              <a:t>happy number</a:t>
            </a:r>
            <a:r>
              <a:rPr lang="en-US" altLang="zh-CN" sz="1400" b="0" i="0" dirty="0">
                <a:solidFill>
                  <a:srgbClr val="263238"/>
                </a:solidFill>
                <a:effectLst/>
                <a:latin typeface="Times New Roman" panose="02020603050405020304" pitchFamily="18" charset="0"/>
                <a:cs typeface="Times New Roman" panose="02020603050405020304" pitchFamily="18" charset="0"/>
              </a:rPr>
              <a:t> is a number defined by the following process:</a:t>
            </a:r>
          </a:p>
          <a:p>
            <a:pPr marL="342900" indent="-342900" algn="l">
              <a:buFont typeface="+mj-lt"/>
              <a:buAutoNum type="arabicPeriod"/>
            </a:pPr>
            <a:r>
              <a:rPr lang="en-US" altLang="zh-CN" sz="1400" b="0" i="0" dirty="0">
                <a:solidFill>
                  <a:srgbClr val="263238"/>
                </a:solidFill>
                <a:effectLst/>
                <a:latin typeface="Times New Roman" panose="02020603050405020304" pitchFamily="18" charset="0"/>
                <a:cs typeface="Times New Roman" panose="02020603050405020304" pitchFamily="18" charset="0"/>
              </a:rPr>
              <a:t>Starting with any positive integer, replace the number by the sum of the squares of its digits.</a:t>
            </a:r>
          </a:p>
          <a:p>
            <a:pPr marL="342900" indent="-342900" algn="l">
              <a:buFont typeface="+mj-lt"/>
              <a:buAutoNum type="arabicPeriod"/>
            </a:pPr>
            <a:r>
              <a:rPr lang="en-US" altLang="zh-CN" sz="1400" b="0" i="0" dirty="0">
                <a:solidFill>
                  <a:srgbClr val="263238"/>
                </a:solidFill>
                <a:effectLst/>
                <a:latin typeface="Times New Roman" panose="02020603050405020304" pitchFamily="18" charset="0"/>
                <a:cs typeface="Times New Roman" panose="02020603050405020304" pitchFamily="18" charset="0"/>
              </a:rPr>
              <a:t>Repeat the process until the number equals 1 (where it will stay), or it </a:t>
            </a:r>
            <a:r>
              <a:rPr lang="en-US" altLang="zh-CN" sz="1400" b="1" i="0" dirty="0">
                <a:solidFill>
                  <a:srgbClr val="263238"/>
                </a:solidFill>
                <a:effectLst/>
                <a:latin typeface="Times New Roman" panose="02020603050405020304" pitchFamily="18" charset="0"/>
                <a:cs typeface="Times New Roman" panose="02020603050405020304" pitchFamily="18" charset="0"/>
              </a:rPr>
              <a:t>loops endlessly in a cycle</a:t>
            </a:r>
            <a:r>
              <a:rPr lang="en-US" altLang="zh-CN" sz="1400" b="0" i="0" dirty="0">
                <a:solidFill>
                  <a:srgbClr val="263238"/>
                </a:solidFill>
                <a:effectLst/>
                <a:latin typeface="Times New Roman" panose="02020603050405020304" pitchFamily="18" charset="0"/>
                <a:cs typeface="Times New Roman" panose="02020603050405020304" pitchFamily="18" charset="0"/>
              </a:rPr>
              <a:t> which does not include 1.</a:t>
            </a:r>
          </a:p>
          <a:p>
            <a:pPr marL="342900" indent="-342900" algn="l">
              <a:buFont typeface="+mj-lt"/>
              <a:buAutoNum type="arabicPeriod"/>
            </a:pPr>
            <a:r>
              <a:rPr lang="en-US" altLang="zh-CN" sz="1400" b="0" i="0" dirty="0">
                <a:solidFill>
                  <a:srgbClr val="263238"/>
                </a:solidFill>
                <a:effectLst/>
                <a:latin typeface="Times New Roman" panose="02020603050405020304" pitchFamily="18" charset="0"/>
                <a:cs typeface="Times New Roman" panose="02020603050405020304" pitchFamily="18" charset="0"/>
              </a:rPr>
              <a:t>Those numbers for which this process </a:t>
            </a:r>
            <a:r>
              <a:rPr lang="en-US" altLang="zh-CN" sz="1400" b="1" i="0" dirty="0">
                <a:solidFill>
                  <a:srgbClr val="263238"/>
                </a:solidFill>
                <a:effectLst/>
                <a:latin typeface="Times New Roman" panose="02020603050405020304" pitchFamily="18" charset="0"/>
                <a:cs typeface="Times New Roman" panose="02020603050405020304" pitchFamily="18" charset="0"/>
              </a:rPr>
              <a:t>ends in 1</a:t>
            </a:r>
            <a:r>
              <a:rPr lang="en-US" altLang="zh-CN" sz="1400" b="0" i="0" dirty="0">
                <a:solidFill>
                  <a:srgbClr val="263238"/>
                </a:solidFill>
                <a:effectLst/>
                <a:latin typeface="Times New Roman" panose="02020603050405020304" pitchFamily="18" charset="0"/>
                <a:cs typeface="Times New Roman" panose="02020603050405020304" pitchFamily="18" charset="0"/>
              </a:rPr>
              <a:t> are happy.</a:t>
            </a:r>
          </a:p>
        </p:txBody>
      </p:sp>
      <p:pic>
        <p:nvPicPr>
          <p:cNvPr id="14" name="图片 13" descr="文本&#10;&#10;描述已自动生成">
            <a:extLst>
              <a:ext uri="{FF2B5EF4-FFF2-40B4-BE49-F238E27FC236}">
                <a16:creationId xmlns:a16="http://schemas.microsoft.com/office/drawing/2014/main" id="{50D29A4D-927E-46C6-95A4-3B73F89102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7312" y="4888433"/>
            <a:ext cx="3826089" cy="1368152"/>
          </a:xfrm>
          <a:prstGeom prst="rect">
            <a:avLst/>
          </a:prstGeom>
        </p:spPr>
      </p:pic>
    </p:spTree>
    <p:extLst>
      <p:ext uri="{BB962C8B-B14F-4D97-AF65-F5344CB8AC3E}">
        <p14:creationId xmlns:p14="http://schemas.microsoft.com/office/powerpoint/2010/main" val="635984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921301" cy="621837"/>
          </a:xfrm>
          <a:prstGeom prst="rect">
            <a:avLst/>
          </a:prstGeom>
          <a:noFill/>
        </p:spPr>
        <p:txBody>
          <a:bodyPr wrap="none" rtlCol="0">
            <a:spAutoFit/>
          </a:bodyPr>
          <a:lstStyle/>
          <a:p>
            <a:r>
              <a:rPr lang="en-US" altLang="zh-CN" sz="3441" dirty="0">
                <a:solidFill>
                  <a:schemeClr val="accent2">
                    <a:lumMod val="75000"/>
                  </a:schemeClr>
                </a:solidFill>
              </a:rPr>
              <a:t>Scope</a:t>
            </a:r>
            <a:r>
              <a:rPr lang="zh-CN" altLang="en-US" sz="3441" dirty="0">
                <a:solidFill>
                  <a:schemeClr val="accent2">
                    <a:lumMod val="75000"/>
                  </a:schemeClr>
                </a:solidFill>
              </a:rPr>
              <a:t> </a:t>
            </a:r>
            <a:r>
              <a:rPr lang="en-US" altLang="zh-CN" sz="3441" dirty="0">
                <a:solidFill>
                  <a:schemeClr val="accent2">
                    <a:lumMod val="75000"/>
                  </a:schemeClr>
                </a:solidFill>
              </a:rPr>
              <a:t>of</a:t>
            </a:r>
            <a:r>
              <a:rPr lang="zh-CN" altLang="en-US" sz="3441" dirty="0">
                <a:solidFill>
                  <a:schemeClr val="accent2">
                    <a:lumMod val="75000"/>
                  </a:schemeClr>
                </a:solidFill>
              </a:rPr>
              <a:t> </a:t>
            </a:r>
            <a:r>
              <a:rPr lang="en-US" altLang="zh-CN" sz="3441" dirty="0">
                <a:solidFill>
                  <a:schemeClr val="accent2">
                    <a:lumMod val="75000"/>
                  </a:schemeClr>
                </a:solidFill>
              </a:rPr>
              <a:t>functions</a:t>
            </a:r>
            <a:r>
              <a:rPr lang="zh-CN" altLang="en-US" sz="3441" dirty="0">
                <a:solidFill>
                  <a:schemeClr val="accent2">
                    <a:lumMod val="75000"/>
                  </a:schemeClr>
                </a:solidFill>
              </a:rPr>
              <a:t> </a:t>
            </a:r>
            <a:r>
              <a:rPr lang="en-US" altLang="zh-CN" sz="3441" dirty="0">
                <a:solidFill>
                  <a:schemeClr val="accent2">
                    <a:lumMod val="75000"/>
                  </a:schemeClr>
                </a:solidFill>
              </a:rPr>
              <a:t>and</a:t>
            </a:r>
            <a:r>
              <a:rPr lang="zh-CN" altLang="en-US" sz="3441" dirty="0">
                <a:solidFill>
                  <a:schemeClr val="accent2">
                    <a:lumMod val="75000"/>
                  </a:schemeClr>
                </a:solidFill>
              </a:rPr>
              <a:t> </a:t>
            </a:r>
            <a:r>
              <a:rPr lang="en-US" altLang="zh-CN" sz="3441" dirty="0">
                <a:solidFill>
                  <a:schemeClr val="accent2">
                    <a:lumMod val="75000"/>
                  </a:schemeClr>
                </a:solidFill>
              </a:rPr>
              <a:t>variables</a:t>
            </a:r>
            <a:endParaRPr lang="en-US" sz="3441" dirty="0">
              <a:solidFill>
                <a:schemeClr val="accent2">
                  <a:lumMod val="75000"/>
                </a:schemeClr>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83AF4FAB-E57E-074F-809D-850399404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766" y="1651546"/>
            <a:ext cx="4104456" cy="3737469"/>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200E7DF3-7D83-1A45-A3C9-5E18CB8AD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272" y="4149839"/>
            <a:ext cx="1663700" cy="508000"/>
          </a:xfrm>
          <a:prstGeom prst="rect">
            <a:avLst/>
          </a:prstGeom>
        </p:spPr>
      </p:pic>
      <p:sp>
        <p:nvSpPr>
          <p:cNvPr id="5" name="TextBox 4">
            <a:extLst>
              <a:ext uri="{FF2B5EF4-FFF2-40B4-BE49-F238E27FC236}">
                <a16:creationId xmlns:a16="http://schemas.microsoft.com/office/drawing/2014/main" id="{8C3E509C-D877-4767-A68F-BEC02C5D7452}"/>
              </a:ext>
            </a:extLst>
          </p:cNvPr>
          <p:cNvSpPr txBox="1"/>
          <p:nvPr/>
        </p:nvSpPr>
        <p:spPr>
          <a:xfrm>
            <a:off x="5677272" y="2352812"/>
            <a:ext cx="3610285" cy="1244700"/>
          </a:xfrm>
          <a:prstGeom prst="rect">
            <a:avLst/>
          </a:prstGeom>
          <a:noFill/>
          <a:ln w="19050">
            <a:solidFill>
              <a:srgbClr val="7030A0"/>
            </a:solidFill>
          </a:ln>
        </p:spPr>
        <p:txBody>
          <a:bodyPr wrap="square" rtlCol="0">
            <a:spAutoFit/>
          </a:bodyPr>
          <a:lstStyle/>
          <a:p>
            <a:pPr marL="342900" indent="-342900">
              <a:buFont typeface="Arial" panose="020B0604020202020204" pitchFamily="34" charset="0"/>
              <a:buChar char="•"/>
            </a:pPr>
            <a:r>
              <a:rPr lang="en-US" altLang="zh-CN" dirty="0"/>
              <a:t>area()</a:t>
            </a:r>
            <a:r>
              <a:rPr lang="zh-CN" altLang="en-US" dirty="0"/>
              <a:t>和</a:t>
            </a:r>
            <a:r>
              <a:rPr lang="en-US" altLang="zh-CN" dirty="0" err="1"/>
              <a:t>xxx.area</a:t>
            </a:r>
            <a:r>
              <a:rPr lang="en-US" altLang="zh-CN" dirty="0"/>
              <a:t>()</a:t>
            </a:r>
            <a:r>
              <a:rPr lang="zh-CN" altLang="en-US" dirty="0"/>
              <a:t>是两个函数</a:t>
            </a:r>
            <a:endParaRPr lang="en-US" altLang="zh-CN" dirty="0"/>
          </a:p>
          <a:p>
            <a:pPr marL="342900" indent="-342900">
              <a:buFont typeface="Arial" panose="020B0604020202020204" pitchFamily="34" charset="0"/>
              <a:buChar char="•"/>
            </a:pPr>
            <a:r>
              <a:rPr lang="zh-CN" altLang="en-US" dirty="0"/>
              <a:t>类里面的函数要加</a:t>
            </a:r>
            <a:r>
              <a:rPr lang="en-US" altLang="zh-CN" dirty="0"/>
              <a:t>self</a:t>
            </a:r>
          </a:p>
          <a:p>
            <a:pPr marL="342900" indent="-342900">
              <a:buFont typeface="Arial" panose="020B0604020202020204" pitchFamily="34" charset="0"/>
              <a:buChar char="•"/>
            </a:pPr>
            <a:r>
              <a:rPr lang="zh-CN" altLang="en-US" dirty="0"/>
              <a:t>不同作用范围的两个物体是</a:t>
            </a:r>
            <a:r>
              <a:rPr lang="zh-CN" altLang="en-US" b="1" dirty="0">
                <a:solidFill>
                  <a:srgbClr val="C00000"/>
                </a:solidFill>
              </a:rPr>
              <a:t>隔离</a:t>
            </a:r>
            <a:r>
              <a:rPr lang="zh-CN" altLang="en-US" dirty="0"/>
              <a:t>的</a:t>
            </a:r>
          </a:p>
        </p:txBody>
      </p:sp>
    </p:spTree>
    <p:extLst>
      <p:ext uri="{BB962C8B-B14F-4D97-AF65-F5344CB8AC3E}">
        <p14:creationId xmlns:p14="http://schemas.microsoft.com/office/powerpoint/2010/main" val="2179473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084499" cy="621837"/>
          </a:xfrm>
          <a:prstGeom prst="rect">
            <a:avLst/>
          </a:prstGeom>
          <a:noFill/>
        </p:spPr>
        <p:txBody>
          <a:bodyPr wrap="none" rtlCol="0">
            <a:spAutoFit/>
          </a:bodyPr>
          <a:lstStyle/>
          <a:p>
            <a:r>
              <a:rPr lang="en-US" altLang="zh-CN" sz="3441" dirty="0">
                <a:solidFill>
                  <a:schemeClr val="accent2">
                    <a:lumMod val="75000"/>
                  </a:schemeClr>
                </a:solidFill>
              </a:rPr>
              <a:t>Without __</a:t>
            </a:r>
            <a:r>
              <a:rPr lang="en-US" altLang="zh-CN" sz="3441" dirty="0" err="1">
                <a:solidFill>
                  <a:schemeClr val="accent2">
                    <a:lumMod val="75000"/>
                  </a:schemeClr>
                </a:solidFill>
              </a:rPr>
              <a:t>init</a:t>
            </a:r>
            <a:r>
              <a:rPr lang="en-US" altLang="zh-CN" sz="3441" dirty="0">
                <a:solidFill>
                  <a:schemeClr val="accent2">
                    <a:lumMod val="75000"/>
                  </a:schemeClr>
                </a:solidFill>
              </a:rPr>
              <a:t>__</a:t>
            </a:r>
            <a:endParaRPr lang="en-US" sz="3441" dirty="0">
              <a:solidFill>
                <a:schemeClr val="accent2">
                  <a:lumMod val="75000"/>
                </a:schemeClr>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C6A0B587-ACA2-8E4E-BA55-4C2AFBB886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720" y="1573647"/>
            <a:ext cx="5444162" cy="2965051"/>
          </a:xfrm>
          <a:prstGeom prst="rect">
            <a:avLst/>
          </a:prstGeom>
        </p:spPr>
      </p:pic>
      <p:pic>
        <p:nvPicPr>
          <p:cNvPr id="6" name="Picture 5" descr="Text&#10;&#10;Description automatically generated">
            <a:extLst>
              <a:ext uri="{FF2B5EF4-FFF2-40B4-BE49-F238E27FC236}">
                <a16:creationId xmlns:a16="http://schemas.microsoft.com/office/drawing/2014/main" id="{7A100415-D628-A842-A78C-3BFA1FCC1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48" y="4912706"/>
            <a:ext cx="7816304" cy="1147068"/>
          </a:xfrm>
          <a:prstGeom prst="rect">
            <a:avLst/>
          </a:prstGeom>
        </p:spPr>
      </p:pic>
      <p:sp>
        <p:nvSpPr>
          <p:cNvPr id="2" name="TextBox 1">
            <a:extLst>
              <a:ext uri="{FF2B5EF4-FFF2-40B4-BE49-F238E27FC236}">
                <a16:creationId xmlns:a16="http://schemas.microsoft.com/office/drawing/2014/main" id="{9482E60B-5A4D-490F-A6EF-399254236C43}"/>
              </a:ext>
            </a:extLst>
          </p:cNvPr>
          <p:cNvSpPr txBox="1"/>
          <p:nvPr/>
        </p:nvSpPr>
        <p:spPr>
          <a:xfrm>
            <a:off x="6179135" y="2224137"/>
            <a:ext cx="3661580" cy="1532792"/>
          </a:xfrm>
          <a:prstGeom prst="rect">
            <a:avLst/>
          </a:prstGeom>
          <a:noFill/>
        </p:spPr>
        <p:txBody>
          <a:bodyPr wrap="none" rtlCol="0">
            <a:spAutoFit/>
          </a:bodyPr>
          <a:lstStyle/>
          <a:p>
            <a:r>
              <a:rPr lang="zh-CN" altLang="en-US" dirty="0"/>
              <a:t>没有</a:t>
            </a:r>
            <a:r>
              <a:rPr lang="en-US" altLang="zh-CN" dirty="0"/>
              <a:t>__</a:t>
            </a:r>
            <a:r>
              <a:rPr lang="en-US" altLang="zh-CN" dirty="0" err="1"/>
              <a:t>init</a:t>
            </a:r>
            <a:r>
              <a:rPr lang="en-US" altLang="zh-CN" dirty="0"/>
              <a:t>__()</a:t>
            </a:r>
            <a:r>
              <a:rPr lang="zh-CN" altLang="en-US" dirty="0"/>
              <a:t>函数</a:t>
            </a:r>
            <a:endParaRPr lang="en-US" altLang="zh-CN" dirty="0"/>
          </a:p>
          <a:p>
            <a:pPr marL="342900" indent="-342900">
              <a:buFont typeface="Wingdings" panose="05000000000000000000" pitchFamily="2" charset="2"/>
              <a:buChar char="l"/>
            </a:pPr>
            <a:r>
              <a:rPr lang="zh-CN" altLang="en-US" dirty="0"/>
              <a:t>类</a:t>
            </a:r>
            <a:r>
              <a:rPr lang="en-US" altLang="zh-CN" dirty="0"/>
              <a:t>Test1</a:t>
            </a:r>
            <a:r>
              <a:rPr lang="zh-CN" altLang="en-US" dirty="0"/>
              <a:t>的对象没有共同的属性</a:t>
            </a:r>
            <a:endParaRPr lang="en-US" altLang="zh-CN" dirty="0"/>
          </a:p>
          <a:p>
            <a:pPr marL="342900" indent="-342900">
              <a:buFont typeface="Wingdings" panose="05000000000000000000" pitchFamily="2" charset="2"/>
              <a:buChar char="l"/>
            </a:pPr>
            <a:r>
              <a:rPr lang="en-US" altLang="zh-CN" dirty="0"/>
              <a:t>Python</a:t>
            </a:r>
            <a:r>
              <a:rPr lang="zh-CN" altLang="en-US" dirty="0"/>
              <a:t>自动推导变量的类型</a:t>
            </a:r>
            <a:endParaRPr lang="en-US" altLang="zh-CN" dirty="0"/>
          </a:p>
          <a:p>
            <a:pPr marL="342900" indent="-342900">
              <a:buFont typeface="Wingdings" panose="05000000000000000000" pitchFamily="2" charset="2"/>
              <a:buChar char="l"/>
            </a:pPr>
            <a:r>
              <a:rPr lang="en-US" altLang="zh-CN" dirty="0"/>
              <a:t>t1</a:t>
            </a:r>
            <a:r>
              <a:rPr lang="zh-CN" altLang="en-US" dirty="0"/>
              <a:t>有自己的的属性</a:t>
            </a:r>
            <a:r>
              <a:rPr lang="en-US" altLang="zh-CN" dirty="0"/>
              <a:t>a, b, c</a:t>
            </a:r>
          </a:p>
          <a:p>
            <a:pPr marL="342900" indent="-342900">
              <a:buFont typeface="Wingdings" panose="05000000000000000000" pitchFamily="2" charset="2"/>
              <a:buChar char="l"/>
            </a:pPr>
            <a:r>
              <a:rPr lang="en-US" altLang="zh-CN" dirty="0"/>
              <a:t>t2</a:t>
            </a:r>
            <a:r>
              <a:rPr lang="zh-CN" altLang="en-US" dirty="0"/>
              <a:t>没有属性</a:t>
            </a:r>
            <a:r>
              <a:rPr lang="en-US" altLang="zh-CN" dirty="0"/>
              <a:t>a, b, c </a:t>
            </a:r>
            <a:endParaRPr lang="zh-CN" altLang="en-US" dirty="0"/>
          </a:p>
        </p:txBody>
      </p:sp>
    </p:spTree>
    <p:extLst>
      <p:ext uri="{BB962C8B-B14F-4D97-AF65-F5344CB8AC3E}">
        <p14:creationId xmlns:p14="http://schemas.microsoft.com/office/powerpoint/2010/main" val="3373148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092787" cy="621837"/>
          </a:xfrm>
          <a:prstGeom prst="rect">
            <a:avLst/>
          </a:prstGeom>
          <a:noFill/>
        </p:spPr>
        <p:txBody>
          <a:bodyPr wrap="none" rtlCol="0">
            <a:spAutoFit/>
          </a:bodyPr>
          <a:lstStyle/>
          <a:p>
            <a:r>
              <a:rPr lang="en-US" altLang="zh-CN" sz="3441" dirty="0">
                <a:solidFill>
                  <a:schemeClr val="accent2">
                    <a:lumMod val="75000"/>
                  </a:schemeClr>
                </a:solidFill>
              </a:rPr>
              <a:t>Python</a:t>
            </a:r>
            <a:r>
              <a:rPr lang="zh-CN" altLang="en-US" sz="3441" dirty="0">
                <a:solidFill>
                  <a:schemeClr val="accent2">
                    <a:lumMod val="75000"/>
                  </a:schemeClr>
                </a:solidFill>
              </a:rPr>
              <a:t> </a:t>
            </a:r>
            <a:r>
              <a:rPr lang="en-US" altLang="zh-CN" sz="3441" dirty="0">
                <a:solidFill>
                  <a:schemeClr val="accent2">
                    <a:lumMod val="75000"/>
                  </a:schemeClr>
                </a:solidFill>
              </a:rPr>
              <a:t>classes/objects</a:t>
            </a:r>
            <a:endParaRPr lang="en-US" sz="3441" dirty="0">
              <a:solidFill>
                <a:schemeClr val="accent2">
                  <a:lumMod val="75000"/>
                </a:schemeClr>
              </a:solidFill>
            </a:endParaRPr>
          </a:p>
        </p:txBody>
      </p:sp>
      <p:sp>
        <p:nvSpPr>
          <p:cNvPr id="11" name="Rectangle 10"/>
          <p:cNvSpPr/>
          <p:nvPr/>
        </p:nvSpPr>
        <p:spPr>
          <a:xfrm>
            <a:off x="852736" y="1576065"/>
            <a:ext cx="8496944" cy="4125617"/>
          </a:xfrm>
          <a:prstGeom prst="rect">
            <a:avLst/>
          </a:prstGeom>
        </p:spPr>
        <p:txBody>
          <a:bodyPr wrap="square">
            <a:spAutoFit/>
          </a:bodyPr>
          <a:lstStyle/>
          <a:p>
            <a:pPr marL="342900" indent="-342900">
              <a:buFont typeface="Wingdings" panose="05000000000000000000" pitchFamily="2" charset="2"/>
              <a:buChar char="p"/>
            </a:pPr>
            <a:r>
              <a:rPr lang="en-US" dirty="0"/>
              <a:t>Python is an object oriented programming language</a:t>
            </a:r>
          </a:p>
          <a:p>
            <a:pPr marL="342900" indent="-342900">
              <a:buFont typeface="Wingdings" panose="05000000000000000000" pitchFamily="2" charset="2"/>
              <a:buChar char="p"/>
            </a:pPr>
            <a:r>
              <a:rPr lang="en-US" dirty="0"/>
              <a:t>Almost everything in Python is an object, with its properties and methods</a:t>
            </a:r>
          </a:p>
          <a:p>
            <a:pPr marL="342900" indent="-342900">
              <a:buFont typeface="Wingdings" panose="05000000000000000000" pitchFamily="2" charset="2"/>
              <a:buChar char="p"/>
            </a:pPr>
            <a:r>
              <a:rPr lang="en-US" dirty="0"/>
              <a:t>A Class is like an object constructor, or a "blueprint" for creating objects</a:t>
            </a:r>
          </a:p>
          <a:p>
            <a:pPr marL="342900" indent="-342900">
              <a:buFont typeface="Wingdings" panose="05000000000000000000" pitchFamily="2" charset="2"/>
              <a:buChar char="p"/>
            </a:pPr>
            <a:r>
              <a:rPr lang="en-US" dirty="0"/>
              <a:t>Procedural programming paradigm: write functions that operate data</a:t>
            </a:r>
          </a:p>
          <a:p>
            <a:pPr marL="342900" indent="-342900">
              <a:buFont typeface="Wingdings" panose="05000000000000000000" pitchFamily="2" charset="2"/>
              <a:buChar char="p"/>
            </a:pPr>
            <a:r>
              <a:rPr lang="en-US" dirty="0"/>
              <a:t>Python is an object-oriented Programming (OOP) Language</a:t>
            </a:r>
          </a:p>
          <a:p>
            <a:pPr marL="342900" indent="-342900">
              <a:buFont typeface="Wingdings" panose="05000000000000000000" pitchFamily="2" charset="2"/>
              <a:buChar char="p"/>
            </a:pPr>
            <a:r>
              <a:rPr lang="en-US" dirty="0"/>
              <a:t>OOP has its root in 1960s. In 1980s, it became  the main programming paradigm</a:t>
            </a:r>
          </a:p>
          <a:p>
            <a:pPr marL="818342" lvl="1" indent="-342900">
              <a:buFont typeface="Wingdings" panose="05000000000000000000" pitchFamily="2" charset="2"/>
              <a:buChar char="p"/>
            </a:pPr>
            <a:r>
              <a:rPr lang="en-US" dirty="0"/>
              <a:t>Rapid growing software size and complexity</a:t>
            </a:r>
          </a:p>
          <a:p>
            <a:pPr marL="818342" lvl="1" indent="-342900">
              <a:buFont typeface="Wingdings" panose="05000000000000000000" pitchFamily="2" charset="2"/>
              <a:buChar char="p"/>
            </a:pPr>
            <a:r>
              <a:rPr lang="en-US" dirty="0"/>
              <a:t>The focus is object that contains both data and functionality</a:t>
            </a:r>
          </a:p>
          <a:p>
            <a:pPr marL="818342" lvl="1" indent="-342900">
              <a:buFont typeface="Wingdings" panose="05000000000000000000" pitchFamily="2" charset="2"/>
              <a:buChar char="p"/>
            </a:pPr>
            <a:r>
              <a:rPr lang="en-US" dirty="0"/>
              <a:t>Each object definition corresponds to some object or concept in the real world, and the functions that operate on that object correspond to the ways real-world objects interact</a:t>
            </a:r>
          </a:p>
          <a:p>
            <a:pPr marL="342900" indent="-342900">
              <a:buFont typeface="Wingdings" panose="05000000000000000000" pitchFamily="2" charset="2"/>
              <a:buChar char="p"/>
            </a:pPr>
            <a:r>
              <a:rPr lang="en-US" dirty="0"/>
              <a:t>Commonly known OO Languages: C++, Java, Python</a:t>
            </a:r>
          </a:p>
          <a:p>
            <a:pPr marL="818342" lvl="1" indent="-342900">
              <a:buFont typeface="Wingdings" panose="05000000000000000000" pitchFamily="2" charset="2"/>
              <a:buChar char="p"/>
            </a:pPr>
            <a:r>
              <a:rPr lang="en-US" dirty="0"/>
              <a:t>Class and object </a:t>
            </a:r>
          </a:p>
          <a:p>
            <a:pPr marL="342900" indent="-342900">
              <a:buFont typeface="Wingdings" panose="05000000000000000000" pitchFamily="2" charset="2"/>
              <a:buChar char="p"/>
            </a:pPr>
            <a:r>
              <a:rPr lang="en-US" dirty="0"/>
              <a:t>For more details: https://en.wikipedia.org/wiki/Object-oriented_programming</a:t>
            </a:r>
          </a:p>
        </p:txBody>
      </p:sp>
      <p:sp>
        <p:nvSpPr>
          <p:cNvPr id="5" name="Rectangle 6">
            <a:extLst>
              <a:ext uri="{FF2B5EF4-FFF2-40B4-BE49-F238E27FC236}">
                <a16:creationId xmlns:a16="http://schemas.microsoft.com/office/drawing/2014/main" id="{32BB88F2-1EE3-4290-856A-A8FF3692E890}"/>
              </a:ext>
            </a:extLst>
          </p:cNvPr>
          <p:cNvSpPr/>
          <p:nvPr/>
        </p:nvSpPr>
        <p:spPr>
          <a:xfrm>
            <a:off x="4741168" y="5824537"/>
            <a:ext cx="4392488" cy="4467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rgbClr val="7030A0"/>
                </a:solidFill>
              </a:rPr>
              <a:t>如果没有</a:t>
            </a:r>
            <a:r>
              <a:rPr lang="en-US" altLang="zh-CN" sz="1800" dirty="0">
                <a:solidFill>
                  <a:srgbClr val="7030A0"/>
                </a:solidFill>
              </a:rPr>
              <a:t>OO</a:t>
            </a:r>
            <a:r>
              <a:rPr lang="zh-CN" altLang="en-US" sz="1800" dirty="0">
                <a:solidFill>
                  <a:srgbClr val="7030A0"/>
                </a:solidFill>
              </a:rPr>
              <a:t>，所有东西都写在一起</a:t>
            </a:r>
            <a:r>
              <a:rPr lang="en-US" altLang="zh-CN" sz="1800" dirty="0">
                <a:solidFill>
                  <a:srgbClr val="7030A0"/>
                </a:solidFill>
              </a:rPr>
              <a:t>?</a:t>
            </a:r>
          </a:p>
        </p:txBody>
      </p:sp>
    </p:spTree>
    <p:extLst>
      <p:ext uri="{BB962C8B-B14F-4D97-AF65-F5344CB8AC3E}">
        <p14:creationId xmlns:p14="http://schemas.microsoft.com/office/powerpoint/2010/main" val="2202702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03896B-A1FA-4BD8-B23F-D5B78C95D3FD}"/>
              </a:ext>
            </a:extLst>
          </p:cNvPr>
          <p:cNvSpPr/>
          <p:nvPr/>
        </p:nvSpPr>
        <p:spPr>
          <a:xfrm>
            <a:off x="854237" y="1576065"/>
            <a:ext cx="8496944" cy="2973250"/>
          </a:xfrm>
          <a:prstGeom prst="rect">
            <a:avLst/>
          </a:prstGeom>
        </p:spPr>
        <p:txBody>
          <a:bodyPr wrap="square">
            <a:spAutoFit/>
          </a:bodyPr>
          <a:lstStyle/>
          <a:p>
            <a:pPr marL="342900" indent="-342900">
              <a:buFont typeface="Wingdings" panose="05000000000000000000" pitchFamily="2" charset="2"/>
              <a:buChar char="p"/>
            </a:pPr>
            <a:r>
              <a:rPr lang="zh-CN" altLang="en-US" dirty="0"/>
              <a:t>实现</a:t>
            </a:r>
            <a:r>
              <a:rPr lang="en-US" altLang="zh-CN" dirty="0"/>
              <a:t>Triangle</a:t>
            </a:r>
            <a:r>
              <a:rPr lang="zh-CN" altLang="en-US" dirty="0"/>
              <a:t>类</a:t>
            </a:r>
            <a:endParaRPr lang="en-US" altLang="zh-CN" dirty="0"/>
          </a:p>
          <a:p>
            <a:pPr marL="342900" indent="-342900">
              <a:buFont typeface="Wingdings" panose="05000000000000000000" pitchFamily="2" charset="2"/>
              <a:buChar char="p"/>
            </a:pPr>
            <a:r>
              <a:rPr lang="zh-CN" altLang="en-US" dirty="0"/>
              <a:t>实现</a:t>
            </a:r>
            <a:r>
              <a:rPr lang="en-US" altLang="zh-CN" dirty="0"/>
              <a:t>vector</a:t>
            </a:r>
            <a:r>
              <a:rPr lang="zh-CN" altLang="en-US" dirty="0"/>
              <a:t>类</a:t>
            </a:r>
            <a:endParaRPr lang="en-US" altLang="zh-CN" dirty="0"/>
          </a:p>
          <a:p>
            <a:pPr marL="818342" lvl="1" indent="-342900">
              <a:buFont typeface="Wingdings" panose="05000000000000000000" pitchFamily="2" charset="2"/>
              <a:buChar char="p"/>
            </a:pPr>
            <a:r>
              <a:rPr lang="zh-CN" altLang="en-US" dirty="0"/>
              <a:t>属性：一个</a:t>
            </a:r>
            <a:r>
              <a:rPr lang="en-US" altLang="zh-CN" dirty="0"/>
              <a:t>n</a:t>
            </a:r>
            <a:r>
              <a:rPr lang="zh-CN" altLang="en-US" dirty="0"/>
              <a:t>维的</a:t>
            </a:r>
            <a:r>
              <a:rPr lang="en-US" altLang="zh-CN" dirty="0"/>
              <a:t>list</a:t>
            </a:r>
          </a:p>
          <a:p>
            <a:pPr marL="818342" lvl="1" indent="-342900">
              <a:buFont typeface="Wingdings" panose="05000000000000000000" pitchFamily="2" charset="2"/>
              <a:buChar char="p"/>
            </a:pPr>
            <a:r>
              <a:rPr lang="zh-CN" altLang="en-US" dirty="0"/>
              <a:t>方法</a:t>
            </a:r>
            <a:endParaRPr lang="en-US" altLang="zh-CN" dirty="0"/>
          </a:p>
          <a:p>
            <a:pPr marL="1293785" lvl="2" indent="-342900">
              <a:buFont typeface="Wingdings" panose="05000000000000000000" pitchFamily="2" charset="2"/>
              <a:buChar char="p"/>
            </a:pPr>
            <a:r>
              <a:rPr lang="zh-CN" altLang="en-US" dirty="0"/>
              <a:t>长度</a:t>
            </a:r>
            <a:r>
              <a:rPr lang="en-US" altLang="zh-CN" dirty="0"/>
              <a:t>length(self)</a:t>
            </a:r>
          </a:p>
          <a:p>
            <a:pPr marL="1293785" lvl="2" indent="-342900">
              <a:buFont typeface="Wingdings" panose="05000000000000000000" pitchFamily="2" charset="2"/>
              <a:buChar char="p"/>
            </a:pPr>
            <a:r>
              <a:rPr lang="en-US" altLang="zh-CN" dirty="0" err="1"/>
              <a:t>print_length</a:t>
            </a:r>
            <a:r>
              <a:rPr lang="en-US" altLang="zh-CN" dirty="0"/>
              <a:t>()</a:t>
            </a:r>
          </a:p>
          <a:p>
            <a:pPr marL="1293785" lvl="2" indent="-342900">
              <a:buFont typeface="Wingdings" panose="05000000000000000000" pitchFamily="2" charset="2"/>
              <a:buChar char="p"/>
            </a:pPr>
            <a:r>
              <a:rPr lang="zh-CN" altLang="en-US" dirty="0"/>
              <a:t>方向</a:t>
            </a:r>
            <a:r>
              <a:rPr lang="en-US" altLang="zh-CN" dirty="0"/>
              <a:t>angle(self)</a:t>
            </a:r>
          </a:p>
          <a:p>
            <a:pPr marL="1293785" lvl="2" indent="-342900">
              <a:buFont typeface="Wingdings" panose="05000000000000000000" pitchFamily="2" charset="2"/>
              <a:buChar char="p"/>
            </a:pPr>
            <a:r>
              <a:rPr lang="en-US" altLang="zh-CN" dirty="0" err="1"/>
              <a:t>Print_angle</a:t>
            </a:r>
            <a:r>
              <a:rPr lang="en-US" altLang="zh-CN" dirty="0"/>
              <a:t>()</a:t>
            </a:r>
          </a:p>
          <a:p>
            <a:pPr marL="1293785" lvl="2" indent="-342900">
              <a:buFont typeface="Wingdings" panose="05000000000000000000" pitchFamily="2" charset="2"/>
              <a:buChar char="p"/>
            </a:pPr>
            <a:r>
              <a:rPr lang="zh-CN" altLang="en-US" dirty="0"/>
              <a:t>点积</a:t>
            </a:r>
            <a:r>
              <a:rPr lang="en-US" altLang="zh-CN" dirty="0"/>
              <a:t>dot(self, other)</a:t>
            </a:r>
          </a:p>
          <a:p>
            <a:pPr marL="1293785" lvl="2" indent="-342900">
              <a:buFont typeface="Wingdings" panose="05000000000000000000" pitchFamily="2" charset="2"/>
              <a:buChar char="p"/>
            </a:pPr>
            <a:r>
              <a:rPr lang="zh-CN" altLang="en-US" dirty="0"/>
              <a:t>伸缩</a:t>
            </a:r>
            <a:r>
              <a:rPr lang="en-US" altLang="zh-CN" dirty="0"/>
              <a:t>scale(self, ratio)</a:t>
            </a:r>
          </a:p>
        </p:txBody>
      </p:sp>
      <p:sp>
        <p:nvSpPr>
          <p:cNvPr id="2" name="TextBox 1">
            <a:extLst>
              <a:ext uri="{FF2B5EF4-FFF2-40B4-BE49-F238E27FC236}">
                <a16:creationId xmlns:a16="http://schemas.microsoft.com/office/drawing/2014/main" id="{8C70FC0C-16CF-4B32-A6BA-1AAB51627E1F}"/>
              </a:ext>
            </a:extLst>
          </p:cNvPr>
          <p:cNvSpPr txBox="1"/>
          <p:nvPr/>
        </p:nvSpPr>
        <p:spPr>
          <a:xfrm>
            <a:off x="852736" y="577802"/>
            <a:ext cx="1594475" cy="621837"/>
          </a:xfrm>
          <a:prstGeom prst="rect">
            <a:avLst/>
          </a:prstGeom>
          <a:noFill/>
        </p:spPr>
        <p:txBody>
          <a:bodyPr wrap="none" rtlCol="0">
            <a:spAutoFit/>
          </a:bodyPr>
          <a:lstStyle/>
          <a:p>
            <a:r>
              <a:rPr lang="en-US" sz="3441" dirty="0">
                <a:solidFill>
                  <a:schemeClr val="accent2">
                    <a:lumMod val="75000"/>
                  </a:schemeClr>
                </a:solidFill>
              </a:rPr>
              <a:t>Exercise</a:t>
            </a:r>
          </a:p>
        </p:txBody>
      </p:sp>
    </p:spTree>
    <p:extLst>
      <p:ext uri="{BB962C8B-B14F-4D97-AF65-F5344CB8AC3E}">
        <p14:creationId xmlns:p14="http://schemas.microsoft.com/office/powerpoint/2010/main" val="302399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882136" cy="621837"/>
          </a:xfrm>
          <a:prstGeom prst="rect">
            <a:avLst/>
          </a:prstGeom>
          <a:noFill/>
        </p:spPr>
        <p:txBody>
          <a:bodyPr wrap="none" rtlCol="0">
            <a:spAutoFit/>
          </a:bodyPr>
          <a:lstStyle/>
          <a:p>
            <a:r>
              <a:rPr lang="en-US" altLang="zh-CN" sz="3441" dirty="0">
                <a:solidFill>
                  <a:schemeClr val="accent2">
                    <a:lumMod val="75000"/>
                  </a:schemeClr>
                </a:solidFill>
              </a:rPr>
              <a:t>Class Variables</a:t>
            </a:r>
            <a:endParaRPr lang="en-US" sz="3441" dirty="0">
              <a:solidFill>
                <a:schemeClr val="accent2">
                  <a:lumMod val="75000"/>
                </a:schemeClr>
              </a:solidFill>
            </a:endParaRPr>
          </a:p>
        </p:txBody>
      </p:sp>
      <p:sp>
        <p:nvSpPr>
          <p:cNvPr id="11" name="Rectangle 10"/>
          <p:cNvSpPr/>
          <p:nvPr/>
        </p:nvSpPr>
        <p:spPr>
          <a:xfrm>
            <a:off x="564704" y="1199639"/>
            <a:ext cx="8928992" cy="668516"/>
          </a:xfrm>
          <a:prstGeom prst="rect">
            <a:avLst/>
          </a:prstGeom>
        </p:spPr>
        <p:txBody>
          <a:bodyPr wrap="square">
            <a:spAutoFit/>
          </a:bodyPr>
          <a:lstStyle/>
          <a:p>
            <a:pPr marL="342900" indent="-342900">
              <a:buFont typeface="Wingdings" panose="05000000000000000000" pitchFamily="2" charset="2"/>
              <a:buChar char="p"/>
            </a:pPr>
            <a:r>
              <a:rPr lang="en-US" altLang="zh-CN" dirty="0"/>
              <a:t>In general</a:t>
            </a:r>
            <a:r>
              <a:rPr lang="en-US" dirty="0"/>
              <a:t>,</a:t>
            </a:r>
            <a:r>
              <a:rPr lang="en-US" b="1" dirty="0">
                <a:solidFill>
                  <a:srgbClr val="C00000"/>
                </a:solidFill>
                <a:effectLst>
                  <a:outerShdw blurRad="38100" dist="38100" dir="2700000" algn="tl">
                    <a:srgbClr val="000000">
                      <a:alpha val="43137"/>
                    </a:srgbClr>
                  </a:outerShdw>
                </a:effectLst>
              </a:rPr>
              <a:t> instance variables </a:t>
            </a:r>
            <a:r>
              <a:rPr lang="en-US" dirty="0"/>
              <a:t>are for data unique to each instance and </a:t>
            </a:r>
            <a:r>
              <a:rPr lang="en-US" b="1" dirty="0">
                <a:solidFill>
                  <a:srgbClr val="C00000"/>
                </a:solidFill>
                <a:effectLst>
                  <a:outerShdw blurRad="38100" dist="38100" dir="2700000" algn="tl">
                    <a:srgbClr val="000000">
                      <a:alpha val="43137"/>
                    </a:srgbClr>
                  </a:outerShdw>
                </a:effectLst>
              </a:rPr>
              <a:t>class variables</a:t>
            </a:r>
            <a:r>
              <a:rPr lang="en-US" dirty="0"/>
              <a:t> are for attributes shared by all instances of the class: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863" y="1875561"/>
            <a:ext cx="5538349" cy="36683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872" y="5680521"/>
            <a:ext cx="5393060" cy="1080398"/>
          </a:xfrm>
          <a:prstGeom prst="rect">
            <a:avLst/>
          </a:prstGeom>
        </p:spPr>
      </p:pic>
      <p:sp>
        <p:nvSpPr>
          <p:cNvPr id="5" name="文本框 4">
            <a:extLst>
              <a:ext uri="{FF2B5EF4-FFF2-40B4-BE49-F238E27FC236}">
                <a16:creationId xmlns:a16="http://schemas.microsoft.com/office/drawing/2014/main" id="{66D206AD-F4DD-4A70-BED6-0C0433EDB5C0}"/>
              </a:ext>
            </a:extLst>
          </p:cNvPr>
          <p:cNvSpPr txBox="1"/>
          <p:nvPr/>
        </p:nvSpPr>
        <p:spPr>
          <a:xfrm>
            <a:off x="7693496" y="3808313"/>
            <a:ext cx="2232248" cy="956609"/>
          </a:xfrm>
          <a:prstGeom prst="rect">
            <a:avLst/>
          </a:prstGeom>
          <a:noFill/>
        </p:spPr>
        <p:txBody>
          <a:bodyPr wrap="square" rtlCol="0">
            <a:spAutoFit/>
          </a:bodyPr>
          <a:lstStyle/>
          <a:p>
            <a:r>
              <a:rPr lang="zh-CN" altLang="en-US" dirty="0"/>
              <a:t>所有人都有自己的姓名</a:t>
            </a:r>
            <a:r>
              <a:rPr lang="en-US" altLang="zh-CN" dirty="0"/>
              <a:t>(instance)</a:t>
            </a:r>
            <a:r>
              <a:rPr lang="zh-CN" altLang="en-US" dirty="0"/>
              <a:t>，但只有一个国籍</a:t>
            </a:r>
            <a:r>
              <a:rPr lang="en-US" altLang="zh-CN" dirty="0"/>
              <a:t>(class)</a:t>
            </a:r>
            <a:endParaRPr lang="zh-CN" altLang="en-US" dirty="0"/>
          </a:p>
        </p:txBody>
      </p:sp>
    </p:spTree>
    <p:extLst>
      <p:ext uri="{BB962C8B-B14F-4D97-AF65-F5344CB8AC3E}">
        <p14:creationId xmlns:p14="http://schemas.microsoft.com/office/powerpoint/2010/main" val="337025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6501332" cy="621837"/>
          </a:xfrm>
          <a:prstGeom prst="rect">
            <a:avLst/>
          </a:prstGeom>
          <a:noFill/>
        </p:spPr>
        <p:txBody>
          <a:bodyPr wrap="none" rtlCol="0">
            <a:spAutoFit/>
          </a:bodyPr>
          <a:lstStyle/>
          <a:p>
            <a:r>
              <a:rPr lang="en-US" altLang="zh-CN" sz="3441" dirty="0">
                <a:solidFill>
                  <a:schemeClr val="accent2">
                    <a:lumMod val="75000"/>
                  </a:schemeClr>
                </a:solidFill>
              </a:rPr>
              <a:t>Class Variable VS Instance Variable</a:t>
            </a:r>
            <a:endParaRPr lang="en-US" sz="3441" dirty="0">
              <a:solidFill>
                <a:schemeClr val="accent2">
                  <a:lumMod val="75000"/>
                </a:schemeClr>
              </a:solidFill>
            </a:endParaRPr>
          </a:p>
        </p:txBody>
      </p:sp>
      <p:sp>
        <p:nvSpPr>
          <p:cNvPr id="11" name="Rectangle 10"/>
          <p:cNvSpPr/>
          <p:nvPr/>
        </p:nvSpPr>
        <p:spPr>
          <a:xfrm>
            <a:off x="564704" y="1199639"/>
            <a:ext cx="8928992" cy="1244700"/>
          </a:xfrm>
          <a:prstGeom prst="rect">
            <a:avLst/>
          </a:prstGeom>
        </p:spPr>
        <p:txBody>
          <a:bodyPr wrap="square">
            <a:spAutoFit/>
          </a:bodyPr>
          <a:lstStyle/>
          <a:p>
            <a:pPr marL="342900" indent="-342900">
              <a:buFont typeface="Wingdings" panose="05000000000000000000" pitchFamily="2" charset="2"/>
              <a:buChar char="p"/>
            </a:pPr>
            <a:r>
              <a:rPr lang="en-US" dirty="0"/>
              <a:t>Instance </a:t>
            </a:r>
            <a:r>
              <a:rPr lang="en-US" b="1" dirty="0">
                <a:solidFill>
                  <a:srgbClr val="C00000"/>
                </a:solidFill>
                <a:effectLst>
                  <a:outerShdw blurRad="38100" dist="38100" dir="2700000" algn="tl">
                    <a:srgbClr val="000000">
                      <a:alpha val="43137"/>
                    </a:srgbClr>
                  </a:outerShdw>
                </a:effectLst>
              </a:rPr>
              <a:t>variables/methods</a:t>
            </a:r>
            <a:r>
              <a:rPr lang="en-US" dirty="0"/>
              <a:t> are owned by the instance itself. No interference!</a:t>
            </a:r>
          </a:p>
          <a:p>
            <a:pPr marL="818342" lvl="1" indent="-342900">
              <a:buFont typeface="Wingdings" panose="05000000000000000000" pitchFamily="2" charset="2"/>
              <a:buChar char="p"/>
            </a:pPr>
            <a:r>
              <a:rPr lang="en-US" b="1" dirty="0">
                <a:solidFill>
                  <a:srgbClr val="C00000"/>
                </a:solidFill>
                <a:effectLst>
                  <a:outerShdw blurRad="38100" dist="38100" dir="2700000" algn="tl">
                    <a:srgbClr val="000000">
                      <a:alpha val="43137"/>
                    </a:srgbClr>
                  </a:outerShdw>
                </a:effectLst>
              </a:rPr>
              <a:t>You must define an instance first to use them</a:t>
            </a:r>
          </a:p>
          <a:p>
            <a:pPr marL="342900" indent="-342900">
              <a:buFont typeface="Wingdings" panose="05000000000000000000" pitchFamily="2" charset="2"/>
              <a:buChar char="p"/>
            </a:pPr>
            <a:r>
              <a:rPr lang="en-US" b="1" dirty="0">
                <a:solidFill>
                  <a:srgbClr val="C00000"/>
                </a:solidFill>
                <a:effectLst>
                  <a:outerShdw blurRad="38100" dist="38100" dir="2700000" algn="tl">
                    <a:srgbClr val="000000">
                      <a:alpha val="43137"/>
                    </a:srgbClr>
                  </a:outerShdw>
                </a:effectLst>
              </a:rPr>
              <a:t>Class variables/methods</a:t>
            </a:r>
            <a:r>
              <a:rPr lang="en-US" dirty="0"/>
              <a:t> are shared by </a:t>
            </a:r>
            <a:r>
              <a:rPr lang="en-US" dirty="0">
                <a:solidFill>
                  <a:srgbClr val="C00000"/>
                </a:solidFill>
              </a:rPr>
              <a:t>all instances </a:t>
            </a:r>
            <a:r>
              <a:rPr lang="en-US" dirty="0"/>
              <a:t>of the class</a:t>
            </a:r>
          </a:p>
          <a:p>
            <a:pPr marL="818342" lvl="1" indent="-342900">
              <a:buFont typeface="Wingdings" panose="05000000000000000000" pitchFamily="2" charset="2"/>
              <a:buChar char="p"/>
            </a:pPr>
            <a:r>
              <a:rPr lang="en-US" dirty="0"/>
              <a:t>To use a class variables/methods, you don’t need to define an instance first</a:t>
            </a:r>
          </a:p>
        </p:txBody>
      </p:sp>
      <p:sp>
        <p:nvSpPr>
          <p:cNvPr id="9" name="TextBox 8">
            <a:extLst>
              <a:ext uri="{FF2B5EF4-FFF2-40B4-BE49-F238E27FC236}">
                <a16:creationId xmlns:a16="http://schemas.microsoft.com/office/drawing/2014/main" id="{7540D764-0C8F-46FD-9323-D414F8DC985D}"/>
              </a:ext>
            </a:extLst>
          </p:cNvPr>
          <p:cNvSpPr txBox="1"/>
          <p:nvPr/>
        </p:nvSpPr>
        <p:spPr>
          <a:xfrm>
            <a:off x="5665768" y="5160268"/>
            <a:ext cx="3960440" cy="668516"/>
          </a:xfrm>
          <a:prstGeom prst="rect">
            <a:avLst/>
          </a:prstGeom>
          <a:noFill/>
        </p:spPr>
        <p:txBody>
          <a:bodyPr wrap="square">
            <a:spAutoFit/>
          </a:bodyPr>
          <a:lstStyle/>
          <a:p>
            <a:r>
              <a:rPr lang="zh-CN" altLang="en-US" b="0" i="0" dirty="0">
                <a:solidFill>
                  <a:srgbClr val="333333"/>
                </a:solidFill>
                <a:effectLst/>
                <a:latin typeface="Arial" panose="020B0604020202020204" pitchFamily="34" charset="0"/>
              </a:rPr>
              <a:t>类对象</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函数实例化之前就可以使用</a:t>
            </a:r>
            <a:endParaRPr lang="en-US" altLang="zh-CN" b="0" i="0" dirty="0">
              <a:solidFill>
                <a:srgbClr val="333333"/>
              </a:solidFill>
              <a:effectLst/>
              <a:latin typeface="Arial" panose="020B0604020202020204" pitchFamily="34" charset="0"/>
            </a:endParaRPr>
          </a:p>
          <a:p>
            <a:pPr algn="ctr"/>
            <a:r>
              <a:rPr lang="en-US" dirty="0" err="1">
                <a:solidFill>
                  <a:srgbClr val="333333"/>
                </a:solidFill>
                <a:latin typeface="Arial" panose="020B0604020202020204" pitchFamily="34" charset="0"/>
              </a:rPr>
              <a:t>Classname.xxx</a:t>
            </a:r>
            <a:endParaRPr lang="en-US" dirty="0"/>
          </a:p>
        </p:txBody>
      </p:sp>
      <p:pic>
        <p:nvPicPr>
          <p:cNvPr id="10" name="Picture 9" descr="Text&#10;&#10;Description automatically generated">
            <a:extLst>
              <a:ext uri="{FF2B5EF4-FFF2-40B4-BE49-F238E27FC236}">
                <a16:creationId xmlns:a16="http://schemas.microsoft.com/office/drawing/2014/main" id="{C9CDC0ED-938C-4F22-AAEF-3B6732E35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60" y="2499528"/>
            <a:ext cx="4377148" cy="3963233"/>
          </a:xfrm>
          <a:prstGeom prst="rect">
            <a:avLst/>
          </a:prstGeom>
        </p:spPr>
      </p:pic>
      <p:sp>
        <p:nvSpPr>
          <p:cNvPr id="2" name="Rectangle 1">
            <a:extLst>
              <a:ext uri="{FF2B5EF4-FFF2-40B4-BE49-F238E27FC236}">
                <a16:creationId xmlns:a16="http://schemas.microsoft.com/office/drawing/2014/main" id="{6C545BD8-13A9-4C1E-9204-6233C0C0E926}"/>
              </a:ext>
            </a:extLst>
          </p:cNvPr>
          <p:cNvSpPr/>
          <p:nvPr/>
        </p:nvSpPr>
        <p:spPr>
          <a:xfrm>
            <a:off x="5533255" y="3945053"/>
            <a:ext cx="4225465" cy="100811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rgbClr val="7030A0"/>
                </a:solidFill>
              </a:rPr>
              <a:t>类属性</a:t>
            </a:r>
            <a:r>
              <a:rPr lang="en-US" altLang="zh-CN" sz="1800" dirty="0">
                <a:solidFill>
                  <a:srgbClr val="7030A0"/>
                </a:solidFill>
              </a:rPr>
              <a:t>/</a:t>
            </a:r>
            <a:r>
              <a:rPr lang="zh-CN" altLang="en-US" sz="1800" dirty="0">
                <a:solidFill>
                  <a:srgbClr val="7030A0"/>
                </a:solidFill>
              </a:rPr>
              <a:t>方法：类的所有对象共享同一份</a:t>
            </a:r>
            <a:endParaRPr lang="en-US" altLang="zh-CN" sz="1800" dirty="0">
              <a:solidFill>
                <a:srgbClr val="7030A0"/>
              </a:solidFill>
            </a:endParaRPr>
          </a:p>
          <a:p>
            <a:pPr marL="285750" indent="-285750">
              <a:buFont typeface="Arial" panose="020B0604020202020204" pitchFamily="34" charset="0"/>
              <a:buChar char="•"/>
            </a:pPr>
            <a:r>
              <a:rPr lang="zh-CN" altLang="en-US" sz="1800" dirty="0">
                <a:solidFill>
                  <a:srgbClr val="7030A0"/>
                </a:solidFill>
              </a:rPr>
              <a:t>不用实例化对象</a:t>
            </a:r>
            <a:endParaRPr lang="en-US" altLang="zh-CN" sz="1800" dirty="0">
              <a:solidFill>
                <a:srgbClr val="7030A0"/>
              </a:solidFill>
            </a:endParaRPr>
          </a:p>
          <a:p>
            <a:r>
              <a:rPr lang="zh-CN" altLang="en-US" sz="1800" dirty="0">
                <a:solidFill>
                  <a:srgbClr val="7030A0"/>
                </a:solidFill>
              </a:rPr>
              <a:t>实例属性</a:t>
            </a:r>
            <a:r>
              <a:rPr lang="en-US" altLang="zh-CN" sz="1800" dirty="0">
                <a:solidFill>
                  <a:srgbClr val="7030A0"/>
                </a:solidFill>
              </a:rPr>
              <a:t>/</a:t>
            </a:r>
            <a:r>
              <a:rPr lang="zh-CN" altLang="en-US" sz="1800" dirty="0">
                <a:solidFill>
                  <a:srgbClr val="7030A0"/>
                </a:solidFill>
              </a:rPr>
              <a:t>方法：各个对象各有一份</a:t>
            </a:r>
            <a:endParaRPr lang="en-US" altLang="zh-CN" sz="1800" dirty="0">
              <a:solidFill>
                <a:srgbClr val="7030A0"/>
              </a:solidFill>
            </a:endParaRPr>
          </a:p>
        </p:txBody>
      </p:sp>
      <p:pic>
        <p:nvPicPr>
          <p:cNvPr id="5" name="图片 4">
            <a:extLst>
              <a:ext uri="{FF2B5EF4-FFF2-40B4-BE49-F238E27FC236}">
                <a16:creationId xmlns:a16="http://schemas.microsoft.com/office/drawing/2014/main" id="{4EB7E731-0C8C-4A27-83AD-E9453EBEC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9507" y="2499528"/>
            <a:ext cx="409632" cy="1238423"/>
          </a:xfrm>
          <a:prstGeom prst="rect">
            <a:avLst/>
          </a:prstGeom>
        </p:spPr>
      </p:pic>
    </p:spTree>
    <p:extLst>
      <p:ext uri="{BB962C8B-B14F-4D97-AF65-F5344CB8AC3E}">
        <p14:creationId xmlns:p14="http://schemas.microsoft.com/office/powerpoint/2010/main" val="40343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694969" cy="621837"/>
          </a:xfrm>
          <a:prstGeom prst="rect">
            <a:avLst/>
          </a:prstGeom>
          <a:noFill/>
        </p:spPr>
        <p:txBody>
          <a:bodyPr wrap="none" rtlCol="0">
            <a:spAutoFit/>
          </a:bodyPr>
          <a:lstStyle/>
          <a:p>
            <a:r>
              <a:rPr lang="en-US" altLang="zh-CN" sz="3441" dirty="0">
                <a:solidFill>
                  <a:schemeClr val="accent2">
                    <a:lumMod val="75000"/>
                  </a:schemeClr>
                </a:solidFill>
              </a:rPr>
              <a:t>Class Methods</a:t>
            </a:r>
            <a:endParaRPr lang="en-US" sz="3441" dirty="0">
              <a:solidFill>
                <a:schemeClr val="accent2">
                  <a:lumMod val="75000"/>
                </a:schemeClr>
              </a:solidFill>
            </a:endParaRPr>
          </a:p>
        </p:txBody>
      </p:sp>
      <p:sp>
        <p:nvSpPr>
          <p:cNvPr id="11" name="Rectangle 10"/>
          <p:cNvSpPr/>
          <p:nvPr/>
        </p:nvSpPr>
        <p:spPr>
          <a:xfrm>
            <a:off x="564704" y="1199639"/>
            <a:ext cx="8928992" cy="668516"/>
          </a:xfrm>
          <a:prstGeom prst="rect">
            <a:avLst/>
          </a:prstGeom>
        </p:spPr>
        <p:txBody>
          <a:bodyPr wrap="square">
            <a:spAutoFit/>
          </a:bodyPr>
          <a:lstStyle/>
          <a:p>
            <a:pPr marL="342900" indent="-342900">
              <a:buFont typeface="Wingdings" panose="05000000000000000000" pitchFamily="2" charset="2"/>
              <a:buChar char="p"/>
            </a:pPr>
            <a:r>
              <a:rPr lang="en-US" b="1" dirty="0">
                <a:solidFill>
                  <a:srgbClr val="C00000"/>
                </a:solidFill>
                <a:effectLst>
                  <a:outerShdw blurRad="38100" dist="38100" dir="2700000" algn="tl">
                    <a:srgbClr val="000000">
                      <a:alpha val="43137"/>
                    </a:srgbClr>
                  </a:outerShdw>
                </a:effectLst>
              </a:rPr>
              <a:t>Class methods</a:t>
            </a:r>
            <a:r>
              <a:rPr lang="en-US" dirty="0"/>
              <a:t> are methods shared by all instances of the class. Without even instantiating an object, we can access class methods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83" y="2152129"/>
            <a:ext cx="4982809" cy="24756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99" y="5104457"/>
            <a:ext cx="3384376" cy="230392"/>
          </a:xfrm>
          <a:prstGeom prst="rect">
            <a:avLst/>
          </a:prstGeom>
        </p:spPr>
      </p:pic>
      <p:pic>
        <p:nvPicPr>
          <p:cNvPr id="3" name="图片 2" descr="文本&#10;&#10;描述已自动生成">
            <a:extLst>
              <a:ext uri="{FF2B5EF4-FFF2-40B4-BE49-F238E27FC236}">
                <a16:creationId xmlns:a16="http://schemas.microsoft.com/office/drawing/2014/main" id="{55C72C03-3D79-4C04-8C89-8EC9E1249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5304" y="2380146"/>
            <a:ext cx="3248478" cy="2019582"/>
          </a:xfrm>
          <a:prstGeom prst="rect">
            <a:avLst/>
          </a:prstGeom>
        </p:spPr>
      </p:pic>
      <p:pic>
        <p:nvPicPr>
          <p:cNvPr id="8" name="图片 7" descr="手机屏幕截图&#10;&#10;中度可信度描述已自动生成">
            <a:extLst>
              <a:ext uri="{FF2B5EF4-FFF2-40B4-BE49-F238E27FC236}">
                <a16:creationId xmlns:a16="http://schemas.microsoft.com/office/drawing/2014/main" id="{2FA5D2D2-208C-40B4-B1E8-6E1264EA1F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9463" y="4952916"/>
            <a:ext cx="600159" cy="533474"/>
          </a:xfrm>
          <a:prstGeom prst="rect">
            <a:avLst/>
          </a:prstGeom>
        </p:spPr>
      </p:pic>
    </p:spTree>
    <p:extLst>
      <p:ext uri="{BB962C8B-B14F-4D97-AF65-F5344CB8AC3E}">
        <p14:creationId xmlns:p14="http://schemas.microsoft.com/office/powerpoint/2010/main" val="1433144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029163" cy="621837"/>
          </a:xfrm>
          <a:prstGeom prst="rect">
            <a:avLst/>
          </a:prstGeom>
          <a:noFill/>
        </p:spPr>
        <p:txBody>
          <a:bodyPr wrap="none" rtlCol="0">
            <a:spAutoFit/>
          </a:bodyPr>
          <a:lstStyle/>
          <a:p>
            <a:r>
              <a:rPr lang="en-US" altLang="zh-CN" sz="3441" dirty="0">
                <a:solidFill>
                  <a:schemeClr val="accent2">
                    <a:lumMod val="75000"/>
                  </a:schemeClr>
                </a:solidFill>
              </a:rPr>
              <a:t>Private Methods</a:t>
            </a:r>
            <a:endParaRPr lang="en-US" sz="3441" dirty="0">
              <a:solidFill>
                <a:schemeClr val="accent2">
                  <a:lumMod val="75000"/>
                </a:schemeClr>
              </a:solidFill>
            </a:endParaRPr>
          </a:p>
        </p:txBody>
      </p:sp>
      <p:sp>
        <p:nvSpPr>
          <p:cNvPr id="8" name="Rectangle 7"/>
          <p:cNvSpPr/>
          <p:nvPr/>
        </p:nvSpPr>
        <p:spPr>
          <a:xfrm>
            <a:off x="636712" y="1360041"/>
            <a:ext cx="8928992" cy="1820883"/>
          </a:xfrm>
          <a:prstGeom prst="rect">
            <a:avLst/>
          </a:prstGeom>
        </p:spPr>
        <p:txBody>
          <a:bodyPr wrap="square">
            <a:spAutoFit/>
          </a:bodyPr>
          <a:lstStyle/>
          <a:p>
            <a:pPr marL="342900" indent="-342900">
              <a:buFont typeface="Wingdings" panose="05000000000000000000" pitchFamily="2" charset="2"/>
              <a:buChar char="p"/>
            </a:pPr>
            <a:r>
              <a:rPr lang="en-US" b="1" dirty="0">
                <a:solidFill>
                  <a:srgbClr val="C00000"/>
                </a:solidFill>
                <a:effectLst>
                  <a:outerShdw blurRad="38100" dist="38100" dir="2700000" algn="tl">
                    <a:srgbClr val="000000">
                      <a:alpha val="43137"/>
                    </a:srgbClr>
                  </a:outerShdw>
                </a:effectLst>
              </a:rPr>
              <a:t>“Private” </a:t>
            </a:r>
            <a:r>
              <a:rPr lang="en-US" dirty="0"/>
              <a:t>instance variables that cannot be accessed except from inside an object don’t exist in Python. </a:t>
            </a:r>
          </a:p>
          <a:p>
            <a:pPr marL="342900" indent="-342900">
              <a:buFont typeface="Wingdings" panose="05000000000000000000" pitchFamily="2" charset="2"/>
              <a:buChar char="p"/>
            </a:pPr>
            <a:r>
              <a:rPr lang="en-US" dirty="0"/>
              <a:t>However, there is </a:t>
            </a:r>
            <a:r>
              <a:rPr lang="en-US" b="1" dirty="0">
                <a:solidFill>
                  <a:srgbClr val="C00000"/>
                </a:solidFill>
                <a:effectLst>
                  <a:outerShdw blurRad="38100" dist="38100" dir="2700000" algn="tl">
                    <a:srgbClr val="000000">
                      <a:alpha val="43137"/>
                    </a:srgbClr>
                  </a:outerShdw>
                </a:effectLst>
              </a:rPr>
              <a:t>a convention </a:t>
            </a:r>
            <a:r>
              <a:rPr lang="en-US" dirty="0"/>
              <a:t>that is followed by most Python code: </a:t>
            </a:r>
          </a:p>
          <a:p>
            <a:r>
              <a:rPr lang="zh-CN" altLang="en-US" dirty="0"/>
              <a:t>     </a:t>
            </a:r>
            <a:r>
              <a:rPr lang="en-US" dirty="0"/>
              <a:t>a name prefixed with an </a:t>
            </a:r>
            <a:r>
              <a:rPr lang="en-US" b="1" dirty="0">
                <a:solidFill>
                  <a:srgbClr val="C00000"/>
                </a:solidFill>
                <a:effectLst>
                  <a:outerShdw blurRad="38100" dist="38100" dir="2700000" algn="tl">
                    <a:srgbClr val="000000">
                      <a:alpha val="43137"/>
                    </a:srgbClr>
                  </a:outerShdw>
                </a:effectLst>
              </a:rPr>
              <a:t>underscore</a:t>
            </a:r>
            <a:r>
              <a:rPr lang="en-US" dirty="0"/>
              <a:t> (e.g. _spam) should be treated as a </a:t>
            </a:r>
            <a:r>
              <a:rPr lang="en-US" b="1" dirty="0">
                <a:solidFill>
                  <a:srgbClr val="C00000"/>
                </a:solidFill>
              </a:rPr>
              <a:t>non-public</a:t>
            </a:r>
            <a:r>
              <a:rPr lang="en-US" dirty="0"/>
              <a:t> </a:t>
            </a:r>
            <a:r>
              <a:rPr lang="zh-CN" altLang="en-US" dirty="0"/>
              <a:t>   </a:t>
            </a:r>
            <a:endParaRPr lang="en-US" altLang="zh-CN" dirty="0"/>
          </a:p>
          <a:p>
            <a:r>
              <a:rPr lang="zh-CN" altLang="en-US" dirty="0"/>
              <a:t>     </a:t>
            </a:r>
            <a:r>
              <a:rPr lang="en-US" dirty="0"/>
              <a:t>part of the API (whether it is a function, a method or a data member). It should be</a:t>
            </a:r>
          </a:p>
          <a:p>
            <a:r>
              <a:rPr lang="zh-CN" altLang="en-US" dirty="0"/>
              <a:t>     </a:t>
            </a:r>
            <a:r>
              <a:rPr lang="en-US" dirty="0"/>
              <a:t>considered an implementation detail and subject to change without notice.</a:t>
            </a:r>
          </a:p>
        </p:txBody>
      </p:sp>
      <p:sp>
        <p:nvSpPr>
          <p:cNvPr id="7" name="TextBox 6">
            <a:extLst>
              <a:ext uri="{FF2B5EF4-FFF2-40B4-BE49-F238E27FC236}">
                <a16:creationId xmlns:a16="http://schemas.microsoft.com/office/drawing/2014/main" id="{3544EC8A-15A0-49DE-AF89-EFB0CC800218}"/>
              </a:ext>
            </a:extLst>
          </p:cNvPr>
          <p:cNvSpPr txBox="1"/>
          <p:nvPr/>
        </p:nvSpPr>
        <p:spPr>
          <a:xfrm>
            <a:off x="5749280" y="4420589"/>
            <a:ext cx="3528392" cy="380425"/>
          </a:xfrm>
          <a:prstGeom prst="rect">
            <a:avLst/>
          </a:prstGeom>
          <a:noFill/>
        </p:spPr>
        <p:txBody>
          <a:bodyPr wrap="square">
            <a:spAutoFit/>
          </a:bodyPr>
          <a:lstStyle/>
          <a:p>
            <a:r>
              <a:rPr lang="en-US" altLang="zh-CN" b="1" dirty="0">
                <a:solidFill>
                  <a:srgbClr val="C00000"/>
                </a:solidFill>
              </a:rPr>
              <a:t>non-public: </a:t>
            </a:r>
            <a:r>
              <a:rPr lang="zh-CN" altLang="en-US" b="1" dirty="0">
                <a:solidFill>
                  <a:srgbClr val="C00000"/>
                </a:solidFill>
              </a:rPr>
              <a:t>不建议</a:t>
            </a:r>
            <a:r>
              <a:rPr lang="en-US" altLang="zh-CN" b="1" dirty="0">
                <a:solidFill>
                  <a:srgbClr val="C00000"/>
                </a:solidFill>
              </a:rPr>
              <a:t>(</a:t>
            </a:r>
            <a:r>
              <a:rPr lang="zh-CN" altLang="en-US" b="1" dirty="0">
                <a:solidFill>
                  <a:srgbClr val="C00000"/>
                </a:solidFill>
              </a:rPr>
              <a:t>禁止</a:t>
            </a:r>
            <a:r>
              <a:rPr lang="en-US" altLang="zh-CN" b="1" dirty="0">
                <a:solidFill>
                  <a:srgbClr val="C00000"/>
                </a:solidFill>
              </a:rPr>
              <a:t>)</a:t>
            </a:r>
            <a:r>
              <a:rPr lang="zh-CN" altLang="en-US" b="1" dirty="0">
                <a:solidFill>
                  <a:srgbClr val="C00000"/>
                </a:solidFill>
              </a:rPr>
              <a:t>使用</a:t>
            </a:r>
            <a:endParaRPr lang="zh-CN" altLang="en-US" dirty="0"/>
          </a:p>
        </p:txBody>
      </p:sp>
      <p:pic>
        <p:nvPicPr>
          <p:cNvPr id="5" name="Picture 4">
            <a:extLst>
              <a:ext uri="{FF2B5EF4-FFF2-40B4-BE49-F238E27FC236}">
                <a16:creationId xmlns:a16="http://schemas.microsoft.com/office/drawing/2014/main" id="{EA825534-ACE0-4C97-BD64-15F2E87D3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52" y="3341326"/>
            <a:ext cx="4392488" cy="2664421"/>
          </a:xfrm>
          <a:prstGeom prst="rect">
            <a:avLst/>
          </a:prstGeom>
        </p:spPr>
      </p:pic>
    </p:spTree>
    <p:extLst>
      <p:ext uri="{BB962C8B-B14F-4D97-AF65-F5344CB8AC3E}">
        <p14:creationId xmlns:p14="http://schemas.microsoft.com/office/powerpoint/2010/main" val="390899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网络机房布线图片,机房布线效果图- 伤感说说吧">
            <a:extLst>
              <a:ext uri="{FF2B5EF4-FFF2-40B4-BE49-F238E27FC236}">
                <a16:creationId xmlns:a16="http://schemas.microsoft.com/office/drawing/2014/main" id="{B279A33E-51E3-B3AE-BDC9-10FF66CCD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20" y="1216025"/>
            <a:ext cx="3854189" cy="48245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服务器机房中的电缆网络电缆与布线不良的电缆概念缠结，在服务器机房中组织布线库存图片- 图片包括有机架, 插入: 222087243">
            <a:extLst>
              <a:ext uri="{FF2B5EF4-FFF2-40B4-BE49-F238E27FC236}">
                <a16:creationId xmlns:a16="http://schemas.microsoft.com/office/drawing/2014/main" id="{D4F7A72F-4C7C-1E2A-76E8-EE1E9B853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224" y="2075077"/>
            <a:ext cx="4295770" cy="31064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7DC89449-A008-F9FD-AA09-EEF6351F0C40}"/>
              </a:ext>
            </a:extLst>
          </p:cNvPr>
          <p:cNvSpPr/>
          <p:nvPr/>
        </p:nvSpPr>
        <p:spPr>
          <a:xfrm>
            <a:off x="6699121" y="5680521"/>
            <a:ext cx="2808312" cy="44163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a:solidFill>
                  <a:srgbClr val="C00000"/>
                </a:solidFill>
              </a:rPr>
              <a:t>清晰、有条理、减少</a:t>
            </a:r>
            <a:r>
              <a:rPr lang="en-US" altLang="zh-CN" sz="1800" b="1" dirty="0">
                <a:solidFill>
                  <a:srgbClr val="C00000"/>
                </a:solidFill>
              </a:rPr>
              <a:t>bug</a:t>
            </a:r>
            <a:endParaRPr lang="en-US" sz="1800" b="1" dirty="0">
              <a:solidFill>
                <a:srgbClr val="C00000"/>
              </a:solidFill>
            </a:endParaRPr>
          </a:p>
        </p:txBody>
      </p:sp>
    </p:spTree>
    <p:extLst>
      <p:ext uri="{BB962C8B-B14F-4D97-AF65-F5344CB8AC3E}">
        <p14:creationId xmlns:p14="http://schemas.microsoft.com/office/powerpoint/2010/main" val="3189538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773504" cy="621837"/>
          </a:xfrm>
          <a:prstGeom prst="rect">
            <a:avLst/>
          </a:prstGeom>
          <a:noFill/>
        </p:spPr>
        <p:txBody>
          <a:bodyPr wrap="none" rtlCol="0">
            <a:spAutoFit/>
          </a:bodyPr>
          <a:lstStyle/>
          <a:p>
            <a:r>
              <a:rPr lang="en-US" altLang="zh-CN" sz="3441" dirty="0">
                <a:solidFill>
                  <a:schemeClr val="accent2">
                    <a:lumMod val="75000"/>
                  </a:schemeClr>
                </a:solidFill>
              </a:rPr>
              <a:t>Evolution and Inheritance (</a:t>
            </a:r>
            <a:r>
              <a:rPr lang="zh-CN" altLang="en-US" sz="3441" dirty="0">
                <a:solidFill>
                  <a:schemeClr val="accent2">
                    <a:lumMod val="75000"/>
                  </a:schemeClr>
                </a:solidFill>
              </a:rPr>
              <a:t>继承</a:t>
            </a:r>
            <a:r>
              <a:rPr lang="en-US" altLang="zh-CN" sz="3441" dirty="0">
                <a:solidFill>
                  <a:schemeClr val="accent2">
                    <a:lumMod val="75000"/>
                  </a:schemeClr>
                </a:solidFill>
              </a:rPr>
              <a:t>)</a:t>
            </a:r>
            <a:endParaRPr lang="en-US" sz="3441" dirty="0">
              <a:solidFill>
                <a:schemeClr val="accent2">
                  <a:lumMod val="75000"/>
                </a:schemeClr>
              </a:solidFill>
            </a:endParaRPr>
          </a:p>
        </p:txBody>
      </p:sp>
      <p:sp>
        <p:nvSpPr>
          <p:cNvPr id="6" name="Rectangle 5"/>
          <p:cNvSpPr/>
          <p:nvPr/>
        </p:nvSpPr>
        <p:spPr>
          <a:xfrm>
            <a:off x="846042" y="3986928"/>
            <a:ext cx="8496944" cy="2108975"/>
          </a:xfrm>
          <a:prstGeom prst="rect">
            <a:avLst/>
          </a:prstGeom>
        </p:spPr>
        <p:txBody>
          <a:bodyPr wrap="square">
            <a:spAutoFit/>
          </a:bodyPr>
          <a:lstStyle/>
          <a:p>
            <a:pPr marL="342900" indent="-342900">
              <a:buFont typeface="Wingdings" panose="05000000000000000000" pitchFamily="2" charset="2"/>
              <a:buChar char="p"/>
            </a:pPr>
            <a:r>
              <a:rPr lang="en-US" altLang="zh-CN" dirty="0"/>
              <a:t>Inheritance: C</a:t>
            </a:r>
            <a:r>
              <a:rPr lang="en-US" dirty="0"/>
              <a:t>lasses can inherit from other classes</a:t>
            </a:r>
          </a:p>
          <a:p>
            <a:pPr marL="342900" indent="-342900">
              <a:buFont typeface="Wingdings" panose="05000000000000000000" pitchFamily="2" charset="2"/>
              <a:buChar char="p"/>
            </a:pPr>
            <a:r>
              <a:rPr lang="en-US" dirty="0"/>
              <a:t>A class can inherit </a:t>
            </a:r>
            <a:r>
              <a:rPr lang="en-US" b="1" dirty="0">
                <a:solidFill>
                  <a:srgbClr val="C00000"/>
                </a:solidFill>
              </a:rPr>
              <a:t>attributes and </a:t>
            </a:r>
            <a:r>
              <a:rPr lang="en-US" b="1" dirty="0" err="1">
                <a:solidFill>
                  <a:srgbClr val="C00000"/>
                </a:solidFill>
              </a:rPr>
              <a:t>behaviour</a:t>
            </a:r>
            <a:r>
              <a:rPr lang="en-US" b="1" dirty="0">
                <a:solidFill>
                  <a:srgbClr val="C00000"/>
                </a:solidFill>
              </a:rPr>
              <a:t> methods </a:t>
            </a:r>
            <a:r>
              <a:rPr lang="en-US" dirty="0"/>
              <a:t>from another class, called the </a:t>
            </a:r>
            <a:r>
              <a:rPr lang="en-US" b="1" dirty="0">
                <a:solidFill>
                  <a:srgbClr val="C00000"/>
                </a:solidFill>
                <a:effectLst>
                  <a:outerShdw blurRad="38100" dist="38100" dir="2700000" algn="tl">
                    <a:srgbClr val="000000">
                      <a:alpha val="43137"/>
                    </a:srgbClr>
                  </a:outerShdw>
                </a:effectLst>
              </a:rPr>
              <a:t>superclass (</a:t>
            </a:r>
            <a:r>
              <a:rPr lang="zh-CN" altLang="en-US" b="1" dirty="0">
                <a:solidFill>
                  <a:srgbClr val="C00000"/>
                </a:solidFill>
                <a:effectLst>
                  <a:outerShdw blurRad="38100" dist="38100" dir="2700000" algn="tl">
                    <a:srgbClr val="000000">
                      <a:alpha val="43137"/>
                    </a:srgbClr>
                  </a:outerShdw>
                </a:effectLst>
              </a:rPr>
              <a:t>父类</a:t>
            </a:r>
            <a:r>
              <a:rPr lang="en-US" b="1" dirty="0">
                <a:solidFill>
                  <a:srgbClr val="C00000"/>
                </a:solidFill>
                <a:effectLst>
                  <a:outerShdw blurRad="38100" dist="38100" dir="2700000" algn="tl">
                    <a:srgbClr val="000000">
                      <a:alpha val="43137"/>
                    </a:srgbClr>
                  </a:outerShdw>
                </a:effectLst>
              </a:rPr>
              <a:t>). </a:t>
            </a:r>
            <a:r>
              <a:rPr lang="en-US" altLang="zh-CN" dirty="0" err="1"/>
              <a:t>Superclasses</a:t>
            </a:r>
            <a:r>
              <a:rPr lang="en-US" altLang="zh-CN" dirty="0"/>
              <a:t> are sometimes called </a:t>
            </a:r>
            <a:r>
              <a:rPr lang="en-US" altLang="zh-CN" dirty="0">
                <a:solidFill>
                  <a:srgbClr val="C00000"/>
                </a:solidFill>
              </a:rPr>
              <a:t>ancestors</a:t>
            </a:r>
            <a:r>
              <a:rPr lang="en-US" altLang="zh-CN" dirty="0"/>
              <a:t> as well</a:t>
            </a:r>
            <a:endParaRPr lang="en-US" dirty="0"/>
          </a:p>
          <a:p>
            <a:pPr marL="342900" indent="-342900">
              <a:buFont typeface="Wingdings" panose="05000000000000000000" pitchFamily="2" charset="2"/>
              <a:buChar char="p"/>
            </a:pPr>
            <a:r>
              <a:rPr lang="en-US" dirty="0"/>
              <a:t>A class which inherits from a superclass is called a </a:t>
            </a:r>
            <a:r>
              <a:rPr lang="en-US" b="1" dirty="0">
                <a:solidFill>
                  <a:srgbClr val="C00000"/>
                </a:solidFill>
                <a:effectLst>
                  <a:outerShdw blurRad="38100" dist="38100" dir="2700000" algn="tl">
                    <a:srgbClr val="000000">
                      <a:alpha val="43137"/>
                    </a:srgbClr>
                  </a:outerShdw>
                </a:effectLst>
              </a:rPr>
              <a:t>subclass (</a:t>
            </a:r>
            <a:r>
              <a:rPr lang="zh-CN" altLang="en-US" b="1" dirty="0">
                <a:solidFill>
                  <a:srgbClr val="C00000"/>
                </a:solidFill>
                <a:effectLst>
                  <a:outerShdw blurRad="38100" dist="38100" dir="2700000" algn="tl">
                    <a:srgbClr val="000000">
                      <a:alpha val="43137"/>
                    </a:srgbClr>
                  </a:outerShdw>
                </a:effectLst>
              </a:rPr>
              <a:t>子类</a:t>
            </a:r>
            <a:r>
              <a:rPr lang="en-US" b="1" dirty="0">
                <a:solidFill>
                  <a:srgbClr val="C00000"/>
                </a:solidFill>
                <a:effectLst>
                  <a:outerShdw blurRad="38100" dist="38100" dir="2700000" algn="tl">
                    <a:srgbClr val="000000">
                      <a:alpha val="43137"/>
                    </a:srgbClr>
                  </a:outerShdw>
                </a:effectLst>
              </a:rPr>
              <a:t>)</a:t>
            </a:r>
            <a:r>
              <a:rPr lang="en-US" dirty="0"/>
              <a:t>, also called heir class or child class</a:t>
            </a:r>
          </a:p>
          <a:p>
            <a:pPr marL="342900" indent="-342900">
              <a:buFont typeface="Wingdings" panose="05000000000000000000" pitchFamily="2" charset="2"/>
              <a:buChar char="p"/>
            </a:pPr>
            <a:r>
              <a:rPr lang="en-US" dirty="0"/>
              <a:t>Evolution: Subclass may have their own attributes and methods</a:t>
            </a:r>
          </a:p>
          <a:p>
            <a:pPr marL="342900" indent="-342900">
              <a:buFont typeface="Wingdings" panose="05000000000000000000" pitchFamily="2" charset="2"/>
              <a:buChar char="p"/>
            </a:pPr>
            <a:r>
              <a:rPr lang="en-US" dirty="0"/>
              <a:t>Evolution and Inheritance: code reuse</a:t>
            </a:r>
          </a:p>
        </p:txBody>
      </p:sp>
      <p:pic>
        <p:nvPicPr>
          <p:cNvPr id="1030" name="Picture 6" descr="210 Evolution Stages From Ape To Human Stock Photos, Pictures &amp;amp;  Royalty-Free Images - iStock">
            <a:extLst>
              <a:ext uri="{FF2B5EF4-FFF2-40B4-BE49-F238E27FC236}">
                <a16:creationId xmlns:a16="http://schemas.microsoft.com/office/drawing/2014/main" id="{845E6F41-196B-46E8-81DF-6C7D53859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042" y="1432049"/>
            <a:ext cx="5829300" cy="19431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944CF70-B66E-44BA-B99E-C1ACFFB11575}"/>
              </a:ext>
            </a:extLst>
          </p:cNvPr>
          <p:cNvSpPr txBox="1"/>
          <p:nvPr/>
        </p:nvSpPr>
        <p:spPr>
          <a:xfrm>
            <a:off x="7261448" y="1792089"/>
            <a:ext cx="216024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dirty="0">
                <a:ln w="0"/>
                <a:solidFill>
                  <a:schemeClr val="tx1"/>
                </a:solidFill>
                <a:effectLst>
                  <a:outerShdw blurRad="38100" dist="19050" dir="2700000" algn="tl" rotWithShape="0">
                    <a:schemeClr val="dk1">
                      <a:alpha val="40000"/>
                    </a:schemeClr>
                  </a:outerShdw>
                </a:effectLst>
              </a:rPr>
              <a:t>继</a:t>
            </a:r>
            <a:r>
              <a:rPr lang="zh-CN" altLang="en-US" sz="2000" dirty="0">
                <a:ln w="0"/>
                <a:solidFill>
                  <a:srgbClr val="C00000"/>
                </a:solidFill>
                <a:effectLst>
                  <a:outerShdw blurRad="38100" dist="19050" dir="2700000" algn="tl" rotWithShape="0">
                    <a:schemeClr val="dk1">
                      <a:alpha val="40000"/>
                    </a:schemeClr>
                  </a:outerShdw>
                </a:effectLst>
              </a:rPr>
              <a:t>往</a:t>
            </a:r>
            <a:r>
              <a:rPr lang="zh-CN" altLang="en-US" sz="2000" dirty="0">
                <a:ln w="0"/>
                <a:solidFill>
                  <a:schemeClr val="tx1"/>
                </a:solidFill>
                <a:effectLst>
                  <a:outerShdw blurRad="38100" dist="19050" dir="2700000" algn="tl" rotWithShape="0">
                    <a:schemeClr val="dk1">
                      <a:alpha val="40000"/>
                    </a:schemeClr>
                  </a:outerShdw>
                </a:effectLst>
              </a:rPr>
              <a:t>开</a:t>
            </a:r>
            <a:r>
              <a:rPr lang="zh-CN" altLang="en-US" sz="2000" dirty="0">
                <a:ln w="0"/>
                <a:solidFill>
                  <a:srgbClr val="C00000"/>
                </a:solidFill>
                <a:effectLst>
                  <a:outerShdw blurRad="38100" dist="19050" dir="2700000" algn="tl" rotWithShape="0">
                    <a:schemeClr val="dk1">
                      <a:alpha val="40000"/>
                    </a:schemeClr>
                  </a:outerShdw>
                </a:effectLst>
              </a:rPr>
              <a:t>来</a:t>
            </a:r>
            <a:endParaRPr lang="en-US" altLang="zh-CN" sz="2000" dirty="0">
              <a:ln w="0"/>
              <a:solidFill>
                <a:srgbClr val="C00000"/>
              </a:solidFill>
              <a:effectLst>
                <a:outerShdw blurRad="38100" dist="19050" dir="2700000" algn="tl" rotWithShape="0">
                  <a:schemeClr val="dk1">
                    <a:alpha val="40000"/>
                  </a:schemeClr>
                </a:outerShdw>
              </a:effectLst>
            </a:endParaRPr>
          </a:p>
          <a:p>
            <a:r>
              <a:rPr lang="zh-CN" altLang="en-US" sz="2000" dirty="0">
                <a:ln w="0"/>
                <a:solidFill>
                  <a:schemeClr val="tx1"/>
                </a:solidFill>
                <a:effectLst>
                  <a:outerShdw blurRad="38100" dist="19050" dir="2700000" algn="tl" rotWithShape="0">
                    <a:schemeClr val="dk1">
                      <a:alpha val="40000"/>
                    </a:schemeClr>
                  </a:outerShdw>
                </a:effectLst>
              </a:rPr>
              <a:t>往：父类</a:t>
            </a:r>
            <a:endParaRPr lang="en-US" altLang="zh-CN" sz="2000" dirty="0">
              <a:ln w="0"/>
              <a:solidFill>
                <a:schemeClr val="tx1"/>
              </a:solidFill>
              <a:effectLst>
                <a:outerShdw blurRad="38100" dist="19050" dir="2700000" algn="tl" rotWithShape="0">
                  <a:schemeClr val="dk1">
                    <a:alpha val="40000"/>
                  </a:schemeClr>
                </a:outerShdw>
              </a:effectLst>
            </a:endParaRPr>
          </a:p>
          <a:p>
            <a:r>
              <a:rPr lang="zh-CN" altLang="en-US" sz="2000" dirty="0">
                <a:ln w="0"/>
                <a:solidFill>
                  <a:schemeClr val="tx1"/>
                </a:solidFill>
                <a:effectLst>
                  <a:outerShdw blurRad="38100" dist="19050" dir="2700000" algn="tl" rotWithShape="0">
                    <a:schemeClr val="dk1">
                      <a:alpha val="40000"/>
                    </a:schemeClr>
                  </a:outerShdw>
                </a:effectLst>
              </a:rPr>
              <a:t>来：自己的特色</a:t>
            </a:r>
            <a:endParaRPr lang="en-US" altLang="zh-CN"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58041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6181885" cy="621837"/>
          </a:xfrm>
          <a:prstGeom prst="rect">
            <a:avLst/>
          </a:prstGeom>
          <a:noFill/>
        </p:spPr>
        <p:txBody>
          <a:bodyPr wrap="none" rtlCol="0">
            <a:spAutoFit/>
          </a:bodyPr>
          <a:lstStyle/>
          <a:p>
            <a:r>
              <a:rPr lang="en-US" sz="3441" dirty="0">
                <a:solidFill>
                  <a:schemeClr val="accent2">
                    <a:lumMod val="75000"/>
                  </a:schemeClr>
                </a:solidFill>
              </a:rPr>
              <a:t>Machinery of attribute inheritance</a:t>
            </a:r>
          </a:p>
        </p:txBody>
      </p:sp>
      <p:sp>
        <p:nvSpPr>
          <p:cNvPr id="9" name="文本框 8">
            <a:extLst>
              <a:ext uri="{FF2B5EF4-FFF2-40B4-BE49-F238E27FC236}">
                <a16:creationId xmlns:a16="http://schemas.microsoft.com/office/drawing/2014/main" id="{843B0A7B-5FFA-46A3-90F9-0B0EE807A891}"/>
              </a:ext>
            </a:extLst>
          </p:cNvPr>
          <p:cNvSpPr txBox="1"/>
          <p:nvPr/>
        </p:nvSpPr>
        <p:spPr>
          <a:xfrm>
            <a:off x="2108986" y="5536505"/>
            <a:ext cx="5840428" cy="1200329"/>
          </a:xfrm>
          <a:prstGeom prst="rect">
            <a:avLst/>
          </a:prstGeom>
          <a:noFill/>
        </p:spPr>
        <p:txBody>
          <a:bodyPr wrap="square">
            <a:spAutoFit/>
          </a:bodyPr>
          <a:lstStyle/>
          <a:p>
            <a:pPr algn="just"/>
            <a:r>
              <a:rPr lang="en-US" altLang="zh-CN" sz="1200" b="0" i="0" dirty="0">
                <a:solidFill>
                  <a:srgbClr val="000000"/>
                </a:solidFill>
                <a:effectLst/>
                <a:latin typeface="Times New Roman" panose="02020603050405020304" pitchFamily="18" charset="0"/>
                <a:cs typeface="Times New Roman" panose="02020603050405020304" pitchFamily="18" charset="0"/>
              </a:rPr>
              <a:t>The net effect—and the main purpose of all this searching—is that classes support</a:t>
            </a:r>
            <a:br>
              <a:rPr lang="en-US" altLang="zh-CN" sz="1200" b="0" i="0" dirty="0">
                <a:solidFill>
                  <a:srgbClr val="000000"/>
                </a:solidFill>
                <a:effectLst/>
                <a:latin typeface="Times New Roman" panose="02020603050405020304" pitchFamily="18" charset="0"/>
                <a:cs typeface="Times New Roman" panose="02020603050405020304" pitchFamily="18" charset="0"/>
              </a:rPr>
            </a:br>
            <a:r>
              <a:rPr lang="en-US" altLang="zh-CN" sz="1200" b="0" i="0" dirty="0">
                <a:solidFill>
                  <a:srgbClr val="C00000"/>
                </a:solidFill>
                <a:effectLst/>
                <a:latin typeface="Times New Roman" panose="02020603050405020304" pitchFamily="18" charset="0"/>
                <a:cs typeface="Times New Roman" panose="02020603050405020304" pitchFamily="18" charset="0"/>
              </a:rPr>
              <a:t>factoring and customization of code better </a:t>
            </a:r>
            <a:r>
              <a:rPr lang="en-US" altLang="zh-CN" sz="1200" b="0" i="0" dirty="0">
                <a:solidFill>
                  <a:srgbClr val="000000"/>
                </a:solidFill>
                <a:effectLst/>
                <a:latin typeface="Times New Roman" panose="02020603050405020304" pitchFamily="18" charset="0"/>
                <a:cs typeface="Times New Roman" panose="02020603050405020304" pitchFamily="18" charset="0"/>
              </a:rPr>
              <a:t>than any other language tool we’ve seen so</a:t>
            </a:r>
            <a:br>
              <a:rPr lang="en-US" altLang="zh-CN" sz="1200" b="0" i="0" dirty="0">
                <a:solidFill>
                  <a:srgbClr val="000000"/>
                </a:solidFill>
                <a:effectLst/>
                <a:latin typeface="Times New Roman" panose="02020603050405020304" pitchFamily="18" charset="0"/>
                <a:cs typeface="Times New Roman" panose="02020603050405020304" pitchFamily="18" charset="0"/>
              </a:rPr>
            </a:br>
            <a:r>
              <a:rPr lang="en-US" altLang="zh-CN" sz="1200" b="0" i="0" dirty="0">
                <a:solidFill>
                  <a:srgbClr val="000000"/>
                </a:solidFill>
                <a:effectLst/>
                <a:latin typeface="Times New Roman" panose="02020603050405020304" pitchFamily="18" charset="0"/>
                <a:cs typeface="Times New Roman" panose="02020603050405020304" pitchFamily="18" charset="0"/>
              </a:rPr>
              <a:t>far. On the one hand, they allow us to </a:t>
            </a:r>
            <a:r>
              <a:rPr lang="en-US" altLang="zh-CN" sz="1200" b="0" i="0" dirty="0">
                <a:solidFill>
                  <a:srgbClr val="C00000"/>
                </a:solidFill>
                <a:effectLst/>
                <a:latin typeface="Times New Roman" panose="02020603050405020304" pitchFamily="18" charset="0"/>
                <a:cs typeface="Times New Roman" panose="02020603050405020304" pitchFamily="18" charset="0"/>
              </a:rPr>
              <a:t>minimize code redundancy </a:t>
            </a:r>
            <a:r>
              <a:rPr lang="en-US" altLang="zh-CN" sz="1200" b="0" i="0" dirty="0">
                <a:solidFill>
                  <a:srgbClr val="000000"/>
                </a:solidFill>
                <a:effectLst/>
                <a:latin typeface="Times New Roman" panose="02020603050405020304" pitchFamily="18" charset="0"/>
                <a:cs typeface="Times New Roman" panose="02020603050405020304" pitchFamily="18" charset="0"/>
              </a:rPr>
              <a:t>(and so reduce</a:t>
            </a:r>
            <a:br>
              <a:rPr lang="en-US" altLang="zh-CN" sz="1200" b="0" i="0" dirty="0">
                <a:solidFill>
                  <a:srgbClr val="000000"/>
                </a:solidFill>
                <a:effectLst/>
                <a:latin typeface="Times New Roman" panose="02020603050405020304" pitchFamily="18" charset="0"/>
                <a:cs typeface="Times New Roman" panose="02020603050405020304" pitchFamily="18" charset="0"/>
              </a:rPr>
            </a:br>
            <a:r>
              <a:rPr lang="en-US" altLang="zh-CN" sz="1200" b="0" i="0" dirty="0">
                <a:solidFill>
                  <a:srgbClr val="000000"/>
                </a:solidFill>
                <a:effectLst/>
                <a:latin typeface="Times New Roman" panose="02020603050405020304" pitchFamily="18" charset="0"/>
                <a:cs typeface="Times New Roman" panose="02020603050405020304" pitchFamily="18" charset="0"/>
              </a:rPr>
              <a:t>maintenance costs) by factoring operations into a single, shared implementation; on</a:t>
            </a:r>
            <a:br>
              <a:rPr lang="en-US" altLang="zh-CN" sz="1200" b="0" i="0" dirty="0">
                <a:solidFill>
                  <a:srgbClr val="000000"/>
                </a:solidFill>
                <a:effectLst/>
                <a:latin typeface="Times New Roman" panose="02020603050405020304" pitchFamily="18" charset="0"/>
                <a:cs typeface="Times New Roman" panose="02020603050405020304" pitchFamily="18" charset="0"/>
              </a:rPr>
            </a:br>
            <a:r>
              <a:rPr lang="en-US" altLang="zh-CN" sz="1200" b="0" i="0" dirty="0">
                <a:solidFill>
                  <a:srgbClr val="000000"/>
                </a:solidFill>
                <a:effectLst/>
                <a:latin typeface="Times New Roman" panose="02020603050405020304" pitchFamily="18" charset="0"/>
                <a:cs typeface="Times New Roman" panose="02020603050405020304" pitchFamily="18" charset="0"/>
              </a:rPr>
              <a:t>the other, they allow us to program by customizing what already exists, rather than</a:t>
            </a:r>
            <a:br>
              <a:rPr lang="en-US" altLang="zh-CN" sz="1200" b="0" i="0" dirty="0">
                <a:solidFill>
                  <a:srgbClr val="000000"/>
                </a:solidFill>
                <a:effectLst/>
                <a:latin typeface="Times New Roman" panose="02020603050405020304" pitchFamily="18" charset="0"/>
                <a:cs typeface="Times New Roman" panose="02020603050405020304" pitchFamily="18" charset="0"/>
              </a:rPr>
            </a:br>
            <a:r>
              <a:rPr lang="en-US" altLang="zh-CN" sz="1200" b="0" i="0" dirty="0">
                <a:solidFill>
                  <a:srgbClr val="000000"/>
                </a:solidFill>
                <a:effectLst/>
                <a:latin typeface="Times New Roman" panose="02020603050405020304" pitchFamily="18" charset="0"/>
                <a:cs typeface="Times New Roman" panose="02020603050405020304" pitchFamily="18" charset="0"/>
              </a:rPr>
              <a:t>changing it in place or starting from scratch.</a:t>
            </a:r>
            <a:r>
              <a:rPr lang="en-US" altLang="zh-CN" sz="1200" dirty="0">
                <a:latin typeface="Times New Roman" panose="02020603050405020304" pitchFamily="18" charset="0"/>
                <a:cs typeface="Times New Roman" panose="02020603050405020304" pitchFamily="18" charset="0"/>
              </a:rPr>
              <a:t> </a:t>
            </a:r>
            <a:endParaRPr lang="zh-CN" altLang="en-US" sz="1200" dirty="0">
              <a:latin typeface="Times New Roman" panose="02020603050405020304" pitchFamily="18" charset="0"/>
              <a:cs typeface="Times New Roman" panose="02020603050405020304" pitchFamily="18" charset="0"/>
            </a:endParaRPr>
          </a:p>
        </p:txBody>
      </p:sp>
      <p:pic>
        <p:nvPicPr>
          <p:cNvPr id="3" name="图片 2" descr="文本&#10;&#10;描述已自动生成">
            <a:extLst>
              <a:ext uri="{FF2B5EF4-FFF2-40B4-BE49-F238E27FC236}">
                <a16:creationId xmlns:a16="http://schemas.microsoft.com/office/drawing/2014/main" id="{03770DB8-9F13-4501-ABE1-2631E4BE7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576065"/>
            <a:ext cx="3505200" cy="3124200"/>
          </a:xfrm>
          <a:prstGeom prst="rect">
            <a:avLst/>
          </a:prstGeom>
        </p:spPr>
      </p:pic>
      <p:pic>
        <p:nvPicPr>
          <p:cNvPr id="10" name="图片 9">
            <a:extLst>
              <a:ext uri="{FF2B5EF4-FFF2-40B4-BE49-F238E27FC236}">
                <a16:creationId xmlns:a16="http://schemas.microsoft.com/office/drawing/2014/main" id="{ED9BF77A-7648-4BF8-A175-4099B61EA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862" y="5000491"/>
            <a:ext cx="2352675" cy="152400"/>
          </a:xfrm>
          <a:prstGeom prst="rect">
            <a:avLst/>
          </a:prstGeom>
        </p:spPr>
      </p:pic>
    </p:spTree>
    <p:extLst>
      <p:ext uri="{BB962C8B-B14F-4D97-AF65-F5344CB8AC3E}">
        <p14:creationId xmlns:p14="http://schemas.microsoft.com/office/powerpoint/2010/main" val="850573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05934-C713-470E-BA64-92624CAF0D16}"/>
              </a:ext>
            </a:extLst>
          </p:cNvPr>
          <p:cNvSpPr txBox="1"/>
          <p:nvPr/>
        </p:nvSpPr>
        <p:spPr>
          <a:xfrm>
            <a:off x="2463500" y="4126986"/>
            <a:ext cx="5220580" cy="956609"/>
          </a:xfrm>
          <a:prstGeom prst="rect">
            <a:avLst/>
          </a:prstGeom>
          <a:noFill/>
          <a:ln w="19050">
            <a:solidFill>
              <a:srgbClr val="7030A0"/>
            </a:solidFill>
          </a:ln>
        </p:spPr>
        <p:txBody>
          <a:bodyPr wrap="square" rtlCol="0">
            <a:spAutoFit/>
          </a:bodyPr>
          <a:lstStyle/>
          <a:p>
            <a:r>
              <a:rPr lang="en-US" altLang="zh-CN" dirty="0"/>
              <a:t>Person</a:t>
            </a:r>
            <a:r>
              <a:rPr lang="zh-CN" altLang="en-US" dirty="0"/>
              <a:t>类</a:t>
            </a:r>
            <a:endParaRPr lang="en-US" altLang="zh-CN" dirty="0"/>
          </a:p>
          <a:p>
            <a:r>
              <a:rPr lang="zh-CN" altLang="en-US" dirty="0"/>
              <a:t>属性：</a:t>
            </a:r>
            <a:r>
              <a:rPr lang="en-US" altLang="zh-CN" dirty="0"/>
              <a:t>name,</a:t>
            </a:r>
            <a:r>
              <a:rPr lang="zh-CN" altLang="en-US" dirty="0"/>
              <a:t> </a:t>
            </a:r>
            <a:r>
              <a:rPr lang="en-US" altLang="zh-CN" dirty="0"/>
              <a:t>job, pay</a:t>
            </a:r>
          </a:p>
          <a:p>
            <a:r>
              <a:rPr lang="zh-CN" altLang="en-US" dirty="0"/>
              <a:t>方法：</a:t>
            </a:r>
            <a:r>
              <a:rPr lang="en-US" altLang="zh-CN" dirty="0" err="1"/>
              <a:t>get_last_name</a:t>
            </a:r>
            <a:r>
              <a:rPr lang="en-US" altLang="zh-CN" dirty="0"/>
              <a:t>(), </a:t>
            </a:r>
            <a:r>
              <a:rPr lang="en-US" altLang="zh-CN" dirty="0" err="1"/>
              <a:t>give_raise</a:t>
            </a:r>
            <a:r>
              <a:rPr lang="en-US" altLang="zh-CN" dirty="0"/>
              <a:t>(), __</a:t>
            </a:r>
            <a:r>
              <a:rPr lang="en-US" altLang="zh-CN" dirty="0" err="1"/>
              <a:t>repr</a:t>
            </a:r>
            <a:r>
              <a:rPr lang="en-US" altLang="zh-CN" dirty="0"/>
              <a:t>__()</a:t>
            </a:r>
          </a:p>
        </p:txBody>
      </p:sp>
      <p:sp>
        <p:nvSpPr>
          <p:cNvPr id="7" name="TextBox 6">
            <a:extLst>
              <a:ext uri="{FF2B5EF4-FFF2-40B4-BE49-F238E27FC236}">
                <a16:creationId xmlns:a16="http://schemas.microsoft.com/office/drawing/2014/main" id="{ADA0451E-1C8D-491A-85E1-17A88F1FD3D3}"/>
              </a:ext>
            </a:extLst>
          </p:cNvPr>
          <p:cNvSpPr txBox="1"/>
          <p:nvPr/>
        </p:nvSpPr>
        <p:spPr>
          <a:xfrm>
            <a:off x="2463500" y="5376650"/>
            <a:ext cx="5220580" cy="956609"/>
          </a:xfrm>
          <a:prstGeom prst="rect">
            <a:avLst/>
          </a:prstGeom>
          <a:noFill/>
          <a:ln w="19050">
            <a:solidFill>
              <a:srgbClr val="00B0F0"/>
            </a:solidFill>
          </a:ln>
        </p:spPr>
        <p:txBody>
          <a:bodyPr wrap="square" rtlCol="0">
            <a:spAutoFit/>
          </a:bodyPr>
          <a:lstStyle/>
          <a:p>
            <a:r>
              <a:rPr lang="en-US" altLang="zh-CN" dirty="0"/>
              <a:t>TODO: Manager</a:t>
            </a:r>
            <a:r>
              <a:rPr lang="zh-CN" altLang="en-US" dirty="0"/>
              <a:t>类</a:t>
            </a:r>
            <a:endParaRPr lang="en-US" altLang="zh-CN" dirty="0"/>
          </a:p>
          <a:p>
            <a:pPr marL="457200" indent="-457200">
              <a:buAutoNum type="arabicPeriod"/>
            </a:pPr>
            <a:r>
              <a:rPr lang="zh-CN" altLang="en-US" dirty="0"/>
              <a:t>继承</a:t>
            </a:r>
            <a:r>
              <a:rPr lang="en-US" altLang="zh-CN" dirty="0"/>
              <a:t>Person: </a:t>
            </a:r>
            <a:r>
              <a:rPr lang="zh-CN" altLang="en-US" dirty="0"/>
              <a:t>具有</a:t>
            </a:r>
            <a:r>
              <a:rPr lang="en-US" altLang="zh-CN" dirty="0"/>
              <a:t>Person</a:t>
            </a:r>
            <a:r>
              <a:rPr lang="zh-CN" altLang="en-US" dirty="0"/>
              <a:t>的所有属性和方法</a:t>
            </a:r>
            <a:endParaRPr lang="en-US" altLang="zh-CN" dirty="0"/>
          </a:p>
          <a:p>
            <a:pPr marL="457200" indent="-457200">
              <a:buAutoNum type="arabicPeriod"/>
            </a:pPr>
            <a:r>
              <a:rPr lang="zh-CN" altLang="en-US" dirty="0"/>
              <a:t>自己的方法和属性</a:t>
            </a:r>
            <a:r>
              <a:rPr lang="en-US" altLang="zh-CN" dirty="0"/>
              <a:t> </a:t>
            </a:r>
          </a:p>
        </p:txBody>
      </p:sp>
      <p:pic>
        <p:nvPicPr>
          <p:cNvPr id="4" name="图片 3" descr="屏幕上有字&#10;&#10;描述已自动生成">
            <a:extLst>
              <a:ext uri="{FF2B5EF4-FFF2-40B4-BE49-F238E27FC236}">
                <a16:creationId xmlns:a16="http://schemas.microsoft.com/office/drawing/2014/main" id="{20938107-A45C-4E3F-A9C0-C279194F9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73" y="1080822"/>
            <a:ext cx="7725853" cy="2753109"/>
          </a:xfrm>
          <a:prstGeom prst="rect">
            <a:avLst/>
          </a:prstGeom>
        </p:spPr>
      </p:pic>
      <p:sp>
        <p:nvSpPr>
          <p:cNvPr id="8" name="Rectangle 5">
            <a:extLst>
              <a:ext uri="{FF2B5EF4-FFF2-40B4-BE49-F238E27FC236}">
                <a16:creationId xmlns:a16="http://schemas.microsoft.com/office/drawing/2014/main" id="{0E0AB943-5D77-42FD-8E4A-A736F090A91C}"/>
              </a:ext>
            </a:extLst>
          </p:cNvPr>
          <p:cNvSpPr/>
          <p:nvPr/>
        </p:nvSpPr>
        <p:spPr>
          <a:xfrm>
            <a:off x="6818498" y="3266084"/>
            <a:ext cx="2073628" cy="2880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7030A0"/>
                </a:solidFill>
                <a:effectLst>
                  <a:outerShdw blurRad="38100" dist="38100" dir="2700000" algn="tl">
                    <a:srgbClr val="000000">
                      <a:alpha val="43137"/>
                    </a:srgbClr>
                  </a:outerShdw>
                </a:effectLst>
              </a:rPr>
              <a:t>__</a:t>
            </a:r>
            <a:r>
              <a:rPr lang="en-US" sz="1800" b="1" dirty="0" err="1">
                <a:solidFill>
                  <a:srgbClr val="7030A0"/>
                </a:solidFill>
                <a:effectLst>
                  <a:outerShdw blurRad="38100" dist="38100" dir="2700000" algn="tl">
                    <a:srgbClr val="000000">
                      <a:alpha val="43137"/>
                    </a:srgbClr>
                  </a:outerShdw>
                </a:effectLst>
              </a:rPr>
              <a:t>str</a:t>
            </a:r>
            <a:r>
              <a:rPr lang="en-US" sz="1800" b="1" dirty="0">
                <a:solidFill>
                  <a:srgbClr val="7030A0"/>
                </a:solidFill>
                <a:effectLst>
                  <a:outerShdw blurRad="38100" dist="38100" dir="2700000" algn="tl">
                    <a:srgbClr val="000000">
                      <a:alpha val="43137"/>
                    </a:srgbClr>
                  </a:outerShdw>
                </a:effectLst>
              </a:rPr>
              <a:t>__() for print()</a:t>
            </a:r>
            <a:endParaRPr lang="en-US" sz="1800" dirty="0">
              <a:solidFill>
                <a:srgbClr val="7030A0"/>
              </a:solidFill>
            </a:endParaRPr>
          </a:p>
        </p:txBody>
      </p:sp>
    </p:spTree>
    <p:extLst>
      <p:ext uri="{BB962C8B-B14F-4D97-AF65-F5344CB8AC3E}">
        <p14:creationId xmlns:p14="http://schemas.microsoft.com/office/powerpoint/2010/main" val="1064747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6181885" cy="621837"/>
          </a:xfrm>
          <a:prstGeom prst="rect">
            <a:avLst/>
          </a:prstGeom>
          <a:noFill/>
        </p:spPr>
        <p:txBody>
          <a:bodyPr wrap="none" rtlCol="0">
            <a:spAutoFit/>
          </a:bodyPr>
          <a:lstStyle/>
          <a:p>
            <a:r>
              <a:rPr lang="en-US" sz="3441" dirty="0">
                <a:solidFill>
                  <a:schemeClr val="accent2">
                    <a:lumMod val="75000"/>
                  </a:schemeClr>
                </a:solidFill>
              </a:rPr>
              <a:t>Machinery of attribute inheritance</a:t>
            </a:r>
          </a:p>
        </p:txBody>
      </p:sp>
      <p:sp>
        <p:nvSpPr>
          <p:cNvPr id="6" name="Rectangle 5"/>
          <p:cNvSpPr/>
          <p:nvPr/>
        </p:nvSpPr>
        <p:spPr>
          <a:xfrm>
            <a:off x="780728" y="1424907"/>
            <a:ext cx="8496944" cy="3837525"/>
          </a:xfrm>
          <a:prstGeom prst="rect">
            <a:avLst/>
          </a:prstGeom>
        </p:spPr>
        <p:txBody>
          <a:bodyPr wrap="square">
            <a:spAutoFit/>
          </a:bodyPr>
          <a:lstStyle/>
          <a:p>
            <a:pPr marL="342900" indent="-342900">
              <a:buFont typeface="Wingdings" panose="05000000000000000000" pitchFamily="2" charset="2"/>
              <a:buChar char="p"/>
            </a:pPr>
            <a:r>
              <a:rPr lang="en-US" altLang="zh-CN" dirty="0" err="1"/>
              <a:t>Superclasses</a:t>
            </a:r>
            <a:r>
              <a:rPr lang="en-US" altLang="zh-CN" dirty="0"/>
              <a:t> are listed in </a:t>
            </a:r>
            <a:r>
              <a:rPr lang="en-US" altLang="zh-CN" b="1" dirty="0">
                <a:solidFill>
                  <a:srgbClr val="C00000"/>
                </a:solidFill>
              </a:rPr>
              <a:t>parentheses in a class header</a:t>
            </a:r>
            <a:r>
              <a:rPr lang="en-US" altLang="zh-CN" dirty="0"/>
              <a:t>. To make a class inherit attributes from another class, just list the other class in parentheses in the new</a:t>
            </a:r>
          </a:p>
          <a:p>
            <a:pPr marL="342900" indent="-342900">
              <a:buFont typeface="Wingdings" panose="05000000000000000000" pitchFamily="2" charset="2"/>
              <a:buChar char="p"/>
            </a:pPr>
            <a:r>
              <a:rPr lang="en-US" dirty="0"/>
              <a:t>Classes inherit attributes from their </a:t>
            </a:r>
            <a:r>
              <a:rPr lang="en-US" dirty="0" err="1">
                <a:solidFill>
                  <a:srgbClr val="C00000"/>
                </a:solidFill>
              </a:rPr>
              <a:t>superclasses</a:t>
            </a:r>
            <a:r>
              <a:rPr lang="en-US" dirty="0"/>
              <a:t>. Just as instances inherit the attribute names defined in their classes, classes inherit all of the attribute names defined in their </a:t>
            </a:r>
            <a:r>
              <a:rPr lang="en-US" dirty="0" err="1"/>
              <a:t>superclasses</a:t>
            </a:r>
            <a:endParaRPr lang="en-US" dirty="0"/>
          </a:p>
          <a:p>
            <a:pPr marL="342900" indent="-342900">
              <a:buFont typeface="Wingdings" panose="05000000000000000000" pitchFamily="2" charset="2"/>
              <a:buChar char="p"/>
            </a:pPr>
            <a:r>
              <a:rPr lang="en-US" dirty="0"/>
              <a:t>Instances inherit attributes from all accessible classes. Each instance gets names from the class it’s generated from, as well as all of that class’s </a:t>
            </a:r>
            <a:r>
              <a:rPr lang="en-US" dirty="0" err="1"/>
              <a:t>superclasses</a:t>
            </a:r>
            <a:r>
              <a:rPr lang="en-US" dirty="0"/>
              <a:t>. When looking for a name, Python checks the instance, then its class, then all </a:t>
            </a:r>
            <a:r>
              <a:rPr lang="en-US" dirty="0" err="1"/>
              <a:t>superclasses</a:t>
            </a:r>
            <a:r>
              <a:rPr lang="en-US" dirty="0"/>
              <a:t>.</a:t>
            </a:r>
          </a:p>
          <a:p>
            <a:pPr marL="342900" indent="-342900">
              <a:buFont typeface="Wingdings" panose="05000000000000000000" pitchFamily="2" charset="2"/>
              <a:buChar char="p"/>
            </a:pPr>
            <a:r>
              <a:rPr lang="en-US" dirty="0"/>
              <a:t>Each </a:t>
            </a:r>
            <a:r>
              <a:rPr lang="en-US" dirty="0" err="1"/>
              <a:t>object.attribute</a:t>
            </a:r>
            <a:r>
              <a:rPr lang="en-US" dirty="0"/>
              <a:t> reference invokes a new, independent search. Python performs an independent search of the class tree for each attribute fetch expression.</a:t>
            </a:r>
          </a:p>
          <a:p>
            <a:pPr marL="342900" indent="-342900">
              <a:buFont typeface="Wingdings" panose="05000000000000000000" pitchFamily="2" charset="2"/>
              <a:buChar char="p"/>
            </a:pPr>
            <a:r>
              <a:rPr lang="en-US" dirty="0"/>
              <a:t>Logic changes are made by subclassing, not by changing </a:t>
            </a:r>
            <a:r>
              <a:rPr lang="en-US" dirty="0" err="1"/>
              <a:t>superclasses</a:t>
            </a:r>
            <a:r>
              <a:rPr lang="en-US" dirty="0"/>
              <a:t>. By redefining superclass names in subclasses lower in the hierarchy (class tree), subclasses replace and thus customize inherited behavior.</a:t>
            </a:r>
            <a:endParaRPr lang="en-US"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5106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425938" cy="621837"/>
          </a:xfrm>
          <a:prstGeom prst="rect">
            <a:avLst/>
          </a:prstGeom>
          <a:noFill/>
        </p:spPr>
        <p:txBody>
          <a:bodyPr wrap="none" rtlCol="0">
            <a:spAutoFit/>
          </a:bodyPr>
          <a:lstStyle/>
          <a:p>
            <a:r>
              <a:rPr lang="en-US" sz="3441" dirty="0">
                <a:solidFill>
                  <a:schemeClr val="accent2">
                    <a:lumMod val="75000"/>
                  </a:schemeClr>
                </a:solidFill>
              </a:rPr>
              <a:t>Inheritance Syntax</a:t>
            </a:r>
          </a:p>
        </p:txBody>
      </p:sp>
      <p:sp>
        <p:nvSpPr>
          <p:cNvPr id="6" name="Rectangle 5"/>
          <p:cNvSpPr/>
          <p:nvPr/>
        </p:nvSpPr>
        <p:spPr>
          <a:xfrm>
            <a:off x="708720" y="1072009"/>
            <a:ext cx="8496944" cy="956609"/>
          </a:xfrm>
          <a:prstGeom prst="rect">
            <a:avLst/>
          </a:prstGeom>
        </p:spPr>
        <p:txBody>
          <a:bodyPr wrap="square">
            <a:spAutoFit/>
          </a:bodyPr>
          <a:lstStyle/>
          <a:p>
            <a:pPr marL="342900" indent="-342900">
              <a:buFont typeface="Wingdings" panose="05000000000000000000" pitchFamily="2" charset="2"/>
              <a:buChar char="p"/>
            </a:pPr>
            <a:r>
              <a:rPr lang="en-US" altLang="zh-CN" dirty="0"/>
              <a:t>The syntax for a subclass definition looks like this:</a:t>
            </a:r>
          </a:p>
          <a:p>
            <a:r>
              <a:rPr lang="en-US" altLang="zh-CN" dirty="0"/>
              <a:t>	</a:t>
            </a:r>
            <a:r>
              <a:rPr lang="en-US" altLang="zh-CN" b="1" dirty="0">
                <a:solidFill>
                  <a:srgbClr val="C00000"/>
                </a:solidFill>
                <a:effectLst>
                  <a:outerShdw blurRad="38100" dist="38100" dir="2700000" algn="tl">
                    <a:srgbClr val="000000">
                      <a:alpha val="43137"/>
                    </a:srgbClr>
                  </a:outerShdw>
                </a:effectLst>
              </a:rPr>
              <a:t>class </a:t>
            </a:r>
            <a:r>
              <a:rPr lang="en-US" altLang="zh-CN" b="1" dirty="0" err="1">
                <a:solidFill>
                  <a:srgbClr val="C00000"/>
                </a:solidFill>
                <a:effectLst>
                  <a:outerShdw blurRad="38100" dist="38100" dir="2700000" algn="tl">
                    <a:srgbClr val="000000">
                      <a:alpha val="43137"/>
                    </a:srgbClr>
                  </a:outerShdw>
                </a:effectLst>
              </a:rPr>
              <a:t>DerivedClassName</a:t>
            </a:r>
            <a:r>
              <a:rPr lang="en-US" altLang="zh-CN" b="1" dirty="0">
                <a:solidFill>
                  <a:srgbClr val="C00000"/>
                </a:solidFill>
                <a:effectLst>
                  <a:outerShdw blurRad="38100" dist="38100" dir="2700000" algn="tl">
                    <a:srgbClr val="000000">
                      <a:alpha val="43137"/>
                    </a:srgbClr>
                  </a:outerShdw>
                </a:effectLst>
              </a:rPr>
              <a:t>(BaseClassName1, BaseClassName2, … ):</a:t>
            </a:r>
          </a:p>
          <a:p>
            <a:r>
              <a:rPr lang="en-US" altLang="zh-CN" b="1" dirty="0">
                <a:solidFill>
                  <a:srgbClr val="C00000"/>
                </a:solidFill>
                <a:effectLst>
                  <a:outerShdw blurRad="38100" dist="38100" dir="2700000" algn="tl">
                    <a:srgbClr val="000000">
                      <a:alpha val="43137"/>
                    </a:srgbClr>
                  </a:outerShdw>
                </a:effectLst>
              </a:rPr>
              <a:t>    	        ……</a:t>
            </a:r>
            <a:endParaRPr lang="en-US" b="1" dirty="0">
              <a:solidFill>
                <a:srgbClr val="C00000"/>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58597B16-8AD9-4016-952B-4E3B98098FA2}"/>
              </a:ext>
            </a:extLst>
          </p:cNvPr>
          <p:cNvSpPr txBox="1"/>
          <p:nvPr/>
        </p:nvSpPr>
        <p:spPr>
          <a:xfrm>
            <a:off x="1149444" y="5464497"/>
            <a:ext cx="3960440" cy="380425"/>
          </a:xfrm>
          <a:prstGeom prst="rect">
            <a:avLst/>
          </a:prstGeom>
          <a:noFill/>
          <a:ln w="19050">
            <a:solidFill>
              <a:srgbClr val="7030A0"/>
            </a:solidFill>
          </a:ln>
        </p:spPr>
        <p:txBody>
          <a:bodyPr wrap="square" rtlCol="0">
            <a:spAutoFit/>
          </a:bodyPr>
          <a:lstStyle/>
          <a:p>
            <a:r>
              <a:rPr lang="zh-CN" altLang="en-US" dirty="0"/>
              <a:t>继承：拥有父类</a:t>
            </a:r>
            <a:r>
              <a:rPr lang="zh-CN" altLang="en-US" dirty="0">
                <a:solidFill>
                  <a:srgbClr val="C00000"/>
                </a:solidFill>
              </a:rPr>
              <a:t>所有的属性和方法</a:t>
            </a:r>
            <a:endParaRPr lang="en-US" altLang="zh-CN" dirty="0">
              <a:solidFill>
                <a:srgbClr val="C00000"/>
              </a:solidFill>
            </a:endParaRPr>
          </a:p>
        </p:txBody>
      </p:sp>
      <p:pic>
        <p:nvPicPr>
          <p:cNvPr id="3" name="图片 2" descr="文本&#10;&#10;描述已自动生成">
            <a:extLst>
              <a:ext uri="{FF2B5EF4-FFF2-40B4-BE49-F238E27FC236}">
                <a16:creationId xmlns:a16="http://schemas.microsoft.com/office/drawing/2014/main" id="{E25BB28A-5277-472D-BA50-21ED532B8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768" y="2224137"/>
            <a:ext cx="4715533" cy="1428949"/>
          </a:xfrm>
          <a:prstGeom prst="rect">
            <a:avLst/>
          </a:prstGeom>
        </p:spPr>
      </p:pic>
      <p:pic>
        <p:nvPicPr>
          <p:cNvPr id="7" name="图片 6" descr="手机屏幕截图&#10;&#10;描述已自动生成">
            <a:extLst>
              <a:ext uri="{FF2B5EF4-FFF2-40B4-BE49-F238E27FC236}">
                <a16:creationId xmlns:a16="http://schemas.microsoft.com/office/drawing/2014/main" id="{524A1812-CCB3-4815-8755-56C4AEDB3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768" y="4196791"/>
            <a:ext cx="2419688" cy="724001"/>
          </a:xfrm>
          <a:prstGeom prst="rect">
            <a:avLst/>
          </a:prstGeom>
        </p:spPr>
      </p:pic>
    </p:spTree>
    <p:extLst>
      <p:ext uri="{BB962C8B-B14F-4D97-AF65-F5344CB8AC3E}">
        <p14:creationId xmlns:p14="http://schemas.microsoft.com/office/powerpoint/2010/main" val="3935359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966325" cy="621837"/>
          </a:xfrm>
          <a:prstGeom prst="rect">
            <a:avLst/>
          </a:prstGeom>
          <a:noFill/>
        </p:spPr>
        <p:txBody>
          <a:bodyPr wrap="none" rtlCol="0">
            <a:spAutoFit/>
          </a:bodyPr>
          <a:lstStyle/>
          <a:p>
            <a:r>
              <a:rPr lang="en-US" sz="3441" dirty="0">
                <a:solidFill>
                  <a:schemeClr val="accent2">
                    <a:lumMod val="75000"/>
                  </a:schemeClr>
                </a:solidFill>
              </a:rPr>
              <a:t>Inheritance Tree</a:t>
            </a:r>
          </a:p>
        </p:txBody>
      </p:sp>
      <p:sp>
        <p:nvSpPr>
          <p:cNvPr id="6" name="Rectangle 5"/>
          <p:cNvSpPr/>
          <p:nvPr/>
        </p:nvSpPr>
        <p:spPr>
          <a:xfrm>
            <a:off x="672716" y="1199639"/>
            <a:ext cx="8712968" cy="956609"/>
          </a:xfrm>
          <a:prstGeom prst="rect">
            <a:avLst/>
          </a:prstGeom>
        </p:spPr>
        <p:txBody>
          <a:bodyPr wrap="square">
            <a:spAutoFit/>
          </a:bodyPr>
          <a:lstStyle/>
          <a:p>
            <a:pPr marL="342900" indent="-342900">
              <a:buFont typeface="Wingdings" panose="05000000000000000000" pitchFamily="2" charset="2"/>
              <a:buChar char="p"/>
            </a:pPr>
            <a:r>
              <a:rPr lang="en-US" altLang="zh-CN" dirty="0"/>
              <a:t>Instance attributes are generated by assignments to self attributes in methods</a:t>
            </a:r>
          </a:p>
          <a:p>
            <a:pPr marL="342900" indent="-342900">
              <a:buFont typeface="Wingdings" panose="05000000000000000000" pitchFamily="2" charset="2"/>
              <a:buChar char="p"/>
            </a:pPr>
            <a:r>
              <a:rPr lang="en-US" altLang="zh-CN" dirty="0"/>
              <a:t>Class attributes are created by statements (assignments) in class statements</a:t>
            </a:r>
          </a:p>
          <a:p>
            <a:pPr marL="342900" indent="-342900">
              <a:buFont typeface="Wingdings" panose="05000000000000000000" pitchFamily="2" charset="2"/>
              <a:buChar char="p"/>
            </a:pPr>
            <a:r>
              <a:rPr lang="en-US" altLang="zh-CN" dirty="0"/>
              <a:t>Superclass links are made by listing classes in parentheses in a class statement header</a:t>
            </a:r>
          </a:p>
        </p:txBody>
      </p:sp>
      <p:pic>
        <p:nvPicPr>
          <p:cNvPr id="3" name="图片 2" descr="图示&#10;&#10;描述已自动生成">
            <a:extLst>
              <a:ext uri="{FF2B5EF4-FFF2-40B4-BE49-F238E27FC236}">
                <a16:creationId xmlns:a16="http://schemas.microsoft.com/office/drawing/2014/main" id="{0ADF3B95-B2EF-4A69-81F0-D4CCA573C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832" y="2296145"/>
            <a:ext cx="6367966" cy="3475571"/>
          </a:xfrm>
          <a:prstGeom prst="rect">
            <a:avLst/>
          </a:prstGeom>
        </p:spPr>
      </p:pic>
      <p:sp>
        <p:nvSpPr>
          <p:cNvPr id="11" name="文本框 10">
            <a:extLst>
              <a:ext uri="{FF2B5EF4-FFF2-40B4-BE49-F238E27FC236}">
                <a16:creationId xmlns:a16="http://schemas.microsoft.com/office/drawing/2014/main" id="{8504B5AE-76D7-4971-AECD-4B6BAE667493}"/>
              </a:ext>
            </a:extLst>
          </p:cNvPr>
          <p:cNvSpPr txBox="1"/>
          <p:nvPr/>
        </p:nvSpPr>
        <p:spPr>
          <a:xfrm>
            <a:off x="1410798" y="5920148"/>
            <a:ext cx="7236803" cy="461665"/>
          </a:xfrm>
          <a:prstGeom prst="rect">
            <a:avLst/>
          </a:prstGeom>
          <a:noFill/>
        </p:spPr>
        <p:txBody>
          <a:bodyPr wrap="square">
            <a:spAutoFit/>
          </a:bodyPr>
          <a:lstStyle/>
          <a:p>
            <a:r>
              <a:rPr lang="en-US" altLang="zh-CN" sz="1200" b="0" i="0" dirty="0">
                <a:solidFill>
                  <a:srgbClr val="000000"/>
                </a:solidFill>
                <a:effectLst/>
                <a:latin typeface="Times New Roman" panose="02020603050405020304" pitchFamily="18" charset="0"/>
                <a:cs typeface="Times New Roman" panose="02020603050405020304" pitchFamily="18" charset="0"/>
              </a:rPr>
              <a:t>The net result is a tree of attribute namespaces that leads from an instance, to the class it was generated from, to all the </a:t>
            </a:r>
            <a:r>
              <a:rPr lang="en-US" altLang="zh-CN" sz="1200" b="0" i="0" dirty="0" err="1">
                <a:solidFill>
                  <a:srgbClr val="000000"/>
                </a:solidFill>
                <a:effectLst/>
                <a:latin typeface="Times New Roman" panose="02020603050405020304" pitchFamily="18" charset="0"/>
                <a:cs typeface="Times New Roman" panose="02020603050405020304" pitchFamily="18" charset="0"/>
              </a:rPr>
              <a:t>superclasses</a:t>
            </a:r>
            <a:r>
              <a:rPr lang="en-US" altLang="zh-CN" sz="1200" b="0" i="0" dirty="0">
                <a:solidFill>
                  <a:srgbClr val="000000"/>
                </a:solidFill>
                <a:effectLst/>
                <a:latin typeface="Times New Roman" panose="02020603050405020304" pitchFamily="18" charset="0"/>
                <a:cs typeface="Times New Roman" panose="02020603050405020304" pitchFamily="18" charset="0"/>
              </a:rPr>
              <a:t> listed in the class header. Python searches upward in this tree, from instances to </a:t>
            </a:r>
            <a:r>
              <a:rPr lang="en-US" altLang="zh-CN" sz="1200" b="0" i="0" dirty="0" err="1">
                <a:solidFill>
                  <a:srgbClr val="000000"/>
                </a:solidFill>
                <a:effectLst/>
                <a:latin typeface="Times New Roman" panose="02020603050405020304" pitchFamily="18" charset="0"/>
                <a:cs typeface="Times New Roman" panose="02020603050405020304" pitchFamily="18" charset="0"/>
              </a:rPr>
              <a:t>superclasses</a:t>
            </a:r>
            <a:r>
              <a:rPr lang="en-US" altLang="zh-CN" sz="1200" dirty="0">
                <a:latin typeface="Times New Roman" panose="02020603050405020304" pitchFamily="18" charset="0"/>
                <a:cs typeface="Times New Roman" panose="02020603050405020304" pitchFamily="18" charset="0"/>
              </a:rPr>
              <a:t> </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710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452134" cy="621837"/>
          </a:xfrm>
          <a:prstGeom prst="rect">
            <a:avLst/>
          </a:prstGeom>
          <a:noFill/>
        </p:spPr>
        <p:txBody>
          <a:bodyPr wrap="none" rtlCol="0">
            <a:spAutoFit/>
          </a:bodyPr>
          <a:lstStyle/>
          <a:p>
            <a:r>
              <a:rPr lang="en-US" altLang="zh-CN" sz="3441" dirty="0">
                <a:solidFill>
                  <a:schemeClr val="accent2">
                    <a:lumMod val="75000"/>
                  </a:schemeClr>
                </a:solidFill>
              </a:rPr>
              <a:t>Functions</a:t>
            </a:r>
            <a:r>
              <a:rPr lang="zh-CN" altLang="en-US" sz="3441" dirty="0">
                <a:solidFill>
                  <a:schemeClr val="accent2">
                    <a:lumMod val="75000"/>
                  </a:schemeClr>
                </a:solidFill>
              </a:rPr>
              <a:t> </a:t>
            </a:r>
            <a:r>
              <a:rPr lang="en-US" altLang="zh-CN" sz="3441" dirty="0">
                <a:solidFill>
                  <a:schemeClr val="accent2">
                    <a:lumMod val="75000"/>
                  </a:schemeClr>
                </a:solidFill>
              </a:rPr>
              <a:t>with</a:t>
            </a:r>
            <a:r>
              <a:rPr lang="zh-CN" altLang="en-US" sz="3441" dirty="0">
                <a:solidFill>
                  <a:schemeClr val="accent2">
                    <a:lumMod val="75000"/>
                  </a:schemeClr>
                </a:solidFill>
              </a:rPr>
              <a:t> </a:t>
            </a:r>
            <a:r>
              <a:rPr lang="en-US" altLang="zh-CN" sz="3441" dirty="0">
                <a:solidFill>
                  <a:schemeClr val="accent2">
                    <a:lumMod val="75000"/>
                  </a:schemeClr>
                </a:solidFill>
              </a:rPr>
              <a:t>the</a:t>
            </a:r>
            <a:r>
              <a:rPr lang="zh-CN" altLang="en-US" sz="3441" dirty="0">
                <a:solidFill>
                  <a:schemeClr val="accent2">
                    <a:lumMod val="75000"/>
                  </a:schemeClr>
                </a:solidFill>
              </a:rPr>
              <a:t> </a:t>
            </a:r>
            <a:r>
              <a:rPr lang="en-US" altLang="zh-CN" sz="3441" dirty="0">
                <a:solidFill>
                  <a:schemeClr val="accent2">
                    <a:lumMod val="75000"/>
                  </a:schemeClr>
                </a:solidFill>
              </a:rPr>
              <a:t>same</a:t>
            </a:r>
            <a:r>
              <a:rPr lang="zh-CN" altLang="en-US" sz="3441" dirty="0">
                <a:solidFill>
                  <a:schemeClr val="accent2">
                    <a:lumMod val="75000"/>
                  </a:schemeClr>
                </a:solidFill>
              </a:rPr>
              <a:t> </a:t>
            </a:r>
            <a:r>
              <a:rPr lang="en-US" altLang="zh-CN" sz="3441" dirty="0">
                <a:solidFill>
                  <a:schemeClr val="accent2">
                    <a:lumMod val="75000"/>
                  </a:schemeClr>
                </a:solidFill>
              </a:rPr>
              <a:t>name</a:t>
            </a:r>
            <a:endParaRPr lang="en-US" sz="3441" dirty="0">
              <a:solidFill>
                <a:schemeClr val="accent2">
                  <a:lumMod val="75000"/>
                </a:schemeClr>
              </a:solidFill>
            </a:endParaRPr>
          </a:p>
        </p:txBody>
      </p:sp>
      <p:sp>
        <p:nvSpPr>
          <p:cNvPr id="6" name="Rectangle 5">
            <a:extLst>
              <a:ext uri="{FF2B5EF4-FFF2-40B4-BE49-F238E27FC236}">
                <a16:creationId xmlns:a16="http://schemas.microsoft.com/office/drawing/2014/main" id="{80A5C453-F621-1F4B-8846-875008984E11}"/>
              </a:ext>
            </a:extLst>
          </p:cNvPr>
          <p:cNvSpPr/>
          <p:nvPr/>
        </p:nvSpPr>
        <p:spPr>
          <a:xfrm>
            <a:off x="852736" y="1504057"/>
            <a:ext cx="8352928" cy="956609"/>
          </a:xfrm>
          <a:prstGeom prst="rect">
            <a:avLst/>
          </a:prstGeom>
        </p:spPr>
        <p:txBody>
          <a:bodyPr wrap="square">
            <a:spAutoFit/>
          </a:bodyPr>
          <a:lstStyle/>
          <a:p>
            <a:pPr marL="342900" indent="-342900">
              <a:buFont typeface="Wingdings" panose="05000000000000000000" pitchFamily="2" charset="2"/>
              <a:buChar char="p"/>
            </a:pPr>
            <a:r>
              <a:rPr lang="en-US" altLang="zh-CN" dirty="0"/>
              <a:t>Python</a:t>
            </a:r>
            <a:r>
              <a:rPr lang="zh-CN" altLang="en-US" dirty="0"/>
              <a:t>中，函数必须在使用前定义</a:t>
            </a:r>
            <a:endParaRPr lang="en-US" altLang="zh-CN" dirty="0"/>
          </a:p>
          <a:p>
            <a:pPr marL="342900" indent="-342900">
              <a:buFont typeface="Wingdings" panose="05000000000000000000" pitchFamily="2" charset="2"/>
              <a:buChar char="p"/>
            </a:pPr>
            <a:r>
              <a:rPr lang="en-US" altLang="zh-CN" dirty="0"/>
              <a:t>Python</a:t>
            </a:r>
            <a:r>
              <a:rPr lang="zh-CN" altLang="en-US" dirty="0"/>
              <a:t>中，两个同名函数， 无论参数是否相同，后面的函数会</a:t>
            </a:r>
            <a:r>
              <a:rPr lang="zh-CN" altLang="en-US" dirty="0">
                <a:solidFill>
                  <a:srgbClr val="C00000"/>
                </a:solidFill>
              </a:rPr>
              <a:t>覆盖</a:t>
            </a:r>
            <a:r>
              <a:rPr lang="zh-CN" altLang="en-US" dirty="0"/>
              <a:t>前面的函数。即，</a:t>
            </a:r>
            <a:r>
              <a:rPr lang="en-US" altLang="zh-CN" dirty="0"/>
              <a:t>python</a:t>
            </a:r>
            <a:r>
              <a:rPr lang="zh-CN" altLang="en-US" dirty="0"/>
              <a:t>中</a:t>
            </a:r>
            <a:r>
              <a:rPr lang="zh-CN" altLang="en-US" strike="sngStrike" dirty="0">
                <a:solidFill>
                  <a:srgbClr val="C00000"/>
                </a:solidFill>
              </a:rPr>
              <a:t>没有重载</a:t>
            </a:r>
            <a:r>
              <a:rPr lang="zh-CN" altLang="en-US" dirty="0">
                <a:solidFill>
                  <a:srgbClr val="C00000"/>
                </a:solidFill>
              </a:rPr>
              <a:t>，只有重写</a:t>
            </a:r>
            <a:endParaRPr lang="en-US" altLang="zh-CN" dirty="0">
              <a:solidFill>
                <a:srgbClr val="C00000"/>
              </a:solidFill>
            </a:endParaRPr>
          </a:p>
        </p:txBody>
      </p:sp>
      <p:pic>
        <p:nvPicPr>
          <p:cNvPr id="3" name="Picture 2" descr="A picture containing text&#10;&#10;Description automatically generated">
            <a:extLst>
              <a:ext uri="{FF2B5EF4-FFF2-40B4-BE49-F238E27FC236}">
                <a16:creationId xmlns:a16="http://schemas.microsoft.com/office/drawing/2014/main" id="{330A2F20-1651-4390-AC7A-7BD762B8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468" y="2584177"/>
            <a:ext cx="7405464" cy="2486868"/>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99986095-9F5C-4D23-A5A4-5BA1CD12F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4964" y="5268962"/>
            <a:ext cx="4248472" cy="535088"/>
          </a:xfrm>
          <a:prstGeom prst="rect">
            <a:avLst/>
          </a:prstGeom>
        </p:spPr>
      </p:pic>
    </p:spTree>
    <p:extLst>
      <p:ext uri="{BB962C8B-B14F-4D97-AF65-F5344CB8AC3E}">
        <p14:creationId xmlns:p14="http://schemas.microsoft.com/office/powerpoint/2010/main" val="3684244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343351" cy="621837"/>
          </a:xfrm>
          <a:prstGeom prst="rect">
            <a:avLst/>
          </a:prstGeom>
          <a:noFill/>
        </p:spPr>
        <p:txBody>
          <a:bodyPr wrap="none" rtlCol="0">
            <a:spAutoFit/>
          </a:bodyPr>
          <a:lstStyle/>
          <a:p>
            <a:r>
              <a:rPr lang="en-US" altLang="zh-CN" sz="3441" dirty="0">
                <a:solidFill>
                  <a:schemeClr val="accent2">
                    <a:lumMod val="75000"/>
                  </a:schemeClr>
                </a:solidFill>
              </a:rPr>
              <a:t>Overriding (</a:t>
            </a:r>
            <a:r>
              <a:rPr lang="zh-CN" altLang="en-US" sz="3441" dirty="0">
                <a:solidFill>
                  <a:schemeClr val="accent2">
                    <a:lumMod val="75000"/>
                  </a:schemeClr>
                </a:solidFill>
              </a:rPr>
              <a:t>重写</a:t>
            </a:r>
            <a:r>
              <a:rPr lang="en-US" altLang="zh-CN" sz="3441" dirty="0">
                <a:solidFill>
                  <a:schemeClr val="accent2">
                    <a:lumMod val="75000"/>
                  </a:schemeClr>
                </a:solidFill>
              </a:rPr>
              <a:t>)</a:t>
            </a:r>
            <a:endParaRPr lang="en-US" sz="3441" dirty="0">
              <a:solidFill>
                <a:schemeClr val="accent2">
                  <a:lumMod val="75000"/>
                </a:schemeClr>
              </a:solidFill>
            </a:endParaRPr>
          </a:p>
        </p:txBody>
      </p:sp>
      <p:sp>
        <p:nvSpPr>
          <p:cNvPr id="6" name="Rectangle 5"/>
          <p:cNvSpPr/>
          <p:nvPr/>
        </p:nvSpPr>
        <p:spPr>
          <a:xfrm>
            <a:off x="708720" y="1072009"/>
            <a:ext cx="8496944" cy="1532792"/>
          </a:xfrm>
          <a:prstGeom prst="rect">
            <a:avLst/>
          </a:prstGeom>
        </p:spPr>
        <p:txBody>
          <a:bodyPr wrap="square">
            <a:spAutoFit/>
          </a:bodyPr>
          <a:lstStyle/>
          <a:p>
            <a:pPr marL="342900" indent="-342900">
              <a:buFont typeface="Wingdings" panose="05000000000000000000" pitchFamily="2" charset="2"/>
              <a:buChar char="p"/>
            </a:pPr>
            <a:r>
              <a:rPr lang="en-US" altLang="zh-CN" dirty="0"/>
              <a:t>Method overriding is an object-oriented programming feature that allows a subclass to </a:t>
            </a:r>
            <a:r>
              <a:rPr lang="en-US" altLang="zh-CN" dirty="0">
                <a:solidFill>
                  <a:srgbClr val="C00000"/>
                </a:solidFill>
              </a:rPr>
              <a:t>provide a different implementation of a method </a:t>
            </a:r>
            <a:r>
              <a:rPr lang="en-US" altLang="zh-CN" dirty="0"/>
              <a:t>that is already defined by its superclass or by one of its </a:t>
            </a:r>
            <a:r>
              <a:rPr lang="en-US" altLang="zh-CN" dirty="0" err="1"/>
              <a:t>superclasses</a:t>
            </a:r>
            <a:endParaRPr lang="en-US" altLang="zh-CN" dirty="0"/>
          </a:p>
          <a:p>
            <a:pPr marL="342900" indent="-342900">
              <a:buFont typeface="Wingdings" panose="05000000000000000000" pitchFamily="2" charset="2"/>
              <a:buChar char="p"/>
            </a:pPr>
            <a:r>
              <a:rPr lang="en-US" altLang="zh-CN" dirty="0"/>
              <a:t>The implementation in the subclass overrides the implementation of the superclass by providing a method with the </a:t>
            </a:r>
            <a:r>
              <a:rPr lang="en-US" altLang="zh-CN" b="1" dirty="0">
                <a:solidFill>
                  <a:srgbClr val="C00000"/>
                </a:solidFill>
                <a:effectLst>
                  <a:outerShdw blurRad="38100" dist="38100" dir="2700000" algn="tl">
                    <a:srgbClr val="000000">
                      <a:alpha val="43137"/>
                    </a:srgbClr>
                  </a:outerShdw>
                </a:effectLst>
              </a:rPr>
              <a:t>same name</a:t>
            </a:r>
            <a:r>
              <a:rPr lang="en-US" altLang="zh-CN" dirty="0"/>
              <a:t> as the method of the parent class</a:t>
            </a:r>
            <a:endParaRPr lang="en-US" b="1" dirty="0">
              <a:solidFill>
                <a:srgbClr val="C00000"/>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65F50F68-FCB7-4B6D-A301-91EA0B5D2096}"/>
              </a:ext>
            </a:extLst>
          </p:cNvPr>
          <p:cNvSpPr txBox="1"/>
          <p:nvPr/>
        </p:nvSpPr>
        <p:spPr>
          <a:xfrm>
            <a:off x="6541368" y="5804533"/>
            <a:ext cx="2736304" cy="668516"/>
          </a:xfrm>
          <a:prstGeom prst="rect">
            <a:avLst/>
          </a:prstGeom>
          <a:noFill/>
          <a:ln w="19050">
            <a:solidFill>
              <a:srgbClr val="7030A0"/>
            </a:solidFill>
          </a:ln>
        </p:spPr>
        <p:txBody>
          <a:bodyPr wrap="square" rtlCol="0">
            <a:spAutoFit/>
          </a:bodyPr>
          <a:lstStyle/>
          <a:p>
            <a:r>
              <a:rPr lang="zh-CN" altLang="en-US" dirty="0"/>
              <a:t>重写：子类覆盖父类</a:t>
            </a:r>
            <a:endParaRPr lang="en-US" altLang="zh-CN" dirty="0"/>
          </a:p>
          <a:p>
            <a:r>
              <a:rPr lang="en-US" altLang="zh-CN" dirty="0"/>
              <a:t>“</a:t>
            </a:r>
            <a:r>
              <a:rPr lang="zh-CN" altLang="en-US" dirty="0"/>
              <a:t>年轻人有自己的想法</a:t>
            </a:r>
            <a:r>
              <a:rPr lang="en-US" altLang="zh-CN" dirty="0"/>
              <a:t>”</a:t>
            </a:r>
          </a:p>
        </p:txBody>
      </p:sp>
      <p:sp>
        <p:nvSpPr>
          <p:cNvPr id="20" name="Rectangle 19">
            <a:extLst>
              <a:ext uri="{FF2B5EF4-FFF2-40B4-BE49-F238E27FC236}">
                <a16:creationId xmlns:a16="http://schemas.microsoft.com/office/drawing/2014/main" id="{D84269D3-B04C-4D6C-8B90-F6CB6F4B7CC7}"/>
              </a:ext>
            </a:extLst>
          </p:cNvPr>
          <p:cNvSpPr/>
          <p:nvPr/>
        </p:nvSpPr>
        <p:spPr>
          <a:xfrm>
            <a:off x="972150" y="5232246"/>
            <a:ext cx="5240588" cy="1244700"/>
          </a:xfrm>
          <a:prstGeom prst="rect">
            <a:avLst/>
          </a:prstGeom>
        </p:spPr>
        <p:txBody>
          <a:bodyPr wrap="square">
            <a:spAutoFit/>
          </a:bodyPr>
          <a:lstStyle/>
          <a:p>
            <a:r>
              <a:rPr lang="en-US" altLang="zh-CN" dirty="0"/>
              <a:t>super().</a:t>
            </a:r>
            <a:r>
              <a:rPr lang="en-US" altLang="zh-CN" dirty="0" err="1"/>
              <a:t>giveRaise</a:t>
            </a:r>
            <a:r>
              <a:rPr lang="en-US" altLang="zh-CN" dirty="0"/>
              <a:t>()</a:t>
            </a:r>
            <a:r>
              <a:rPr lang="zh-CN" altLang="en-US" dirty="0"/>
              <a:t>可以起到和</a:t>
            </a:r>
            <a:r>
              <a:rPr lang="en-US" altLang="zh-CN" dirty="0" err="1">
                <a:solidFill>
                  <a:srgbClr val="C00000"/>
                </a:solidFill>
              </a:rPr>
              <a:t>Person.giveRaise</a:t>
            </a:r>
            <a:r>
              <a:rPr lang="en-US" altLang="zh-CN" dirty="0">
                <a:solidFill>
                  <a:srgbClr val="C00000"/>
                </a:solidFill>
              </a:rPr>
              <a:t>()</a:t>
            </a:r>
            <a:r>
              <a:rPr lang="zh-CN" altLang="en-US" dirty="0"/>
              <a:t>相同的功能，但是不推荐用</a:t>
            </a:r>
            <a:r>
              <a:rPr lang="en-US" altLang="zh-CN" dirty="0"/>
              <a:t>super()</a:t>
            </a:r>
          </a:p>
          <a:p>
            <a:pPr marL="342900" indent="-342900">
              <a:buFont typeface="Wingdings" panose="05000000000000000000" pitchFamily="2" charset="2"/>
              <a:buChar char="l"/>
            </a:pPr>
            <a:r>
              <a:rPr lang="en-US" altLang="zh-CN" dirty="0" err="1">
                <a:solidFill>
                  <a:srgbClr val="C00000"/>
                </a:solidFill>
              </a:rPr>
              <a:t>Person.giveRaise</a:t>
            </a:r>
            <a:r>
              <a:rPr lang="en-US" altLang="zh-CN" dirty="0">
                <a:solidFill>
                  <a:srgbClr val="C00000"/>
                </a:solidFill>
              </a:rPr>
              <a:t>()</a:t>
            </a:r>
            <a:r>
              <a:rPr lang="zh-CN" altLang="en-US" dirty="0">
                <a:solidFill>
                  <a:srgbClr val="C00000"/>
                </a:solidFill>
              </a:rPr>
              <a:t>比</a:t>
            </a:r>
            <a:r>
              <a:rPr lang="en-US" altLang="zh-CN" dirty="0">
                <a:solidFill>
                  <a:srgbClr val="C00000"/>
                </a:solidFill>
              </a:rPr>
              <a:t>super</a:t>
            </a:r>
            <a:r>
              <a:rPr lang="zh-CN" altLang="en-US" dirty="0">
                <a:solidFill>
                  <a:srgbClr val="C00000"/>
                </a:solidFill>
              </a:rPr>
              <a:t>更清晰</a:t>
            </a:r>
            <a:endParaRPr lang="en-US" altLang="zh-CN" dirty="0">
              <a:solidFill>
                <a:srgbClr val="C00000"/>
              </a:solidFill>
            </a:endParaRPr>
          </a:p>
          <a:p>
            <a:pPr marL="342900" indent="-342900">
              <a:buFont typeface="Wingdings" panose="05000000000000000000" pitchFamily="2" charset="2"/>
              <a:buChar char="l"/>
            </a:pPr>
            <a:r>
              <a:rPr lang="zh-CN" altLang="en-US" dirty="0">
                <a:solidFill>
                  <a:srgbClr val="C00000"/>
                </a:solidFill>
              </a:rPr>
              <a:t>一个类可以继承多个类，</a:t>
            </a:r>
            <a:r>
              <a:rPr lang="en-US" altLang="zh-CN" dirty="0">
                <a:solidFill>
                  <a:srgbClr val="C00000"/>
                </a:solidFill>
              </a:rPr>
              <a:t>super()</a:t>
            </a:r>
            <a:r>
              <a:rPr lang="zh-CN" altLang="en-US" dirty="0">
                <a:solidFill>
                  <a:srgbClr val="C00000"/>
                </a:solidFill>
              </a:rPr>
              <a:t>有歧义</a:t>
            </a:r>
            <a:endParaRPr lang="en-US" altLang="zh-CN" dirty="0"/>
          </a:p>
        </p:txBody>
      </p:sp>
      <p:pic>
        <p:nvPicPr>
          <p:cNvPr id="3" name="图片 2" descr="文本&#10;&#10;描述已自动生成">
            <a:extLst>
              <a:ext uri="{FF2B5EF4-FFF2-40B4-BE49-F238E27FC236}">
                <a16:creationId xmlns:a16="http://schemas.microsoft.com/office/drawing/2014/main" id="{2CF9F1FD-C4A8-46F6-B448-33EF51FA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86" y="2709232"/>
            <a:ext cx="7964011" cy="1428949"/>
          </a:xfrm>
          <a:prstGeom prst="rect">
            <a:avLst/>
          </a:prstGeom>
        </p:spPr>
      </p:pic>
      <p:sp>
        <p:nvSpPr>
          <p:cNvPr id="13" name="TextBox 22">
            <a:extLst>
              <a:ext uri="{FF2B5EF4-FFF2-40B4-BE49-F238E27FC236}">
                <a16:creationId xmlns:a16="http://schemas.microsoft.com/office/drawing/2014/main" id="{3D4F8DD2-D71B-44E3-AE34-652B677FFF10}"/>
              </a:ext>
            </a:extLst>
          </p:cNvPr>
          <p:cNvSpPr txBox="1"/>
          <p:nvPr/>
        </p:nvSpPr>
        <p:spPr>
          <a:xfrm>
            <a:off x="2104833" y="3059600"/>
            <a:ext cx="3988491" cy="276999"/>
          </a:xfrm>
          <a:prstGeom prst="rect">
            <a:avLst/>
          </a:prstGeom>
          <a:noFill/>
          <a:ln w="19050">
            <a:solidFill>
              <a:srgbClr val="C00000"/>
            </a:solidFill>
          </a:ln>
        </p:spPr>
        <p:txBody>
          <a:bodyPr wrap="square" rtlCol="0">
            <a:spAutoFit/>
          </a:bodyPr>
          <a:lstStyle/>
          <a:p>
            <a:endParaRPr lang="zh-CN" altLang="en-US" sz="1200" dirty="0">
              <a:solidFill>
                <a:srgbClr val="C00000"/>
              </a:solidFill>
            </a:endParaRPr>
          </a:p>
        </p:txBody>
      </p:sp>
      <p:sp>
        <p:nvSpPr>
          <p:cNvPr id="14" name="TextBox 20">
            <a:extLst>
              <a:ext uri="{FF2B5EF4-FFF2-40B4-BE49-F238E27FC236}">
                <a16:creationId xmlns:a16="http://schemas.microsoft.com/office/drawing/2014/main" id="{1220C06F-4955-4BF3-B508-C83C8F9AEA73}"/>
              </a:ext>
            </a:extLst>
          </p:cNvPr>
          <p:cNvSpPr txBox="1"/>
          <p:nvPr/>
        </p:nvSpPr>
        <p:spPr>
          <a:xfrm>
            <a:off x="2868960" y="3928435"/>
            <a:ext cx="4176464" cy="252000"/>
          </a:xfrm>
          <a:prstGeom prst="rect">
            <a:avLst/>
          </a:prstGeom>
          <a:noFill/>
          <a:ln w="19050">
            <a:solidFill>
              <a:srgbClr val="C00000"/>
            </a:solidFill>
          </a:ln>
        </p:spPr>
        <p:txBody>
          <a:bodyPr wrap="square" rtlCol="0">
            <a:spAutoFit/>
          </a:bodyPr>
          <a:lstStyle/>
          <a:p>
            <a:endParaRPr lang="zh-CN" altLang="en-US" dirty="0">
              <a:solidFill>
                <a:srgbClr val="C00000"/>
              </a:solidFill>
            </a:endParaRPr>
          </a:p>
        </p:txBody>
      </p:sp>
      <p:pic>
        <p:nvPicPr>
          <p:cNvPr id="8" name="图片 7" descr="图片包含 文本&#10;&#10;描述已自动生成">
            <a:extLst>
              <a:ext uri="{FF2B5EF4-FFF2-40B4-BE49-F238E27FC236}">
                <a16:creationId xmlns:a16="http://schemas.microsoft.com/office/drawing/2014/main" id="{09D22A3E-E678-4980-8DAD-690D7ED6F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86" y="4310313"/>
            <a:ext cx="4839375" cy="695422"/>
          </a:xfrm>
          <a:prstGeom prst="rect">
            <a:avLst/>
          </a:prstGeom>
        </p:spPr>
      </p:pic>
      <p:pic>
        <p:nvPicPr>
          <p:cNvPr id="11" name="图片 10" descr="手机屏幕截图&#10;&#10;描述已自动生成">
            <a:extLst>
              <a:ext uri="{FF2B5EF4-FFF2-40B4-BE49-F238E27FC236}">
                <a16:creationId xmlns:a16="http://schemas.microsoft.com/office/drawing/2014/main" id="{5162FB1B-04B2-4C67-B51A-C647B7FC0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336" y="4310313"/>
            <a:ext cx="2562583" cy="543001"/>
          </a:xfrm>
          <a:prstGeom prst="rect">
            <a:avLst/>
          </a:prstGeom>
        </p:spPr>
      </p:pic>
    </p:spTree>
    <p:extLst>
      <p:ext uri="{BB962C8B-B14F-4D97-AF65-F5344CB8AC3E}">
        <p14:creationId xmlns:p14="http://schemas.microsoft.com/office/powerpoint/2010/main" val="1925831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853106" cy="621837"/>
          </a:xfrm>
          <a:prstGeom prst="rect">
            <a:avLst/>
          </a:prstGeom>
          <a:noFill/>
        </p:spPr>
        <p:txBody>
          <a:bodyPr wrap="none" rtlCol="0">
            <a:spAutoFit/>
          </a:bodyPr>
          <a:lstStyle/>
          <a:p>
            <a:r>
              <a:rPr lang="en-US" altLang="zh-CN" sz="3441" dirty="0">
                <a:solidFill>
                  <a:schemeClr val="accent2">
                    <a:lumMod val="75000"/>
                  </a:schemeClr>
                </a:solidFill>
              </a:rPr>
              <a:t>Overriding __</a:t>
            </a:r>
            <a:r>
              <a:rPr lang="en-US" altLang="zh-CN" sz="3441" dirty="0" err="1">
                <a:solidFill>
                  <a:schemeClr val="accent2">
                    <a:lumMod val="75000"/>
                  </a:schemeClr>
                </a:solidFill>
              </a:rPr>
              <a:t>init</a:t>
            </a:r>
            <a:r>
              <a:rPr lang="en-US" altLang="zh-CN" sz="3441" dirty="0">
                <a:solidFill>
                  <a:schemeClr val="accent2">
                    <a:lumMod val="75000"/>
                  </a:schemeClr>
                </a:solidFill>
              </a:rPr>
              <a:t>__()</a:t>
            </a:r>
            <a:endParaRPr lang="en-US" sz="3441" dirty="0">
              <a:solidFill>
                <a:schemeClr val="accent2">
                  <a:lumMod val="75000"/>
                </a:schemeClr>
              </a:solidFill>
            </a:endParaRPr>
          </a:p>
        </p:txBody>
      </p:sp>
      <p:sp>
        <p:nvSpPr>
          <p:cNvPr id="6" name="Rectangle 5"/>
          <p:cNvSpPr/>
          <p:nvPr/>
        </p:nvSpPr>
        <p:spPr>
          <a:xfrm>
            <a:off x="708720" y="1199639"/>
            <a:ext cx="8496944" cy="380425"/>
          </a:xfrm>
          <a:prstGeom prst="rect">
            <a:avLst/>
          </a:prstGeom>
        </p:spPr>
        <p:txBody>
          <a:bodyPr wrap="square">
            <a:spAutoFit/>
          </a:bodyPr>
          <a:lstStyle/>
          <a:p>
            <a:pPr marL="342900" indent="-342900">
              <a:buFont typeface="Wingdings" panose="05000000000000000000" pitchFamily="2" charset="2"/>
              <a:buChar char="p"/>
            </a:pPr>
            <a:r>
              <a:rPr lang="en-US" altLang="zh-CN" dirty="0"/>
              <a:t>To add new members to the attributes. </a:t>
            </a:r>
            <a:endParaRPr lang="en-US" dirty="0"/>
          </a:p>
        </p:txBody>
      </p:sp>
      <p:sp>
        <p:nvSpPr>
          <p:cNvPr id="10" name="TextBox 9">
            <a:extLst>
              <a:ext uri="{FF2B5EF4-FFF2-40B4-BE49-F238E27FC236}">
                <a16:creationId xmlns:a16="http://schemas.microsoft.com/office/drawing/2014/main" id="{93EB77A6-2767-4571-9A1E-5BE185C7B1DE}"/>
              </a:ext>
            </a:extLst>
          </p:cNvPr>
          <p:cNvSpPr txBox="1"/>
          <p:nvPr/>
        </p:nvSpPr>
        <p:spPr>
          <a:xfrm>
            <a:off x="5029200" y="5896545"/>
            <a:ext cx="4536504" cy="668516"/>
          </a:xfrm>
          <a:prstGeom prst="rect">
            <a:avLst/>
          </a:prstGeom>
          <a:noFill/>
          <a:ln w="19050">
            <a:solidFill>
              <a:srgbClr val="7030A0"/>
            </a:solidFill>
          </a:ln>
        </p:spPr>
        <p:txBody>
          <a:bodyPr wrap="square" rtlCol="0">
            <a:spAutoFit/>
          </a:bodyPr>
          <a:lstStyle/>
          <a:p>
            <a:r>
              <a:rPr lang="zh-CN" altLang="en-US" b="1" dirty="0">
                <a:solidFill>
                  <a:srgbClr val="C00000"/>
                </a:solidFill>
              </a:rPr>
              <a:t>注意：</a:t>
            </a:r>
            <a:r>
              <a:rPr lang="zh-CN" altLang="en-US" dirty="0"/>
              <a:t>删除</a:t>
            </a:r>
            <a:r>
              <a:rPr lang="en-US" altLang="zh-CN" dirty="0"/>
              <a:t>Person.__</a:t>
            </a:r>
            <a:r>
              <a:rPr lang="en-US" altLang="zh-CN" dirty="0" err="1"/>
              <a:t>init</a:t>
            </a:r>
            <a:r>
              <a:rPr lang="en-US" altLang="zh-CN" dirty="0"/>
              <a:t>__(self, name, '</a:t>
            </a:r>
            <a:r>
              <a:rPr lang="en-US" altLang="zh-CN" dirty="0" err="1"/>
              <a:t>mgr</a:t>
            </a:r>
            <a:r>
              <a:rPr lang="en-US" altLang="zh-CN" dirty="0"/>
              <a:t>', pay)</a:t>
            </a:r>
            <a:r>
              <a:rPr lang="zh-CN" altLang="en-US" dirty="0"/>
              <a:t>则</a:t>
            </a:r>
            <a:r>
              <a:rPr lang="en-US" altLang="zh-CN" dirty="0"/>
              <a:t>manager</a:t>
            </a:r>
            <a:r>
              <a:rPr lang="zh-CN" altLang="en-US" dirty="0"/>
              <a:t>将没有</a:t>
            </a:r>
            <a:r>
              <a:rPr lang="en-US" altLang="zh-CN" dirty="0"/>
              <a:t>name, job, pay.</a:t>
            </a:r>
          </a:p>
        </p:txBody>
      </p:sp>
      <p:pic>
        <p:nvPicPr>
          <p:cNvPr id="7" name="图片 6" descr="文本&#10;&#10;描述已自动生成">
            <a:extLst>
              <a:ext uri="{FF2B5EF4-FFF2-40B4-BE49-F238E27FC236}">
                <a16:creationId xmlns:a16="http://schemas.microsoft.com/office/drawing/2014/main" id="{A9FBA1A2-C2A8-499A-A6B5-D26DA0CE6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89" y="1846572"/>
            <a:ext cx="7563906" cy="2029108"/>
          </a:xfrm>
          <a:prstGeom prst="rect">
            <a:avLst/>
          </a:prstGeom>
        </p:spPr>
      </p:pic>
      <p:sp>
        <p:nvSpPr>
          <p:cNvPr id="14" name="TextBox 10">
            <a:extLst>
              <a:ext uri="{FF2B5EF4-FFF2-40B4-BE49-F238E27FC236}">
                <a16:creationId xmlns:a16="http://schemas.microsoft.com/office/drawing/2014/main" id="{200810EA-507D-4751-B474-8394243CC721}"/>
              </a:ext>
            </a:extLst>
          </p:cNvPr>
          <p:cNvSpPr txBox="1"/>
          <p:nvPr/>
        </p:nvSpPr>
        <p:spPr>
          <a:xfrm>
            <a:off x="2076872" y="2368153"/>
            <a:ext cx="3960440" cy="276999"/>
          </a:xfrm>
          <a:prstGeom prst="rect">
            <a:avLst/>
          </a:prstGeom>
          <a:noFill/>
          <a:ln w="19050">
            <a:solidFill>
              <a:srgbClr val="C00000"/>
            </a:solidFill>
          </a:ln>
        </p:spPr>
        <p:txBody>
          <a:bodyPr wrap="square" rtlCol="0">
            <a:spAutoFit/>
          </a:bodyPr>
          <a:lstStyle/>
          <a:p>
            <a:endParaRPr lang="en-US" altLang="zh-CN" sz="1200" dirty="0">
              <a:solidFill>
                <a:srgbClr val="C00000"/>
              </a:solidFill>
            </a:endParaRPr>
          </a:p>
        </p:txBody>
      </p:sp>
      <p:pic>
        <p:nvPicPr>
          <p:cNvPr id="15" name="图片 14" descr="文本&#10;&#10;中度可信度描述已自动生成">
            <a:extLst>
              <a:ext uri="{FF2B5EF4-FFF2-40B4-BE49-F238E27FC236}">
                <a16:creationId xmlns:a16="http://schemas.microsoft.com/office/drawing/2014/main" id="{E644AE73-3529-43B7-A05E-45C75E0B0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889" y="4016208"/>
            <a:ext cx="5858693" cy="762106"/>
          </a:xfrm>
          <a:prstGeom prst="rect">
            <a:avLst/>
          </a:prstGeom>
        </p:spPr>
      </p:pic>
      <p:pic>
        <p:nvPicPr>
          <p:cNvPr id="17" name="图片 16" descr="文本&#10;&#10;描述已自动生成">
            <a:extLst>
              <a:ext uri="{FF2B5EF4-FFF2-40B4-BE49-F238E27FC236}">
                <a16:creationId xmlns:a16="http://schemas.microsoft.com/office/drawing/2014/main" id="{1DA858D3-3494-4CD3-8CD4-970B7E5A81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889" y="4938042"/>
            <a:ext cx="3019846" cy="743054"/>
          </a:xfrm>
          <a:prstGeom prst="rect">
            <a:avLst/>
          </a:prstGeom>
        </p:spPr>
      </p:pic>
    </p:spTree>
    <p:extLst>
      <p:ext uri="{BB962C8B-B14F-4D97-AF65-F5344CB8AC3E}">
        <p14:creationId xmlns:p14="http://schemas.microsoft.com/office/powerpoint/2010/main" val="3554806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335272" cy="621837"/>
          </a:xfrm>
          <a:prstGeom prst="rect">
            <a:avLst/>
          </a:prstGeom>
          <a:noFill/>
        </p:spPr>
        <p:txBody>
          <a:bodyPr wrap="none" rtlCol="0">
            <a:spAutoFit/>
          </a:bodyPr>
          <a:lstStyle/>
          <a:p>
            <a:r>
              <a:rPr lang="en-US" altLang="zh-CN" sz="3441" dirty="0">
                <a:solidFill>
                  <a:schemeClr val="accent2">
                    <a:lumMod val="75000"/>
                  </a:schemeClr>
                </a:solidFill>
              </a:rPr>
              <a:t>Introspection Tools</a:t>
            </a:r>
            <a:endParaRPr lang="en-US" sz="3441" dirty="0">
              <a:solidFill>
                <a:schemeClr val="accent2">
                  <a:lumMod val="75000"/>
                </a:schemeClr>
              </a:solidFill>
            </a:endParaRPr>
          </a:p>
        </p:txBody>
      </p:sp>
      <p:sp>
        <p:nvSpPr>
          <p:cNvPr id="6" name="Rectangle 5"/>
          <p:cNvSpPr/>
          <p:nvPr/>
        </p:nvSpPr>
        <p:spPr>
          <a:xfrm>
            <a:off x="708720" y="1279869"/>
            <a:ext cx="8496944" cy="2397066"/>
          </a:xfrm>
          <a:prstGeom prst="rect">
            <a:avLst/>
          </a:prstGeom>
        </p:spPr>
        <p:txBody>
          <a:bodyPr wrap="square">
            <a:spAutoFit/>
          </a:bodyPr>
          <a:lstStyle/>
          <a:p>
            <a:pPr marL="342900" indent="-342900">
              <a:buFont typeface="Wingdings" panose="05000000000000000000" pitchFamily="2" charset="2"/>
              <a:buChar char="p"/>
            </a:pPr>
            <a:r>
              <a:rPr lang="en-US" altLang="zh-CN" dirty="0"/>
              <a:t>Special attributes and functions that give us access to some of the internals of objects’ implementations. </a:t>
            </a:r>
          </a:p>
          <a:p>
            <a:pPr marL="342900" indent="-342900">
              <a:buFont typeface="Wingdings" panose="05000000000000000000" pitchFamily="2" charset="2"/>
              <a:buChar char="p"/>
            </a:pPr>
            <a:r>
              <a:rPr lang="en-US" dirty="0"/>
              <a:t>The built-in </a:t>
            </a:r>
            <a:r>
              <a:rPr lang="en-US" b="1" dirty="0" err="1">
                <a:solidFill>
                  <a:srgbClr val="C00000"/>
                </a:solidFill>
              </a:rPr>
              <a:t>instance.__class</a:t>
            </a:r>
            <a:r>
              <a:rPr lang="en-US" b="1" dirty="0">
                <a:solidFill>
                  <a:srgbClr val="C00000"/>
                </a:solidFill>
              </a:rPr>
              <a:t>__ </a:t>
            </a:r>
            <a:r>
              <a:rPr lang="en-US" dirty="0"/>
              <a:t>attribute provides a link from an instance to the class from which it was created. Classes in turn have a </a:t>
            </a:r>
            <a:r>
              <a:rPr lang="en-US" b="1" dirty="0">
                <a:solidFill>
                  <a:srgbClr val="C00000"/>
                </a:solidFill>
              </a:rPr>
              <a:t>__name__</a:t>
            </a:r>
            <a:r>
              <a:rPr lang="en-US" dirty="0"/>
              <a:t>, and a </a:t>
            </a:r>
            <a:r>
              <a:rPr lang="en-US" b="1" dirty="0">
                <a:solidFill>
                  <a:srgbClr val="C00000"/>
                </a:solidFill>
              </a:rPr>
              <a:t>__bases__ </a:t>
            </a:r>
            <a:r>
              <a:rPr lang="en-US" dirty="0"/>
              <a:t>sequence that provides access to </a:t>
            </a:r>
            <a:r>
              <a:rPr lang="en-US" dirty="0" err="1"/>
              <a:t>superclasses</a:t>
            </a:r>
            <a:r>
              <a:rPr lang="en-US" dirty="0"/>
              <a:t>. </a:t>
            </a:r>
          </a:p>
          <a:p>
            <a:pPr marL="342900" indent="-342900">
              <a:buFont typeface="Wingdings" panose="05000000000000000000" pitchFamily="2" charset="2"/>
              <a:buChar char="p"/>
            </a:pPr>
            <a:r>
              <a:rPr lang="en-US" dirty="0"/>
              <a:t>The built-in </a:t>
            </a:r>
            <a:r>
              <a:rPr lang="en-US" b="1" dirty="0">
                <a:solidFill>
                  <a:srgbClr val="C00000"/>
                </a:solidFill>
              </a:rPr>
              <a:t>object.__</a:t>
            </a:r>
            <a:r>
              <a:rPr lang="en-US" b="1" dirty="0" err="1">
                <a:solidFill>
                  <a:srgbClr val="C00000"/>
                </a:solidFill>
              </a:rPr>
              <a:t>dict</a:t>
            </a:r>
            <a:r>
              <a:rPr lang="en-US" b="1" dirty="0">
                <a:solidFill>
                  <a:srgbClr val="C00000"/>
                </a:solidFill>
              </a:rPr>
              <a:t>__ </a:t>
            </a:r>
            <a:r>
              <a:rPr lang="en-US" dirty="0"/>
              <a:t>attribute provides a dictionary with one key/value pair for every attribute attached to a namespace object (including modules, classes, and instances). (</a:t>
            </a:r>
            <a:r>
              <a:rPr lang="en-US" dirty="0" err="1"/>
              <a:t>dir</a:t>
            </a:r>
            <a:r>
              <a:rPr lang="en-US" dirty="0"/>
              <a:t>() for functions)</a:t>
            </a:r>
          </a:p>
        </p:txBody>
      </p:sp>
      <p:pic>
        <p:nvPicPr>
          <p:cNvPr id="7" name="Picture 6" descr="Text, letter&#10;&#10;Description automatically generated">
            <a:extLst>
              <a:ext uri="{FF2B5EF4-FFF2-40B4-BE49-F238E27FC236}">
                <a16:creationId xmlns:a16="http://schemas.microsoft.com/office/drawing/2014/main" id="{A17557CA-FCAF-401D-A88A-36FED5A12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44" y="3730862"/>
            <a:ext cx="4277866" cy="2508564"/>
          </a:xfrm>
          <a:prstGeom prst="rect">
            <a:avLst/>
          </a:prstGeom>
        </p:spPr>
      </p:pic>
      <p:pic>
        <p:nvPicPr>
          <p:cNvPr id="11" name="Picture 10" descr="Text&#10;&#10;Description automatically generated">
            <a:extLst>
              <a:ext uri="{FF2B5EF4-FFF2-40B4-BE49-F238E27FC236}">
                <a16:creationId xmlns:a16="http://schemas.microsoft.com/office/drawing/2014/main" id="{D419DD6C-7C78-4B25-8CCC-281B1E04CC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4742" y="3510629"/>
            <a:ext cx="3756825" cy="1859855"/>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51FAF9BC-E046-4B98-8A42-83CA114704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3489" y="5536505"/>
            <a:ext cx="1159329" cy="1008112"/>
          </a:xfrm>
          <a:prstGeom prst="rect">
            <a:avLst/>
          </a:prstGeom>
        </p:spPr>
      </p:pic>
    </p:spTree>
    <p:extLst>
      <p:ext uri="{BB962C8B-B14F-4D97-AF65-F5344CB8AC3E}">
        <p14:creationId xmlns:p14="http://schemas.microsoft.com/office/powerpoint/2010/main" val="251377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6370590" cy="621837"/>
          </a:xfrm>
          <a:prstGeom prst="rect">
            <a:avLst/>
          </a:prstGeom>
          <a:noFill/>
        </p:spPr>
        <p:txBody>
          <a:bodyPr wrap="none" rtlCol="0">
            <a:spAutoFit/>
          </a:bodyPr>
          <a:lstStyle/>
          <a:p>
            <a:r>
              <a:rPr lang="en-US" altLang="zh-CN" sz="3441" dirty="0">
                <a:solidFill>
                  <a:schemeClr val="accent2">
                    <a:lumMod val="75000"/>
                  </a:schemeClr>
                </a:solidFill>
              </a:rPr>
              <a:t>Module, Class and Function: WHY? </a:t>
            </a:r>
            <a:endParaRPr lang="en-US" sz="3441" dirty="0">
              <a:solidFill>
                <a:schemeClr val="accent2">
                  <a:lumMod val="75000"/>
                </a:schemeClr>
              </a:solidFill>
            </a:endParaRPr>
          </a:p>
        </p:txBody>
      </p:sp>
      <p:sp>
        <p:nvSpPr>
          <p:cNvPr id="12" name="Rectangle 11">
            <a:extLst>
              <a:ext uri="{FF2B5EF4-FFF2-40B4-BE49-F238E27FC236}">
                <a16:creationId xmlns:a16="http://schemas.microsoft.com/office/drawing/2014/main" id="{A769FA6D-63BB-2049-B3CC-A3243E97C4F5}"/>
              </a:ext>
            </a:extLst>
          </p:cNvPr>
          <p:cNvSpPr/>
          <p:nvPr/>
        </p:nvSpPr>
        <p:spPr>
          <a:xfrm>
            <a:off x="857957" y="1504057"/>
            <a:ext cx="8352928" cy="15327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C00000"/>
                </a:solidFill>
              </a:rPr>
              <a:t>Microsoft’s</a:t>
            </a:r>
            <a:r>
              <a:rPr lang="zh-CN" altLang="en-US" sz="2800" b="1" dirty="0">
                <a:solidFill>
                  <a:srgbClr val="C00000"/>
                </a:solidFill>
              </a:rPr>
              <a:t> </a:t>
            </a:r>
            <a:r>
              <a:rPr lang="en-US" altLang="zh-CN" sz="2800" b="1" dirty="0">
                <a:solidFill>
                  <a:srgbClr val="C00000"/>
                </a:solidFill>
              </a:rPr>
              <a:t>Win10</a:t>
            </a:r>
            <a:r>
              <a:rPr lang="zh-CN" altLang="en-US" sz="2800" b="1" dirty="0">
                <a:solidFill>
                  <a:srgbClr val="C00000"/>
                </a:solidFill>
              </a:rPr>
              <a:t> </a:t>
            </a:r>
            <a:r>
              <a:rPr lang="en-US" altLang="zh-CN" sz="2800" b="1" dirty="0">
                <a:solidFill>
                  <a:srgbClr val="C00000"/>
                </a:solidFill>
              </a:rPr>
              <a:t>has</a:t>
            </a:r>
            <a:r>
              <a:rPr lang="zh-CN" altLang="en-US" sz="2800" b="1" dirty="0">
                <a:solidFill>
                  <a:srgbClr val="C00000"/>
                </a:solidFill>
              </a:rPr>
              <a:t> </a:t>
            </a:r>
            <a:r>
              <a:rPr lang="en-US" altLang="zh-CN" sz="2800" b="1" dirty="0">
                <a:solidFill>
                  <a:srgbClr val="C00000"/>
                </a:solidFill>
              </a:rPr>
              <a:t>over</a:t>
            </a:r>
            <a:r>
              <a:rPr lang="zh-CN" altLang="en-US" sz="2800" b="1" dirty="0">
                <a:solidFill>
                  <a:srgbClr val="C00000"/>
                </a:solidFill>
              </a:rPr>
              <a:t> </a:t>
            </a:r>
            <a:r>
              <a:rPr lang="en-US" altLang="zh-CN" sz="2800" b="1" dirty="0">
                <a:solidFill>
                  <a:srgbClr val="C00000"/>
                </a:solidFill>
              </a:rPr>
              <a:t>50,000,000</a:t>
            </a:r>
            <a:r>
              <a:rPr lang="zh-CN" altLang="en-US" sz="2800" b="1" dirty="0">
                <a:solidFill>
                  <a:srgbClr val="C00000"/>
                </a:solidFill>
              </a:rPr>
              <a:t> </a:t>
            </a:r>
            <a:r>
              <a:rPr lang="en-US" altLang="zh-CN" sz="2800" b="1" dirty="0">
                <a:solidFill>
                  <a:srgbClr val="C00000"/>
                </a:solidFill>
              </a:rPr>
              <a:t>lines</a:t>
            </a:r>
            <a:r>
              <a:rPr lang="zh-CN" altLang="en-US" sz="2800" b="1" dirty="0">
                <a:solidFill>
                  <a:srgbClr val="C00000"/>
                </a:solidFill>
              </a:rPr>
              <a:t> </a:t>
            </a:r>
            <a:r>
              <a:rPr lang="en-US" altLang="zh-CN" sz="2800" b="1" dirty="0">
                <a:solidFill>
                  <a:srgbClr val="C00000"/>
                </a:solidFill>
              </a:rPr>
              <a:t>of</a:t>
            </a:r>
            <a:r>
              <a:rPr lang="zh-CN" altLang="en-US" sz="2800" b="1" dirty="0">
                <a:solidFill>
                  <a:srgbClr val="C00000"/>
                </a:solidFill>
              </a:rPr>
              <a:t> </a:t>
            </a:r>
            <a:r>
              <a:rPr lang="en-US" altLang="zh-CN" sz="2800" b="1" dirty="0">
                <a:solidFill>
                  <a:srgbClr val="C00000"/>
                </a:solidFill>
              </a:rPr>
              <a:t>codes</a:t>
            </a:r>
          </a:p>
          <a:p>
            <a:pPr marL="285750" indent="-285750">
              <a:buFont typeface="Wingdings" pitchFamily="2" charset="2"/>
              <a:buChar char="q"/>
            </a:pPr>
            <a:r>
              <a:rPr lang="en-US" altLang="zh-CN" sz="1800" dirty="0">
                <a:solidFill>
                  <a:schemeClr val="tx1"/>
                </a:solidFill>
              </a:rPr>
              <a:t>Name</a:t>
            </a:r>
            <a:r>
              <a:rPr lang="zh-CN" altLang="en-US" sz="1800" dirty="0">
                <a:solidFill>
                  <a:schemeClr val="tx1"/>
                </a:solidFill>
              </a:rPr>
              <a:t> </a:t>
            </a:r>
            <a:r>
              <a:rPr lang="en-US" altLang="zh-CN" sz="1800" dirty="0">
                <a:solidFill>
                  <a:schemeClr val="tx1"/>
                </a:solidFill>
              </a:rPr>
              <a:t>conflicts</a:t>
            </a:r>
            <a:r>
              <a:rPr lang="zh-CN" altLang="en-US" sz="1800" dirty="0">
                <a:solidFill>
                  <a:schemeClr val="tx1"/>
                </a:solidFill>
              </a:rPr>
              <a:t> </a:t>
            </a:r>
            <a:r>
              <a:rPr lang="en-US" altLang="zh-CN" sz="1800" dirty="0">
                <a:solidFill>
                  <a:schemeClr val="tx1"/>
                </a:solidFill>
              </a:rPr>
              <a:t>in</a:t>
            </a:r>
            <a:r>
              <a:rPr lang="zh-CN" altLang="en-US" sz="1800" dirty="0">
                <a:solidFill>
                  <a:schemeClr val="tx1"/>
                </a:solidFill>
              </a:rPr>
              <a:t> </a:t>
            </a:r>
            <a:r>
              <a:rPr lang="en-US" altLang="zh-CN" sz="1800" dirty="0">
                <a:solidFill>
                  <a:schemeClr val="tx1"/>
                </a:solidFill>
              </a:rPr>
              <a:t>variables</a:t>
            </a:r>
            <a:r>
              <a:rPr lang="zh-CN" altLang="en-US" sz="1800" dirty="0">
                <a:solidFill>
                  <a:schemeClr val="tx1"/>
                </a:solidFill>
              </a:rPr>
              <a:t> </a:t>
            </a:r>
            <a:r>
              <a:rPr lang="en-US" altLang="zh-CN" sz="1800" dirty="0">
                <a:solidFill>
                  <a:schemeClr val="tx1"/>
                </a:solidFill>
              </a:rPr>
              <a:t>and</a:t>
            </a:r>
            <a:r>
              <a:rPr lang="zh-CN" altLang="en-US" sz="1800" dirty="0">
                <a:solidFill>
                  <a:schemeClr val="tx1"/>
                </a:solidFill>
              </a:rPr>
              <a:t> </a:t>
            </a:r>
            <a:r>
              <a:rPr lang="en-US" altLang="zh-CN" sz="1800" dirty="0">
                <a:solidFill>
                  <a:schemeClr val="tx1"/>
                </a:solidFill>
              </a:rPr>
              <a:t>functions</a:t>
            </a:r>
          </a:p>
          <a:p>
            <a:pPr marL="285750" indent="-285750">
              <a:buFont typeface="Wingdings" pitchFamily="2" charset="2"/>
              <a:buChar char="q"/>
            </a:pPr>
            <a:r>
              <a:rPr lang="en-US" altLang="zh-CN" sz="1800" dirty="0">
                <a:solidFill>
                  <a:schemeClr val="tx1"/>
                </a:solidFill>
              </a:rPr>
              <a:t>How</a:t>
            </a:r>
            <a:r>
              <a:rPr lang="zh-CN" altLang="en-US" sz="1800" dirty="0">
                <a:solidFill>
                  <a:schemeClr val="tx1"/>
                </a:solidFill>
              </a:rPr>
              <a:t> </a:t>
            </a:r>
            <a:r>
              <a:rPr lang="en-US" altLang="zh-CN" sz="1800" dirty="0">
                <a:solidFill>
                  <a:schemeClr val="tx1"/>
                </a:solidFill>
              </a:rPr>
              <a:t>to</a:t>
            </a:r>
            <a:r>
              <a:rPr lang="zh-CN" altLang="en-US" sz="1800" dirty="0">
                <a:solidFill>
                  <a:schemeClr val="tx1"/>
                </a:solidFill>
              </a:rPr>
              <a:t> </a:t>
            </a:r>
            <a:r>
              <a:rPr lang="en-US" altLang="zh-CN" sz="1800" dirty="0">
                <a:solidFill>
                  <a:schemeClr val="tx1"/>
                </a:solidFill>
              </a:rPr>
              <a:t>cooperate</a:t>
            </a:r>
            <a:r>
              <a:rPr lang="zh-CN" altLang="en-US" sz="1800" dirty="0">
                <a:solidFill>
                  <a:schemeClr val="tx1"/>
                </a:solidFill>
              </a:rPr>
              <a:t> </a:t>
            </a:r>
            <a:r>
              <a:rPr lang="en-US" altLang="zh-CN" sz="1800" dirty="0">
                <a:solidFill>
                  <a:schemeClr val="tx1"/>
                </a:solidFill>
              </a:rPr>
              <a:t>with</a:t>
            </a:r>
            <a:r>
              <a:rPr lang="zh-CN" altLang="en-US" sz="1800" dirty="0">
                <a:solidFill>
                  <a:schemeClr val="tx1"/>
                </a:solidFill>
              </a:rPr>
              <a:t> </a:t>
            </a:r>
            <a:r>
              <a:rPr lang="en-US" altLang="zh-CN" sz="1800" dirty="0">
                <a:solidFill>
                  <a:schemeClr val="tx1"/>
                </a:solidFill>
              </a:rPr>
              <a:t>other</a:t>
            </a:r>
            <a:r>
              <a:rPr lang="zh-CN" altLang="en-US" sz="1800" dirty="0">
                <a:solidFill>
                  <a:schemeClr val="tx1"/>
                </a:solidFill>
              </a:rPr>
              <a:t> </a:t>
            </a:r>
            <a:r>
              <a:rPr lang="en-US" altLang="zh-CN" sz="1800" dirty="0">
                <a:solidFill>
                  <a:schemeClr val="tx1"/>
                </a:solidFill>
              </a:rPr>
              <a:t>programmers</a:t>
            </a:r>
          </a:p>
          <a:p>
            <a:pPr marL="285750" indent="-285750">
              <a:buFont typeface="Wingdings" pitchFamily="2" charset="2"/>
              <a:buChar char="q"/>
            </a:pPr>
            <a:r>
              <a:rPr lang="en-US" altLang="zh-CN" sz="1800" dirty="0">
                <a:solidFill>
                  <a:schemeClr val="tx1"/>
                </a:solidFill>
              </a:rPr>
              <a:t>How</a:t>
            </a:r>
            <a:r>
              <a:rPr lang="zh-CN" altLang="en-US" sz="1800" dirty="0">
                <a:solidFill>
                  <a:schemeClr val="tx1"/>
                </a:solidFill>
              </a:rPr>
              <a:t> </a:t>
            </a:r>
            <a:r>
              <a:rPr lang="en-US" altLang="zh-CN" sz="1800" dirty="0">
                <a:solidFill>
                  <a:schemeClr val="tx1"/>
                </a:solidFill>
              </a:rPr>
              <a:t>to</a:t>
            </a:r>
            <a:r>
              <a:rPr lang="zh-CN" altLang="en-US" sz="1800" dirty="0">
                <a:solidFill>
                  <a:schemeClr val="tx1"/>
                </a:solidFill>
              </a:rPr>
              <a:t> </a:t>
            </a:r>
            <a:r>
              <a:rPr lang="en-US" altLang="zh-CN" sz="1800" dirty="0">
                <a:solidFill>
                  <a:schemeClr val="tx1"/>
                </a:solidFill>
              </a:rPr>
              <a:t>maintain</a:t>
            </a:r>
            <a:r>
              <a:rPr lang="zh-CN" altLang="en-US" sz="1800" dirty="0">
                <a:solidFill>
                  <a:schemeClr val="tx1"/>
                </a:solidFill>
              </a:rPr>
              <a:t> </a:t>
            </a:r>
            <a:r>
              <a:rPr lang="en-US" altLang="zh-CN" sz="1800" dirty="0">
                <a:solidFill>
                  <a:schemeClr val="tx1"/>
                </a:solidFill>
              </a:rPr>
              <a:t>such</a:t>
            </a:r>
            <a:r>
              <a:rPr lang="zh-CN" altLang="en-US" sz="1800" dirty="0">
                <a:solidFill>
                  <a:schemeClr val="tx1"/>
                </a:solidFill>
              </a:rPr>
              <a:t> </a:t>
            </a:r>
            <a:r>
              <a:rPr lang="en-US" altLang="zh-CN" sz="1800" dirty="0">
                <a:solidFill>
                  <a:schemeClr val="tx1"/>
                </a:solidFill>
              </a:rPr>
              <a:t>a</a:t>
            </a:r>
            <a:r>
              <a:rPr lang="zh-CN" altLang="en-US" sz="1800" dirty="0">
                <a:solidFill>
                  <a:schemeClr val="tx1"/>
                </a:solidFill>
              </a:rPr>
              <a:t> </a:t>
            </a:r>
            <a:r>
              <a:rPr lang="en-US" altLang="zh-CN" sz="1800" dirty="0">
                <a:solidFill>
                  <a:schemeClr val="tx1"/>
                </a:solidFill>
              </a:rPr>
              <a:t>huge</a:t>
            </a:r>
            <a:r>
              <a:rPr lang="zh-CN" altLang="en-US" sz="1800" dirty="0">
                <a:solidFill>
                  <a:schemeClr val="tx1"/>
                </a:solidFill>
              </a:rPr>
              <a:t> </a:t>
            </a:r>
            <a:r>
              <a:rPr lang="en-US" altLang="zh-CN" sz="1800" dirty="0">
                <a:solidFill>
                  <a:schemeClr val="tx1"/>
                </a:solidFill>
              </a:rPr>
              <a:t>project</a:t>
            </a:r>
            <a:r>
              <a:rPr lang="zh-CN" altLang="en-US" sz="1800" dirty="0">
                <a:solidFill>
                  <a:schemeClr val="tx1"/>
                </a:solidFill>
              </a:rPr>
              <a:t>   </a:t>
            </a:r>
            <a:endParaRPr lang="en-US" altLang="zh-CN" sz="1800" dirty="0">
              <a:solidFill>
                <a:schemeClr val="tx1"/>
              </a:solidFill>
            </a:endParaRPr>
          </a:p>
          <a:p>
            <a:r>
              <a:rPr lang="en-US" altLang="zh-CN" sz="1800" b="1" dirty="0">
                <a:solidFill>
                  <a:schemeClr val="tx1"/>
                </a:solidFill>
              </a:rPr>
              <a:t>We</a:t>
            </a:r>
            <a:r>
              <a:rPr lang="zh-CN" altLang="en-US" sz="1800" b="1" dirty="0">
                <a:solidFill>
                  <a:schemeClr val="tx1"/>
                </a:solidFill>
              </a:rPr>
              <a:t> </a:t>
            </a:r>
            <a:r>
              <a:rPr lang="en-US" altLang="zh-CN" sz="1800" b="1" dirty="0">
                <a:solidFill>
                  <a:schemeClr val="tx1"/>
                </a:solidFill>
              </a:rPr>
              <a:t>need</a:t>
            </a:r>
            <a:r>
              <a:rPr lang="zh-CN" altLang="en-US" sz="1800" b="1" dirty="0">
                <a:solidFill>
                  <a:schemeClr val="tx1"/>
                </a:solidFill>
              </a:rPr>
              <a:t> </a:t>
            </a:r>
            <a:r>
              <a:rPr lang="en-US" altLang="zh-CN" sz="1800" b="1" dirty="0">
                <a:solidFill>
                  <a:schemeClr val="tx1"/>
                </a:solidFill>
              </a:rPr>
              <a:t>a</a:t>
            </a:r>
            <a:r>
              <a:rPr lang="zh-CN" altLang="en-US" sz="1800" b="1" dirty="0">
                <a:solidFill>
                  <a:schemeClr val="tx1"/>
                </a:solidFill>
              </a:rPr>
              <a:t> </a:t>
            </a:r>
            <a:r>
              <a:rPr lang="en-US" altLang="zh-CN" sz="1800" b="1" dirty="0">
                <a:solidFill>
                  <a:srgbClr val="C00000"/>
                </a:solidFill>
              </a:rPr>
              <a:t>mechanism</a:t>
            </a:r>
            <a:r>
              <a:rPr lang="zh-CN" altLang="en-US" sz="1800" b="1" dirty="0">
                <a:solidFill>
                  <a:schemeClr val="tx1"/>
                </a:solidFill>
              </a:rPr>
              <a:t> </a:t>
            </a:r>
            <a:r>
              <a:rPr lang="en-US" altLang="zh-CN" sz="1800" b="1" dirty="0">
                <a:solidFill>
                  <a:schemeClr val="tx1"/>
                </a:solidFill>
              </a:rPr>
              <a:t>to</a:t>
            </a:r>
            <a:r>
              <a:rPr lang="zh-CN" altLang="en-US" sz="1800" b="1" dirty="0">
                <a:solidFill>
                  <a:schemeClr val="tx1"/>
                </a:solidFill>
              </a:rPr>
              <a:t> </a:t>
            </a:r>
            <a:r>
              <a:rPr lang="en-US" altLang="zh-CN" sz="1800" b="1" dirty="0">
                <a:solidFill>
                  <a:schemeClr val="tx1"/>
                </a:solidFill>
              </a:rPr>
              <a:t>deal</a:t>
            </a:r>
            <a:r>
              <a:rPr lang="zh-CN" altLang="en-US" sz="1800" b="1" dirty="0">
                <a:solidFill>
                  <a:schemeClr val="tx1"/>
                </a:solidFill>
              </a:rPr>
              <a:t> </a:t>
            </a:r>
            <a:r>
              <a:rPr lang="en-US" altLang="zh-CN" sz="1800" b="1" dirty="0">
                <a:solidFill>
                  <a:schemeClr val="tx1"/>
                </a:solidFill>
              </a:rPr>
              <a:t>with</a:t>
            </a:r>
            <a:r>
              <a:rPr lang="zh-CN" altLang="en-US" sz="1800" b="1" dirty="0">
                <a:solidFill>
                  <a:schemeClr val="tx1"/>
                </a:solidFill>
              </a:rPr>
              <a:t> </a:t>
            </a:r>
            <a:r>
              <a:rPr lang="en-US" altLang="zh-CN" sz="1800" b="1" dirty="0">
                <a:solidFill>
                  <a:schemeClr val="tx1"/>
                </a:solidFill>
              </a:rPr>
              <a:t>the</a:t>
            </a:r>
            <a:r>
              <a:rPr lang="zh-CN" altLang="en-US" sz="1800" b="1" dirty="0">
                <a:solidFill>
                  <a:schemeClr val="tx1"/>
                </a:solidFill>
              </a:rPr>
              <a:t> </a:t>
            </a:r>
            <a:r>
              <a:rPr lang="en-US" altLang="zh-CN" sz="1800" b="1" dirty="0">
                <a:solidFill>
                  <a:schemeClr val="tx1"/>
                </a:solidFill>
              </a:rPr>
              <a:t>complicated</a:t>
            </a:r>
            <a:r>
              <a:rPr lang="zh-CN" altLang="en-US" sz="1800" b="1" dirty="0">
                <a:solidFill>
                  <a:schemeClr val="tx1"/>
                </a:solidFill>
              </a:rPr>
              <a:t> </a:t>
            </a:r>
            <a:r>
              <a:rPr lang="en-US" altLang="zh-CN" sz="1800" b="1" dirty="0">
                <a:solidFill>
                  <a:schemeClr val="tx1"/>
                </a:solidFill>
              </a:rPr>
              <a:t>problems</a:t>
            </a:r>
            <a:r>
              <a:rPr lang="zh-CN" altLang="en-US" sz="1800" b="1" dirty="0">
                <a:solidFill>
                  <a:schemeClr val="tx1"/>
                </a:solidFill>
              </a:rPr>
              <a:t> </a:t>
            </a:r>
            <a:r>
              <a:rPr lang="en-US" altLang="zh-CN" sz="1800" b="1" dirty="0">
                <a:solidFill>
                  <a:schemeClr val="tx1"/>
                </a:solidFill>
              </a:rPr>
              <a:t>in</a:t>
            </a:r>
            <a:r>
              <a:rPr lang="zh-CN" altLang="en-US" sz="1800" b="1" dirty="0">
                <a:solidFill>
                  <a:schemeClr val="tx1"/>
                </a:solidFill>
              </a:rPr>
              <a:t> </a:t>
            </a:r>
            <a:r>
              <a:rPr lang="en-US" altLang="zh-CN" sz="1800" b="1" dirty="0">
                <a:solidFill>
                  <a:schemeClr val="tx1"/>
                </a:solidFill>
              </a:rPr>
              <a:t>real</a:t>
            </a:r>
            <a:r>
              <a:rPr lang="zh-CN" altLang="en-US" sz="1800" b="1" dirty="0">
                <a:solidFill>
                  <a:schemeClr val="tx1"/>
                </a:solidFill>
              </a:rPr>
              <a:t> </a:t>
            </a:r>
            <a:r>
              <a:rPr lang="en-US" altLang="zh-CN" sz="1800" b="1" dirty="0">
                <a:solidFill>
                  <a:schemeClr val="tx1"/>
                </a:solidFill>
              </a:rPr>
              <a:t>world.</a:t>
            </a:r>
          </a:p>
        </p:txBody>
      </p:sp>
      <p:sp>
        <p:nvSpPr>
          <p:cNvPr id="5" name="Rectangle 4">
            <a:extLst>
              <a:ext uri="{FF2B5EF4-FFF2-40B4-BE49-F238E27FC236}">
                <a16:creationId xmlns:a16="http://schemas.microsoft.com/office/drawing/2014/main" id="{2072B73E-F511-3647-AB96-C8E53474F49C}"/>
              </a:ext>
            </a:extLst>
          </p:cNvPr>
          <p:cNvSpPr/>
          <p:nvPr/>
        </p:nvSpPr>
        <p:spPr>
          <a:xfrm>
            <a:off x="852736" y="3160241"/>
            <a:ext cx="8352928" cy="2554545"/>
          </a:xfrm>
          <a:prstGeom prst="rect">
            <a:avLst/>
          </a:prstGeom>
        </p:spPr>
        <p:txBody>
          <a:bodyPr wrap="square">
            <a:spAutoFit/>
          </a:bodyPr>
          <a:lstStyle/>
          <a:p>
            <a:r>
              <a:rPr lang="en-US" altLang="zh-CN" sz="2000" b="1" dirty="0"/>
              <a:t>How</a:t>
            </a:r>
            <a:r>
              <a:rPr lang="zh-CN" altLang="en-US" sz="2000" b="1" dirty="0"/>
              <a:t> </a:t>
            </a:r>
            <a:r>
              <a:rPr lang="en-US" altLang="zh-CN" sz="2000" b="1" dirty="0"/>
              <a:t>to</a:t>
            </a:r>
            <a:r>
              <a:rPr lang="zh-CN" altLang="en-US" sz="2000" b="1" dirty="0"/>
              <a:t> </a:t>
            </a:r>
            <a:r>
              <a:rPr lang="en-US" altLang="zh-CN" sz="2000" b="1" dirty="0"/>
              <a:t>mange</a:t>
            </a:r>
            <a:r>
              <a:rPr lang="zh-CN" altLang="en-US" sz="2000" b="1" dirty="0"/>
              <a:t> </a:t>
            </a:r>
            <a:r>
              <a:rPr lang="en-US" altLang="zh-CN" sz="2000" b="1" dirty="0"/>
              <a:t>a</a:t>
            </a:r>
            <a:r>
              <a:rPr lang="zh-CN" altLang="en-US" sz="2000" b="1" dirty="0"/>
              <a:t> </a:t>
            </a:r>
            <a:r>
              <a:rPr lang="en-US" altLang="zh-CN" sz="2000" b="1" dirty="0"/>
              <a:t>city</a:t>
            </a:r>
            <a:r>
              <a:rPr lang="zh-CN" altLang="en-US" sz="2000" b="1" dirty="0"/>
              <a:t> </a:t>
            </a:r>
            <a:r>
              <a:rPr lang="en-US" altLang="zh-CN" sz="2000" b="1" dirty="0"/>
              <a:t>with</a:t>
            </a:r>
            <a:r>
              <a:rPr lang="zh-CN" altLang="en-US" sz="2000" b="1" dirty="0"/>
              <a:t> </a:t>
            </a:r>
            <a:r>
              <a:rPr lang="en-US" altLang="zh-CN" sz="2000" b="1" dirty="0"/>
              <a:t>a</a:t>
            </a:r>
            <a:r>
              <a:rPr lang="zh-CN" altLang="en-US" sz="2000" b="1" dirty="0"/>
              <a:t> </a:t>
            </a:r>
            <a:r>
              <a:rPr lang="en-US" altLang="zh-CN" sz="2000" b="1" dirty="0"/>
              <a:t>population</a:t>
            </a:r>
            <a:r>
              <a:rPr lang="zh-CN" altLang="en-US" sz="2000" b="1" dirty="0"/>
              <a:t> </a:t>
            </a:r>
            <a:r>
              <a:rPr lang="en-US" altLang="zh-CN" sz="2000" b="1" dirty="0"/>
              <a:t>of</a:t>
            </a:r>
            <a:r>
              <a:rPr lang="zh-CN" altLang="en-US" sz="2000" b="1" dirty="0"/>
              <a:t> </a:t>
            </a:r>
            <a:r>
              <a:rPr lang="en-US" altLang="zh-CN" sz="2000" b="1" dirty="0"/>
              <a:t>26,000,000</a:t>
            </a:r>
            <a:r>
              <a:rPr lang="zh-CN" altLang="en-US" sz="2000" b="1" dirty="0"/>
              <a:t> </a:t>
            </a:r>
            <a:r>
              <a:rPr lang="en-US" altLang="zh-CN" sz="2000" b="1" dirty="0"/>
              <a:t>(e.g.,</a:t>
            </a:r>
            <a:r>
              <a:rPr lang="zh-CN" altLang="en-US" sz="2000" b="1" dirty="0"/>
              <a:t> </a:t>
            </a:r>
            <a:r>
              <a:rPr lang="en-US" altLang="zh-CN" sz="2000" b="1" dirty="0"/>
              <a:t>Shanghai)</a:t>
            </a:r>
          </a:p>
          <a:p>
            <a:pPr marL="818342" lvl="1" indent="-342900">
              <a:buFont typeface="Wingdings" panose="05000000000000000000" pitchFamily="2" charset="2"/>
              <a:buChar char="p"/>
            </a:pPr>
            <a:r>
              <a:rPr lang="zh-CN" altLang="en-US" sz="2000" b="1" dirty="0"/>
              <a:t>分而治之：中央政府</a:t>
            </a:r>
            <a:r>
              <a:rPr lang="en-US" altLang="zh-CN" sz="2000" b="1" dirty="0"/>
              <a:t>—</a:t>
            </a:r>
            <a:r>
              <a:rPr lang="zh-CN" altLang="en-US" sz="2000" b="1" dirty="0"/>
              <a:t>省</a:t>
            </a:r>
            <a:r>
              <a:rPr lang="en-US" altLang="zh-CN" sz="2000" b="1" dirty="0"/>
              <a:t>—</a:t>
            </a:r>
            <a:r>
              <a:rPr lang="zh-CN" altLang="en-US" sz="2000" b="1" dirty="0"/>
              <a:t>市</a:t>
            </a:r>
            <a:endParaRPr lang="en-US" altLang="zh-CN" sz="2000" b="1" dirty="0"/>
          </a:p>
          <a:p>
            <a:pPr marL="818342" lvl="1" indent="-342900">
              <a:buFont typeface="Wingdings" panose="05000000000000000000" pitchFamily="2" charset="2"/>
              <a:buChar char="p"/>
            </a:pPr>
            <a:r>
              <a:rPr lang="zh-CN" altLang="en-US" sz="2000" b="1" dirty="0"/>
              <a:t>相互协作：各级机构协作</a:t>
            </a:r>
            <a:endParaRPr lang="en-US" altLang="zh-CN" sz="2000" b="1" dirty="0"/>
          </a:p>
          <a:p>
            <a:r>
              <a:rPr lang="en-US" altLang="zh-CN" sz="2000" b="1" dirty="0"/>
              <a:t>In</a:t>
            </a:r>
            <a:r>
              <a:rPr lang="zh-CN" altLang="en-US" sz="2000" b="1" dirty="0"/>
              <a:t> </a:t>
            </a:r>
            <a:r>
              <a:rPr lang="en-US" altLang="zh-CN" sz="2000" b="1" dirty="0"/>
              <a:t>Python</a:t>
            </a:r>
          </a:p>
          <a:p>
            <a:pPr marL="818342" lvl="1" indent="-342900">
              <a:buFont typeface="Wingdings" panose="05000000000000000000" pitchFamily="2" charset="2"/>
              <a:buChar char="p"/>
            </a:pPr>
            <a:r>
              <a:rPr lang="en-US" altLang="zh-CN" sz="2000" b="1" dirty="0"/>
              <a:t>Divide</a:t>
            </a:r>
            <a:r>
              <a:rPr lang="zh-CN" altLang="en-US" sz="2000" b="1" dirty="0"/>
              <a:t> </a:t>
            </a:r>
            <a:r>
              <a:rPr lang="en-US" altLang="zh-CN" sz="2000" b="1" dirty="0"/>
              <a:t>and</a:t>
            </a:r>
            <a:r>
              <a:rPr lang="zh-CN" altLang="en-US" sz="2000" b="1" dirty="0"/>
              <a:t> </a:t>
            </a:r>
            <a:r>
              <a:rPr lang="en-US" altLang="zh-CN" sz="2000" b="1" dirty="0"/>
              <a:t>conquer:</a:t>
            </a:r>
            <a:r>
              <a:rPr lang="zh-CN" altLang="en-US" sz="2000" b="1" dirty="0"/>
              <a:t> </a:t>
            </a:r>
            <a:r>
              <a:rPr lang="en-US" altLang="zh-CN" sz="2000" b="1" dirty="0"/>
              <a:t>module</a:t>
            </a:r>
            <a:r>
              <a:rPr lang="zh-CN" altLang="en-US" sz="2000" b="1" dirty="0"/>
              <a:t> </a:t>
            </a:r>
            <a:r>
              <a:rPr lang="en-US" altLang="zh-CN" sz="2000" b="1" dirty="0"/>
              <a:t>–</a:t>
            </a:r>
            <a:r>
              <a:rPr lang="zh-CN" altLang="en-US" sz="2000" b="1" dirty="0"/>
              <a:t> </a:t>
            </a:r>
            <a:r>
              <a:rPr lang="en-US" altLang="zh-CN" sz="2000" b="1" dirty="0"/>
              <a:t>class</a:t>
            </a:r>
            <a:r>
              <a:rPr lang="zh-CN" altLang="en-US" sz="2000" b="1" dirty="0"/>
              <a:t> </a:t>
            </a:r>
            <a:r>
              <a:rPr lang="en-US" altLang="zh-CN" sz="2000" b="1" dirty="0"/>
              <a:t>–</a:t>
            </a:r>
            <a:r>
              <a:rPr lang="zh-CN" altLang="en-US" sz="2000" b="1" dirty="0"/>
              <a:t> </a:t>
            </a:r>
            <a:r>
              <a:rPr lang="en-US" altLang="zh-CN" sz="2000" b="1" dirty="0"/>
              <a:t>data</a:t>
            </a:r>
            <a:r>
              <a:rPr lang="zh-CN" altLang="en-US" sz="2000" b="1" dirty="0"/>
              <a:t> </a:t>
            </a:r>
            <a:r>
              <a:rPr lang="en-US" altLang="zh-CN" sz="2000" b="1" dirty="0"/>
              <a:t>and</a:t>
            </a:r>
            <a:r>
              <a:rPr lang="zh-CN" altLang="en-US" sz="2000" b="1" dirty="0"/>
              <a:t> </a:t>
            </a:r>
            <a:r>
              <a:rPr lang="en-US" altLang="zh-CN" sz="2000" b="1" dirty="0"/>
              <a:t>function</a:t>
            </a:r>
          </a:p>
          <a:p>
            <a:pPr marL="1293785" lvl="2" indent="-342900">
              <a:buFont typeface="Wingdings" panose="05000000000000000000" pitchFamily="2" charset="2"/>
              <a:buChar char="p"/>
            </a:pPr>
            <a:r>
              <a:rPr lang="zh-CN" altLang="en-US" sz="2000" b="1" dirty="0"/>
              <a:t>文件操作、网络模块、数据库、操作系统、科学计算</a:t>
            </a:r>
            <a:endParaRPr lang="en-US" altLang="zh-CN" sz="2000" b="1" dirty="0"/>
          </a:p>
          <a:p>
            <a:pPr marL="818342" lvl="1" indent="-342900">
              <a:buFont typeface="Wingdings" panose="05000000000000000000" pitchFamily="2" charset="2"/>
              <a:buChar char="p"/>
            </a:pPr>
            <a:r>
              <a:rPr lang="en-US" altLang="zh-CN" sz="2000" b="1" dirty="0"/>
              <a:t>Collaboration:</a:t>
            </a:r>
            <a:r>
              <a:rPr lang="zh-CN" altLang="en-US" sz="2000" b="1" dirty="0"/>
              <a:t> </a:t>
            </a:r>
            <a:r>
              <a:rPr lang="en-US" altLang="zh-CN" sz="2000" b="1" dirty="0"/>
              <a:t>modules</a:t>
            </a:r>
            <a:r>
              <a:rPr lang="zh-CN" altLang="en-US" sz="2000" b="1" dirty="0"/>
              <a:t> </a:t>
            </a:r>
            <a:r>
              <a:rPr lang="en-US" altLang="zh-CN" sz="2000" b="1" dirty="0"/>
              <a:t>can</a:t>
            </a:r>
            <a:r>
              <a:rPr lang="zh-CN" altLang="en-US" sz="2000" b="1" dirty="0"/>
              <a:t> </a:t>
            </a:r>
            <a:r>
              <a:rPr lang="en-US" altLang="zh-CN" sz="2000" b="1" dirty="0"/>
              <a:t>call</a:t>
            </a:r>
            <a:r>
              <a:rPr lang="zh-CN" altLang="en-US" sz="2000" b="1" dirty="0"/>
              <a:t> </a:t>
            </a:r>
            <a:r>
              <a:rPr lang="en-US" altLang="zh-CN" sz="2000" b="1" dirty="0"/>
              <a:t>each</a:t>
            </a:r>
            <a:r>
              <a:rPr lang="zh-CN" altLang="en-US" sz="2000" b="1" dirty="0"/>
              <a:t> </a:t>
            </a:r>
            <a:r>
              <a:rPr lang="en-US" altLang="zh-CN" sz="2000" b="1" dirty="0"/>
              <a:t>other</a:t>
            </a:r>
            <a:r>
              <a:rPr lang="zh-CN" altLang="en-US" sz="2000" b="1" dirty="0"/>
              <a:t> </a:t>
            </a:r>
            <a:r>
              <a:rPr lang="en-US" altLang="zh-CN" sz="2000" b="1" dirty="0"/>
              <a:t>and</a:t>
            </a:r>
            <a:r>
              <a:rPr lang="zh-CN" altLang="en-US" sz="2000" b="1" dirty="0"/>
              <a:t> </a:t>
            </a:r>
            <a:r>
              <a:rPr lang="en-US" altLang="zh-CN" sz="2000" b="1" dirty="0"/>
              <a:t>reuse</a:t>
            </a:r>
            <a:r>
              <a:rPr lang="zh-CN" altLang="en-US" sz="2000" b="1" dirty="0"/>
              <a:t> </a:t>
            </a:r>
            <a:r>
              <a:rPr lang="en-US" altLang="zh-CN" sz="2000" b="1" dirty="0"/>
              <a:t>their</a:t>
            </a:r>
            <a:r>
              <a:rPr lang="zh-CN" altLang="en-US" sz="2000" b="1" dirty="0"/>
              <a:t> </a:t>
            </a:r>
            <a:r>
              <a:rPr lang="en-US" altLang="zh-CN" sz="2000" b="1" dirty="0"/>
              <a:t>codes</a:t>
            </a:r>
            <a:r>
              <a:rPr lang="zh-CN" altLang="en-US" sz="2000" b="1" dirty="0"/>
              <a:t> </a:t>
            </a:r>
            <a:endParaRPr lang="en-US" altLang="zh-CN" sz="2000" b="1" dirty="0"/>
          </a:p>
          <a:p>
            <a:pPr algn="ctr"/>
            <a:r>
              <a:rPr lang="zh-CN" altLang="en-US" sz="2000" b="1" dirty="0">
                <a:solidFill>
                  <a:srgbClr val="C00000"/>
                </a:solidFill>
              </a:rPr>
              <a:t>根据问题的需求，将数据和函数包装成类，把相关的类打包成模块</a:t>
            </a:r>
            <a:endParaRPr lang="en-US" altLang="zh-CN" sz="2000" b="1" dirty="0">
              <a:solidFill>
                <a:srgbClr val="C00000"/>
              </a:solidFill>
            </a:endParaRPr>
          </a:p>
        </p:txBody>
      </p:sp>
    </p:spTree>
    <p:extLst>
      <p:ext uri="{BB962C8B-B14F-4D97-AF65-F5344CB8AC3E}">
        <p14:creationId xmlns:p14="http://schemas.microsoft.com/office/powerpoint/2010/main" val="3375085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806298" cy="621837"/>
          </a:xfrm>
          <a:prstGeom prst="rect">
            <a:avLst/>
          </a:prstGeom>
          <a:noFill/>
        </p:spPr>
        <p:txBody>
          <a:bodyPr wrap="none" rtlCol="0">
            <a:spAutoFit/>
          </a:bodyPr>
          <a:lstStyle/>
          <a:p>
            <a:r>
              <a:rPr lang="en-US" altLang="zh-CN" sz="3441" dirty="0">
                <a:solidFill>
                  <a:schemeClr val="accent2">
                    <a:lumMod val="75000"/>
                  </a:schemeClr>
                </a:solidFill>
              </a:rPr>
              <a:t>Polymorphism (</a:t>
            </a:r>
            <a:r>
              <a:rPr lang="zh-CN" altLang="en-US" sz="3441" dirty="0">
                <a:solidFill>
                  <a:schemeClr val="accent2">
                    <a:lumMod val="75000"/>
                  </a:schemeClr>
                </a:solidFill>
              </a:rPr>
              <a:t>多态</a:t>
            </a:r>
            <a:r>
              <a:rPr lang="en-US" altLang="zh-CN" sz="3441" dirty="0">
                <a:solidFill>
                  <a:schemeClr val="accent2">
                    <a:lumMod val="75000"/>
                  </a:schemeClr>
                </a:solidFill>
              </a:rPr>
              <a:t>)</a:t>
            </a:r>
            <a:endParaRPr lang="en-US" sz="3441" dirty="0">
              <a:solidFill>
                <a:schemeClr val="accent2">
                  <a:lumMod val="75000"/>
                </a:schemeClr>
              </a:solidFill>
            </a:endParaRPr>
          </a:p>
        </p:txBody>
      </p:sp>
      <p:sp>
        <p:nvSpPr>
          <p:cNvPr id="6" name="Rectangle 5"/>
          <p:cNvSpPr/>
          <p:nvPr/>
        </p:nvSpPr>
        <p:spPr>
          <a:xfrm>
            <a:off x="708720" y="1332087"/>
            <a:ext cx="8496944" cy="2685159"/>
          </a:xfrm>
          <a:prstGeom prst="rect">
            <a:avLst/>
          </a:prstGeom>
        </p:spPr>
        <p:txBody>
          <a:bodyPr wrap="square">
            <a:spAutoFit/>
          </a:bodyPr>
          <a:lstStyle/>
          <a:p>
            <a:pPr marL="342900" indent="-342900">
              <a:buFont typeface="Wingdings" panose="05000000000000000000" pitchFamily="2" charset="2"/>
              <a:buChar char="p"/>
            </a:pPr>
            <a:r>
              <a:rPr lang="en-US" altLang="zh-CN" dirty="0"/>
              <a:t>Tree-searching model of inheritance </a:t>
            </a:r>
          </a:p>
          <a:p>
            <a:pPr marL="818342" lvl="1" indent="-342900">
              <a:buFont typeface="Wingdings" panose="05000000000000000000" pitchFamily="2" charset="2"/>
              <a:buChar char="p"/>
            </a:pPr>
            <a:r>
              <a:rPr lang="en-US" altLang="zh-CN" dirty="0"/>
              <a:t>Because inheritance finds names in subclasses before it checks </a:t>
            </a:r>
            <a:r>
              <a:rPr lang="en-US" altLang="zh-CN" dirty="0" err="1"/>
              <a:t>superclasses</a:t>
            </a:r>
            <a:r>
              <a:rPr lang="en-US" altLang="zh-CN" dirty="0"/>
              <a:t>, subclasses can replace default behavior by redefining their </a:t>
            </a:r>
            <a:r>
              <a:rPr lang="en-US" altLang="zh-CN" dirty="0" err="1"/>
              <a:t>superclasses’</a:t>
            </a:r>
            <a:r>
              <a:rPr lang="en-US" altLang="zh-CN" dirty="0"/>
              <a:t> attributes</a:t>
            </a:r>
          </a:p>
          <a:p>
            <a:pPr marL="342900" indent="-342900">
              <a:buFont typeface="Wingdings" panose="05000000000000000000" pitchFamily="2" charset="2"/>
              <a:buChar char="p"/>
            </a:pPr>
            <a:r>
              <a:rPr lang="en-US" altLang="zh-CN" dirty="0"/>
              <a:t>Polymorphism in Computer Science is the ability to present the same interface for differing underlying forms. We can have in some programming languages polymorphic functions or methods, for example. Polymorphic functions or methods can be applied to arguments of different types, and they can behave differently depending on the type of the arguments to which they are applied. </a:t>
            </a:r>
            <a:endParaRPr lang="en-US" b="1" dirty="0">
              <a:solidFill>
                <a:srgbClr val="C0000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816" y="4462619"/>
            <a:ext cx="2880320" cy="157040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216" y="4816827"/>
            <a:ext cx="1871332" cy="861992"/>
          </a:xfrm>
          <a:prstGeom prst="rect">
            <a:avLst/>
          </a:prstGeom>
        </p:spPr>
      </p:pic>
      <p:sp>
        <p:nvSpPr>
          <p:cNvPr id="7" name="文本框 6">
            <a:extLst>
              <a:ext uri="{FF2B5EF4-FFF2-40B4-BE49-F238E27FC236}">
                <a16:creationId xmlns:a16="http://schemas.microsoft.com/office/drawing/2014/main" id="{95168D9C-913B-4BC6-AD14-E497BA7A0F11}"/>
              </a:ext>
            </a:extLst>
          </p:cNvPr>
          <p:cNvSpPr txBox="1"/>
          <p:nvPr/>
        </p:nvSpPr>
        <p:spPr>
          <a:xfrm>
            <a:off x="6067954" y="1179952"/>
            <a:ext cx="3168352" cy="400110"/>
          </a:xfrm>
          <a:prstGeom prst="rect">
            <a:avLst/>
          </a:prstGeom>
          <a:noFill/>
        </p:spPr>
        <p:txBody>
          <a:bodyPr wrap="square">
            <a:spAutoFit/>
          </a:bodyPr>
          <a:lstStyle/>
          <a:p>
            <a:r>
              <a:rPr lang="zh-CN" altLang="en-US" sz="2000" dirty="0">
                <a:solidFill>
                  <a:schemeClr val="accent2">
                    <a:lumMod val="75000"/>
                  </a:schemeClr>
                </a:solidFill>
              </a:rPr>
              <a:t>基本原理：</a:t>
            </a:r>
            <a:r>
              <a:rPr lang="en-US" altLang="zh-CN" sz="2000" dirty="0">
                <a:solidFill>
                  <a:schemeClr val="accent2">
                    <a:lumMod val="75000"/>
                  </a:schemeClr>
                </a:solidFill>
              </a:rPr>
              <a:t>Inheritance Tree</a:t>
            </a:r>
          </a:p>
        </p:txBody>
      </p:sp>
    </p:spTree>
    <p:extLst>
      <p:ext uri="{BB962C8B-B14F-4D97-AF65-F5344CB8AC3E}">
        <p14:creationId xmlns:p14="http://schemas.microsoft.com/office/powerpoint/2010/main" val="57312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Text&#10;&#10;Description automatically generated">
            <a:extLst>
              <a:ext uri="{FF2B5EF4-FFF2-40B4-BE49-F238E27FC236}">
                <a16:creationId xmlns:a16="http://schemas.microsoft.com/office/drawing/2014/main" id="{E4A13539-5071-4313-A67B-1DCA0493D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887" y="1172781"/>
            <a:ext cx="4238625" cy="2781300"/>
          </a:xfrm>
          <a:prstGeom prst="rect">
            <a:avLst/>
          </a:prstGeom>
        </p:spPr>
      </p:pic>
      <p:pic>
        <p:nvPicPr>
          <p:cNvPr id="5" name="Picture 11" descr="Text, letter&#10;&#10;Description automatically generated">
            <a:extLst>
              <a:ext uri="{FF2B5EF4-FFF2-40B4-BE49-F238E27FC236}">
                <a16:creationId xmlns:a16="http://schemas.microsoft.com/office/drawing/2014/main" id="{2BA79244-3895-44B8-B771-A45868799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887" y="4240361"/>
            <a:ext cx="2717446" cy="1299648"/>
          </a:xfrm>
          <a:prstGeom prst="rect">
            <a:avLst/>
          </a:prstGeom>
        </p:spPr>
      </p:pic>
      <p:sp>
        <p:nvSpPr>
          <p:cNvPr id="6" name="Rectangle 10">
            <a:extLst>
              <a:ext uri="{FF2B5EF4-FFF2-40B4-BE49-F238E27FC236}">
                <a16:creationId xmlns:a16="http://schemas.microsoft.com/office/drawing/2014/main" id="{091D3E20-69EC-4637-BE85-EAAF0886E6CE}"/>
              </a:ext>
            </a:extLst>
          </p:cNvPr>
          <p:cNvSpPr/>
          <p:nvPr/>
        </p:nvSpPr>
        <p:spPr>
          <a:xfrm>
            <a:off x="3733056" y="5884351"/>
            <a:ext cx="5976664" cy="5891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rgbClr val="7030A0"/>
                </a:solidFill>
              </a:rPr>
              <a:t>多态：根据不同的参数类型，运行时</a:t>
            </a:r>
            <a:r>
              <a:rPr lang="zh-CN" altLang="en-US" sz="1800" b="1" dirty="0">
                <a:solidFill>
                  <a:srgbClr val="C00000"/>
                </a:solidFill>
              </a:rPr>
              <a:t>自动调用相应的方法，</a:t>
            </a:r>
            <a:endParaRPr lang="en-US" altLang="zh-CN" sz="1800" b="1" dirty="0">
              <a:solidFill>
                <a:srgbClr val="C00000"/>
              </a:solidFill>
            </a:endParaRPr>
          </a:p>
          <a:p>
            <a:r>
              <a:rPr lang="zh-CN" altLang="en-US" sz="1800" b="1" dirty="0">
                <a:solidFill>
                  <a:srgbClr val="C00000"/>
                </a:solidFill>
              </a:rPr>
              <a:t>不用重复编写相同的代码</a:t>
            </a:r>
            <a:endParaRPr lang="en-US" sz="1800" b="1" dirty="0">
              <a:solidFill>
                <a:srgbClr val="C00000"/>
              </a:solidFill>
            </a:endParaRPr>
          </a:p>
        </p:txBody>
      </p:sp>
    </p:spTree>
    <p:extLst>
      <p:ext uri="{BB962C8B-B14F-4D97-AF65-F5344CB8AC3E}">
        <p14:creationId xmlns:p14="http://schemas.microsoft.com/office/powerpoint/2010/main" val="1716544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854214" cy="621837"/>
          </a:xfrm>
          <a:prstGeom prst="rect">
            <a:avLst/>
          </a:prstGeom>
          <a:noFill/>
        </p:spPr>
        <p:txBody>
          <a:bodyPr wrap="none" rtlCol="0">
            <a:spAutoFit/>
          </a:bodyPr>
          <a:lstStyle/>
          <a:p>
            <a:r>
              <a:rPr lang="en-US" altLang="zh-CN" sz="3441" dirty="0" err="1">
                <a:solidFill>
                  <a:schemeClr val="accent2">
                    <a:lumMod val="75000"/>
                  </a:schemeClr>
                </a:solidFill>
              </a:rPr>
              <a:t>issubclass</a:t>
            </a:r>
            <a:r>
              <a:rPr lang="en-US" altLang="zh-CN" sz="3441" dirty="0">
                <a:solidFill>
                  <a:schemeClr val="accent2">
                    <a:lumMod val="75000"/>
                  </a:schemeClr>
                </a:solidFill>
              </a:rPr>
              <a:t>() and </a:t>
            </a:r>
            <a:r>
              <a:rPr lang="en-US" altLang="zh-CN" sz="3441" dirty="0" err="1">
                <a:solidFill>
                  <a:schemeClr val="accent2">
                    <a:lumMod val="75000"/>
                  </a:schemeClr>
                </a:solidFill>
              </a:rPr>
              <a:t>isinstance</a:t>
            </a:r>
            <a:r>
              <a:rPr lang="en-US" altLang="zh-CN" sz="3441" dirty="0">
                <a:solidFill>
                  <a:schemeClr val="accent2">
                    <a:lumMod val="75000"/>
                  </a:schemeClr>
                </a:solidFill>
              </a:rPr>
              <a:t>()</a:t>
            </a:r>
            <a:endParaRPr lang="en-US" sz="3441" dirty="0">
              <a:solidFill>
                <a:schemeClr val="accent2">
                  <a:lumMod val="75000"/>
                </a:schemeClr>
              </a:solidFill>
            </a:endParaRPr>
          </a:p>
        </p:txBody>
      </p:sp>
      <p:sp>
        <p:nvSpPr>
          <p:cNvPr id="6" name="Rectangle 5"/>
          <p:cNvSpPr/>
          <p:nvPr/>
        </p:nvSpPr>
        <p:spPr>
          <a:xfrm>
            <a:off x="708720" y="1072009"/>
            <a:ext cx="8496944" cy="668516"/>
          </a:xfrm>
          <a:prstGeom prst="rect">
            <a:avLst/>
          </a:prstGeom>
        </p:spPr>
        <p:txBody>
          <a:bodyPr wrap="square">
            <a:spAutoFit/>
          </a:bodyPr>
          <a:lstStyle/>
          <a:p>
            <a:pPr marL="342900" indent="-342900">
              <a:buFont typeface="Wingdings" panose="05000000000000000000" pitchFamily="2" charset="2"/>
              <a:buChar char="p"/>
            </a:pPr>
            <a:r>
              <a:rPr lang="en-US" altLang="zh-CN" dirty="0"/>
              <a:t>Python provides a function </a:t>
            </a:r>
            <a:r>
              <a:rPr lang="en-US" altLang="zh-CN" dirty="0" err="1"/>
              <a:t>issubclass</a:t>
            </a:r>
            <a:r>
              <a:rPr lang="en-US" altLang="zh-CN" dirty="0"/>
              <a:t>() that directly tells us if a class is subclass of another class. </a:t>
            </a:r>
            <a:r>
              <a:rPr lang="en-US" altLang="zh-CN" dirty="0" err="1"/>
              <a:t>isinstance</a:t>
            </a:r>
            <a:r>
              <a:rPr lang="en-US" altLang="zh-CN" dirty="0"/>
              <a:t>() will tell us if a variable is an object of a class</a:t>
            </a:r>
            <a:endParaRPr lang="en-US" b="1" dirty="0">
              <a:solidFill>
                <a:srgbClr val="C00000"/>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776" y="1936105"/>
            <a:ext cx="3384376" cy="39198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448" y="3383333"/>
            <a:ext cx="572914" cy="881406"/>
          </a:xfrm>
          <a:prstGeom prst="rect">
            <a:avLst/>
          </a:prstGeom>
        </p:spPr>
      </p:pic>
    </p:spTree>
    <p:extLst>
      <p:ext uri="{BB962C8B-B14F-4D97-AF65-F5344CB8AC3E}">
        <p14:creationId xmlns:p14="http://schemas.microsoft.com/office/powerpoint/2010/main" val="2922094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836528" cy="621837"/>
          </a:xfrm>
          <a:prstGeom prst="rect">
            <a:avLst/>
          </a:prstGeom>
          <a:noFill/>
        </p:spPr>
        <p:txBody>
          <a:bodyPr wrap="none" rtlCol="0">
            <a:spAutoFit/>
          </a:bodyPr>
          <a:lstStyle/>
          <a:p>
            <a:r>
              <a:rPr lang="en-US" altLang="zh-CN" sz="3441" dirty="0">
                <a:solidFill>
                  <a:schemeClr val="accent2">
                    <a:lumMod val="75000"/>
                  </a:schemeClr>
                </a:solidFill>
              </a:rPr>
              <a:t>== VS. is</a:t>
            </a:r>
            <a:endParaRPr lang="en-US" sz="3441" dirty="0">
              <a:solidFill>
                <a:schemeClr val="accent2">
                  <a:lumMod val="75000"/>
                </a:schemeClr>
              </a:solidFill>
            </a:endParaRPr>
          </a:p>
        </p:txBody>
      </p:sp>
      <p:sp>
        <p:nvSpPr>
          <p:cNvPr id="6" name="Rectangle 5"/>
          <p:cNvSpPr/>
          <p:nvPr/>
        </p:nvSpPr>
        <p:spPr>
          <a:xfrm>
            <a:off x="708720" y="1072009"/>
            <a:ext cx="8496944" cy="1244700"/>
          </a:xfrm>
          <a:prstGeom prst="rect">
            <a:avLst/>
          </a:prstGeom>
        </p:spPr>
        <p:txBody>
          <a:bodyPr wrap="square">
            <a:spAutoFit/>
          </a:bodyPr>
          <a:lstStyle/>
          <a:p>
            <a:pPr marL="342900" indent="-342900">
              <a:buFont typeface="Wingdings" panose="05000000000000000000" pitchFamily="2" charset="2"/>
              <a:buChar char="p"/>
            </a:pPr>
            <a:r>
              <a:rPr lang="en-US" altLang="zh-CN" dirty="0"/>
              <a:t>The == operator tests value equivalence. Python performs an equivalence test, comparing all nested objects recursively</a:t>
            </a:r>
          </a:p>
          <a:p>
            <a:pPr marL="342900" indent="-342900">
              <a:buFont typeface="Wingdings" panose="05000000000000000000" pitchFamily="2" charset="2"/>
              <a:buChar char="p"/>
            </a:pPr>
            <a:r>
              <a:rPr lang="en-US" altLang="zh-CN" dirty="0"/>
              <a:t>The is operator tests object identity. Python tests whether the two are really the same object (i.e., live </a:t>
            </a:r>
            <a:r>
              <a:rPr lang="en-US" altLang="zh-CN" dirty="0">
                <a:solidFill>
                  <a:srgbClr val="C00000"/>
                </a:solidFill>
              </a:rPr>
              <a:t>at the same address in memory</a:t>
            </a:r>
            <a:r>
              <a:rPr lang="en-US" altLang="zh-CN" dirty="0"/>
              <a:t>)</a:t>
            </a:r>
            <a:endParaRPr lang="en-US" b="1" dirty="0">
              <a:solidFill>
                <a:srgbClr val="C00000"/>
              </a:solidFill>
              <a:effectLst>
                <a:outerShdw blurRad="38100" dist="38100" dir="2700000" algn="tl">
                  <a:srgbClr val="000000">
                    <a:alpha val="43137"/>
                  </a:srgbClr>
                </a:outerShdw>
              </a:effectLst>
            </a:endParaRPr>
          </a:p>
        </p:txBody>
      </p:sp>
      <p:pic>
        <p:nvPicPr>
          <p:cNvPr id="3" name="Picture 2" descr="A picture containing text&#10;&#10;Description automatically generated">
            <a:extLst>
              <a:ext uri="{FF2B5EF4-FFF2-40B4-BE49-F238E27FC236}">
                <a16:creationId xmlns:a16="http://schemas.microsoft.com/office/drawing/2014/main" id="{0A40B453-9C8F-4C40-9631-FB372AF8D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80" y="2316709"/>
            <a:ext cx="5904334" cy="933308"/>
          </a:xfrm>
          <a:prstGeom prst="rect">
            <a:avLst/>
          </a:prstGeom>
        </p:spPr>
      </p:pic>
      <p:pic>
        <p:nvPicPr>
          <p:cNvPr id="9" name="Picture 8">
            <a:extLst>
              <a:ext uri="{FF2B5EF4-FFF2-40B4-BE49-F238E27FC236}">
                <a16:creationId xmlns:a16="http://schemas.microsoft.com/office/drawing/2014/main" id="{D50494DB-F54B-46C7-B9BC-0C6603A0B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416" y="2584177"/>
            <a:ext cx="1512168" cy="272814"/>
          </a:xfrm>
          <a:prstGeom prst="rect">
            <a:avLst/>
          </a:prstGeom>
        </p:spPr>
      </p:pic>
      <p:pic>
        <p:nvPicPr>
          <p:cNvPr id="13" name="Picture 12" descr="Text&#10;&#10;Description automatically generated">
            <a:extLst>
              <a:ext uri="{FF2B5EF4-FFF2-40B4-BE49-F238E27FC236}">
                <a16:creationId xmlns:a16="http://schemas.microsoft.com/office/drawing/2014/main" id="{EC284FE8-8959-4445-A5F0-E3836F20D7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4574" y="3433720"/>
            <a:ext cx="2349445" cy="3168576"/>
          </a:xfrm>
          <a:prstGeom prst="rect">
            <a:avLst/>
          </a:prstGeom>
        </p:spPr>
      </p:pic>
      <p:pic>
        <p:nvPicPr>
          <p:cNvPr id="15" name="Picture 14" descr="Text, letter&#10;&#10;Description automatically generated">
            <a:extLst>
              <a:ext uri="{FF2B5EF4-FFF2-40B4-BE49-F238E27FC236}">
                <a16:creationId xmlns:a16="http://schemas.microsoft.com/office/drawing/2014/main" id="{8C86D43E-D5C1-45E7-935F-8F8AA67F7E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106" y="3433720"/>
            <a:ext cx="4706094" cy="2103282"/>
          </a:xfrm>
          <a:prstGeom prst="rect">
            <a:avLst/>
          </a:prstGeom>
        </p:spPr>
      </p:pic>
      <p:pic>
        <p:nvPicPr>
          <p:cNvPr id="17" name="Picture 16">
            <a:extLst>
              <a:ext uri="{FF2B5EF4-FFF2-40B4-BE49-F238E27FC236}">
                <a16:creationId xmlns:a16="http://schemas.microsoft.com/office/drawing/2014/main" id="{9990B3D3-E446-418C-ABB0-D311431902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5529" y="5696821"/>
            <a:ext cx="1160736" cy="543466"/>
          </a:xfrm>
          <a:prstGeom prst="rect">
            <a:avLst/>
          </a:prstGeom>
        </p:spPr>
      </p:pic>
      <p:pic>
        <p:nvPicPr>
          <p:cNvPr id="19" name="Picture 18" descr="A close up of a sign&#10;&#10;Description automatically generated">
            <a:extLst>
              <a:ext uri="{FF2B5EF4-FFF2-40B4-BE49-F238E27FC236}">
                <a16:creationId xmlns:a16="http://schemas.microsoft.com/office/drawing/2014/main" id="{0CAFA70C-736F-4743-AB87-BDB1FED335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7094" y="6250299"/>
            <a:ext cx="1152128" cy="680037"/>
          </a:xfrm>
          <a:prstGeom prst="rect">
            <a:avLst/>
          </a:prstGeom>
        </p:spPr>
      </p:pic>
      <p:sp>
        <p:nvSpPr>
          <p:cNvPr id="2" name="TextBox 1">
            <a:extLst>
              <a:ext uri="{FF2B5EF4-FFF2-40B4-BE49-F238E27FC236}">
                <a16:creationId xmlns:a16="http://schemas.microsoft.com/office/drawing/2014/main" id="{08B8BE48-7512-465C-B4B5-B40E1212D1AE}"/>
              </a:ext>
            </a:extLst>
          </p:cNvPr>
          <p:cNvSpPr txBox="1"/>
          <p:nvPr/>
        </p:nvSpPr>
        <p:spPr>
          <a:xfrm>
            <a:off x="1825168" y="6400106"/>
            <a:ext cx="1728192" cy="380425"/>
          </a:xfrm>
          <a:prstGeom prst="rect">
            <a:avLst/>
          </a:prstGeom>
          <a:noFill/>
          <a:ln w="19050">
            <a:solidFill>
              <a:srgbClr val="7030A0"/>
            </a:solidFill>
          </a:ln>
        </p:spPr>
        <p:txBody>
          <a:bodyPr wrap="square" rtlCol="0">
            <a:spAutoFit/>
          </a:bodyPr>
          <a:lstStyle/>
          <a:p>
            <a:r>
              <a:rPr lang="en-US" altLang="zh-CN" dirty="0"/>
              <a:t>is </a:t>
            </a:r>
            <a:r>
              <a:rPr lang="zh-CN" altLang="en-US" dirty="0"/>
              <a:t>依赖于</a:t>
            </a:r>
            <a:r>
              <a:rPr lang="zh-CN" altLang="en-US" dirty="0">
                <a:solidFill>
                  <a:srgbClr val="C00000"/>
                </a:solidFill>
              </a:rPr>
              <a:t>系统</a:t>
            </a:r>
            <a:endParaRPr lang="en-US" altLang="zh-CN" dirty="0">
              <a:solidFill>
                <a:srgbClr val="C00000"/>
              </a:solidFill>
            </a:endParaRPr>
          </a:p>
        </p:txBody>
      </p:sp>
      <p:pic>
        <p:nvPicPr>
          <p:cNvPr id="7" name="Picture 6" descr="Text, letter&#10;&#10;Description automatically generated">
            <a:extLst>
              <a:ext uri="{FF2B5EF4-FFF2-40B4-BE49-F238E27FC236}">
                <a16:creationId xmlns:a16="http://schemas.microsoft.com/office/drawing/2014/main" id="{B781BDA5-47ED-4CB3-BF81-283138110E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274" y="4500110"/>
            <a:ext cx="1898415" cy="1972500"/>
          </a:xfrm>
          <a:prstGeom prst="rect">
            <a:avLst/>
          </a:prstGeom>
        </p:spPr>
      </p:pic>
      <p:pic>
        <p:nvPicPr>
          <p:cNvPr id="12" name="Picture 11">
            <a:extLst>
              <a:ext uri="{FF2B5EF4-FFF2-40B4-BE49-F238E27FC236}">
                <a16:creationId xmlns:a16="http://schemas.microsoft.com/office/drawing/2014/main" id="{66B2850D-84A5-4D6F-994A-826DEEC75A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64274" y="3311302"/>
            <a:ext cx="2189852" cy="1073076"/>
          </a:xfrm>
          <a:prstGeom prst="rect">
            <a:avLst/>
          </a:prstGeom>
        </p:spPr>
      </p:pic>
    </p:spTree>
    <p:extLst>
      <p:ext uri="{BB962C8B-B14F-4D97-AF65-F5344CB8AC3E}">
        <p14:creationId xmlns:p14="http://schemas.microsoft.com/office/powerpoint/2010/main" val="491353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388795" cy="621837"/>
          </a:xfrm>
          <a:prstGeom prst="rect">
            <a:avLst/>
          </a:prstGeom>
          <a:noFill/>
        </p:spPr>
        <p:txBody>
          <a:bodyPr wrap="none" rtlCol="0">
            <a:spAutoFit/>
          </a:bodyPr>
          <a:lstStyle/>
          <a:p>
            <a:r>
              <a:rPr lang="zh-CN" altLang="en-US" sz="3441" dirty="0">
                <a:solidFill>
                  <a:schemeClr val="accent2">
                    <a:lumMod val="75000"/>
                  </a:schemeClr>
                </a:solidFill>
              </a:rPr>
              <a:t>万物皆</a:t>
            </a:r>
            <a:r>
              <a:rPr lang="zh-CN" altLang="en-US" sz="3441" b="1" dirty="0">
                <a:solidFill>
                  <a:schemeClr val="accent2">
                    <a:lumMod val="75000"/>
                  </a:schemeClr>
                </a:solidFill>
              </a:rPr>
              <a:t>对象</a:t>
            </a:r>
            <a:endParaRPr lang="en-US" sz="3441" b="1" dirty="0">
              <a:solidFill>
                <a:schemeClr val="accent2">
                  <a:lumMod val="75000"/>
                </a:schemeClr>
              </a:solidFill>
            </a:endParaRPr>
          </a:p>
        </p:txBody>
      </p:sp>
      <p:sp>
        <p:nvSpPr>
          <p:cNvPr id="6" name="Rectangle 5"/>
          <p:cNvSpPr/>
          <p:nvPr/>
        </p:nvSpPr>
        <p:spPr>
          <a:xfrm>
            <a:off x="859632" y="1496711"/>
            <a:ext cx="8496944" cy="1244700"/>
          </a:xfrm>
          <a:prstGeom prst="rect">
            <a:avLst/>
          </a:prstGeom>
        </p:spPr>
        <p:txBody>
          <a:bodyPr wrap="square">
            <a:spAutoFit/>
          </a:bodyPr>
          <a:lstStyle/>
          <a:p>
            <a:pPr marL="342900" indent="-342900">
              <a:buFont typeface="Wingdings" panose="05000000000000000000" pitchFamily="2" charset="2"/>
              <a:buChar char="p"/>
            </a:pPr>
            <a:r>
              <a:rPr lang="zh-CN" altLang="en-US" dirty="0"/>
              <a:t>函数是一个对象</a:t>
            </a:r>
            <a:endParaRPr lang="en-US" altLang="zh-CN" dirty="0"/>
          </a:p>
          <a:p>
            <a:pPr marL="818342" lvl="1" indent="-342900">
              <a:buFont typeface="Wingdings" panose="05000000000000000000" pitchFamily="2" charset="2"/>
              <a:buChar char="p"/>
            </a:pPr>
            <a:r>
              <a:rPr lang="en-US" altLang="zh-CN" dirty="0" err="1"/>
              <a:t>dir</a:t>
            </a:r>
            <a:r>
              <a:rPr lang="en-US" altLang="zh-CN" dirty="0"/>
              <a:t>(</a:t>
            </a:r>
            <a:r>
              <a:rPr lang="en-US" altLang="zh-CN" dirty="0" err="1"/>
              <a:t>func</a:t>
            </a:r>
            <a:r>
              <a:rPr lang="en-US" altLang="zh-CN" dirty="0"/>
              <a:t>)</a:t>
            </a:r>
          </a:p>
          <a:p>
            <a:pPr marL="818342" lvl="1" indent="-342900">
              <a:buFont typeface="Wingdings" panose="05000000000000000000" pitchFamily="2" charset="2"/>
              <a:buChar char="p"/>
            </a:pPr>
            <a:r>
              <a:rPr lang="en-US" dirty="0" err="1"/>
              <a:t>func</a:t>
            </a:r>
            <a:r>
              <a:rPr lang="en-US" dirty="0"/>
              <a:t>.__name__</a:t>
            </a:r>
          </a:p>
          <a:p>
            <a:pPr marL="818342" lvl="1" indent="-342900">
              <a:buFont typeface="Wingdings" panose="05000000000000000000" pitchFamily="2" charset="2"/>
              <a:buChar char="p"/>
            </a:pPr>
            <a:r>
              <a:rPr lang="en-US" dirty="0" err="1"/>
              <a:t>func</a:t>
            </a:r>
            <a:r>
              <a:rPr lang="en-US" dirty="0"/>
              <a:t>.__code__</a:t>
            </a:r>
          </a:p>
        </p:txBody>
      </p:sp>
      <p:pic>
        <p:nvPicPr>
          <p:cNvPr id="7" name="Picture 6" descr="Text&#10;&#10;Description automatically generated">
            <a:extLst>
              <a:ext uri="{FF2B5EF4-FFF2-40B4-BE49-F238E27FC236}">
                <a16:creationId xmlns:a16="http://schemas.microsoft.com/office/drawing/2014/main" id="{B8368578-497F-48C4-8D7E-E10949F9C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868" y="2810909"/>
            <a:ext cx="3480465" cy="2023966"/>
          </a:xfrm>
          <a:prstGeom prst="rect">
            <a:avLst/>
          </a:prstGeom>
        </p:spPr>
      </p:pic>
      <p:pic>
        <p:nvPicPr>
          <p:cNvPr id="9" name="Picture 8" descr="Graphical user interface, application, Word&#10;&#10;Description automatically generated">
            <a:extLst>
              <a:ext uri="{FF2B5EF4-FFF2-40B4-BE49-F238E27FC236}">
                <a16:creationId xmlns:a16="http://schemas.microsoft.com/office/drawing/2014/main" id="{B7063B4A-23CC-4646-8F6D-1A2F98002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319" y="4904373"/>
            <a:ext cx="7433565" cy="1558388"/>
          </a:xfrm>
          <a:prstGeom prst="rect">
            <a:avLst/>
          </a:prstGeom>
        </p:spPr>
      </p:pic>
    </p:spTree>
    <p:extLst>
      <p:ext uri="{BB962C8B-B14F-4D97-AF65-F5344CB8AC3E}">
        <p14:creationId xmlns:p14="http://schemas.microsoft.com/office/powerpoint/2010/main" val="1319354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183611" cy="621837"/>
          </a:xfrm>
          <a:prstGeom prst="rect">
            <a:avLst/>
          </a:prstGeom>
          <a:noFill/>
        </p:spPr>
        <p:txBody>
          <a:bodyPr wrap="none" rtlCol="0">
            <a:spAutoFit/>
          </a:bodyPr>
          <a:lstStyle/>
          <a:p>
            <a:r>
              <a:rPr lang="en-US" altLang="zh-CN" sz="3441" dirty="0">
                <a:solidFill>
                  <a:schemeClr val="accent2">
                    <a:lumMod val="75000"/>
                  </a:schemeClr>
                </a:solidFill>
              </a:rPr>
              <a:t>object class</a:t>
            </a:r>
            <a:endParaRPr lang="en-US" sz="3441" dirty="0">
              <a:solidFill>
                <a:schemeClr val="accent2">
                  <a:lumMod val="75000"/>
                </a:schemeClr>
              </a:solidFill>
            </a:endParaRPr>
          </a:p>
        </p:txBody>
      </p:sp>
      <p:sp>
        <p:nvSpPr>
          <p:cNvPr id="6" name="Rectangle 5"/>
          <p:cNvSpPr/>
          <p:nvPr/>
        </p:nvSpPr>
        <p:spPr>
          <a:xfrm>
            <a:off x="636712" y="1360041"/>
            <a:ext cx="9145016" cy="5277983"/>
          </a:xfrm>
          <a:prstGeom prst="rect">
            <a:avLst/>
          </a:prstGeom>
        </p:spPr>
        <p:txBody>
          <a:bodyPr wrap="square">
            <a:spAutoFit/>
          </a:bodyPr>
          <a:lstStyle/>
          <a:p>
            <a:pPr marL="342900" indent="-342900">
              <a:buFont typeface="Wingdings" panose="05000000000000000000" pitchFamily="2" charset="2"/>
              <a:buChar char="p"/>
            </a:pPr>
            <a:r>
              <a:rPr lang="en-US" altLang="zh-CN" dirty="0"/>
              <a:t>Python (from version 3.x), </a:t>
            </a:r>
            <a:r>
              <a:rPr lang="en-US" altLang="zh-CN" b="1" dirty="0">
                <a:solidFill>
                  <a:srgbClr val="C00000"/>
                </a:solidFill>
                <a:effectLst>
                  <a:outerShdw blurRad="38100" dist="38100" dir="2700000" algn="tl">
                    <a:srgbClr val="000000">
                      <a:alpha val="43137"/>
                    </a:srgbClr>
                  </a:outerShdw>
                </a:effectLst>
              </a:rPr>
              <a:t>object</a:t>
            </a:r>
            <a:r>
              <a:rPr lang="en-US" altLang="zh-CN" dirty="0"/>
              <a:t> is root of all classes.</a:t>
            </a:r>
          </a:p>
          <a:p>
            <a:pPr marL="818342" lvl="1" indent="-342900">
              <a:buFont typeface="Wingdings" panose="05000000000000000000" pitchFamily="2" charset="2"/>
              <a:buChar char="p"/>
            </a:pPr>
            <a:r>
              <a:rPr lang="en-US" b="1" dirty="0">
                <a:solidFill>
                  <a:srgbClr val="C0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https://docs.python.org/3/reference/datamodel.html</a:t>
            </a:r>
            <a:endParaRPr lang="en-US" b="1" dirty="0">
              <a:solidFill>
                <a:srgbClr val="C00000"/>
              </a:solidFill>
              <a:effectLst>
                <a:outerShdw blurRad="38100" dist="38100" dir="2700000" algn="tl">
                  <a:srgbClr val="000000">
                    <a:alpha val="43137"/>
                  </a:srgbClr>
                </a:outerShdw>
              </a:effectLst>
            </a:endParaRPr>
          </a:p>
          <a:p>
            <a:pPr marL="818342" lvl="1" indent="-342900">
              <a:buFont typeface="Wingdings" panose="05000000000000000000" pitchFamily="2" charset="2"/>
              <a:buChar char="p"/>
            </a:pPr>
            <a:r>
              <a:rPr lang="zh-CN" altLang="en-US" b="1" dirty="0">
                <a:effectLst>
                  <a:outerShdw blurRad="38100" dist="38100" dir="2700000" algn="tl">
                    <a:srgbClr val="000000">
                      <a:alpha val="43137"/>
                    </a:srgbClr>
                  </a:outerShdw>
                </a:effectLst>
              </a:rPr>
              <a:t>所有的类都继承了</a:t>
            </a:r>
            <a:r>
              <a:rPr lang="en-US" altLang="zh-CN" b="1" dirty="0">
                <a:effectLst>
                  <a:outerShdw blurRad="38100" dist="38100" dir="2700000" algn="tl">
                    <a:srgbClr val="000000">
                      <a:alpha val="43137"/>
                    </a:srgbClr>
                  </a:outerShdw>
                </a:effectLst>
              </a:rPr>
              <a:t>object</a:t>
            </a:r>
            <a:r>
              <a:rPr lang="zh-CN" altLang="en-US" b="1" dirty="0">
                <a:effectLst>
                  <a:outerShdw blurRad="38100" dist="38100" dir="2700000" algn="tl">
                    <a:srgbClr val="000000">
                      <a:alpha val="43137"/>
                    </a:srgbClr>
                  </a:outerShdw>
                </a:effectLst>
              </a:rPr>
              <a:t>类</a:t>
            </a:r>
            <a:endParaRPr lang="en-US" altLang="zh-CN" b="1" dirty="0">
              <a:effectLst>
                <a:outerShdw blurRad="38100" dist="38100" dir="2700000" algn="tl">
                  <a:srgbClr val="000000">
                    <a:alpha val="43137"/>
                  </a:srgbClr>
                </a:outerShdw>
              </a:effectLst>
            </a:endParaRPr>
          </a:p>
          <a:p>
            <a:pPr marL="1293785" lvl="2" indent="-342900">
              <a:buFont typeface="Wingdings" panose="05000000000000000000" pitchFamily="2" charset="2"/>
              <a:buChar char="p"/>
            </a:pPr>
            <a:r>
              <a:rPr lang="zh-CN" altLang="en-US" b="1" dirty="0">
                <a:effectLst>
                  <a:outerShdw blurRad="38100" dist="38100" dir="2700000" algn="tl">
                    <a:srgbClr val="000000">
                      <a:alpha val="43137"/>
                    </a:srgbClr>
                  </a:outerShdw>
                </a:effectLst>
              </a:rPr>
              <a:t>类定义的头 </a:t>
            </a:r>
            <a:r>
              <a:rPr lang="en-US" altLang="zh-CN" b="1" dirty="0">
                <a:effectLst>
                  <a:outerShdw blurRad="38100" dist="38100" dir="2700000" algn="tl">
                    <a:srgbClr val="000000">
                      <a:alpha val="43137"/>
                    </a:srgbClr>
                  </a:outerShdw>
                </a:effectLst>
              </a:rPr>
              <a:t>class test, </a:t>
            </a:r>
            <a:r>
              <a:rPr lang="zh-CN" altLang="en-US" b="1" dirty="0">
                <a:effectLst>
                  <a:outerShdw blurRad="38100" dist="38100" dir="2700000" algn="tl">
                    <a:srgbClr val="000000">
                      <a:alpha val="43137"/>
                    </a:srgbClr>
                  </a:outerShdw>
                </a:effectLst>
              </a:rPr>
              <a:t>其实是 </a:t>
            </a:r>
            <a:r>
              <a:rPr lang="en-US" altLang="zh-CN" b="1" dirty="0">
                <a:effectLst>
                  <a:outerShdw blurRad="38100" dist="38100" dir="2700000" algn="tl">
                    <a:srgbClr val="000000">
                      <a:alpha val="43137"/>
                    </a:srgbClr>
                  </a:outerShdw>
                </a:effectLst>
              </a:rPr>
              <a:t>c</a:t>
            </a:r>
            <a:r>
              <a:rPr lang="en-US" b="1" dirty="0">
                <a:effectLst>
                  <a:outerShdw blurRad="38100" dist="38100" dir="2700000" algn="tl">
                    <a:srgbClr val="000000">
                      <a:alpha val="43137"/>
                    </a:srgbClr>
                  </a:outerShdw>
                </a:effectLst>
              </a:rPr>
              <a:t>lass test (object): </a:t>
            </a:r>
          </a:p>
          <a:p>
            <a:pPr marL="342900" indent="-342900">
              <a:buFont typeface="Wingdings" panose="05000000000000000000" pitchFamily="2" charset="2"/>
              <a:buChar char="p"/>
            </a:pPr>
            <a:r>
              <a:rPr lang="en-US" dirty="0" err="1"/>
              <a:t>object.__str</a:t>
            </a:r>
            <a:r>
              <a:rPr lang="en-US" dirty="0"/>
              <a:t>__(self): Called by str(object) and the built-in functions format() and print() to compute the “informal” or nicely printable string representation of an object. The return value must be a string object</a:t>
            </a:r>
          </a:p>
          <a:p>
            <a:pPr marL="342900" indent="-342900">
              <a:buFont typeface="Wingdings" panose="05000000000000000000" pitchFamily="2" charset="2"/>
              <a:buChar char="p"/>
            </a:pPr>
            <a:r>
              <a:rPr lang="en-US" dirty="0"/>
              <a:t>object.__</a:t>
            </a:r>
            <a:r>
              <a:rPr lang="en-US" dirty="0" err="1"/>
              <a:t>lt</a:t>
            </a:r>
            <a:r>
              <a:rPr lang="en-US" dirty="0"/>
              <a:t>__(self, other)   # x&lt;y                   </a:t>
            </a:r>
            <a:r>
              <a:rPr lang="en-US" dirty="0" err="1"/>
              <a:t>lt</a:t>
            </a:r>
            <a:r>
              <a:rPr lang="en-US" dirty="0"/>
              <a:t>: large than</a:t>
            </a:r>
          </a:p>
          <a:p>
            <a:pPr marL="342900" indent="-342900">
              <a:buFont typeface="Wingdings" panose="05000000000000000000" pitchFamily="2" charset="2"/>
              <a:buChar char="p"/>
            </a:pPr>
            <a:r>
              <a:rPr lang="en-US" dirty="0" err="1"/>
              <a:t>object.__le</a:t>
            </a:r>
            <a:r>
              <a:rPr lang="en-US" dirty="0"/>
              <a:t>__(self, other)  # x&lt;=y                 less equal  </a:t>
            </a:r>
          </a:p>
          <a:p>
            <a:pPr marL="342900" indent="-342900">
              <a:buFont typeface="Wingdings" panose="05000000000000000000" pitchFamily="2" charset="2"/>
              <a:buChar char="p"/>
            </a:pPr>
            <a:r>
              <a:rPr lang="en-US" dirty="0" err="1"/>
              <a:t>object.__eq</a:t>
            </a:r>
            <a:r>
              <a:rPr lang="en-US" dirty="0"/>
              <a:t>__(self, other) # x==y                 equal  </a:t>
            </a:r>
          </a:p>
          <a:p>
            <a:pPr marL="342900" indent="-342900">
              <a:buFont typeface="Wingdings" panose="05000000000000000000" pitchFamily="2" charset="2"/>
              <a:buChar char="p"/>
            </a:pPr>
            <a:r>
              <a:rPr lang="en-US" dirty="0" err="1"/>
              <a:t>object.__ne</a:t>
            </a:r>
            <a:r>
              <a:rPr lang="en-US" dirty="0"/>
              <a:t>__(self, other) # x!=y                   not equal</a:t>
            </a:r>
          </a:p>
          <a:p>
            <a:pPr marL="342900" indent="-342900">
              <a:buFont typeface="Wingdings" panose="05000000000000000000" pitchFamily="2" charset="2"/>
              <a:buChar char="p"/>
            </a:pPr>
            <a:r>
              <a:rPr lang="en-US" dirty="0"/>
              <a:t>object.__</a:t>
            </a:r>
            <a:r>
              <a:rPr lang="en-US" dirty="0" err="1"/>
              <a:t>gt</a:t>
            </a:r>
            <a:r>
              <a:rPr lang="en-US" dirty="0"/>
              <a:t>__(self, other)  # x&gt;y                   greater than</a:t>
            </a:r>
          </a:p>
          <a:p>
            <a:pPr marL="342900" indent="-342900">
              <a:buFont typeface="Wingdings" panose="05000000000000000000" pitchFamily="2" charset="2"/>
              <a:buChar char="p"/>
            </a:pPr>
            <a:r>
              <a:rPr lang="en-US" dirty="0"/>
              <a:t>object.__</a:t>
            </a:r>
            <a:r>
              <a:rPr lang="en-US" dirty="0" err="1"/>
              <a:t>ge</a:t>
            </a:r>
            <a:r>
              <a:rPr lang="en-US" dirty="0"/>
              <a:t>__(self, other) # x&gt;=y                 greater equal</a:t>
            </a:r>
          </a:p>
          <a:p>
            <a:pPr marL="818342" lvl="1" indent="-342900">
              <a:buFont typeface="Wingdings" panose="05000000000000000000" pitchFamily="2" charset="2"/>
              <a:buChar char="p"/>
            </a:pPr>
            <a:r>
              <a:rPr lang="en-US" dirty="0"/>
              <a:t>These are the so-called “rich comparison” methods. The correspondence between operator symbols and method names is as follows: </a:t>
            </a:r>
          </a:p>
          <a:p>
            <a:r>
              <a:rPr lang="zh-CN" altLang="en-US" dirty="0"/>
              <a:t>     </a:t>
            </a:r>
            <a:r>
              <a:rPr lang="en-US" altLang="zh-CN" dirty="0"/>
              <a:t>	</a:t>
            </a:r>
            <a:r>
              <a:rPr lang="en-US" dirty="0"/>
              <a:t>x&lt;y calls x.__</a:t>
            </a:r>
            <a:r>
              <a:rPr lang="en-US" dirty="0" err="1"/>
              <a:t>lt</a:t>
            </a:r>
            <a:r>
              <a:rPr lang="en-US" dirty="0"/>
              <a:t>__(y), </a:t>
            </a:r>
            <a:r>
              <a:rPr lang="zh-CN" altLang="en-US" dirty="0"/>
              <a:t> </a:t>
            </a:r>
            <a:r>
              <a:rPr lang="en-US" dirty="0"/>
              <a:t>x&lt;=y calls </a:t>
            </a:r>
            <a:r>
              <a:rPr lang="en-US" dirty="0" err="1"/>
              <a:t>x.__le</a:t>
            </a:r>
            <a:r>
              <a:rPr lang="en-US" dirty="0"/>
              <a:t>__(y), x==y calls x.__</a:t>
            </a:r>
            <a:r>
              <a:rPr lang="en-US" dirty="0" err="1"/>
              <a:t>eq</a:t>
            </a:r>
            <a:r>
              <a:rPr lang="en-US" dirty="0"/>
              <a:t>__(y), </a:t>
            </a:r>
          </a:p>
          <a:p>
            <a:r>
              <a:rPr lang="en-US" dirty="0"/>
              <a:t>     	x!=y calls </a:t>
            </a:r>
            <a:r>
              <a:rPr lang="en-US" dirty="0" err="1"/>
              <a:t>x.__ne</a:t>
            </a:r>
            <a:r>
              <a:rPr lang="en-US" dirty="0"/>
              <a:t>__(y), x&gt;y calls x.__</a:t>
            </a:r>
            <a:r>
              <a:rPr lang="en-US" dirty="0" err="1"/>
              <a:t>gt</a:t>
            </a:r>
            <a:r>
              <a:rPr lang="en-US" dirty="0"/>
              <a:t>__(y), and x&gt;=y calls x.__</a:t>
            </a:r>
            <a:r>
              <a:rPr lang="en-US" dirty="0" err="1"/>
              <a:t>ge</a:t>
            </a:r>
            <a:r>
              <a:rPr lang="en-US" dirty="0"/>
              <a:t>__(y)</a:t>
            </a:r>
          </a:p>
          <a:p>
            <a:pPr marL="342900" indent="-342900">
              <a:buFont typeface="Wingdings" panose="05000000000000000000" pitchFamily="2" charset="2"/>
              <a:buChar char="p"/>
            </a:pPr>
            <a:r>
              <a:rPr lang="en-US" altLang="zh-CN" dirty="0"/>
              <a:t>object.__</a:t>
            </a:r>
            <a:r>
              <a:rPr lang="en-US" altLang="zh-CN" dirty="0" err="1"/>
              <a:t>len</a:t>
            </a:r>
            <a:r>
              <a:rPr lang="en-US" altLang="zh-CN" dirty="0"/>
              <a:t>__(self)</a:t>
            </a:r>
            <a:endParaRPr lang="en-US" dirty="0"/>
          </a:p>
        </p:txBody>
      </p:sp>
      <p:sp>
        <p:nvSpPr>
          <p:cNvPr id="2" name="Rectangle 1">
            <a:extLst>
              <a:ext uri="{FF2B5EF4-FFF2-40B4-BE49-F238E27FC236}">
                <a16:creationId xmlns:a16="http://schemas.microsoft.com/office/drawing/2014/main" id="{F653833D-E716-420D-BB76-2E12F3021C2B}"/>
              </a:ext>
            </a:extLst>
          </p:cNvPr>
          <p:cNvSpPr/>
          <p:nvPr/>
        </p:nvSpPr>
        <p:spPr>
          <a:xfrm>
            <a:off x="5605264" y="556886"/>
            <a:ext cx="4369119" cy="6530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dirty="0">
                <a:solidFill>
                  <a:schemeClr val="tx1"/>
                </a:solidFill>
              </a:rPr>
              <a:t>如何让自定义的类能够使用基本的运算符：</a:t>
            </a:r>
            <a:endParaRPr lang="en-US" altLang="zh-CN" sz="1800" dirty="0">
              <a:solidFill>
                <a:schemeClr val="tx1"/>
              </a:solidFill>
            </a:endParaRPr>
          </a:p>
          <a:p>
            <a:r>
              <a:rPr lang="en-US" altLang="zh-CN" sz="1800" dirty="0">
                <a:solidFill>
                  <a:schemeClr val="tx1"/>
                </a:solidFill>
              </a:rPr>
              <a:t>+,-,*,/,</a:t>
            </a:r>
            <a:r>
              <a:rPr lang="zh-CN" altLang="en-US" sz="1800" dirty="0">
                <a:solidFill>
                  <a:schemeClr val="tx1"/>
                </a:solidFill>
              </a:rPr>
              <a:t> </a:t>
            </a:r>
            <a:r>
              <a:rPr lang="en-US" altLang="zh-CN" sz="1800" dirty="0">
                <a:solidFill>
                  <a:schemeClr val="tx1"/>
                </a:solidFill>
              </a:rPr>
              <a:t>+=, &gt;=, </a:t>
            </a:r>
            <a:r>
              <a:rPr lang="zh-CN" altLang="en-US" sz="1800" dirty="0">
                <a:solidFill>
                  <a:schemeClr val="tx1"/>
                </a:solidFill>
              </a:rPr>
              <a:t>等等</a:t>
            </a:r>
          </a:p>
        </p:txBody>
      </p:sp>
    </p:spTree>
    <p:extLst>
      <p:ext uri="{BB962C8B-B14F-4D97-AF65-F5344CB8AC3E}">
        <p14:creationId xmlns:p14="http://schemas.microsoft.com/office/powerpoint/2010/main" val="159656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133585" cy="621837"/>
          </a:xfrm>
          <a:prstGeom prst="rect">
            <a:avLst/>
          </a:prstGeom>
          <a:noFill/>
        </p:spPr>
        <p:txBody>
          <a:bodyPr wrap="none" rtlCol="0">
            <a:spAutoFit/>
          </a:bodyPr>
          <a:lstStyle/>
          <a:p>
            <a:r>
              <a:rPr lang="en-US" altLang="zh-CN" sz="3441" dirty="0">
                <a:solidFill>
                  <a:schemeClr val="accent2">
                    <a:lumMod val="75000"/>
                  </a:schemeClr>
                </a:solidFill>
              </a:rPr>
              <a:t>Triangle: overloading object</a:t>
            </a:r>
            <a:endParaRPr lang="en-US" sz="3441" dirty="0">
              <a:solidFill>
                <a:schemeClr val="accent2">
                  <a:lumMod val="75000"/>
                </a:schemeClr>
              </a:solidFill>
            </a:endParaRPr>
          </a:p>
        </p:txBody>
      </p:sp>
      <p:pic>
        <p:nvPicPr>
          <p:cNvPr id="5" name="Picture 4" descr="A picture containing text&#10;&#10;Description automatically generated">
            <a:extLst>
              <a:ext uri="{FF2B5EF4-FFF2-40B4-BE49-F238E27FC236}">
                <a16:creationId xmlns:a16="http://schemas.microsoft.com/office/drawing/2014/main" id="{FF5AA3EC-A999-45C1-8343-C6ADBB137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88" y="1576065"/>
            <a:ext cx="5610440" cy="4464496"/>
          </a:xfrm>
          <a:prstGeom prst="rect">
            <a:avLst/>
          </a:prstGeom>
        </p:spPr>
      </p:pic>
      <p:pic>
        <p:nvPicPr>
          <p:cNvPr id="9" name="Picture 8" descr="Text&#10;&#10;Description automatically generated">
            <a:extLst>
              <a:ext uri="{FF2B5EF4-FFF2-40B4-BE49-F238E27FC236}">
                <a16:creationId xmlns:a16="http://schemas.microsoft.com/office/drawing/2014/main" id="{A1D43B8D-661B-486A-94E0-C1DF727A7C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8073" y="1576065"/>
            <a:ext cx="3299639" cy="2592287"/>
          </a:xfrm>
          <a:prstGeom prst="rect">
            <a:avLst/>
          </a:prstGeom>
        </p:spPr>
      </p:pic>
      <p:pic>
        <p:nvPicPr>
          <p:cNvPr id="11" name="Picture 10" descr="Text&#10;&#10;Description automatically generated">
            <a:extLst>
              <a:ext uri="{FF2B5EF4-FFF2-40B4-BE49-F238E27FC236}">
                <a16:creationId xmlns:a16="http://schemas.microsoft.com/office/drawing/2014/main" id="{AE17C236-AD31-4377-B913-C5D6AA5D9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073" y="4768403"/>
            <a:ext cx="3064285" cy="1272158"/>
          </a:xfrm>
          <a:prstGeom prst="rect">
            <a:avLst/>
          </a:prstGeom>
        </p:spPr>
      </p:pic>
    </p:spTree>
    <p:extLst>
      <p:ext uri="{BB962C8B-B14F-4D97-AF65-F5344CB8AC3E}">
        <p14:creationId xmlns:p14="http://schemas.microsoft.com/office/powerpoint/2010/main" val="2509962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161156" cy="621837"/>
          </a:xfrm>
          <a:prstGeom prst="rect">
            <a:avLst/>
          </a:prstGeom>
          <a:noFill/>
        </p:spPr>
        <p:txBody>
          <a:bodyPr wrap="none" rtlCol="0">
            <a:spAutoFit/>
          </a:bodyPr>
          <a:lstStyle/>
          <a:p>
            <a:r>
              <a:rPr lang="en-US" sz="3441" dirty="0">
                <a:solidFill>
                  <a:schemeClr val="accent2">
                    <a:lumMod val="75000"/>
                  </a:schemeClr>
                </a:solidFill>
              </a:rPr>
              <a:t>[]: __</a:t>
            </a:r>
            <a:r>
              <a:rPr lang="en-US" sz="3441" dirty="0" err="1">
                <a:solidFill>
                  <a:schemeClr val="accent2">
                    <a:lumMod val="75000"/>
                  </a:schemeClr>
                </a:solidFill>
              </a:rPr>
              <a:t>getitem</a:t>
            </a:r>
            <a:r>
              <a:rPr lang="en-US" sz="3441" dirty="0">
                <a:solidFill>
                  <a:schemeClr val="accent2">
                    <a:lumMod val="75000"/>
                  </a:schemeClr>
                </a:solidFill>
              </a:rPr>
              <a:t>__, __</a:t>
            </a:r>
            <a:r>
              <a:rPr lang="en-US" sz="3441" dirty="0" err="1">
                <a:solidFill>
                  <a:schemeClr val="accent2">
                    <a:lumMod val="75000"/>
                  </a:schemeClr>
                </a:solidFill>
              </a:rPr>
              <a:t>setitem</a:t>
            </a:r>
            <a:r>
              <a:rPr lang="en-US" sz="3441" dirty="0">
                <a:solidFill>
                  <a:schemeClr val="accent2">
                    <a:lumMod val="75000"/>
                  </a:schemeClr>
                </a:solidFill>
              </a:rPr>
              <a:t>__</a:t>
            </a:r>
          </a:p>
        </p:txBody>
      </p:sp>
      <p:sp>
        <p:nvSpPr>
          <p:cNvPr id="10" name="TextBox 9">
            <a:extLst>
              <a:ext uri="{FF2B5EF4-FFF2-40B4-BE49-F238E27FC236}">
                <a16:creationId xmlns:a16="http://schemas.microsoft.com/office/drawing/2014/main" id="{50E12CD9-2BFD-4ADF-90E9-2CBF7146444D}"/>
              </a:ext>
            </a:extLst>
          </p:cNvPr>
          <p:cNvSpPr txBox="1"/>
          <p:nvPr/>
        </p:nvSpPr>
        <p:spPr>
          <a:xfrm>
            <a:off x="680532" y="1366978"/>
            <a:ext cx="8697336" cy="1015663"/>
          </a:xfrm>
          <a:prstGeom prst="rect">
            <a:avLst/>
          </a:prstGeom>
          <a:noFill/>
        </p:spPr>
        <p:txBody>
          <a:bodyPr wrap="square">
            <a:spAutoFit/>
          </a:bodyPr>
          <a:lstStyle/>
          <a:p>
            <a:r>
              <a:rPr lang="en-US" altLang="zh-CN" sz="2000" dirty="0">
                <a:solidFill>
                  <a:srgbClr val="000000"/>
                </a:solidFill>
              </a:rPr>
              <a:t>How to access an element via its index</a:t>
            </a:r>
          </a:p>
          <a:p>
            <a:pPr marL="342900" indent="-342900">
              <a:buFont typeface="Wingdings" panose="05000000000000000000" pitchFamily="2" charset="2"/>
              <a:buChar char="n"/>
            </a:pPr>
            <a:r>
              <a:rPr lang="en-US" altLang="zh-CN" sz="2000" dirty="0">
                <a:solidFill>
                  <a:srgbClr val="000000"/>
                </a:solidFill>
              </a:rPr>
              <a:t>__</a:t>
            </a:r>
            <a:r>
              <a:rPr lang="en-US" altLang="zh-CN" sz="2000" dirty="0" err="1">
                <a:solidFill>
                  <a:srgbClr val="000000"/>
                </a:solidFill>
              </a:rPr>
              <a:t>getitem</a:t>
            </a:r>
            <a:r>
              <a:rPr lang="en-US" altLang="zh-CN" sz="2000" dirty="0">
                <a:solidFill>
                  <a:srgbClr val="000000"/>
                </a:solidFill>
              </a:rPr>
              <a:t>__(self, index)</a:t>
            </a:r>
          </a:p>
          <a:p>
            <a:pPr marL="342900" indent="-342900">
              <a:buFont typeface="Wingdings" panose="05000000000000000000" pitchFamily="2" charset="2"/>
              <a:buChar char="n"/>
            </a:pPr>
            <a:r>
              <a:rPr lang="en-US" altLang="zh-CN" sz="2000" dirty="0">
                <a:solidFill>
                  <a:srgbClr val="000000"/>
                </a:solidFill>
              </a:rPr>
              <a:t>__</a:t>
            </a:r>
            <a:r>
              <a:rPr lang="en-US" altLang="zh-CN" sz="2000" dirty="0" err="1">
                <a:solidFill>
                  <a:srgbClr val="000000"/>
                </a:solidFill>
              </a:rPr>
              <a:t>setitem</a:t>
            </a:r>
            <a:r>
              <a:rPr lang="en-US" altLang="zh-CN" sz="2000" dirty="0">
                <a:solidFill>
                  <a:srgbClr val="000000"/>
                </a:solidFill>
              </a:rPr>
              <a:t>__(self, index, value) </a:t>
            </a:r>
          </a:p>
        </p:txBody>
      </p:sp>
      <p:pic>
        <p:nvPicPr>
          <p:cNvPr id="14" name="Picture 13" descr="Graphical user interface, text&#10;&#10;Description automatically generated">
            <a:extLst>
              <a:ext uri="{FF2B5EF4-FFF2-40B4-BE49-F238E27FC236}">
                <a16:creationId xmlns:a16="http://schemas.microsoft.com/office/drawing/2014/main" id="{0FA153B9-C076-4D0E-B835-56AE977C2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28" y="2728193"/>
            <a:ext cx="3419475" cy="3124200"/>
          </a:xfrm>
          <a:prstGeom prst="rect">
            <a:avLst/>
          </a:prstGeom>
        </p:spPr>
      </p:pic>
      <p:pic>
        <p:nvPicPr>
          <p:cNvPr id="16" name="Picture 15">
            <a:extLst>
              <a:ext uri="{FF2B5EF4-FFF2-40B4-BE49-F238E27FC236}">
                <a16:creationId xmlns:a16="http://schemas.microsoft.com/office/drawing/2014/main" id="{C2630050-49BA-4E72-83C9-788AFB800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574" y="4123605"/>
            <a:ext cx="428625" cy="333375"/>
          </a:xfrm>
          <a:prstGeom prst="rect">
            <a:avLst/>
          </a:prstGeom>
        </p:spPr>
      </p:pic>
    </p:spTree>
    <p:extLst>
      <p:ext uri="{BB962C8B-B14F-4D97-AF65-F5344CB8AC3E}">
        <p14:creationId xmlns:p14="http://schemas.microsoft.com/office/powerpoint/2010/main" val="1986380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287532" cy="621837"/>
          </a:xfrm>
          <a:prstGeom prst="rect">
            <a:avLst/>
          </a:prstGeom>
          <a:noFill/>
        </p:spPr>
        <p:txBody>
          <a:bodyPr wrap="none" rtlCol="0">
            <a:spAutoFit/>
          </a:bodyPr>
          <a:lstStyle/>
          <a:p>
            <a:r>
              <a:rPr lang="en-US" sz="3441" dirty="0">
                <a:solidFill>
                  <a:schemeClr val="accent2">
                    <a:lumMod val="75000"/>
                  </a:schemeClr>
                </a:solidFill>
              </a:rPr>
              <a:t>+, +=</a:t>
            </a:r>
          </a:p>
        </p:txBody>
      </p:sp>
      <p:pic>
        <p:nvPicPr>
          <p:cNvPr id="3" name="Picture 2">
            <a:extLst>
              <a:ext uri="{FF2B5EF4-FFF2-40B4-BE49-F238E27FC236}">
                <a16:creationId xmlns:a16="http://schemas.microsoft.com/office/drawing/2014/main" id="{ED84EAFB-E580-4DCF-9F79-BCD8C26BD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12" y="1360041"/>
            <a:ext cx="5320053" cy="5013035"/>
          </a:xfrm>
          <a:prstGeom prst="rect">
            <a:avLst/>
          </a:prstGeom>
        </p:spPr>
      </p:pic>
      <p:pic>
        <p:nvPicPr>
          <p:cNvPr id="6" name="Picture 5">
            <a:extLst>
              <a:ext uri="{FF2B5EF4-FFF2-40B4-BE49-F238E27FC236}">
                <a16:creationId xmlns:a16="http://schemas.microsoft.com/office/drawing/2014/main" id="{88924EF1-5FA1-494C-A291-EC23FA43C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456" y="3218429"/>
            <a:ext cx="1440160" cy="603703"/>
          </a:xfrm>
          <a:prstGeom prst="rect">
            <a:avLst/>
          </a:prstGeom>
        </p:spPr>
      </p:pic>
    </p:spTree>
    <p:extLst>
      <p:ext uri="{BB962C8B-B14F-4D97-AF65-F5344CB8AC3E}">
        <p14:creationId xmlns:p14="http://schemas.microsoft.com/office/powerpoint/2010/main" val="1745536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497018" cy="621837"/>
          </a:xfrm>
          <a:prstGeom prst="rect">
            <a:avLst/>
          </a:prstGeom>
          <a:noFill/>
        </p:spPr>
        <p:txBody>
          <a:bodyPr wrap="none" rtlCol="0">
            <a:spAutoFit/>
          </a:bodyPr>
          <a:lstStyle/>
          <a:p>
            <a:r>
              <a:rPr lang="en-US" altLang="zh-CN" sz="3441" dirty="0">
                <a:solidFill>
                  <a:schemeClr val="accent2">
                    <a:lumMod val="75000"/>
                  </a:schemeClr>
                </a:solidFill>
              </a:rPr>
              <a:t>Multiple inheritance </a:t>
            </a:r>
            <a:r>
              <a:rPr lang="zh-CN" altLang="en-US" sz="3441" dirty="0">
                <a:solidFill>
                  <a:schemeClr val="accent2">
                    <a:lumMod val="75000"/>
                  </a:schemeClr>
                </a:solidFill>
              </a:rPr>
              <a:t>多重继承</a:t>
            </a:r>
            <a:endParaRPr lang="en-US" sz="3441" dirty="0">
              <a:solidFill>
                <a:schemeClr val="accent2">
                  <a:lumMod val="75000"/>
                </a:schemeClr>
              </a:solidFill>
            </a:endParaRPr>
          </a:p>
        </p:txBody>
      </p:sp>
      <p:sp>
        <p:nvSpPr>
          <p:cNvPr id="3" name="Rectangle 2">
            <a:extLst>
              <a:ext uri="{FF2B5EF4-FFF2-40B4-BE49-F238E27FC236}">
                <a16:creationId xmlns:a16="http://schemas.microsoft.com/office/drawing/2014/main" id="{9EBFBA2C-008F-4DAF-BA19-31C4AF44F265}"/>
              </a:ext>
            </a:extLst>
          </p:cNvPr>
          <p:cNvSpPr/>
          <p:nvPr/>
        </p:nvSpPr>
        <p:spPr>
          <a:xfrm>
            <a:off x="708720" y="1360041"/>
            <a:ext cx="8784976" cy="380425"/>
          </a:xfrm>
          <a:prstGeom prst="rect">
            <a:avLst/>
          </a:prstGeom>
        </p:spPr>
        <p:txBody>
          <a:bodyPr wrap="square">
            <a:spAutoFit/>
          </a:bodyPr>
          <a:lstStyle/>
          <a:p>
            <a:pPr marL="342900" indent="-342900">
              <a:buFont typeface="Wingdings" panose="05000000000000000000" pitchFamily="2" charset="2"/>
              <a:buChar char="p"/>
            </a:pPr>
            <a:r>
              <a:rPr lang="en-US" altLang="zh-CN" dirty="0"/>
              <a:t>Sub class may inherit several sup class </a:t>
            </a:r>
            <a:endParaRPr lang="en-US" dirty="0"/>
          </a:p>
        </p:txBody>
      </p:sp>
      <p:sp>
        <p:nvSpPr>
          <p:cNvPr id="13" name="TextBox 12">
            <a:extLst>
              <a:ext uri="{FF2B5EF4-FFF2-40B4-BE49-F238E27FC236}">
                <a16:creationId xmlns:a16="http://schemas.microsoft.com/office/drawing/2014/main" id="{9BC91A4B-49F0-4477-87B3-D35CE81428AD}"/>
              </a:ext>
            </a:extLst>
          </p:cNvPr>
          <p:cNvSpPr txBox="1"/>
          <p:nvPr/>
        </p:nvSpPr>
        <p:spPr>
          <a:xfrm>
            <a:off x="5533256" y="2273828"/>
            <a:ext cx="4392488" cy="668516"/>
          </a:xfrm>
          <a:prstGeom prst="rect">
            <a:avLst/>
          </a:prstGeom>
          <a:noFill/>
          <a:ln w="19050">
            <a:solidFill>
              <a:srgbClr val="7030A0"/>
            </a:solidFill>
          </a:ln>
        </p:spPr>
        <p:txBody>
          <a:bodyPr wrap="square" rtlCol="0">
            <a:spAutoFit/>
          </a:bodyPr>
          <a:lstStyle/>
          <a:p>
            <a:r>
              <a:rPr lang="en-US" altLang="zh-CN" dirty="0">
                <a:solidFill>
                  <a:srgbClr val="C00000"/>
                </a:solidFill>
              </a:rPr>
              <a:t>Chapter 31: Designing with Classes</a:t>
            </a:r>
          </a:p>
          <a:p>
            <a:r>
              <a:rPr lang="en-US" altLang="zh-CN" dirty="0">
                <a:solidFill>
                  <a:srgbClr val="C00000"/>
                </a:solidFill>
              </a:rPr>
              <a:t>P. 956 Multiple Inheritance: “Mix-in” Classes</a:t>
            </a:r>
          </a:p>
        </p:txBody>
      </p:sp>
      <p:pic>
        <p:nvPicPr>
          <p:cNvPr id="5" name="Picture 4" descr="Text&#10;&#10;Description automatically generated">
            <a:extLst>
              <a:ext uri="{FF2B5EF4-FFF2-40B4-BE49-F238E27FC236}">
                <a16:creationId xmlns:a16="http://schemas.microsoft.com/office/drawing/2014/main" id="{16C8A491-99AA-4570-BA95-B04E7AF5B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801" y="1740467"/>
            <a:ext cx="2520280" cy="1797800"/>
          </a:xfrm>
          <a:prstGeom prst="rect">
            <a:avLst/>
          </a:prstGeom>
        </p:spPr>
      </p:pic>
      <p:pic>
        <p:nvPicPr>
          <p:cNvPr id="8" name="Picture 7">
            <a:extLst>
              <a:ext uri="{FF2B5EF4-FFF2-40B4-BE49-F238E27FC236}">
                <a16:creationId xmlns:a16="http://schemas.microsoft.com/office/drawing/2014/main" id="{CDC233D3-DBA2-4F60-A91D-485F6B037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162" y="2470928"/>
            <a:ext cx="720080" cy="274316"/>
          </a:xfrm>
          <a:prstGeom prst="rect">
            <a:avLst/>
          </a:prstGeom>
        </p:spPr>
      </p:pic>
      <p:sp>
        <p:nvSpPr>
          <p:cNvPr id="9" name="Rectangle 8">
            <a:extLst>
              <a:ext uri="{FF2B5EF4-FFF2-40B4-BE49-F238E27FC236}">
                <a16:creationId xmlns:a16="http://schemas.microsoft.com/office/drawing/2014/main" id="{C8BB25C6-9170-496A-8F36-F5077494F26A}"/>
              </a:ext>
            </a:extLst>
          </p:cNvPr>
          <p:cNvSpPr/>
          <p:nvPr/>
        </p:nvSpPr>
        <p:spPr>
          <a:xfrm>
            <a:off x="708720" y="3592289"/>
            <a:ext cx="8784976" cy="668516"/>
          </a:xfrm>
          <a:prstGeom prst="rect">
            <a:avLst/>
          </a:prstGeom>
        </p:spPr>
        <p:txBody>
          <a:bodyPr wrap="square">
            <a:spAutoFit/>
          </a:bodyPr>
          <a:lstStyle/>
          <a:p>
            <a:pPr marL="342900" indent="-342900">
              <a:buFont typeface="Wingdings" panose="05000000000000000000" pitchFamily="2" charset="2"/>
              <a:buChar char="p"/>
            </a:pPr>
            <a:r>
              <a:rPr lang="en-US" altLang="zh-CN" dirty="0"/>
              <a:t>Questions:</a:t>
            </a:r>
          </a:p>
          <a:p>
            <a:pPr marL="818342" lvl="1" indent="-342900">
              <a:buFont typeface="Wingdings" panose="05000000000000000000" pitchFamily="2" charset="2"/>
              <a:buChar char="p"/>
            </a:pPr>
            <a:r>
              <a:rPr lang="en-US" altLang="zh-CN" dirty="0"/>
              <a:t>super()</a:t>
            </a:r>
            <a:r>
              <a:rPr lang="zh-CN" altLang="en-US" dirty="0"/>
              <a:t>的困扰</a:t>
            </a:r>
            <a:endParaRPr lang="en-US" dirty="0"/>
          </a:p>
        </p:txBody>
      </p:sp>
      <p:pic>
        <p:nvPicPr>
          <p:cNvPr id="17" name="Picture 16" descr="Text&#10;&#10;Description automatically generated">
            <a:extLst>
              <a:ext uri="{FF2B5EF4-FFF2-40B4-BE49-F238E27FC236}">
                <a16:creationId xmlns:a16="http://schemas.microsoft.com/office/drawing/2014/main" id="{A38AB228-620D-45B0-A572-DEE668AC0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654" y="4452129"/>
            <a:ext cx="1808980" cy="2139086"/>
          </a:xfrm>
          <a:prstGeom prst="rect">
            <a:avLst/>
          </a:prstGeom>
        </p:spPr>
      </p:pic>
      <p:pic>
        <p:nvPicPr>
          <p:cNvPr id="19" name="Picture 18" descr="Text&#10;&#10;Description automatically generated">
            <a:extLst>
              <a:ext uri="{FF2B5EF4-FFF2-40B4-BE49-F238E27FC236}">
                <a16:creationId xmlns:a16="http://schemas.microsoft.com/office/drawing/2014/main" id="{FFBB5635-36DA-48AA-B6C0-494091BFCD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588" y="4334131"/>
            <a:ext cx="1474748" cy="2451919"/>
          </a:xfrm>
          <a:prstGeom prst="rect">
            <a:avLst/>
          </a:prstGeom>
        </p:spPr>
      </p:pic>
      <p:pic>
        <p:nvPicPr>
          <p:cNvPr id="21" name="Picture 20" descr="Text&#10;&#10;Description automatically generated">
            <a:extLst>
              <a:ext uri="{FF2B5EF4-FFF2-40B4-BE49-F238E27FC236}">
                <a16:creationId xmlns:a16="http://schemas.microsoft.com/office/drawing/2014/main" id="{B3EBB40A-222C-46F8-819B-83CD296713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2290" y="4358595"/>
            <a:ext cx="1348257" cy="2451919"/>
          </a:xfrm>
          <a:prstGeom prst="rect">
            <a:avLst/>
          </a:prstGeom>
        </p:spPr>
      </p:pic>
      <p:pic>
        <p:nvPicPr>
          <p:cNvPr id="23" name="Picture 22">
            <a:extLst>
              <a:ext uri="{FF2B5EF4-FFF2-40B4-BE49-F238E27FC236}">
                <a16:creationId xmlns:a16="http://schemas.microsoft.com/office/drawing/2014/main" id="{6C3CB201-870B-4C31-AA78-51ACBF39C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1501" y="5107850"/>
            <a:ext cx="390525" cy="866775"/>
          </a:xfrm>
          <a:prstGeom prst="rect">
            <a:avLst/>
          </a:prstGeom>
        </p:spPr>
      </p:pic>
      <p:grpSp>
        <p:nvGrpSpPr>
          <p:cNvPr id="48" name="Group 47">
            <a:extLst>
              <a:ext uri="{FF2B5EF4-FFF2-40B4-BE49-F238E27FC236}">
                <a16:creationId xmlns:a16="http://schemas.microsoft.com/office/drawing/2014/main" id="{D17DC086-86E0-4A26-96E2-66A1F9D3EDA3}"/>
              </a:ext>
            </a:extLst>
          </p:cNvPr>
          <p:cNvGrpSpPr/>
          <p:nvPr/>
        </p:nvGrpSpPr>
        <p:grpSpPr>
          <a:xfrm>
            <a:off x="7045424" y="4337781"/>
            <a:ext cx="1851548" cy="2375059"/>
            <a:chOff x="7621488" y="3855566"/>
            <a:chExt cx="2211588" cy="2853624"/>
          </a:xfrm>
        </p:grpSpPr>
        <p:grpSp>
          <p:nvGrpSpPr>
            <p:cNvPr id="25" name="Group 24">
              <a:extLst>
                <a:ext uri="{FF2B5EF4-FFF2-40B4-BE49-F238E27FC236}">
                  <a16:creationId xmlns:a16="http://schemas.microsoft.com/office/drawing/2014/main" id="{10A487E7-B15D-48D5-AC77-BC6AAD904252}"/>
                </a:ext>
              </a:extLst>
            </p:cNvPr>
            <p:cNvGrpSpPr/>
            <p:nvPr/>
          </p:nvGrpSpPr>
          <p:grpSpPr>
            <a:xfrm>
              <a:off x="8341568" y="3855566"/>
              <a:ext cx="576063" cy="596563"/>
              <a:chOff x="420737" y="1619"/>
              <a:chExt cx="1628923" cy="1628923"/>
            </a:xfrm>
          </p:grpSpPr>
          <p:sp>
            <p:nvSpPr>
              <p:cNvPr id="26" name="Oval 25">
                <a:extLst>
                  <a:ext uri="{FF2B5EF4-FFF2-40B4-BE49-F238E27FC236}">
                    <a16:creationId xmlns:a16="http://schemas.microsoft.com/office/drawing/2014/main" id="{ACA1B3AF-F70F-4BCE-AB7A-0199B436E4C3}"/>
                  </a:ext>
                </a:extLst>
              </p:cNvPr>
              <p:cNvSpPr/>
              <p:nvPr/>
            </p:nvSpPr>
            <p:spPr>
              <a:xfrm>
                <a:off x="420737" y="1619"/>
                <a:ext cx="1628923" cy="162892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Oval 4">
                <a:extLst>
                  <a:ext uri="{FF2B5EF4-FFF2-40B4-BE49-F238E27FC236}">
                    <a16:creationId xmlns:a16="http://schemas.microsoft.com/office/drawing/2014/main" id="{B330A2E5-6B77-4FAE-A519-6C96682A4928}"/>
                  </a:ext>
                </a:extLst>
              </p:cNvPr>
              <p:cNvSpPr txBox="1"/>
              <p:nvPr/>
            </p:nvSpPr>
            <p:spPr>
              <a:xfrm>
                <a:off x="659287" y="240169"/>
                <a:ext cx="1151823" cy="11518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solidFill>
                      <a:srgbClr val="C00000"/>
                    </a:solidFill>
                  </a:rPr>
                  <a:t>A</a:t>
                </a:r>
                <a:endParaRPr lang="zh-CN" altLang="en-US" sz="4300" kern="1200" dirty="0">
                  <a:solidFill>
                    <a:srgbClr val="C00000"/>
                  </a:solidFill>
                </a:endParaRPr>
              </a:p>
            </p:txBody>
          </p:sp>
        </p:grpSp>
        <p:grpSp>
          <p:nvGrpSpPr>
            <p:cNvPr id="28" name="Group 27">
              <a:extLst>
                <a:ext uri="{FF2B5EF4-FFF2-40B4-BE49-F238E27FC236}">
                  <a16:creationId xmlns:a16="http://schemas.microsoft.com/office/drawing/2014/main" id="{CC1BABE5-3344-4CFB-A499-21F686B560E8}"/>
                </a:ext>
              </a:extLst>
            </p:cNvPr>
            <p:cNvGrpSpPr/>
            <p:nvPr/>
          </p:nvGrpSpPr>
          <p:grpSpPr>
            <a:xfrm>
              <a:off x="7621488" y="4919719"/>
              <a:ext cx="576063" cy="596563"/>
              <a:chOff x="420737" y="1619"/>
              <a:chExt cx="1628923" cy="1628923"/>
            </a:xfrm>
          </p:grpSpPr>
          <p:sp>
            <p:nvSpPr>
              <p:cNvPr id="29" name="Oval 28">
                <a:extLst>
                  <a:ext uri="{FF2B5EF4-FFF2-40B4-BE49-F238E27FC236}">
                    <a16:creationId xmlns:a16="http://schemas.microsoft.com/office/drawing/2014/main" id="{D5C2976C-329F-4A3B-A703-60ADAD8D221C}"/>
                  </a:ext>
                </a:extLst>
              </p:cNvPr>
              <p:cNvSpPr/>
              <p:nvPr/>
            </p:nvSpPr>
            <p:spPr>
              <a:xfrm>
                <a:off x="420737" y="1619"/>
                <a:ext cx="1628923" cy="162892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4">
                <a:extLst>
                  <a:ext uri="{FF2B5EF4-FFF2-40B4-BE49-F238E27FC236}">
                    <a16:creationId xmlns:a16="http://schemas.microsoft.com/office/drawing/2014/main" id="{589DCA1D-3C7A-4D38-81FC-17C49EB6751C}"/>
                  </a:ext>
                </a:extLst>
              </p:cNvPr>
              <p:cNvSpPr txBox="1"/>
              <p:nvPr/>
            </p:nvSpPr>
            <p:spPr>
              <a:xfrm>
                <a:off x="659287" y="240169"/>
                <a:ext cx="1151823" cy="11518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altLang="zh-CN" sz="4300" dirty="0">
                    <a:solidFill>
                      <a:srgbClr val="C00000"/>
                    </a:solidFill>
                  </a:rPr>
                  <a:t>B</a:t>
                </a:r>
                <a:endParaRPr lang="zh-CN" altLang="en-US" sz="4300" kern="1200" dirty="0">
                  <a:solidFill>
                    <a:srgbClr val="C00000"/>
                  </a:solidFill>
                </a:endParaRPr>
              </a:p>
            </p:txBody>
          </p:sp>
        </p:grpSp>
        <p:grpSp>
          <p:nvGrpSpPr>
            <p:cNvPr id="31" name="Group 30">
              <a:extLst>
                <a:ext uri="{FF2B5EF4-FFF2-40B4-BE49-F238E27FC236}">
                  <a16:creationId xmlns:a16="http://schemas.microsoft.com/office/drawing/2014/main" id="{DA79A2CC-4645-40DF-A4DA-DD8957C2536A}"/>
                </a:ext>
              </a:extLst>
            </p:cNvPr>
            <p:cNvGrpSpPr/>
            <p:nvPr/>
          </p:nvGrpSpPr>
          <p:grpSpPr>
            <a:xfrm>
              <a:off x="9257013" y="4919719"/>
              <a:ext cx="576063" cy="596563"/>
              <a:chOff x="420737" y="1619"/>
              <a:chExt cx="1628923" cy="1628923"/>
            </a:xfrm>
          </p:grpSpPr>
          <p:sp>
            <p:nvSpPr>
              <p:cNvPr id="32" name="Oval 31">
                <a:extLst>
                  <a:ext uri="{FF2B5EF4-FFF2-40B4-BE49-F238E27FC236}">
                    <a16:creationId xmlns:a16="http://schemas.microsoft.com/office/drawing/2014/main" id="{E893595C-3F77-40D4-B740-311906FDC8E2}"/>
                  </a:ext>
                </a:extLst>
              </p:cNvPr>
              <p:cNvSpPr/>
              <p:nvPr/>
            </p:nvSpPr>
            <p:spPr>
              <a:xfrm>
                <a:off x="420737" y="1619"/>
                <a:ext cx="1628923" cy="162892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a:extLst>
                  <a:ext uri="{FF2B5EF4-FFF2-40B4-BE49-F238E27FC236}">
                    <a16:creationId xmlns:a16="http://schemas.microsoft.com/office/drawing/2014/main" id="{3E333158-99EA-4E45-910F-52A4F20417AF}"/>
                  </a:ext>
                </a:extLst>
              </p:cNvPr>
              <p:cNvSpPr txBox="1"/>
              <p:nvPr/>
            </p:nvSpPr>
            <p:spPr>
              <a:xfrm>
                <a:off x="659287" y="240169"/>
                <a:ext cx="1151823" cy="11518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altLang="zh-CN" sz="4300" dirty="0">
                    <a:solidFill>
                      <a:srgbClr val="C00000"/>
                    </a:solidFill>
                  </a:rPr>
                  <a:t>C</a:t>
                </a:r>
                <a:endParaRPr lang="zh-CN" altLang="en-US" sz="4300" kern="1200" dirty="0">
                  <a:solidFill>
                    <a:srgbClr val="C00000"/>
                  </a:solidFill>
                </a:endParaRPr>
              </a:p>
            </p:txBody>
          </p:sp>
        </p:grpSp>
        <p:grpSp>
          <p:nvGrpSpPr>
            <p:cNvPr id="34" name="Group 33">
              <a:extLst>
                <a:ext uri="{FF2B5EF4-FFF2-40B4-BE49-F238E27FC236}">
                  <a16:creationId xmlns:a16="http://schemas.microsoft.com/office/drawing/2014/main" id="{E6B4F234-A26D-4EB6-9BA3-C7B61BDFDB55}"/>
                </a:ext>
              </a:extLst>
            </p:cNvPr>
            <p:cNvGrpSpPr/>
            <p:nvPr/>
          </p:nvGrpSpPr>
          <p:grpSpPr>
            <a:xfrm>
              <a:off x="8438584" y="6112627"/>
              <a:ext cx="576063" cy="596563"/>
              <a:chOff x="687217" y="1616"/>
              <a:chExt cx="1628923" cy="1628923"/>
            </a:xfrm>
          </p:grpSpPr>
          <p:sp>
            <p:nvSpPr>
              <p:cNvPr id="35" name="Oval 34">
                <a:extLst>
                  <a:ext uri="{FF2B5EF4-FFF2-40B4-BE49-F238E27FC236}">
                    <a16:creationId xmlns:a16="http://schemas.microsoft.com/office/drawing/2014/main" id="{D626BC3F-03B7-4F88-97DA-584907292CAB}"/>
                  </a:ext>
                </a:extLst>
              </p:cNvPr>
              <p:cNvSpPr/>
              <p:nvPr/>
            </p:nvSpPr>
            <p:spPr>
              <a:xfrm>
                <a:off x="687217" y="1616"/>
                <a:ext cx="1628923" cy="162892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Oval 4">
                <a:extLst>
                  <a:ext uri="{FF2B5EF4-FFF2-40B4-BE49-F238E27FC236}">
                    <a16:creationId xmlns:a16="http://schemas.microsoft.com/office/drawing/2014/main" id="{DDB3B6BA-CAA1-4F6B-89D1-39370D3F2679}"/>
                  </a:ext>
                </a:extLst>
              </p:cNvPr>
              <p:cNvSpPr txBox="1"/>
              <p:nvPr/>
            </p:nvSpPr>
            <p:spPr>
              <a:xfrm>
                <a:off x="964822" y="296069"/>
                <a:ext cx="1151824" cy="1151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altLang="zh-CN" sz="4300" dirty="0">
                    <a:solidFill>
                      <a:srgbClr val="C00000"/>
                    </a:solidFill>
                  </a:rPr>
                  <a:t>D</a:t>
                </a:r>
                <a:endParaRPr lang="zh-CN" altLang="en-US" sz="4300" kern="1200" dirty="0">
                  <a:solidFill>
                    <a:srgbClr val="C00000"/>
                  </a:solidFill>
                </a:endParaRPr>
              </a:p>
            </p:txBody>
          </p:sp>
        </p:grpSp>
        <p:cxnSp>
          <p:nvCxnSpPr>
            <p:cNvPr id="39" name="Straight Arrow Connector 38">
              <a:extLst>
                <a:ext uri="{FF2B5EF4-FFF2-40B4-BE49-F238E27FC236}">
                  <a16:creationId xmlns:a16="http://schemas.microsoft.com/office/drawing/2014/main" id="{BAC4F031-4EED-4368-B9B1-E2C6FBF2E7C4}"/>
                </a:ext>
              </a:extLst>
            </p:cNvPr>
            <p:cNvCxnSpPr>
              <a:cxnSpLocks/>
              <a:stCxn id="26" idx="3"/>
            </p:cNvCxnSpPr>
            <p:nvPr/>
          </p:nvCxnSpPr>
          <p:spPr>
            <a:xfrm flipH="1">
              <a:off x="8048324" y="4364764"/>
              <a:ext cx="377606" cy="586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E31C367-EF9B-45D2-90EF-A8F16A21BD12}"/>
                </a:ext>
              </a:extLst>
            </p:cNvPr>
            <p:cNvCxnSpPr>
              <a:stCxn id="26" idx="5"/>
            </p:cNvCxnSpPr>
            <p:nvPr/>
          </p:nvCxnSpPr>
          <p:spPr>
            <a:xfrm>
              <a:off x="8833269" y="4364764"/>
              <a:ext cx="588419" cy="64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1B152D0-0FA1-45B0-BC04-5E6CFCFD7D0E}"/>
                </a:ext>
              </a:extLst>
            </p:cNvPr>
            <p:cNvCxnSpPr>
              <a:stCxn id="29" idx="4"/>
              <a:endCxn id="35" idx="1"/>
            </p:cNvCxnSpPr>
            <p:nvPr/>
          </p:nvCxnSpPr>
          <p:spPr>
            <a:xfrm>
              <a:off x="7909520" y="5516282"/>
              <a:ext cx="613427" cy="68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B5E2C63-4678-4D63-BB3C-7D0AC38B5AC5}"/>
                </a:ext>
              </a:extLst>
            </p:cNvPr>
            <p:cNvCxnSpPr>
              <a:stCxn id="32" idx="3"/>
              <a:endCxn id="35" idx="7"/>
            </p:cNvCxnSpPr>
            <p:nvPr/>
          </p:nvCxnSpPr>
          <p:spPr>
            <a:xfrm flipH="1">
              <a:off x="8930284" y="5428918"/>
              <a:ext cx="411091" cy="771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C8D17BC7-86E4-4895-927C-8EDFB843DA0A}"/>
              </a:ext>
            </a:extLst>
          </p:cNvPr>
          <p:cNvSpPr txBox="1"/>
          <p:nvPr/>
        </p:nvSpPr>
        <p:spPr>
          <a:xfrm>
            <a:off x="9156905" y="5296184"/>
            <a:ext cx="673582" cy="380425"/>
          </a:xfrm>
          <a:prstGeom prst="rect">
            <a:avLst/>
          </a:prstGeom>
          <a:noFill/>
        </p:spPr>
        <p:txBody>
          <a:bodyPr wrap="none" rtlCol="0">
            <a:spAutoFit/>
          </a:bodyPr>
          <a:lstStyle/>
          <a:p>
            <a:r>
              <a:rPr lang="en-US" altLang="zh-CN" dirty="0"/>
              <a:t>MRO</a:t>
            </a:r>
            <a:endParaRPr lang="zh-CN" altLang="en-US" dirty="0"/>
          </a:p>
        </p:txBody>
      </p:sp>
      <p:sp>
        <p:nvSpPr>
          <p:cNvPr id="53" name="TextBox 52">
            <a:extLst>
              <a:ext uri="{FF2B5EF4-FFF2-40B4-BE49-F238E27FC236}">
                <a16:creationId xmlns:a16="http://schemas.microsoft.com/office/drawing/2014/main" id="{4661706F-69E1-4994-BC9C-623E4FA446E0}"/>
              </a:ext>
            </a:extLst>
          </p:cNvPr>
          <p:cNvSpPr txBox="1"/>
          <p:nvPr/>
        </p:nvSpPr>
        <p:spPr>
          <a:xfrm>
            <a:off x="7814933" y="710096"/>
            <a:ext cx="1199513" cy="369332"/>
          </a:xfrm>
          <a:prstGeom prst="rect">
            <a:avLst/>
          </a:prstGeom>
          <a:noFill/>
          <a:ln w="19050">
            <a:solidFill>
              <a:srgbClr val="7030A0"/>
            </a:solidFill>
          </a:ln>
        </p:spPr>
        <p:txBody>
          <a:bodyPr wrap="square">
            <a:spAutoFit/>
          </a:bodyPr>
          <a:lstStyle/>
          <a:p>
            <a:r>
              <a:rPr lang="zh-CN" altLang="en-US" sz="1800" dirty="0"/>
              <a:t>仅供了解</a:t>
            </a:r>
          </a:p>
        </p:txBody>
      </p:sp>
      <p:sp>
        <p:nvSpPr>
          <p:cNvPr id="37" name="TextBox 52">
            <a:extLst>
              <a:ext uri="{FF2B5EF4-FFF2-40B4-BE49-F238E27FC236}">
                <a16:creationId xmlns:a16="http://schemas.microsoft.com/office/drawing/2014/main" id="{AB4A5443-0CE2-4155-9854-689C35F107A6}"/>
              </a:ext>
            </a:extLst>
          </p:cNvPr>
          <p:cNvSpPr txBox="1"/>
          <p:nvPr/>
        </p:nvSpPr>
        <p:spPr>
          <a:xfrm>
            <a:off x="9156905" y="6221883"/>
            <a:ext cx="651320" cy="369332"/>
          </a:xfrm>
          <a:prstGeom prst="rect">
            <a:avLst/>
          </a:prstGeom>
          <a:noFill/>
          <a:ln w="19050">
            <a:solidFill>
              <a:srgbClr val="7030A0"/>
            </a:solidFill>
          </a:ln>
        </p:spPr>
        <p:txBody>
          <a:bodyPr wrap="square">
            <a:spAutoFit/>
          </a:bodyPr>
          <a:lstStyle/>
          <a:p>
            <a:r>
              <a:rPr lang="en-US" altLang="zh-CN" sz="1800" dirty="0"/>
              <a:t>BFS</a:t>
            </a:r>
            <a:endParaRPr lang="zh-CN" altLang="en-US" sz="1800" dirty="0"/>
          </a:p>
        </p:txBody>
      </p:sp>
    </p:spTree>
    <p:extLst>
      <p:ext uri="{BB962C8B-B14F-4D97-AF65-F5344CB8AC3E}">
        <p14:creationId xmlns:p14="http://schemas.microsoft.com/office/powerpoint/2010/main" val="48398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201517" cy="621837"/>
          </a:xfrm>
          <a:prstGeom prst="rect">
            <a:avLst/>
          </a:prstGeom>
          <a:noFill/>
        </p:spPr>
        <p:txBody>
          <a:bodyPr wrap="none" rtlCol="0">
            <a:spAutoFit/>
          </a:bodyPr>
          <a:lstStyle/>
          <a:p>
            <a:r>
              <a:rPr lang="en-US" sz="3441" dirty="0">
                <a:solidFill>
                  <a:schemeClr val="accent2">
                    <a:lumMod val="75000"/>
                  </a:schemeClr>
                </a:solidFill>
              </a:rPr>
              <a:t>Class and </a:t>
            </a:r>
            <a:r>
              <a:rPr lang="en-US" altLang="zh-CN" sz="3441" dirty="0">
                <a:solidFill>
                  <a:schemeClr val="accent2">
                    <a:lumMod val="75000"/>
                  </a:schemeClr>
                </a:solidFill>
              </a:rPr>
              <a:t>O</a:t>
            </a:r>
            <a:r>
              <a:rPr lang="en-US" sz="3441" dirty="0">
                <a:solidFill>
                  <a:schemeClr val="accent2">
                    <a:lumMod val="75000"/>
                  </a:schemeClr>
                </a:solidFill>
              </a:rPr>
              <a:t>bject</a:t>
            </a:r>
          </a:p>
        </p:txBody>
      </p:sp>
      <p:sp>
        <p:nvSpPr>
          <p:cNvPr id="5" name="Rectangle 4"/>
          <p:cNvSpPr/>
          <p:nvPr/>
        </p:nvSpPr>
        <p:spPr>
          <a:xfrm>
            <a:off x="600708" y="3514530"/>
            <a:ext cx="8856984" cy="2973250"/>
          </a:xfrm>
          <a:prstGeom prst="rect">
            <a:avLst/>
          </a:prstGeom>
        </p:spPr>
        <p:txBody>
          <a:bodyPr wrap="square">
            <a:spAutoFit/>
          </a:bodyPr>
          <a:lstStyle/>
          <a:p>
            <a:pPr marL="342900" indent="-342900">
              <a:buFont typeface="Wingdings" panose="05000000000000000000" pitchFamily="2" charset="2"/>
              <a:buChar char="p"/>
            </a:pPr>
            <a:r>
              <a:rPr lang="en-US" altLang="zh-CN" dirty="0"/>
              <a:t>Python</a:t>
            </a:r>
            <a:r>
              <a:rPr lang="zh-CN" altLang="en-US" dirty="0"/>
              <a:t>自带的类</a:t>
            </a:r>
            <a:r>
              <a:rPr lang="en-US" altLang="zh-CN" dirty="0"/>
              <a:t>:</a:t>
            </a:r>
            <a:r>
              <a:rPr lang="zh-CN" altLang="en-US" dirty="0"/>
              <a:t> </a:t>
            </a:r>
            <a:r>
              <a:rPr lang="en-US" altLang="zh-CN" dirty="0"/>
              <a:t>str, int, float, list, tuple, </a:t>
            </a:r>
            <a:r>
              <a:rPr lang="en-US" altLang="zh-CN" dirty="0" err="1"/>
              <a:t>dict</a:t>
            </a:r>
            <a:r>
              <a:rPr lang="en-US" altLang="zh-CN" dirty="0"/>
              <a:t>, set</a:t>
            </a:r>
          </a:p>
          <a:p>
            <a:pPr marL="818342" lvl="1" indent="-342900">
              <a:buFont typeface="Wingdings" panose="05000000000000000000" pitchFamily="2" charset="2"/>
              <a:buChar char="p"/>
            </a:pPr>
            <a:r>
              <a:rPr lang="en-US" altLang="zh-CN" dirty="0"/>
              <a:t>a=“hello”</a:t>
            </a:r>
            <a:r>
              <a:rPr lang="zh-CN" altLang="en-US" dirty="0"/>
              <a:t> </a:t>
            </a:r>
            <a:r>
              <a:rPr lang="en-US" altLang="zh-CN" dirty="0"/>
              <a:t>#</a:t>
            </a:r>
            <a:r>
              <a:rPr lang="zh-CN" altLang="en-US" dirty="0"/>
              <a:t> </a:t>
            </a:r>
            <a:r>
              <a:rPr lang="en-US" altLang="zh-CN" dirty="0"/>
              <a:t>a</a:t>
            </a:r>
            <a:r>
              <a:rPr lang="zh-CN" altLang="en-US" dirty="0"/>
              <a:t> 是</a:t>
            </a:r>
            <a:r>
              <a:rPr lang="en-US" altLang="zh-CN" dirty="0"/>
              <a:t>str</a:t>
            </a:r>
            <a:r>
              <a:rPr lang="zh-CN" altLang="en-US" dirty="0"/>
              <a:t>的一个对象</a:t>
            </a:r>
            <a:r>
              <a:rPr lang="en-US" altLang="zh-CN" dirty="0"/>
              <a:t>(</a:t>
            </a:r>
            <a:r>
              <a:rPr lang="zh-CN" altLang="en-US" dirty="0"/>
              <a:t>实例</a:t>
            </a:r>
            <a:r>
              <a:rPr lang="en-US" altLang="zh-CN" dirty="0"/>
              <a:t>)</a:t>
            </a:r>
          </a:p>
          <a:p>
            <a:pPr marL="818342" lvl="1" indent="-342900">
              <a:buFont typeface="Wingdings" panose="05000000000000000000" pitchFamily="2" charset="2"/>
              <a:buChar char="p"/>
            </a:pPr>
            <a:r>
              <a:rPr lang="en-US" altLang="zh-CN" dirty="0"/>
              <a:t>b=123</a:t>
            </a:r>
            <a:r>
              <a:rPr lang="zh-CN" altLang="en-US" dirty="0"/>
              <a:t> </a:t>
            </a:r>
            <a:r>
              <a:rPr lang="en-US" altLang="zh-CN" dirty="0"/>
              <a:t>#</a:t>
            </a:r>
            <a:r>
              <a:rPr lang="zh-CN" altLang="en-US" dirty="0"/>
              <a:t> </a:t>
            </a:r>
            <a:r>
              <a:rPr lang="en-US" altLang="zh-CN" dirty="0"/>
              <a:t>b</a:t>
            </a:r>
            <a:r>
              <a:rPr lang="zh-CN" altLang="en-US" dirty="0"/>
              <a:t> 是</a:t>
            </a:r>
            <a:r>
              <a:rPr lang="en-US" altLang="zh-CN" dirty="0"/>
              <a:t>int</a:t>
            </a:r>
            <a:r>
              <a:rPr lang="zh-CN" altLang="en-US" dirty="0"/>
              <a:t>的一个对象</a:t>
            </a:r>
            <a:endParaRPr lang="en-US" altLang="zh-CN" dirty="0"/>
          </a:p>
          <a:p>
            <a:pPr marL="818342" lvl="1" indent="-342900">
              <a:buFont typeface="Wingdings" panose="05000000000000000000" pitchFamily="2" charset="2"/>
              <a:buChar char="p"/>
            </a:pPr>
            <a:r>
              <a:rPr lang="en-US" altLang="zh-CN" dirty="0"/>
              <a:t>c=[1,</a:t>
            </a:r>
            <a:r>
              <a:rPr lang="zh-CN" altLang="en-US" dirty="0"/>
              <a:t> </a:t>
            </a:r>
            <a:r>
              <a:rPr lang="en-US" altLang="zh-CN" dirty="0"/>
              <a:t>-1,</a:t>
            </a:r>
            <a:r>
              <a:rPr lang="zh-CN" altLang="en-US" dirty="0"/>
              <a:t> </a:t>
            </a:r>
            <a:r>
              <a:rPr lang="en-US" altLang="zh-CN" dirty="0"/>
              <a:t>[1]]</a:t>
            </a:r>
            <a:r>
              <a:rPr lang="zh-CN" altLang="en-US" dirty="0"/>
              <a:t> </a:t>
            </a:r>
            <a:r>
              <a:rPr lang="en-US" altLang="zh-CN" dirty="0"/>
              <a:t>#</a:t>
            </a:r>
            <a:r>
              <a:rPr lang="zh-CN" altLang="en-US" dirty="0"/>
              <a:t> </a:t>
            </a:r>
            <a:r>
              <a:rPr lang="en-US" altLang="zh-CN" dirty="0"/>
              <a:t>c</a:t>
            </a:r>
            <a:r>
              <a:rPr lang="zh-CN" altLang="en-US" dirty="0"/>
              <a:t> 是</a:t>
            </a:r>
            <a:r>
              <a:rPr lang="en-US" altLang="zh-CN" dirty="0"/>
              <a:t>list</a:t>
            </a:r>
            <a:r>
              <a:rPr lang="zh-CN" altLang="en-US" dirty="0"/>
              <a:t>的一个对象</a:t>
            </a:r>
            <a:endParaRPr lang="en-US" altLang="zh-CN" dirty="0"/>
          </a:p>
          <a:p>
            <a:pPr marL="818342" lvl="1" indent="-342900">
              <a:buFont typeface="Wingdings" panose="05000000000000000000" pitchFamily="2" charset="2"/>
              <a:buChar char="p"/>
            </a:pPr>
            <a:r>
              <a:rPr lang="en-US" altLang="zh-CN" dirty="0"/>
              <a:t>d={1,2,3}</a:t>
            </a:r>
            <a:r>
              <a:rPr lang="zh-CN" altLang="en-US" dirty="0"/>
              <a:t> </a:t>
            </a:r>
            <a:r>
              <a:rPr lang="en-US" altLang="zh-CN" dirty="0"/>
              <a:t>#d</a:t>
            </a:r>
            <a:r>
              <a:rPr lang="zh-CN" altLang="en-US" dirty="0"/>
              <a:t> 是</a:t>
            </a:r>
            <a:r>
              <a:rPr lang="en-US" altLang="zh-CN" dirty="0"/>
              <a:t>set</a:t>
            </a:r>
            <a:r>
              <a:rPr lang="zh-CN" altLang="en-US" dirty="0"/>
              <a:t>的一个对象</a:t>
            </a:r>
            <a:endParaRPr lang="en-US" altLang="zh-CN" dirty="0"/>
          </a:p>
          <a:p>
            <a:endParaRPr lang="en-US" altLang="zh-CN" dirty="0"/>
          </a:p>
          <a:p>
            <a:pPr marL="342900" indent="-342900">
              <a:buFont typeface="Wingdings" panose="05000000000000000000" pitchFamily="2" charset="2"/>
              <a:buChar char="p"/>
            </a:pPr>
            <a:r>
              <a:rPr lang="zh-CN" altLang="en-US" dirty="0"/>
              <a:t>类</a:t>
            </a:r>
            <a:r>
              <a:rPr lang="en-US" altLang="zh-CN" dirty="0"/>
              <a:t>(class)</a:t>
            </a:r>
            <a:r>
              <a:rPr lang="zh-CN" altLang="en-US" dirty="0"/>
              <a:t>：具有相同属性</a:t>
            </a:r>
            <a:r>
              <a:rPr lang="en-US" altLang="zh-CN" dirty="0"/>
              <a:t>(attribute)</a:t>
            </a:r>
            <a:r>
              <a:rPr lang="zh-CN" altLang="en-US" dirty="0"/>
              <a:t>和行为</a:t>
            </a:r>
            <a:r>
              <a:rPr lang="en-US" altLang="zh-CN" dirty="0"/>
              <a:t>(method)</a:t>
            </a:r>
            <a:r>
              <a:rPr lang="zh-CN" altLang="en-US" dirty="0"/>
              <a:t>的个体的集合</a:t>
            </a:r>
            <a:endParaRPr lang="en-US" altLang="zh-CN" dirty="0"/>
          </a:p>
          <a:p>
            <a:pPr marL="342900" indent="-342900">
              <a:buFont typeface="Wingdings" panose="05000000000000000000" pitchFamily="2" charset="2"/>
              <a:buChar char="p"/>
            </a:pPr>
            <a:r>
              <a:rPr lang="zh-CN" altLang="en-US" dirty="0">
                <a:solidFill>
                  <a:srgbClr val="C00000"/>
                </a:solidFill>
              </a:rPr>
              <a:t>类的一个实例</a:t>
            </a:r>
            <a:r>
              <a:rPr lang="en-US" altLang="zh-CN" dirty="0">
                <a:solidFill>
                  <a:srgbClr val="C00000"/>
                </a:solidFill>
              </a:rPr>
              <a:t>(instance)</a:t>
            </a:r>
            <a:r>
              <a:rPr lang="zh-CN" altLang="en-US" dirty="0">
                <a:solidFill>
                  <a:srgbClr val="C00000"/>
                </a:solidFill>
              </a:rPr>
              <a:t>叫做对象</a:t>
            </a:r>
            <a:r>
              <a:rPr lang="en-US" altLang="zh-CN" dirty="0">
                <a:solidFill>
                  <a:srgbClr val="C00000"/>
                </a:solidFill>
              </a:rPr>
              <a:t>(object)</a:t>
            </a:r>
            <a:r>
              <a:rPr lang="zh-CN" altLang="en-US" dirty="0"/>
              <a:t>：</a:t>
            </a:r>
            <a:endParaRPr lang="en-US" altLang="zh-CN" dirty="0"/>
          </a:p>
          <a:p>
            <a:pPr marL="818342" lvl="1" indent="-342900">
              <a:buFont typeface="Wingdings" panose="05000000000000000000" pitchFamily="2" charset="2"/>
              <a:buChar char="p"/>
            </a:pPr>
            <a:r>
              <a:rPr lang="zh-CN" altLang="en-US" dirty="0"/>
              <a:t>类和对象的关系</a:t>
            </a:r>
            <a:r>
              <a:rPr lang="en-US" altLang="zh-CN" dirty="0"/>
              <a:t>: </a:t>
            </a:r>
            <a:r>
              <a:rPr lang="zh-CN" altLang="en-US" dirty="0">
                <a:solidFill>
                  <a:srgbClr val="C00000"/>
                </a:solidFill>
                <a:effectLst>
                  <a:outerShdw blurRad="38100" dist="38100" dir="2700000" algn="tl">
                    <a:srgbClr val="000000">
                      <a:alpha val="43137"/>
                    </a:srgbClr>
                  </a:outerShdw>
                </a:effectLst>
              </a:rPr>
              <a:t>集合与个体</a:t>
            </a:r>
            <a:r>
              <a:rPr lang="zh-CN" altLang="en-US" dirty="0"/>
              <a:t>。</a:t>
            </a:r>
            <a:endParaRPr lang="en-US" altLang="zh-CN" dirty="0"/>
          </a:p>
          <a:p>
            <a:pPr marL="818342" lvl="1" indent="-342900">
              <a:buFont typeface="Wingdings" panose="05000000000000000000" pitchFamily="2" charset="2"/>
              <a:buChar char="p"/>
            </a:pPr>
            <a:r>
              <a:rPr lang="zh-CN" altLang="en-US" dirty="0"/>
              <a:t>中国人：姚明。动物：狗。狗：哈士奇</a:t>
            </a:r>
            <a:endParaRPr lang="en-US" altLang="zh-CN" dirty="0"/>
          </a:p>
        </p:txBody>
      </p:sp>
      <p:pic>
        <p:nvPicPr>
          <p:cNvPr id="2" name="Picture 2" descr="Adopt-A-Cat Month® - American Humane - American Humane">
            <a:extLst>
              <a:ext uri="{FF2B5EF4-FFF2-40B4-BE49-F238E27FC236}">
                <a16:creationId xmlns:a16="http://schemas.microsoft.com/office/drawing/2014/main" id="{6A2B3BBA-42BB-4EA5-A3FC-7B486C99B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824" y="1540959"/>
            <a:ext cx="2952328" cy="16380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FAC0E2-28E0-4350-9D20-BAADE4C28EB2}"/>
              </a:ext>
            </a:extLst>
          </p:cNvPr>
          <p:cNvSpPr txBox="1"/>
          <p:nvPr/>
        </p:nvSpPr>
        <p:spPr>
          <a:xfrm>
            <a:off x="5046392" y="2012984"/>
            <a:ext cx="4059729" cy="688202"/>
          </a:xfrm>
          <a:prstGeom prst="rect">
            <a:avLst/>
          </a:prstGeom>
          <a:noFill/>
        </p:spPr>
        <p:txBody>
          <a:bodyPr wrap="square">
            <a:spAutoFit/>
          </a:bodyPr>
          <a:lstStyle/>
          <a:p>
            <a:r>
              <a:rPr lang="zh-CN" altLang="en-US" dirty="0"/>
              <a:t>物以类聚，人以群分</a:t>
            </a:r>
            <a:endParaRPr lang="en-US" altLang="zh-CN" dirty="0"/>
          </a:p>
          <a:p>
            <a:r>
              <a:rPr lang="zh-CN" altLang="en-US" sz="2000" b="1" dirty="0">
                <a:solidFill>
                  <a:srgbClr val="C00000"/>
                </a:solidFill>
              </a:rPr>
              <a:t>类</a:t>
            </a:r>
            <a:r>
              <a:rPr lang="en-US" altLang="zh-CN" sz="2000" b="1" dirty="0">
                <a:solidFill>
                  <a:srgbClr val="C00000"/>
                </a:solidFill>
              </a:rPr>
              <a:t>class</a:t>
            </a:r>
            <a:r>
              <a:rPr lang="zh-CN" altLang="en-US" sz="2000" b="1" dirty="0">
                <a:solidFill>
                  <a:srgbClr val="C00000"/>
                </a:solidFill>
              </a:rPr>
              <a:t>，对象</a:t>
            </a:r>
            <a:r>
              <a:rPr lang="en-US" altLang="zh-CN" sz="2000" b="1" dirty="0">
                <a:solidFill>
                  <a:srgbClr val="C00000"/>
                </a:solidFill>
              </a:rPr>
              <a:t>object</a:t>
            </a:r>
            <a:r>
              <a:rPr lang="zh-CN" altLang="en-US" sz="2000" b="1" dirty="0">
                <a:solidFill>
                  <a:srgbClr val="C00000"/>
                </a:solidFill>
              </a:rPr>
              <a:t>，实例</a:t>
            </a:r>
            <a:r>
              <a:rPr lang="en-US" altLang="zh-CN" sz="2000" b="1" dirty="0">
                <a:solidFill>
                  <a:srgbClr val="C00000"/>
                </a:solidFill>
              </a:rPr>
              <a:t>instance</a:t>
            </a:r>
          </a:p>
        </p:txBody>
      </p:sp>
      <p:sp>
        <p:nvSpPr>
          <p:cNvPr id="3" name="Rectangle 2">
            <a:extLst>
              <a:ext uri="{FF2B5EF4-FFF2-40B4-BE49-F238E27FC236}">
                <a16:creationId xmlns:a16="http://schemas.microsoft.com/office/drawing/2014/main" id="{6DDC8118-6834-4E71-960E-A9867BEFF731}"/>
              </a:ext>
            </a:extLst>
          </p:cNvPr>
          <p:cNvSpPr/>
          <p:nvPr/>
        </p:nvSpPr>
        <p:spPr>
          <a:xfrm>
            <a:off x="6469360" y="5758051"/>
            <a:ext cx="2808312" cy="44163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a:solidFill>
                  <a:srgbClr val="C00000"/>
                </a:solidFill>
              </a:rPr>
              <a:t>类：打包封装 数据</a:t>
            </a:r>
            <a:r>
              <a:rPr lang="en-US" altLang="zh-CN" sz="1800" b="1" dirty="0">
                <a:solidFill>
                  <a:srgbClr val="C00000"/>
                </a:solidFill>
              </a:rPr>
              <a:t>+</a:t>
            </a:r>
            <a:r>
              <a:rPr lang="zh-CN" altLang="en-US" sz="1800" b="1" dirty="0">
                <a:solidFill>
                  <a:srgbClr val="C00000"/>
                </a:solidFill>
              </a:rPr>
              <a:t>函数</a:t>
            </a:r>
            <a:endParaRPr lang="en-US" sz="1800" b="1" dirty="0">
              <a:solidFill>
                <a:srgbClr val="C00000"/>
              </a:solidFill>
            </a:endParaRPr>
          </a:p>
        </p:txBody>
      </p:sp>
    </p:spTree>
    <p:extLst>
      <p:ext uri="{BB962C8B-B14F-4D97-AF65-F5344CB8AC3E}">
        <p14:creationId xmlns:p14="http://schemas.microsoft.com/office/powerpoint/2010/main" val="3483185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046574" cy="621837"/>
          </a:xfrm>
          <a:prstGeom prst="rect">
            <a:avLst/>
          </a:prstGeom>
          <a:noFill/>
        </p:spPr>
        <p:txBody>
          <a:bodyPr wrap="none" rtlCol="0">
            <a:spAutoFit/>
          </a:bodyPr>
          <a:lstStyle/>
          <a:p>
            <a:r>
              <a:rPr lang="en-US" altLang="zh-CN" sz="3441" dirty="0" err="1">
                <a:solidFill>
                  <a:schemeClr val="accent2">
                    <a:lumMod val="75000"/>
                  </a:schemeClr>
                </a:solidFill>
              </a:rPr>
              <a:t>repr</a:t>
            </a:r>
            <a:r>
              <a:rPr lang="en-US" altLang="zh-CN" sz="3441" dirty="0">
                <a:solidFill>
                  <a:schemeClr val="accent2">
                    <a:lumMod val="75000"/>
                  </a:schemeClr>
                </a:solidFill>
              </a:rPr>
              <a:t>():</a:t>
            </a:r>
            <a:r>
              <a:rPr lang="zh-CN" altLang="en-US" sz="3441" dirty="0">
                <a:solidFill>
                  <a:schemeClr val="accent2">
                    <a:lumMod val="75000"/>
                  </a:schemeClr>
                </a:solidFill>
              </a:rPr>
              <a:t> </a:t>
            </a:r>
            <a:r>
              <a:rPr lang="en-US" sz="3441" dirty="0">
                <a:solidFill>
                  <a:schemeClr val="accent2">
                    <a:lumMod val="75000"/>
                  </a:schemeClr>
                </a:solidFill>
              </a:rPr>
              <a:t>__</a:t>
            </a:r>
            <a:r>
              <a:rPr lang="en-US" sz="3441" dirty="0" err="1">
                <a:solidFill>
                  <a:schemeClr val="accent2">
                    <a:lumMod val="75000"/>
                  </a:schemeClr>
                </a:solidFill>
              </a:rPr>
              <a:t>repr</a:t>
            </a:r>
            <a:r>
              <a:rPr lang="en-US" sz="3441">
                <a:solidFill>
                  <a:schemeClr val="accent2">
                    <a:lumMod val="75000"/>
                  </a:schemeClr>
                </a:solidFill>
              </a:rPr>
              <a:t>__(), </a:t>
            </a:r>
            <a:r>
              <a:rPr lang="en-US" altLang="zh-CN" sz="3441">
                <a:solidFill>
                  <a:schemeClr val="accent2">
                    <a:lumMod val="75000"/>
                  </a:schemeClr>
                </a:solidFill>
              </a:rPr>
              <a:t>__str__()</a:t>
            </a:r>
            <a:endParaRPr lang="en-US" sz="3441" dirty="0">
              <a:solidFill>
                <a:schemeClr val="accent2">
                  <a:lumMod val="75000"/>
                </a:schemeClr>
              </a:solidFill>
            </a:endParaRPr>
          </a:p>
        </p:txBody>
      </p:sp>
      <p:sp>
        <p:nvSpPr>
          <p:cNvPr id="3" name="Rectangle 2">
            <a:extLst>
              <a:ext uri="{FF2B5EF4-FFF2-40B4-BE49-F238E27FC236}">
                <a16:creationId xmlns:a16="http://schemas.microsoft.com/office/drawing/2014/main" id="{9EBFBA2C-008F-4DAF-BA19-31C4AF44F265}"/>
              </a:ext>
            </a:extLst>
          </p:cNvPr>
          <p:cNvSpPr/>
          <p:nvPr/>
        </p:nvSpPr>
        <p:spPr>
          <a:xfrm>
            <a:off x="708720" y="1360041"/>
            <a:ext cx="8784976" cy="2973250"/>
          </a:xfrm>
          <a:prstGeom prst="rect">
            <a:avLst/>
          </a:prstGeom>
        </p:spPr>
        <p:txBody>
          <a:bodyPr wrap="square">
            <a:spAutoFit/>
          </a:bodyPr>
          <a:lstStyle/>
          <a:p>
            <a:pPr marL="342900" indent="-342900">
              <a:buFont typeface="Wingdings" panose="05000000000000000000" pitchFamily="2" charset="2"/>
              <a:buChar char="p"/>
            </a:pPr>
            <a:r>
              <a:rPr lang="en-US" altLang="zh-CN" dirty="0"/>
              <a:t>__str__() inside class X will be used for print(x)</a:t>
            </a:r>
          </a:p>
          <a:p>
            <a:pPr marL="342900" indent="-342900">
              <a:buFont typeface="Wingdings" panose="05000000000000000000" pitchFamily="2" charset="2"/>
              <a:buChar char="p"/>
            </a:pPr>
            <a:r>
              <a:rPr lang="en-US" altLang="zh-CN" dirty="0"/>
              <a:t>__</a:t>
            </a:r>
            <a:r>
              <a:rPr lang="en-US" altLang="zh-CN" dirty="0" err="1"/>
              <a:t>repr</a:t>
            </a:r>
            <a:r>
              <a:rPr lang="en-US" altLang="zh-CN" dirty="0"/>
              <a:t>(object)__: Called by the </a:t>
            </a:r>
            <a:r>
              <a:rPr lang="en-US" altLang="zh-CN" dirty="0" err="1"/>
              <a:t>repr</a:t>
            </a:r>
            <a:r>
              <a:rPr lang="en-US" altLang="zh-CN" dirty="0"/>
              <a:t>() built-in function and by string conversions (reverse quotes) to compute the “official” string representation of an object</a:t>
            </a:r>
          </a:p>
          <a:p>
            <a:pPr marL="818342" lvl="1" indent="-342900">
              <a:buFont typeface="Wingdings" panose="05000000000000000000" pitchFamily="2" charset="2"/>
              <a:buChar char="p"/>
            </a:pPr>
            <a:r>
              <a:rPr lang="en-US" altLang="zh-CN" dirty="0"/>
              <a:t>This is typically used for debugging, so it is important that the representation is information-rich and unambiguous.</a:t>
            </a:r>
          </a:p>
          <a:p>
            <a:pPr marL="818342" lvl="1" indent="-342900">
              <a:buFont typeface="Wingdings" panose="05000000000000000000" pitchFamily="2" charset="2"/>
              <a:buChar char="p"/>
            </a:pPr>
            <a:r>
              <a:rPr lang="en-US" dirty="0"/>
              <a:t>In short, the goal of __</a:t>
            </a:r>
            <a:r>
              <a:rPr lang="en-US" dirty="0" err="1"/>
              <a:t>repr</a:t>
            </a:r>
            <a:r>
              <a:rPr lang="en-US" dirty="0"/>
              <a:t>__ is to be unambiguous and __str__ is to be readable.</a:t>
            </a:r>
          </a:p>
          <a:p>
            <a:pPr marL="342900" indent="-342900">
              <a:buFont typeface="Wingdings" panose="05000000000000000000" pitchFamily="2" charset="2"/>
              <a:buChar char="p"/>
            </a:pPr>
            <a:r>
              <a:rPr lang="zh-CN" altLang="en-US" dirty="0"/>
              <a:t>如果没有定义</a:t>
            </a:r>
            <a:r>
              <a:rPr lang="en-US" altLang="zh-CN" dirty="0"/>
              <a:t>__str__, </a:t>
            </a:r>
            <a:r>
              <a:rPr lang="zh-CN" altLang="en-US" dirty="0"/>
              <a:t>将自动使用</a:t>
            </a:r>
            <a:r>
              <a:rPr lang="en-US" altLang="zh-CN" dirty="0"/>
              <a:t>__</a:t>
            </a:r>
            <a:r>
              <a:rPr lang="en-US" altLang="zh-CN" dirty="0" err="1"/>
              <a:t>repr</a:t>
            </a:r>
            <a:r>
              <a:rPr lang="en-US" altLang="zh-CN" dirty="0"/>
              <a:t>__</a:t>
            </a:r>
          </a:p>
          <a:p>
            <a:pPr marL="342900" indent="-342900">
              <a:buFont typeface="Wingdings" panose="05000000000000000000" pitchFamily="2" charset="2"/>
              <a:buChar char="p"/>
            </a:pPr>
            <a:r>
              <a:rPr lang="en-US" dirty="0"/>
              <a:t>My rule of thumb: “__</a:t>
            </a:r>
            <a:r>
              <a:rPr lang="en-US" dirty="0" err="1"/>
              <a:t>repr</a:t>
            </a:r>
            <a:r>
              <a:rPr lang="en-US" dirty="0"/>
              <a:t>__ is for developers, __str__ is for customers.”</a:t>
            </a:r>
          </a:p>
          <a:p>
            <a:pPr marL="818342" lvl="1" indent="-342900">
              <a:buFont typeface="Wingdings" panose="05000000000000000000" pitchFamily="2" charset="2"/>
              <a:buChar char="p"/>
            </a:pPr>
            <a:r>
              <a:rPr lang="en-US" dirty="0"/>
              <a:t>__</a:t>
            </a:r>
            <a:r>
              <a:rPr lang="en-US" dirty="0" err="1"/>
              <a:t>repr</a:t>
            </a:r>
            <a:r>
              <a:rPr lang="en-US" dirty="0"/>
              <a:t>__</a:t>
            </a:r>
            <a:r>
              <a:rPr lang="zh-CN" altLang="en-US" dirty="0"/>
              <a:t>比</a:t>
            </a:r>
            <a:r>
              <a:rPr lang="en-US" altLang="zh-CN" dirty="0"/>
              <a:t>__str__</a:t>
            </a:r>
            <a:r>
              <a:rPr lang="zh-CN" altLang="en-US" dirty="0"/>
              <a:t>包含更多的信息</a:t>
            </a:r>
            <a:endParaRPr lang="en-US" dirty="0"/>
          </a:p>
        </p:txBody>
      </p:sp>
      <p:pic>
        <p:nvPicPr>
          <p:cNvPr id="7" name="Picture 6" descr="Text&#10;&#10;Description automatically generated">
            <a:extLst>
              <a:ext uri="{FF2B5EF4-FFF2-40B4-BE49-F238E27FC236}">
                <a16:creationId xmlns:a16="http://schemas.microsoft.com/office/drawing/2014/main" id="{A0E6330D-7172-42C6-903A-1C6DC3B1B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28" y="4491871"/>
            <a:ext cx="2686050" cy="2143125"/>
          </a:xfrm>
          <a:prstGeom prst="rect">
            <a:avLst/>
          </a:prstGeom>
        </p:spPr>
      </p:pic>
      <p:pic>
        <p:nvPicPr>
          <p:cNvPr id="11" name="Picture 10" descr="Text&#10;&#10;Description automatically generated">
            <a:extLst>
              <a:ext uri="{FF2B5EF4-FFF2-40B4-BE49-F238E27FC236}">
                <a16:creationId xmlns:a16="http://schemas.microsoft.com/office/drawing/2014/main" id="{6C4F0B21-1991-4457-B5D7-69C57399E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965" y="4491871"/>
            <a:ext cx="3333750" cy="676275"/>
          </a:xfrm>
          <a:prstGeom prst="rect">
            <a:avLst/>
          </a:prstGeom>
        </p:spPr>
      </p:pic>
      <p:sp>
        <p:nvSpPr>
          <p:cNvPr id="13" name="TextBox 12">
            <a:extLst>
              <a:ext uri="{FF2B5EF4-FFF2-40B4-BE49-F238E27FC236}">
                <a16:creationId xmlns:a16="http://schemas.microsoft.com/office/drawing/2014/main" id="{9BC91A4B-49F0-4477-87B3-D35CE81428AD}"/>
              </a:ext>
            </a:extLst>
          </p:cNvPr>
          <p:cNvSpPr txBox="1"/>
          <p:nvPr/>
        </p:nvSpPr>
        <p:spPr>
          <a:xfrm>
            <a:off x="5251197" y="5373220"/>
            <a:ext cx="3431286" cy="380425"/>
          </a:xfrm>
          <a:prstGeom prst="rect">
            <a:avLst/>
          </a:prstGeom>
          <a:noFill/>
          <a:ln w="19050">
            <a:solidFill>
              <a:srgbClr val="7030A0"/>
            </a:solidFill>
          </a:ln>
        </p:spPr>
        <p:txBody>
          <a:bodyPr wrap="square" rtlCol="0">
            <a:spAutoFit/>
          </a:bodyPr>
          <a:lstStyle/>
          <a:p>
            <a:r>
              <a:rPr lang="en-US" altLang="zh-CN" dirty="0" err="1">
                <a:solidFill>
                  <a:srgbClr val="C00000"/>
                </a:solidFill>
              </a:rPr>
              <a:t>Repr</a:t>
            </a:r>
            <a:r>
              <a:rPr lang="zh-CN" altLang="en-US" dirty="0">
                <a:solidFill>
                  <a:srgbClr val="C00000"/>
                </a:solidFill>
              </a:rPr>
              <a:t>：</a:t>
            </a:r>
            <a:r>
              <a:rPr lang="en-US" altLang="zh-CN" dirty="0">
                <a:solidFill>
                  <a:srgbClr val="C00000"/>
                </a:solidFill>
              </a:rPr>
              <a:t>reproduce,</a:t>
            </a:r>
            <a:r>
              <a:rPr lang="zh-CN" altLang="en-US" dirty="0">
                <a:solidFill>
                  <a:srgbClr val="C00000"/>
                </a:solidFill>
              </a:rPr>
              <a:t>包含更多信息</a:t>
            </a:r>
            <a:endParaRPr lang="en-US" altLang="zh-CN" dirty="0">
              <a:solidFill>
                <a:srgbClr val="C00000"/>
              </a:solidFill>
            </a:endParaRPr>
          </a:p>
        </p:txBody>
      </p:sp>
      <p:sp>
        <p:nvSpPr>
          <p:cNvPr id="15" name="TextBox 14">
            <a:extLst>
              <a:ext uri="{FF2B5EF4-FFF2-40B4-BE49-F238E27FC236}">
                <a16:creationId xmlns:a16="http://schemas.microsoft.com/office/drawing/2014/main" id="{90352DE5-8F0F-4EBA-9EAD-CF7A669C417E}"/>
              </a:ext>
            </a:extLst>
          </p:cNvPr>
          <p:cNvSpPr txBox="1"/>
          <p:nvPr/>
        </p:nvSpPr>
        <p:spPr>
          <a:xfrm>
            <a:off x="4416684" y="6173331"/>
            <a:ext cx="5100312" cy="461665"/>
          </a:xfrm>
          <a:prstGeom prst="rect">
            <a:avLst/>
          </a:prstGeom>
          <a:noFill/>
          <a:ln w="19050">
            <a:solidFill>
              <a:srgbClr val="7030A0"/>
            </a:solidFill>
          </a:ln>
        </p:spPr>
        <p:txBody>
          <a:bodyPr wrap="square">
            <a:spAutoFit/>
          </a:bodyPr>
          <a:lstStyle/>
          <a:p>
            <a:r>
              <a:rPr lang="zh-CN" altLang="en-US" sz="1200" dirty="0"/>
              <a:t>https://stackoverflow.com/questions/1436703/difference-between-str-and-repr</a:t>
            </a:r>
            <a:endParaRPr lang="en-US" altLang="zh-CN" sz="1200" dirty="0"/>
          </a:p>
          <a:p>
            <a:r>
              <a:rPr lang="en-US" altLang="zh-CN" sz="1200" dirty="0"/>
              <a:t>https://docs.python.org/3.8/reference/datamodel.html</a:t>
            </a:r>
            <a:endParaRPr lang="zh-CN" altLang="en-US" sz="1200" dirty="0"/>
          </a:p>
        </p:txBody>
      </p:sp>
    </p:spTree>
    <p:extLst>
      <p:ext uri="{BB962C8B-B14F-4D97-AF65-F5344CB8AC3E}">
        <p14:creationId xmlns:p14="http://schemas.microsoft.com/office/powerpoint/2010/main" val="924100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699504" cy="621837"/>
          </a:xfrm>
          <a:prstGeom prst="rect">
            <a:avLst/>
          </a:prstGeom>
          <a:noFill/>
        </p:spPr>
        <p:txBody>
          <a:bodyPr wrap="none" rtlCol="0">
            <a:spAutoFit/>
          </a:bodyPr>
          <a:lstStyle/>
          <a:p>
            <a:r>
              <a:rPr lang="en-US" altLang="zh-CN" sz="3441" dirty="0">
                <a:solidFill>
                  <a:schemeClr val="accent2">
                    <a:lumMod val="75000"/>
                  </a:schemeClr>
                </a:solidFill>
              </a:rPr>
              <a:t>Example</a:t>
            </a:r>
            <a:endParaRPr lang="en-US" sz="3441" dirty="0">
              <a:solidFill>
                <a:schemeClr val="accent2">
                  <a:lumMod val="75000"/>
                </a:schemeClr>
              </a:solidFill>
            </a:endParaRPr>
          </a:p>
        </p:txBody>
      </p:sp>
      <p:sp>
        <p:nvSpPr>
          <p:cNvPr id="2" name="Rectangle 1">
            <a:extLst>
              <a:ext uri="{FF2B5EF4-FFF2-40B4-BE49-F238E27FC236}">
                <a16:creationId xmlns:a16="http://schemas.microsoft.com/office/drawing/2014/main" id="{483BF396-6D90-40BB-A83A-D7DCBE0CC170}"/>
              </a:ext>
            </a:extLst>
          </p:cNvPr>
          <p:cNvSpPr/>
          <p:nvPr/>
        </p:nvSpPr>
        <p:spPr>
          <a:xfrm>
            <a:off x="636712" y="1360041"/>
            <a:ext cx="9145016" cy="2397066"/>
          </a:xfrm>
          <a:prstGeom prst="rect">
            <a:avLst/>
          </a:prstGeom>
        </p:spPr>
        <p:txBody>
          <a:bodyPr wrap="square">
            <a:spAutoFit/>
          </a:bodyPr>
          <a:lstStyle/>
          <a:p>
            <a:pPr marL="342900" indent="-342900">
              <a:buFont typeface="Wingdings" panose="05000000000000000000" pitchFamily="2" charset="2"/>
              <a:buChar char="p"/>
            </a:pPr>
            <a:r>
              <a:rPr lang="en-US" altLang="zh-CN" dirty="0"/>
              <a:t>Triangle</a:t>
            </a:r>
          </a:p>
          <a:p>
            <a:pPr marL="342900" indent="-342900">
              <a:buFont typeface="Wingdings" panose="05000000000000000000" pitchFamily="2" charset="2"/>
              <a:buChar char="p"/>
            </a:pPr>
            <a:r>
              <a:rPr lang="en-US" altLang="zh-CN" dirty="0"/>
              <a:t>Vector</a:t>
            </a:r>
          </a:p>
          <a:p>
            <a:pPr marL="342900" indent="-342900">
              <a:buFont typeface="Wingdings" panose="05000000000000000000" pitchFamily="2" charset="2"/>
              <a:buChar char="p"/>
            </a:pPr>
            <a:r>
              <a:rPr lang="en-US" altLang="zh-CN" dirty="0"/>
              <a:t>Point2D</a:t>
            </a:r>
          </a:p>
          <a:p>
            <a:pPr marL="342900" indent="-342900">
              <a:buFont typeface="Wingdings" panose="05000000000000000000" pitchFamily="2" charset="2"/>
              <a:buChar char="p"/>
            </a:pPr>
            <a:r>
              <a:rPr lang="en-US" altLang="zh-CN" dirty="0" err="1"/>
              <a:t>nDPoint</a:t>
            </a:r>
            <a:endParaRPr lang="en-US" altLang="zh-CN" dirty="0"/>
          </a:p>
          <a:p>
            <a:pPr marL="342900" indent="-342900">
              <a:buFont typeface="Wingdings" panose="05000000000000000000" pitchFamily="2" charset="2"/>
              <a:buChar char="p"/>
            </a:pPr>
            <a:r>
              <a:rPr lang="en-US" altLang="zh-CN" dirty="0" err="1"/>
              <a:t>ComplexNumber</a:t>
            </a:r>
            <a:endParaRPr lang="en-US" altLang="zh-CN" dirty="0"/>
          </a:p>
          <a:p>
            <a:pPr marL="342900" indent="-342900">
              <a:buFont typeface="Wingdings" panose="05000000000000000000" pitchFamily="2" charset="2"/>
              <a:buChar char="p"/>
            </a:pPr>
            <a:r>
              <a:rPr lang="en-US" altLang="zh-CN" dirty="0"/>
              <a:t>Happy Number</a:t>
            </a:r>
          </a:p>
          <a:p>
            <a:pPr marL="342900" indent="-342900">
              <a:buFont typeface="Wingdings" panose="05000000000000000000" pitchFamily="2" charset="2"/>
              <a:buChar char="p"/>
            </a:pPr>
            <a:r>
              <a:rPr lang="en-US" altLang="zh-CN" dirty="0"/>
              <a:t>Isomorphic String</a:t>
            </a:r>
          </a:p>
          <a:p>
            <a:r>
              <a:rPr lang="zh-CN" altLang="en-US" dirty="0"/>
              <a:t>体会</a:t>
            </a:r>
            <a:r>
              <a:rPr lang="en-US" altLang="zh-CN" dirty="0"/>
              <a:t>class</a:t>
            </a:r>
            <a:r>
              <a:rPr lang="zh-CN" altLang="en-US" dirty="0"/>
              <a:t>的</a:t>
            </a:r>
            <a:r>
              <a:rPr lang="zh-CN" altLang="en-US"/>
              <a:t>优点：代码界限清晰，互相不干扰；接口统一，配合方便</a:t>
            </a:r>
            <a:endParaRPr lang="en-US" dirty="0"/>
          </a:p>
        </p:txBody>
      </p:sp>
    </p:spTree>
    <p:extLst>
      <p:ext uri="{BB962C8B-B14F-4D97-AF65-F5344CB8AC3E}">
        <p14:creationId xmlns:p14="http://schemas.microsoft.com/office/powerpoint/2010/main" val="4147099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635063" cy="621837"/>
          </a:xfrm>
          <a:prstGeom prst="rect">
            <a:avLst/>
          </a:prstGeom>
          <a:noFill/>
        </p:spPr>
        <p:txBody>
          <a:bodyPr wrap="none" rtlCol="0">
            <a:spAutoFit/>
          </a:bodyPr>
          <a:lstStyle/>
          <a:p>
            <a:r>
              <a:rPr lang="en-US" sz="3441" dirty="0">
                <a:solidFill>
                  <a:schemeClr val="accent2">
                    <a:lumMod val="75000"/>
                  </a:schemeClr>
                </a:solidFill>
              </a:rPr>
              <a:t>Reading</a:t>
            </a:r>
          </a:p>
        </p:txBody>
      </p:sp>
      <p:sp>
        <p:nvSpPr>
          <p:cNvPr id="7" name="TextBox 6">
            <a:extLst>
              <a:ext uri="{FF2B5EF4-FFF2-40B4-BE49-F238E27FC236}">
                <a16:creationId xmlns:a16="http://schemas.microsoft.com/office/drawing/2014/main" id="{BE851B7D-E314-4958-B0F6-4F91E80D51F2}"/>
              </a:ext>
            </a:extLst>
          </p:cNvPr>
          <p:cNvSpPr txBox="1"/>
          <p:nvPr/>
        </p:nvSpPr>
        <p:spPr>
          <a:xfrm>
            <a:off x="868368" y="1864097"/>
            <a:ext cx="8697336" cy="1631216"/>
          </a:xfrm>
          <a:prstGeom prst="rect">
            <a:avLst/>
          </a:prstGeom>
          <a:noFill/>
        </p:spPr>
        <p:txBody>
          <a:bodyPr wrap="square">
            <a:spAutoFit/>
          </a:bodyPr>
          <a:lstStyle/>
          <a:p>
            <a:r>
              <a:rPr lang="en-US" altLang="zh-CN" sz="2000" i="0" dirty="0">
                <a:solidFill>
                  <a:srgbClr val="000000"/>
                </a:solidFill>
                <a:effectLst/>
              </a:rPr>
              <a:t>Learning Python: </a:t>
            </a:r>
            <a:r>
              <a:rPr lang="en-US" altLang="zh-CN" sz="2000" dirty="0">
                <a:solidFill>
                  <a:srgbClr val="C00000"/>
                </a:solidFill>
              </a:rPr>
              <a:t>Part VI.</a:t>
            </a:r>
            <a:r>
              <a:rPr lang="zh-CN" altLang="en-US" sz="2000" dirty="0">
                <a:solidFill>
                  <a:srgbClr val="C00000"/>
                </a:solidFill>
              </a:rPr>
              <a:t> </a:t>
            </a:r>
            <a:r>
              <a:rPr lang="en-US" altLang="zh-CN" sz="2000" dirty="0">
                <a:solidFill>
                  <a:srgbClr val="C00000"/>
                </a:solidFill>
              </a:rPr>
              <a:t>Class</a:t>
            </a:r>
            <a:r>
              <a:rPr lang="zh-CN" altLang="en-US" sz="2000" dirty="0">
                <a:solidFill>
                  <a:srgbClr val="C00000"/>
                </a:solidFill>
              </a:rPr>
              <a:t> </a:t>
            </a:r>
            <a:r>
              <a:rPr lang="en-US" altLang="zh-CN" sz="2000" dirty="0">
                <a:solidFill>
                  <a:srgbClr val="C00000"/>
                </a:solidFill>
              </a:rPr>
              <a:t>and</a:t>
            </a:r>
            <a:r>
              <a:rPr lang="zh-CN" altLang="en-US" sz="2000" dirty="0">
                <a:solidFill>
                  <a:srgbClr val="C00000"/>
                </a:solidFill>
              </a:rPr>
              <a:t> </a:t>
            </a:r>
            <a:r>
              <a:rPr lang="en-US" altLang="zh-CN" sz="2000" dirty="0">
                <a:solidFill>
                  <a:srgbClr val="C00000"/>
                </a:solidFill>
              </a:rPr>
              <a:t>OOP</a:t>
            </a:r>
          </a:p>
          <a:p>
            <a:pPr marL="342900" indent="-342900">
              <a:buFont typeface="Wingdings" panose="05000000000000000000" pitchFamily="2" charset="2"/>
              <a:buChar char="n"/>
            </a:pPr>
            <a:r>
              <a:rPr lang="en-US" altLang="zh-CN" sz="2000" dirty="0">
                <a:solidFill>
                  <a:srgbClr val="000000"/>
                </a:solidFill>
              </a:rPr>
              <a:t>[]</a:t>
            </a:r>
          </a:p>
          <a:p>
            <a:pPr marL="342900" indent="-342900">
              <a:buFont typeface="Wingdings" panose="05000000000000000000" pitchFamily="2" charset="2"/>
              <a:buChar char="n"/>
            </a:pPr>
            <a:r>
              <a:rPr lang="en-US" altLang="zh-CN" sz="2000" dirty="0">
                <a:solidFill>
                  <a:srgbClr val="000000"/>
                </a:solidFill>
              </a:rPr>
              <a:t>for</a:t>
            </a:r>
          </a:p>
          <a:p>
            <a:pPr marL="342900" indent="-342900">
              <a:buFont typeface="Wingdings" panose="05000000000000000000" pitchFamily="2" charset="2"/>
              <a:buChar char="n"/>
            </a:pPr>
            <a:r>
              <a:rPr lang="en-US" altLang="zh-CN" sz="2000" dirty="0">
                <a:solidFill>
                  <a:srgbClr val="000000"/>
                </a:solidFill>
              </a:rPr>
              <a:t>……</a:t>
            </a:r>
          </a:p>
          <a:p>
            <a:pPr marL="342900" indent="-342900">
              <a:buFont typeface="Wingdings" panose="05000000000000000000" pitchFamily="2" charset="2"/>
              <a:buChar char="n"/>
            </a:pPr>
            <a:r>
              <a:rPr lang="en-US" altLang="zh-CN" sz="2000" dirty="0">
                <a:solidFill>
                  <a:srgbClr val="000000"/>
                </a:solidFill>
              </a:rPr>
              <a:t>Super() P. 1403</a:t>
            </a:r>
          </a:p>
        </p:txBody>
      </p:sp>
      <p:sp>
        <p:nvSpPr>
          <p:cNvPr id="5" name="TextBox 4">
            <a:extLst>
              <a:ext uri="{FF2B5EF4-FFF2-40B4-BE49-F238E27FC236}">
                <a16:creationId xmlns:a16="http://schemas.microsoft.com/office/drawing/2014/main" id="{A163F895-C303-4A0C-B445-068DD4325155}"/>
              </a:ext>
            </a:extLst>
          </p:cNvPr>
          <p:cNvSpPr txBox="1"/>
          <p:nvPr/>
        </p:nvSpPr>
        <p:spPr>
          <a:xfrm>
            <a:off x="2514600" y="3736305"/>
            <a:ext cx="5029200" cy="1323439"/>
          </a:xfrm>
          <a:prstGeom prst="rect">
            <a:avLst/>
          </a:prstGeom>
          <a:noFill/>
        </p:spPr>
        <p:txBody>
          <a:bodyPr wrap="square">
            <a:spAutoFit/>
          </a:bodyPr>
          <a:lstStyle/>
          <a:p>
            <a:pPr algn="ctr"/>
            <a:r>
              <a:rPr lang="zh-CN" altLang="en-US" sz="4000" dirty="0">
                <a:solidFill>
                  <a:srgbClr val="C00000"/>
                </a:solidFill>
              </a:rPr>
              <a:t>不需要死记，要用的时候再翻看手册</a:t>
            </a:r>
            <a:endParaRPr lang="en-US" altLang="zh-CN" sz="4000" dirty="0">
              <a:solidFill>
                <a:srgbClr val="C00000"/>
              </a:solidFill>
            </a:endParaRPr>
          </a:p>
        </p:txBody>
      </p:sp>
    </p:spTree>
    <p:extLst>
      <p:ext uri="{BB962C8B-B14F-4D97-AF65-F5344CB8AC3E}">
        <p14:creationId xmlns:p14="http://schemas.microsoft.com/office/powerpoint/2010/main" val="110460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872838" cy="621837"/>
          </a:xfrm>
          <a:prstGeom prst="rect">
            <a:avLst/>
          </a:prstGeom>
          <a:noFill/>
        </p:spPr>
        <p:txBody>
          <a:bodyPr wrap="none" rtlCol="0">
            <a:spAutoFit/>
          </a:bodyPr>
          <a:lstStyle/>
          <a:p>
            <a:r>
              <a:rPr lang="en-US" sz="3441" dirty="0">
                <a:solidFill>
                  <a:schemeClr val="accent2">
                    <a:lumMod val="75000"/>
                  </a:schemeClr>
                </a:solidFill>
              </a:rPr>
              <a:t>Class and </a:t>
            </a:r>
            <a:r>
              <a:rPr lang="en-US" altLang="zh-CN" sz="3441" dirty="0">
                <a:solidFill>
                  <a:schemeClr val="accent2">
                    <a:lumMod val="75000"/>
                  </a:schemeClr>
                </a:solidFill>
              </a:rPr>
              <a:t>Type</a:t>
            </a:r>
            <a:endParaRPr lang="en-US" sz="3441" dirty="0">
              <a:solidFill>
                <a:schemeClr val="accent2">
                  <a:lumMod val="75000"/>
                </a:schemeClr>
              </a:solidFill>
            </a:endParaRPr>
          </a:p>
        </p:txBody>
      </p:sp>
      <p:sp>
        <p:nvSpPr>
          <p:cNvPr id="5" name="Rectangle 4"/>
          <p:cNvSpPr/>
          <p:nvPr/>
        </p:nvSpPr>
        <p:spPr>
          <a:xfrm>
            <a:off x="780728" y="1432049"/>
            <a:ext cx="8856984" cy="1244700"/>
          </a:xfrm>
          <a:prstGeom prst="rect">
            <a:avLst/>
          </a:prstGeom>
        </p:spPr>
        <p:txBody>
          <a:bodyPr wrap="square">
            <a:spAutoFit/>
          </a:bodyPr>
          <a:lstStyle/>
          <a:p>
            <a:pPr marL="342900" indent="-342900">
              <a:buFont typeface="Wingdings" panose="05000000000000000000" pitchFamily="2" charset="2"/>
              <a:buChar char="p"/>
            </a:pPr>
            <a:r>
              <a:rPr lang="en-US" altLang="zh-CN" dirty="0"/>
              <a:t>Values have their own types</a:t>
            </a:r>
          </a:p>
          <a:p>
            <a:pPr marL="342900" indent="-342900">
              <a:buFont typeface="Wingdings" panose="05000000000000000000" pitchFamily="2" charset="2"/>
              <a:buChar char="p"/>
            </a:pPr>
            <a:r>
              <a:rPr lang="en-US" altLang="zh-CN" dirty="0"/>
              <a:t>Variables are defined by “=”: assignment expression</a:t>
            </a:r>
          </a:p>
          <a:p>
            <a:pPr marL="818342" lvl="1" indent="-342900">
              <a:buFont typeface="Wingdings" panose="05000000000000000000" pitchFamily="2" charset="2"/>
              <a:buChar char="p"/>
            </a:pPr>
            <a:r>
              <a:rPr lang="en-US" altLang="zh-CN" dirty="0"/>
              <a:t>The type of a variable could be changed in python</a:t>
            </a:r>
          </a:p>
          <a:p>
            <a:pPr marL="342900" indent="-342900">
              <a:buFont typeface="Wingdings" panose="05000000000000000000" pitchFamily="2" charset="2"/>
              <a:buChar char="p"/>
            </a:pPr>
            <a:r>
              <a:rPr lang="en-US" altLang="zh-CN" dirty="0"/>
              <a:t>Functions are also a kind of data  </a:t>
            </a:r>
          </a:p>
        </p:txBody>
      </p:sp>
      <p:pic>
        <p:nvPicPr>
          <p:cNvPr id="8" name="图片 7" descr="文本&#10;&#10;描述已自动生成">
            <a:extLst>
              <a:ext uri="{FF2B5EF4-FFF2-40B4-BE49-F238E27FC236}">
                <a16:creationId xmlns:a16="http://schemas.microsoft.com/office/drawing/2014/main" id="{B7099534-5C9B-4D66-BC07-AEE5B1F2D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36" y="2852282"/>
            <a:ext cx="3534268" cy="3610479"/>
          </a:xfrm>
          <a:prstGeom prst="rect">
            <a:avLst/>
          </a:prstGeom>
        </p:spPr>
      </p:pic>
      <p:pic>
        <p:nvPicPr>
          <p:cNvPr id="10" name="图片 9" descr="文本&#10;&#10;描述已自动生成">
            <a:extLst>
              <a:ext uri="{FF2B5EF4-FFF2-40B4-BE49-F238E27FC236}">
                <a16:creationId xmlns:a16="http://schemas.microsoft.com/office/drawing/2014/main" id="{70E1851B-B773-45D5-B26C-F78F90BC9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398" y="2826028"/>
            <a:ext cx="3077004" cy="1962424"/>
          </a:xfrm>
          <a:prstGeom prst="rect">
            <a:avLst/>
          </a:prstGeom>
        </p:spPr>
      </p:pic>
    </p:spTree>
    <p:extLst>
      <p:ext uri="{BB962C8B-B14F-4D97-AF65-F5344CB8AC3E}">
        <p14:creationId xmlns:p14="http://schemas.microsoft.com/office/powerpoint/2010/main" val="396260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769925" cy="621837"/>
          </a:xfrm>
          <a:prstGeom prst="rect">
            <a:avLst/>
          </a:prstGeom>
          <a:noFill/>
        </p:spPr>
        <p:txBody>
          <a:bodyPr wrap="none" rtlCol="0">
            <a:spAutoFit/>
          </a:bodyPr>
          <a:lstStyle/>
          <a:p>
            <a:r>
              <a:rPr lang="en-US" altLang="zh-CN" sz="3441" dirty="0">
                <a:solidFill>
                  <a:schemeClr val="accent2">
                    <a:lumMod val="75000"/>
                  </a:schemeClr>
                </a:solidFill>
              </a:rPr>
              <a:t>Keyword: c</a:t>
            </a:r>
            <a:r>
              <a:rPr lang="en-US" sz="3441" dirty="0">
                <a:solidFill>
                  <a:schemeClr val="accent2">
                    <a:lumMod val="75000"/>
                  </a:schemeClr>
                </a:solidFill>
              </a:rPr>
              <a:t>lass</a:t>
            </a:r>
          </a:p>
        </p:txBody>
      </p:sp>
      <p:sp>
        <p:nvSpPr>
          <p:cNvPr id="11" name="Rectangle 10"/>
          <p:cNvSpPr/>
          <p:nvPr/>
        </p:nvSpPr>
        <p:spPr>
          <a:xfrm>
            <a:off x="780728" y="1411306"/>
            <a:ext cx="8496944" cy="956609"/>
          </a:xfrm>
          <a:prstGeom prst="rect">
            <a:avLst/>
          </a:prstGeom>
        </p:spPr>
        <p:txBody>
          <a:bodyPr wrap="square">
            <a:spAutoFit/>
          </a:bodyPr>
          <a:lstStyle/>
          <a:p>
            <a:pPr marL="342900" indent="-342900">
              <a:buFont typeface="Wingdings" panose="05000000000000000000" pitchFamily="2" charset="2"/>
              <a:buChar char="p"/>
            </a:pPr>
            <a:r>
              <a:rPr lang="en-US" altLang="zh-CN" b="1" dirty="0">
                <a:solidFill>
                  <a:srgbClr val="C00000"/>
                </a:solidFill>
                <a:effectLst>
                  <a:outerShdw blurRad="38100" dist="38100" dir="2700000" algn="tl">
                    <a:srgbClr val="000000">
                      <a:alpha val="43137"/>
                    </a:srgbClr>
                  </a:outerShdw>
                </a:effectLst>
              </a:rPr>
              <a:t>class</a:t>
            </a:r>
            <a:r>
              <a:rPr lang="zh-CN" altLang="en-US" b="1" dirty="0">
                <a:solidFill>
                  <a:srgbClr val="C00000"/>
                </a:solidFill>
                <a:effectLst>
                  <a:outerShdw blurRad="38100" dist="38100" dir="2700000" algn="tl">
                    <a:srgbClr val="000000">
                      <a:alpha val="43137"/>
                    </a:srgbClr>
                  </a:outerShdw>
                </a:effectLst>
              </a:rPr>
              <a:t> </a:t>
            </a:r>
            <a:r>
              <a:rPr lang="en-US" altLang="zh-CN" b="1" dirty="0" err="1"/>
              <a:t>ClassName</a:t>
            </a:r>
            <a:r>
              <a:rPr lang="en-US" altLang="zh-CN" b="1" dirty="0"/>
              <a:t>:</a:t>
            </a:r>
          </a:p>
          <a:p>
            <a:r>
              <a:rPr lang="zh-CN" altLang="en-US" b="1" dirty="0"/>
              <a:t>          </a:t>
            </a:r>
            <a:r>
              <a:rPr lang="en-US" altLang="zh-CN" b="1" dirty="0"/>
              <a:t>#</a:t>
            </a:r>
            <a:r>
              <a:rPr lang="zh-CN" altLang="en-US" b="1" dirty="0"/>
              <a:t> </a:t>
            </a:r>
            <a:r>
              <a:rPr lang="en-US" altLang="zh-CN" b="1" dirty="0"/>
              <a:t>begin</a:t>
            </a:r>
            <a:r>
              <a:rPr lang="zh-CN" altLang="en-US" b="1" dirty="0"/>
              <a:t> </a:t>
            </a:r>
            <a:r>
              <a:rPr lang="en-US" altLang="zh-CN" b="1" dirty="0"/>
              <a:t>your</a:t>
            </a:r>
            <a:r>
              <a:rPr lang="zh-CN" altLang="en-US" b="1" dirty="0"/>
              <a:t> </a:t>
            </a:r>
            <a:r>
              <a:rPr lang="en-US" altLang="zh-CN" b="1" dirty="0"/>
              <a:t>code</a:t>
            </a:r>
            <a:r>
              <a:rPr lang="zh-CN" altLang="en-US" b="1" dirty="0"/>
              <a:t> </a:t>
            </a:r>
            <a:r>
              <a:rPr lang="en-US" altLang="zh-CN" b="1" dirty="0"/>
              <a:t>here</a:t>
            </a:r>
            <a:endParaRPr lang="en-US" b="1" dirty="0"/>
          </a:p>
          <a:p>
            <a:pPr marL="342900" indent="-342900">
              <a:buFont typeface="Wingdings" panose="05000000000000000000" pitchFamily="2" charset="2"/>
              <a:buChar char="p"/>
            </a:pPr>
            <a:r>
              <a:rPr lang="en-US" dirty="0"/>
              <a:t>Initialize an object: </a:t>
            </a:r>
            <a:r>
              <a:rPr lang="en-US" b="1" dirty="0">
                <a:solidFill>
                  <a:srgbClr val="C00000"/>
                </a:solidFill>
                <a:effectLst>
                  <a:outerShdw blurRad="38100" dist="38100" dir="2700000" algn="tl">
                    <a:srgbClr val="000000">
                      <a:alpha val="43137"/>
                    </a:srgbClr>
                  </a:outerShdw>
                </a:effectLst>
              </a:rPr>
              <a:t>x = </a:t>
            </a:r>
            <a:r>
              <a:rPr lang="en-US" b="1" dirty="0" err="1">
                <a:solidFill>
                  <a:srgbClr val="C00000"/>
                </a:solidFill>
                <a:effectLst>
                  <a:outerShdw blurRad="38100" dist="38100" dir="2700000" algn="tl">
                    <a:srgbClr val="000000">
                      <a:alpha val="43137"/>
                    </a:srgbClr>
                  </a:outerShdw>
                </a:effectLst>
              </a:rPr>
              <a:t>ClassName</a:t>
            </a:r>
            <a:r>
              <a:rPr lang="en-US" b="1" dirty="0">
                <a:solidFill>
                  <a:srgbClr val="C00000"/>
                </a:solidFill>
                <a:effectLst>
                  <a:outerShdw blurRad="38100" dist="38100" dir="2700000" algn="tl">
                    <a:srgbClr val="000000">
                      <a:alpha val="43137"/>
                    </a:srgbClr>
                  </a:outerShdw>
                </a:effectLst>
              </a:rPr>
              <a:t>()</a:t>
            </a:r>
          </a:p>
        </p:txBody>
      </p:sp>
      <p:sp>
        <p:nvSpPr>
          <p:cNvPr id="15" name="Rectangle 10">
            <a:extLst>
              <a:ext uri="{FF2B5EF4-FFF2-40B4-BE49-F238E27FC236}">
                <a16:creationId xmlns:a16="http://schemas.microsoft.com/office/drawing/2014/main" id="{7FA78FDC-844A-4D92-A4E1-89A73FD7DE44}"/>
              </a:ext>
            </a:extLst>
          </p:cNvPr>
          <p:cNvSpPr/>
          <p:nvPr/>
        </p:nvSpPr>
        <p:spPr>
          <a:xfrm>
            <a:off x="780728" y="4051655"/>
            <a:ext cx="8496944" cy="380425"/>
          </a:xfrm>
          <a:prstGeom prst="rect">
            <a:avLst/>
          </a:prstGeom>
        </p:spPr>
        <p:txBody>
          <a:bodyPr wrap="square">
            <a:spAutoFit/>
          </a:bodyPr>
          <a:lstStyle/>
          <a:p>
            <a:pPr marL="342900" indent="-342900">
              <a:buFont typeface="Wingdings" panose="05000000000000000000" pitchFamily="2" charset="2"/>
              <a:buChar char="p"/>
            </a:pPr>
            <a:r>
              <a:rPr lang="en-US" dirty="0"/>
              <a:t>Class Empty is the simplest class. All its details are default by python</a:t>
            </a:r>
          </a:p>
        </p:txBody>
      </p:sp>
      <p:pic>
        <p:nvPicPr>
          <p:cNvPr id="17" name="图片 16" descr="文本&#10;&#10;描述已自动生成">
            <a:extLst>
              <a:ext uri="{FF2B5EF4-FFF2-40B4-BE49-F238E27FC236}">
                <a16:creationId xmlns:a16="http://schemas.microsoft.com/office/drawing/2014/main" id="{F55A256E-C18C-4BB1-A27A-664D1383C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094" y="2440331"/>
            <a:ext cx="2171700" cy="1581150"/>
          </a:xfrm>
          <a:prstGeom prst="rect">
            <a:avLst/>
          </a:prstGeom>
        </p:spPr>
      </p:pic>
      <p:pic>
        <p:nvPicPr>
          <p:cNvPr id="19" name="图片 18" descr="文本&#10;&#10;描述已自动生成">
            <a:extLst>
              <a:ext uri="{FF2B5EF4-FFF2-40B4-BE49-F238E27FC236}">
                <a16:creationId xmlns:a16="http://schemas.microsoft.com/office/drawing/2014/main" id="{CE7D70ED-2C6B-498E-ADFF-C30F1A41A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917" y="2954681"/>
            <a:ext cx="3848100" cy="552450"/>
          </a:xfrm>
          <a:prstGeom prst="rect">
            <a:avLst/>
          </a:prstGeom>
        </p:spPr>
      </p:pic>
      <p:pic>
        <p:nvPicPr>
          <p:cNvPr id="20" name="Picture 2">
            <a:extLst>
              <a:ext uri="{FF2B5EF4-FFF2-40B4-BE49-F238E27FC236}">
                <a16:creationId xmlns:a16="http://schemas.microsoft.com/office/drawing/2014/main" id="{82C45224-84C2-4C7F-8584-9ECB77BA95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5994" y="4493688"/>
            <a:ext cx="2501900" cy="2070100"/>
          </a:xfrm>
          <a:prstGeom prst="rect">
            <a:avLst/>
          </a:prstGeom>
        </p:spPr>
      </p:pic>
      <p:pic>
        <p:nvPicPr>
          <p:cNvPr id="21" name="Picture 6">
            <a:extLst>
              <a:ext uri="{FF2B5EF4-FFF2-40B4-BE49-F238E27FC236}">
                <a16:creationId xmlns:a16="http://schemas.microsoft.com/office/drawing/2014/main" id="{D83B4F9B-8935-4C15-9B61-4804CCC173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0667" y="5248473"/>
            <a:ext cx="2006600" cy="215900"/>
          </a:xfrm>
          <a:prstGeom prst="rect">
            <a:avLst/>
          </a:prstGeom>
        </p:spPr>
      </p:pic>
    </p:spTree>
    <p:extLst>
      <p:ext uri="{BB962C8B-B14F-4D97-AF65-F5344CB8AC3E}">
        <p14:creationId xmlns:p14="http://schemas.microsoft.com/office/powerpoint/2010/main" val="50760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085554" cy="621837"/>
          </a:xfrm>
          <a:prstGeom prst="rect">
            <a:avLst/>
          </a:prstGeom>
          <a:noFill/>
        </p:spPr>
        <p:txBody>
          <a:bodyPr wrap="none" rtlCol="0">
            <a:spAutoFit/>
          </a:bodyPr>
          <a:lstStyle/>
          <a:p>
            <a:r>
              <a:rPr lang="en-US" sz="3441" dirty="0">
                <a:solidFill>
                  <a:schemeClr val="accent2">
                    <a:lumMod val="75000"/>
                  </a:schemeClr>
                </a:solidFill>
              </a:rPr>
              <a:t>Class</a:t>
            </a:r>
          </a:p>
        </p:txBody>
      </p:sp>
      <p:sp>
        <p:nvSpPr>
          <p:cNvPr id="11" name="Rectangle 10"/>
          <p:cNvSpPr/>
          <p:nvPr/>
        </p:nvSpPr>
        <p:spPr>
          <a:xfrm>
            <a:off x="780728" y="1411306"/>
            <a:ext cx="8496944" cy="4989892"/>
          </a:xfrm>
          <a:prstGeom prst="rect">
            <a:avLst/>
          </a:prstGeom>
        </p:spPr>
        <p:txBody>
          <a:bodyPr wrap="square">
            <a:spAutoFit/>
          </a:bodyPr>
          <a:lstStyle/>
          <a:p>
            <a:pPr marL="342900" indent="-342900">
              <a:buFont typeface="Wingdings" panose="05000000000000000000" pitchFamily="2" charset="2"/>
              <a:buChar char="p"/>
            </a:pPr>
            <a:r>
              <a:rPr lang="en-US" altLang="zh-CN" dirty="0"/>
              <a:t>Class</a:t>
            </a:r>
            <a:r>
              <a:rPr lang="zh-CN" altLang="en-US" dirty="0"/>
              <a:t> </a:t>
            </a:r>
            <a:r>
              <a:rPr lang="en-US" altLang="zh-CN" dirty="0"/>
              <a:t>:=</a:t>
            </a:r>
            <a:r>
              <a:rPr lang="zh-CN" altLang="en-US" dirty="0"/>
              <a:t> </a:t>
            </a:r>
            <a:r>
              <a:rPr lang="en-US" altLang="zh-CN" dirty="0"/>
              <a:t>attributes</a:t>
            </a:r>
            <a:r>
              <a:rPr lang="zh-CN" altLang="en-US" dirty="0"/>
              <a:t> </a:t>
            </a:r>
            <a:r>
              <a:rPr lang="en-US" altLang="zh-CN" dirty="0"/>
              <a:t>+</a:t>
            </a:r>
            <a:r>
              <a:rPr lang="zh-CN" altLang="en-US" dirty="0"/>
              <a:t> </a:t>
            </a:r>
            <a:r>
              <a:rPr lang="en-US" altLang="zh-CN" dirty="0"/>
              <a:t>methods</a:t>
            </a:r>
          </a:p>
          <a:p>
            <a:pPr marL="818342" lvl="1" indent="-342900">
              <a:buFont typeface="Wingdings" panose="05000000000000000000" pitchFamily="2" charset="2"/>
              <a:buChar char="p"/>
            </a:pPr>
            <a:r>
              <a:rPr lang="en-US" dirty="0"/>
              <a:t>Attribute</a:t>
            </a:r>
            <a:r>
              <a:rPr lang="zh-CN" altLang="en-US" dirty="0"/>
              <a:t>：属性</a:t>
            </a:r>
            <a:r>
              <a:rPr lang="en-US" altLang="zh-CN" dirty="0"/>
              <a:t>(</a:t>
            </a:r>
            <a:r>
              <a:rPr lang="zh-CN" altLang="en-US" dirty="0"/>
              <a:t>变量</a:t>
            </a:r>
            <a:r>
              <a:rPr lang="en-US" altLang="zh-CN" dirty="0"/>
              <a:t>)</a:t>
            </a:r>
            <a:r>
              <a:rPr lang="zh-CN" altLang="en-US" dirty="0"/>
              <a:t>，数据，例如三角形的三条边长度</a:t>
            </a:r>
            <a:endParaRPr lang="en-US" altLang="zh-CN" dirty="0"/>
          </a:p>
          <a:p>
            <a:pPr marL="818342" lvl="1" indent="-342900">
              <a:buFont typeface="Wingdings" panose="05000000000000000000" pitchFamily="2" charset="2"/>
              <a:buChar char="p"/>
            </a:pPr>
            <a:r>
              <a:rPr lang="en-US" altLang="zh-CN" dirty="0"/>
              <a:t>Method</a:t>
            </a:r>
            <a:r>
              <a:rPr lang="zh-CN" altLang="en-US" dirty="0"/>
              <a:t>：方法</a:t>
            </a:r>
            <a:r>
              <a:rPr lang="en-US" altLang="zh-CN" dirty="0"/>
              <a:t>(</a:t>
            </a:r>
            <a:r>
              <a:rPr lang="zh-CN" altLang="en-US" dirty="0"/>
              <a:t>函数</a:t>
            </a:r>
            <a:r>
              <a:rPr lang="en-US" altLang="zh-CN" dirty="0"/>
              <a:t>)</a:t>
            </a:r>
            <a:r>
              <a:rPr lang="zh-CN" altLang="en-US" dirty="0"/>
              <a:t>，处理数据的各种函数，例如</a:t>
            </a:r>
            <a:r>
              <a:rPr lang="zh-CN" altLang="en-US" dirty="0">
                <a:latin typeface="+mn-ea"/>
              </a:rPr>
              <a:t>计算面积，计算各个角度，计算外接圆、内切圆等等</a:t>
            </a:r>
            <a:endParaRPr lang="en-US" altLang="zh-CN" dirty="0">
              <a:latin typeface="+mn-ea"/>
            </a:endParaRPr>
          </a:p>
          <a:p>
            <a:pPr marL="1293785" lvl="2" indent="-342900">
              <a:buFont typeface="Wingdings" panose="05000000000000000000" pitchFamily="2" charset="2"/>
              <a:buChar char="p"/>
            </a:pPr>
            <a:r>
              <a:rPr lang="en-US" altLang="zh-CN" dirty="0"/>
              <a:t>area(), angles()……</a:t>
            </a:r>
          </a:p>
          <a:p>
            <a:pPr marL="818342" lvl="1" indent="-342900">
              <a:buFont typeface="Wingdings" panose="05000000000000000000" pitchFamily="2" charset="2"/>
              <a:buChar char="p"/>
            </a:pPr>
            <a:endParaRPr lang="en-US" dirty="0"/>
          </a:p>
          <a:p>
            <a:pPr marL="818342" lvl="1" indent="-342900">
              <a:buFont typeface="Wingdings" panose="05000000000000000000" pitchFamily="2" charset="2"/>
              <a:buChar char="p"/>
            </a:pPr>
            <a:endParaRPr lang="en-US" dirty="0"/>
          </a:p>
          <a:p>
            <a:pPr marL="818342" lvl="1" indent="-342900">
              <a:buFont typeface="Wingdings" panose="05000000000000000000" pitchFamily="2" charset="2"/>
              <a:buChar char="p"/>
            </a:pPr>
            <a:endParaRPr lang="en-US" dirty="0"/>
          </a:p>
          <a:p>
            <a:pPr marL="818342" lvl="1" indent="-342900">
              <a:buFont typeface="Wingdings" panose="05000000000000000000" pitchFamily="2" charset="2"/>
              <a:buChar char="p"/>
            </a:pPr>
            <a:endParaRPr lang="en-US" dirty="0"/>
          </a:p>
          <a:p>
            <a:endParaRPr lang="en-US" altLang="zh-CN" dirty="0"/>
          </a:p>
          <a:p>
            <a:pPr marL="342900" indent="-342900">
              <a:buFont typeface="Wingdings" panose="05000000000000000000" pitchFamily="2" charset="2"/>
              <a:buChar char="p"/>
            </a:pPr>
            <a:r>
              <a:rPr lang="en-US" altLang="zh-CN" dirty="0"/>
              <a:t>class Triangle:</a:t>
            </a:r>
          </a:p>
          <a:p>
            <a:r>
              <a:rPr lang="zh-CN" altLang="en-US" dirty="0"/>
              <a:t>      </a:t>
            </a:r>
            <a:r>
              <a:rPr lang="en-US" altLang="zh-CN" dirty="0"/>
              <a:t>	……</a:t>
            </a:r>
          </a:p>
          <a:p>
            <a:pPr marL="342900" indent="-342900">
              <a:buFont typeface="Wingdings" panose="05000000000000000000" pitchFamily="2" charset="2"/>
              <a:buChar char="p"/>
            </a:pPr>
            <a:r>
              <a:rPr lang="en-US" altLang="zh-CN" b="1" dirty="0">
                <a:solidFill>
                  <a:srgbClr val="C00000"/>
                </a:solidFill>
              </a:rPr>
              <a:t>Usage of</a:t>
            </a:r>
            <a:r>
              <a:rPr lang="zh-CN" altLang="en-US" b="1" dirty="0">
                <a:solidFill>
                  <a:srgbClr val="C00000"/>
                </a:solidFill>
              </a:rPr>
              <a:t> </a:t>
            </a:r>
            <a:r>
              <a:rPr lang="en-US" altLang="zh-CN" b="1" dirty="0">
                <a:solidFill>
                  <a:srgbClr val="C00000"/>
                </a:solidFill>
              </a:rPr>
              <a:t>attributes and methods:  </a:t>
            </a:r>
            <a:r>
              <a:rPr lang="en-US" altLang="zh-CN" b="1" dirty="0" err="1">
                <a:solidFill>
                  <a:srgbClr val="C00000"/>
                </a:solidFill>
              </a:rPr>
              <a:t>object.attr</a:t>
            </a:r>
            <a:r>
              <a:rPr lang="en-US" altLang="zh-CN" b="1" dirty="0">
                <a:solidFill>
                  <a:srgbClr val="C00000"/>
                </a:solidFill>
              </a:rPr>
              <a:t> or </a:t>
            </a:r>
            <a:r>
              <a:rPr lang="en-US" altLang="zh-CN" b="1" dirty="0" err="1">
                <a:solidFill>
                  <a:srgbClr val="C00000"/>
                </a:solidFill>
              </a:rPr>
              <a:t>object.method</a:t>
            </a:r>
            <a:r>
              <a:rPr lang="en-US" altLang="zh-CN" b="1" dirty="0">
                <a:solidFill>
                  <a:srgbClr val="C00000"/>
                </a:solidFill>
              </a:rPr>
              <a:t>()</a:t>
            </a:r>
          </a:p>
          <a:p>
            <a:pPr marL="818342" lvl="1" indent="-342900">
              <a:buFont typeface="Wingdings" panose="05000000000000000000" pitchFamily="2" charset="2"/>
              <a:buChar char="p"/>
            </a:pPr>
            <a:r>
              <a:rPr lang="en-US" altLang="zh-CN" dirty="0"/>
              <a:t>x = Triangle() print(</a:t>
            </a:r>
            <a:r>
              <a:rPr lang="en-US" altLang="zh-CN" dirty="0" err="1"/>
              <a:t>x.a</a:t>
            </a:r>
            <a:r>
              <a:rPr lang="en-US" altLang="zh-CN" dirty="0"/>
              <a:t>) print(</a:t>
            </a:r>
            <a:r>
              <a:rPr lang="en-US" altLang="zh-CN" dirty="0" err="1"/>
              <a:t>x.area</a:t>
            </a:r>
            <a:r>
              <a:rPr lang="en-US" altLang="zh-CN" dirty="0"/>
              <a:t>()) </a:t>
            </a:r>
          </a:p>
          <a:p>
            <a:pPr marL="818342" lvl="1" indent="-342900">
              <a:buFont typeface="Wingdings" panose="05000000000000000000" pitchFamily="2" charset="2"/>
              <a:buChar char="p"/>
            </a:pPr>
            <a:r>
              <a:rPr lang="en-US" altLang="zh-CN" dirty="0"/>
              <a:t>y = Triangle() print(</a:t>
            </a:r>
            <a:r>
              <a:rPr lang="en-US" altLang="zh-CN" dirty="0" err="1"/>
              <a:t>y.a</a:t>
            </a:r>
            <a:r>
              <a:rPr lang="en-US" altLang="zh-CN" dirty="0"/>
              <a:t>) print(</a:t>
            </a:r>
            <a:r>
              <a:rPr lang="en-US" altLang="zh-CN" dirty="0" err="1"/>
              <a:t>y.area</a:t>
            </a:r>
            <a:r>
              <a:rPr lang="en-US" altLang="zh-CN" dirty="0"/>
              <a:t>())</a:t>
            </a:r>
          </a:p>
          <a:p>
            <a:pPr marL="818342" lvl="1" indent="-342900">
              <a:buFont typeface="Wingdings" panose="05000000000000000000" pitchFamily="2" charset="2"/>
              <a:buChar char="p"/>
            </a:pPr>
            <a:r>
              <a:rPr lang="en-US" altLang="zh-CN" dirty="0"/>
              <a:t>(x, y </a:t>
            </a:r>
            <a:r>
              <a:rPr lang="zh-CN" altLang="en-US" dirty="0"/>
              <a:t>表明范围</a:t>
            </a:r>
            <a:r>
              <a:rPr lang="en-US" altLang="zh-CN" dirty="0"/>
              <a:t>, a</a:t>
            </a:r>
            <a:r>
              <a:rPr lang="zh-CN" altLang="en-US" dirty="0"/>
              <a:t>和</a:t>
            </a:r>
            <a:r>
              <a:rPr lang="en-US" altLang="zh-CN" dirty="0"/>
              <a:t>area</a:t>
            </a:r>
            <a:r>
              <a:rPr lang="zh-CN" altLang="en-US" dirty="0"/>
              <a:t>表明操作</a:t>
            </a:r>
            <a:r>
              <a:rPr lang="en-US" altLang="zh-CN" dirty="0"/>
              <a:t>)</a:t>
            </a:r>
          </a:p>
          <a:p>
            <a:pPr lvl="1"/>
            <a:r>
              <a:rPr lang="en-US" altLang="zh-CN" dirty="0"/>
              <a:t>      </a:t>
            </a:r>
            <a:r>
              <a:rPr lang="zh-CN" altLang="en-US" dirty="0"/>
              <a:t>上海市</a:t>
            </a:r>
            <a:r>
              <a:rPr lang="en-US" altLang="zh-CN" dirty="0"/>
              <a:t>.</a:t>
            </a:r>
            <a:r>
              <a:rPr lang="zh-CN" altLang="en-US" dirty="0"/>
              <a:t>闵行区</a:t>
            </a:r>
            <a:r>
              <a:rPr lang="en-US" altLang="zh-CN" dirty="0"/>
              <a:t>.</a:t>
            </a:r>
            <a:r>
              <a:rPr lang="zh-CN" altLang="en-US" dirty="0"/>
              <a:t>东川路</a:t>
            </a:r>
            <a:r>
              <a:rPr lang="en-US" altLang="zh-CN" dirty="0"/>
              <a:t>.800</a:t>
            </a:r>
            <a:r>
              <a:rPr lang="zh-CN" altLang="en-US" dirty="0"/>
              <a:t>号</a:t>
            </a:r>
            <a:endParaRPr lang="en-US" altLang="zh-CN" dirty="0"/>
          </a:p>
        </p:txBody>
      </p:sp>
      <p:pic>
        <p:nvPicPr>
          <p:cNvPr id="5" name="Picture 4" descr="Text&#10;&#10;Description automatically generated">
            <a:extLst>
              <a:ext uri="{FF2B5EF4-FFF2-40B4-BE49-F238E27FC236}">
                <a16:creationId xmlns:a16="http://schemas.microsoft.com/office/drawing/2014/main" id="{6A9A409F-976E-484D-A1D7-53F26331B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784" y="2944217"/>
            <a:ext cx="2715766" cy="1378000"/>
          </a:xfrm>
          <a:prstGeom prst="rect">
            <a:avLst/>
          </a:prstGeom>
        </p:spPr>
      </p:pic>
      <p:pic>
        <p:nvPicPr>
          <p:cNvPr id="8" name="Picture 7" descr="A picture containing schematic&#10;&#10;Description automatically generated">
            <a:extLst>
              <a:ext uri="{FF2B5EF4-FFF2-40B4-BE49-F238E27FC236}">
                <a16:creationId xmlns:a16="http://schemas.microsoft.com/office/drawing/2014/main" id="{844FD6E0-DF43-4E10-A57F-E0959D8747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7626" y="3280844"/>
            <a:ext cx="2362969" cy="478874"/>
          </a:xfrm>
          <a:prstGeom prst="rect">
            <a:avLst/>
          </a:prstGeom>
        </p:spPr>
      </p:pic>
      <p:sp>
        <p:nvSpPr>
          <p:cNvPr id="13" name="Rectangle 2">
            <a:extLst>
              <a:ext uri="{FF2B5EF4-FFF2-40B4-BE49-F238E27FC236}">
                <a16:creationId xmlns:a16="http://schemas.microsoft.com/office/drawing/2014/main" id="{34EDB44B-8F0B-43AB-9628-813844F7A565}"/>
              </a:ext>
            </a:extLst>
          </p:cNvPr>
          <p:cNvSpPr/>
          <p:nvPr/>
        </p:nvSpPr>
        <p:spPr>
          <a:xfrm>
            <a:off x="7621488" y="6040561"/>
            <a:ext cx="1944216" cy="44163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C00000"/>
                </a:solidFill>
              </a:rPr>
              <a:t>. : </a:t>
            </a:r>
            <a:r>
              <a:rPr lang="zh-CN" altLang="en-US" sz="1800" b="1" dirty="0">
                <a:solidFill>
                  <a:srgbClr val="C00000"/>
                </a:solidFill>
              </a:rPr>
              <a:t>表示从属关系</a:t>
            </a:r>
            <a:endParaRPr lang="en-US" sz="1800" b="1" dirty="0">
              <a:solidFill>
                <a:srgbClr val="C00000"/>
              </a:solidFill>
            </a:endParaRPr>
          </a:p>
        </p:txBody>
      </p:sp>
    </p:spTree>
    <p:extLst>
      <p:ext uri="{BB962C8B-B14F-4D97-AF65-F5344CB8AC3E}">
        <p14:creationId xmlns:p14="http://schemas.microsoft.com/office/powerpoint/2010/main" val="4089436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2291525" cy="621837"/>
          </a:xfrm>
          <a:prstGeom prst="rect">
            <a:avLst/>
          </a:prstGeom>
          <a:noFill/>
        </p:spPr>
        <p:txBody>
          <a:bodyPr wrap="none" rtlCol="0">
            <a:spAutoFit/>
          </a:bodyPr>
          <a:lstStyle/>
          <a:p>
            <a:r>
              <a:rPr lang="en-US" sz="3441" dirty="0">
                <a:solidFill>
                  <a:schemeClr val="accent2">
                    <a:lumMod val="75000"/>
                  </a:schemeClr>
                </a:solidFill>
              </a:rPr>
              <a:t>“.” operator</a:t>
            </a:r>
          </a:p>
        </p:txBody>
      </p:sp>
      <p:sp>
        <p:nvSpPr>
          <p:cNvPr id="11" name="Rectangle 10"/>
          <p:cNvSpPr/>
          <p:nvPr/>
        </p:nvSpPr>
        <p:spPr>
          <a:xfrm>
            <a:off x="780728" y="1226502"/>
            <a:ext cx="8496944" cy="956609"/>
          </a:xfrm>
          <a:prstGeom prst="rect">
            <a:avLst/>
          </a:prstGeom>
        </p:spPr>
        <p:txBody>
          <a:bodyPr wrap="square">
            <a:spAutoFit/>
          </a:bodyPr>
          <a:lstStyle/>
          <a:p>
            <a:pPr marL="342900" indent="-342900">
              <a:buFont typeface="Wingdings" panose="05000000000000000000" pitchFamily="2" charset="2"/>
              <a:buChar char="p"/>
            </a:pPr>
            <a:r>
              <a:rPr lang="en-US" altLang="zh-CN" dirty="0" err="1"/>
              <a:t>x.y</a:t>
            </a:r>
            <a:r>
              <a:rPr lang="en-US" altLang="zh-CN" dirty="0"/>
              <a:t>: y is a variable inside the scope of x. “.” could distinguish </a:t>
            </a:r>
            <a:r>
              <a:rPr lang="en-US" altLang="zh-CN" dirty="0" err="1"/>
              <a:t>x.y</a:t>
            </a:r>
            <a:r>
              <a:rPr lang="en-US" altLang="zh-CN" dirty="0"/>
              <a:t> from the y outside x</a:t>
            </a:r>
          </a:p>
          <a:p>
            <a:pPr marL="342900" indent="-342900">
              <a:buFont typeface="Wingdings" panose="05000000000000000000" pitchFamily="2" charset="2"/>
              <a:buChar char="p"/>
            </a:pPr>
            <a:r>
              <a:rPr lang="en-US" altLang="zh-CN" dirty="0" err="1"/>
              <a:t>x.y</a:t>
            </a:r>
            <a:r>
              <a:rPr lang="en-US" altLang="zh-CN" dirty="0"/>
              <a:t> could also be defined by “=’ </a:t>
            </a:r>
          </a:p>
        </p:txBody>
      </p:sp>
      <p:pic>
        <p:nvPicPr>
          <p:cNvPr id="10" name="图片 9" descr="图片包含 文本&#10;&#10;描述已自动生成">
            <a:extLst>
              <a:ext uri="{FF2B5EF4-FFF2-40B4-BE49-F238E27FC236}">
                <a16:creationId xmlns:a16="http://schemas.microsoft.com/office/drawing/2014/main" id="{F3B76AB8-5CE3-49AD-8F6B-937E3ED02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80" y="2203006"/>
            <a:ext cx="3600400" cy="3152158"/>
          </a:xfrm>
          <a:prstGeom prst="rect">
            <a:avLst/>
          </a:prstGeom>
        </p:spPr>
      </p:pic>
      <p:pic>
        <p:nvPicPr>
          <p:cNvPr id="14" name="图片 13" descr="文本&#10;&#10;描述已自动生成">
            <a:extLst>
              <a:ext uri="{FF2B5EF4-FFF2-40B4-BE49-F238E27FC236}">
                <a16:creationId xmlns:a16="http://schemas.microsoft.com/office/drawing/2014/main" id="{99FB63AD-A074-4E15-BFD1-9056C0D8F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79" y="5417435"/>
            <a:ext cx="3600400" cy="445844"/>
          </a:xfrm>
          <a:prstGeom prst="rect">
            <a:avLst/>
          </a:prstGeom>
        </p:spPr>
      </p:pic>
      <p:pic>
        <p:nvPicPr>
          <p:cNvPr id="16" name="图片 15" descr="日历&#10;&#10;描述已自动生成">
            <a:extLst>
              <a:ext uri="{FF2B5EF4-FFF2-40B4-BE49-F238E27FC236}">
                <a16:creationId xmlns:a16="http://schemas.microsoft.com/office/drawing/2014/main" id="{E7D0209F-1C42-4DAB-AB63-C37ABEED3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272" y="2203006"/>
            <a:ext cx="2454816" cy="2572917"/>
          </a:xfrm>
          <a:prstGeom prst="rect">
            <a:avLst/>
          </a:prstGeom>
        </p:spPr>
      </p:pic>
      <p:pic>
        <p:nvPicPr>
          <p:cNvPr id="18" name="图片 17">
            <a:extLst>
              <a:ext uri="{FF2B5EF4-FFF2-40B4-BE49-F238E27FC236}">
                <a16:creationId xmlns:a16="http://schemas.microsoft.com/office/drawing/2014/main" id="{DFC2835A-D74B-4A58-92D1-C1B69F4A4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0272" y="5397698"/>
            <a:ext cx="2454816" cy="336276"/>
          </a:xfrm>
          <a:prstGeom prst="rect">
            <a:avLst/>
          </a:prstGeom>
        </p:spPr>
      </p:pic>
      <p:pic>
        <p:nvPicPr>
          <p:cNvPr id="20" name="图片 19" descr="文本&#10;&#10;描述已自动生成">
            <a:extLst>
              <a:ext uri="{FF2B5EF4-FFF2-40B4-BE49-F238E27FC236}">
                <a16:creationId xmlns:a16="http://schemas.microsoft.com/office/drawing/2014/main" id="{7BFF447A-AFEC-4E25-9A8B-11D990E462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679" y="5902873"/>
            <a:ext cx="2976792" cy="447332"/>
          </a:xfrm>
          <a:prstGeom prst="rect">
            <a:avLst/>
          </a:prstGeom>
        </p:spPr>
      </p:pic>
      <p:pic>
        <p:nvPicPr>
          <p:cNvPr id="22" name="图片 21">
            <a:extLst>
              <a:ext uri="{FF2B5EF4-FFF2-40B4-BE49-F238E27FC236}">
                <a16:creationId xmlns:a16="http://schemas.microsoft.com/office/drawing/2014/main" id="{29ADD651-7E12-404A-A00B-046A19E605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073" y="6400524"/>
            <a:ext cx="6804611" cy="538698"/>
          </a:xfrm>
          <a:prstGeom prst="rect">
            <a:avLst/>
          </a:prstGeom>
        </p:spPr>
      </p:pic>
      <p:sp>
        <p:nvSpPr>
          <p:cNvPr id="23" name="Rectangle 9">
            <a:extLst>
              <a:ext uri="{FF2B5EF4-FFF2-40B4-BE49-F238E27FC236}">
                <a16:creationId xmlns:a16="http://schemas.microsoft.com/office/drawing/2014/main" id="{FCC9D23B-3E29-4B96-8A27-528684CBD500}"/>
              </a:ext>
            </a:extLst>
          </p:cNvPr>
          <p:cNvSpPr/>
          <p:nvPr/>
        </p:nvSpPr>
        <p:spPr>
          <a:xfrm>
            <a:off x="6757392" y="2137992"/>
            <a:ext cx="3121131" cy="2800767"/>
          </a:xfrm>
          <a:prstGeom prst="rect">
            <a:avLst/>
          </a:prstGeom>
        </p:spPr>
        <p:txBody>
          <a:bodyPr wrap="square">
            <a:spAutoFit/>
          </a:bodyPr>
          <a:lstStyle/>
          <a:p>
            <a:pPr marL="285750" indent="-285750">
              <a:buFont typeface="Wingdings" panose="05000000000000000000" pitchFamily="2" charset="2"/>
              <a:buChar char="p"/>
            </a:pPr>
            <a:r>
              <a:rPr lang="zh-CN" altLang="en-US" sz="1600" dirty="0">
                <a:latin typeface="+mn-ea"/>
              </a:rPr>
              <a:t>对象内部的属性和外部的属性互不干扰</a:t>
            </a:r>
            <a:endParaRPr lang="en-US" altLang="zh-CN" sz="1600" dirty="0">
              <a:latin typeface="+mn-ea"/>
            </a:endParaRPr>
          </a:p>
          <a:p>
            <a:pPr marL="285750" indent="-285750">
              <a:buFont typeface="Wingdings" panose="05000000000000000000" pitchFamily="2" charset="2"/>
              <a:buChar char="p"/>
            </a:pPr>
            <a:r>
              <a:rPr lang="zh-CN" altLang="en-US" sz="1600" dirty="0">
                <a:latin typeface="+mn-ea"/>
              </a:rPr>
              <a:t>对象之间的属性也互不干扰</a:t>
            </a:r>
            <a:endParaRPr lang="en-US" altLang="zh-CN" sz="1600" dirty="0">
              <a:latin typeface="+mn-ea"/>
            </a:endParaRPr>
          </a:p>
          <a:p>
            <a:pPr marL="285750" indent="-285750">
              <a:buFont typeface="Wingdings" panose="05000000000000000000" pitchFamily="2" charset="2"/>
              <a:buChar char="p"/>
            </a:pPr>
            <a:r>
              <a:rPr lang="en-US" altLang="zh-CN" sz="1600" dirty="0">
                <a:latin typeface="+mn-ea"/>
              </a:rPr>
              <a:t>Line 4215-4230</a:t>
            </a:r>
            <a:r>
              <a:rPr lang="zh-CN" altLang="en-US" sz="1600" dirty="0">
                <a:latin typeface="+mn-ea"/>
              </a:rPr>
              <a:t>，</a:t>
            </a:r>
            <a:r>
              <a:rPr lang="en-US" altLang="zh-CN" sz="1600" dirty="0">
                <a:latin typeface="+mn-ea"/>
              </a:rPr>
              <a:t>line 4233-4248: 1</a:t>
            </a:r>
            <a:r>
              <a:rPr lang="zh-CN" altLang="en-US" sz="1600" dirty="0">
                <a:latin typeface="+mn-ea"/>
              </a:rPr>
              <a:t>是不可修改对象，</a:t>
            </a:r>
            <a:r>
              <a:rPr lang="en-US" altLang="zh-CN" sz="1600" dirty="0">
                <a:latin typeface="+mn-ea"/>
              </a:rPr>
              <a:t>[1]</a:t>
            </a:r>
            <a:r>
              <a:rPr lang="zh-CN" altLang="en-US" sz="1600" dirty="0">
                <a:latin typeface="+mn-ea"/>
              </a:rPr>
              <a:t>是可修改对象，系统为了节约内存，有时候会共用不可修改对象。可修改对象一定不会共用</a:t>
            </a:r>
            <a:endParaRPr lang="en-US" altLang="zh-CN" sz="1600" dirty="0">
              <a:latin typeface="+mn-ea"/>
            </a:endParaRPr>
          </a:p>
          <a:p>
            <a:pPr marL="285750" indent="-285750">
              <a:buFont typeface="Wingdings" panose="05000000000000000000" pitchFamily="2" charset="2"/>
              <a:buChar char="p"/>
            </a:pPr>
            <a:r>
              <a:rPr lang="en-US" altLang="zh-CN" sz="1600" dirty="0">
                <a:latin typeface="+mn-ea"/>
              </a:rPr>
              <a:t>e1, e2 </a:t>
            </a:r>
            <a:r>
              <a:rPr lang="zh-CN" altLang="en-US" sz="1600" dirty="0">
                <a:latin typeface="+mn-ea"/>
              </a:rPr>
              <a:t>都通过</a:t>
            </a:r>
            <a:r>
              <a:rPr lang="en-US" altLang="zh-CN" sz="1600" dirty="0">
                <a:latin typeface="+mn-ea"/>
              </a:rPr>
              <a:t>”.”</a:t>
            </a:r>
            <a:r>
              <a:rPr lang="zh-CN" altLang="en-US" sz="1600" dirty="0">
                <a:latin typeface="+mn-ea"/>
              </a:rPr>
              <a:t>添加了内部的变量</a:t>
            </a:r>
            <a:r>
              <a:rPr lang="en-US" altLang="zh-CN" sz="1600" dirty="0">
                <a:latin typeface="+mn-ea"/>
              </a:rPr>
              <a:t>a, b, c.</a:t>
            </a:r>
            <a:r>
              <a:rPr lang="zh-CN" altLang="en-US" sz="1600" dirty="0">
                <a:latin typeface="+mn-ea"/>
              </a:rPr>
              <a:t> </a:t>
            </a:r>
            <a:r>
              <a:rPr lang="en-US" altLang="zh-CN" sz="1600" dirty="0">
                <a:latin typeface="+mn-ea"/>
              </a:rPr>
              <a:t>e3</a:t>
            </a:r>
            <a:r>
              <a:rPr lang="zh-CN" altLang="en-US" sz="1600" dirty="0">
                <a:latin typeface="+mn-ea"/>
              </a:rPr>
              <a:t>没有添加，所以</a:t>
            </a:r>
            <a:r>
              <a:rPr lang="en-US" altLang="zh-CN" sz="1600" dirty="0">
                <a:latin typeface="+mn-ea"/>
              </a:rPr>
              <a:t>e3</a:t>
            </a:r>
            <a:r>
              <a:rPr lang="zh-CN" altLang="en-US" sz="1600" dirty="0">
                <a:latin typeface="+mn-ea"/>
              </a:rPr>
              <a:t>报错</a:t>
            </a:r>
            <a:endParaRPr lang="en-US" altLang="zh-CN" sz="1600" dirty="0">
              <a:latin typeface="+mn-ea"/>
            </a:endParaRPr>
          </a:p>
        </p:txBody>
      </p:sp>
      <p:sp>
        <p:nvSpPr>
          <p:cNvPr id="12" name="文本框 11">
            <a:extLst>
              <a:ext uri="{FF2B5EF4-FFF2-40B4-BE49-F238E27FC236}">
                <a16:creationId xmlns:a16="http://schemas.microsoft.com/office/drawing/2014/main" id="{188EF685-F571-4CDE-A4A6-BB7AECECFE80}"/>
              </a:ext>
            </a:extLst>
          </p:cNvPr>
          <p:cNvSpPr txBox="1"/>
          <p:nvPr/>
        </p:nvSpPr>
        <p:spPr>
          <a:xfrm>
            <a:off x="7077009" y="5051586"/>
            <a:ext cx="2652936"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dirty="0">
                <a:solidFill>
                  <a:srgbClr val="C00000"/>
                </a:solidFill>
                <a:latin typeface="+mn-ea"/>
              </a:rPr>
              <a:t>如果我们需要所有</a:t>
            </a:r>
            <a:r>
              <a:rPr lang="en-US" altLang="zh-CN" sz="2000" dirty="0">
                <a:solidFill>
                  <a:srgbClr val="C00000"/>
                </a:solidFill>
                <a:latin typeface="Times New Roman" panose="02020603050405020304" pitchFamily="18" charset="0"/>
                <a:cs typeface="Times New Roman" panose="02020603050405020304" pitchFamily="18" charset="0"/>
              </a:rPr>
              <a:t>Empty</a:t>
            </a:r>
            <a:r>
              <a:rPr lang="zh-CN" altLang="en-US" sz="2000" dirty="0">
                <a:solidFill>
                  <a:srgbClr val="C00000"/>
                </a:solidFill>
                <a:latin typeface="+mn-ea"/>
              </a:rPr>
              <a:t>的对象都自动具有</a:t>
            </a:r>
            <a:r>
              <a:rPr lang="en-US" altLang="zh-CN" sz="2000" dirty="0">
                <a:solidFill>
                  <a:srgbClr val="C00000"/>
                </a:solidFill>
                <a:latin typeface="Times New Roman" panose="02020603050405020304" pitchFamily="18" charset="0"/>
                <a:cs typeface="Times New Roman" panose="02020603050405020304" pitchFamily="18" charset="0"/>
              </a:rPr>
              <a:t>a, b, c</a:t>
            </a:r>
            <a:r>
              <a:rPr lang="zh-CN" altLang="en-US" sz="2000" dirty="0">
                <a:solidFill>
                  <a:srgbClr val="C00000"/>
                </a:solidFill>
                <a:latin typeface="+mn-ea"/>
              </a:rPr>
              <a:t>三个属性呢？？</a:t>
            </a:r>
            <a:r>
              <a:rPr lang="en-US" altLang="zh-CN" sz="2000" dirty="0">
                <a:solidFill>
                  <a:srgbClr val="C00000"/>
                </a:solidFill>
                <a:latin typeface="+mn-ea"/>
              </a:rPr>
              <a:t> </a:t>
            </a:r>
          </a:p>
        </p:txBody>
      </p:sp>
    </p:spTree>
    <p:extLst>
      <p:ext uri="{BB962C8B-B14F-4D97-AF65-F5344CB8AC3E}">
        <p14:creationId xmlns:p14="http://schemas.microsoft.com/office/powerpoint/2010/main" val="11236095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96524</TotalTime>
  <Words>4053</Words>
  <Application>Microsoft Macintosh PowerPoint</Application>
  <PresentationFormat>Custom</PresentationFormat>
  <Paragraphs>361</Paragraphs>
  <Slides>52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华文仿宋</vt:lpstr>
      <vt:lpstr>Arial</vt:lpstr>
      <vt:lpstr>Calibri</vt:lpstr>
      <vt:lpstr>Times New Roman</vt:lpstr>
      <vt:lpstr>Tw Cen MT</vt:lpstr>
      <vt:lpstr>Wingdings</vt:lpstr>
      <vt:lpstr>Wingdings 2</vt:lpstr>
      <vt:lpstr>HDOfficeLightV0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Nisheeth Vishnoi</dc:creator>
  <cp:lastModifiedBy>Fan Cheng</cp:lastModifiedBy>
  <cp:revision>4299</cp:revision>
  <cp:lastPrinted>2018-02-19T20:12:03Z</cp:lastPrinted>
  <dcterms:created xsi:type="dcterms:W3CDTF">2012-11-18T11:25:02Z</dcterms:created>
  <dcterms:modified xsi:type="dcterms:W3CDTF">2022-11-07T23:58:20Z</dcterms:modified>
</cp:coreProperties>
</file>