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628" r:id="rId2"/>
    <p:sldId id="1118" r:id="rId3"/>
    <p:sldId id="1119" r:id="rId4"/>
    <p:sldId id="1120" r:id="rId5"/>
    <p:sldId id="1122" r:id="rId6"/>
    <p:sldId id="1121" r:id="rId7"/>
    <p:sldId id="1123" r:id="rId8"/>
    <p:sldId id="1024" r:id="rId9"/>
    <p:sldId id="1016" r:id="rId10"/>
  </p:sldIdLst>
  <p:sldSz cx="10058400" cy="7040563"/>
  <p:notesSz cx="6858000" cy="9144000"/>
  <p:custDataLst>
    <p:tags r:id="rId12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2E622-8E45-4D44-928F-523E69FBD161}" v="49" dt="2021-10-22T03:01:47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1754" autoAdjust="0"/>
  </p:normalViewPr>
  <p:slideViewPr>
    <p:cSldViewPr showGuides="1">
      <p:cViewPr varScale="1">
        <p:scale>
          <a:sx n="145" d="100"/>
          <a:sy n="145" d="100"/>
        </p:scale>
        <p:origin x="1824" y="120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" userId="73b39abba4055029" providerId="LiveId" clId="{96C2E622-8E45-4D44-928F-523E69FBD161}"/>
    <pc:docChg chg="undo custSel addSld delSld modSld sldOrd">
      <pc:chgData name="Fan" userId="73b39abba4055029" providerId="LiveId" clId="{96C2E622-8E45-4D44-928F-523E69FBD161}" dt="2021-10-24T09:56:42.040" v="3498" actId="1076"/>
      <pc:docMkLst>
        <pc:docMk/>
      </pc:docMkLst>
      <pc:sldChg chg="del">
        <pc:chgData name="Fan" userId="73b39abba4055029" providerId="LiveId" clId="{96C2E622-8E45-4D44-928F-523E69FBD161}" dt="2021-10-21T03:32:42.211" v="2897" actId="2696"/>
        <pc:sldMkLst>
          <pc:docMk/>
          <pc:sldMk cId="768759896" sldId="1016"/>
        </pc:sldMkLst>
      </pc:sldChg>
      <pc:sldChg chg="add">
        <pc:chgData name="Fan" userId="73b39abba4055029" providerId="LiveId" clId="{96C2E622-8E45-4D44-928F-523E69FBD161}" dt="2021-10-21T03:32:47.650" v="2898"/>
        <pc:sldMkLst>
          <pc:docMk/>
          <pc:sldMk cId="3143996658" sldId="1016"/>
        </pc:sldMkLst>
      </pc:sldChg>
      <pc:sldChg chg="ord">
        <pc:chgData name="Fan" userId="73b39abba4055029" providerId="LiveId" clId="{96C2E622-8E45-4D44-928F-523E69FBD161}" dt="2021-10-21T03:32:38.602" v="2896"/>
        <pc:sldMkLst>
          <pc:docMk/>
          <pc:sldMk cId="2941278779" sldId="1024"/>
        </pc:sldMkLst>
      </pc:sldChg>
      <pc:sldChg chg="del">
        <pc:chgData name="Fan" userId="73b39abba4055029" providerId="LiveId" clId="{96C2E622-8E45-4D44-928F-523E69FBD161}" dt="2021-10-21T02:24:18.937" v="35" actId="47"/>
        <pc:sldMkLst>
          <pc:docMk/>
          <pc:sldMk cId="1190136621" sldId="1057"/>
        </pc:sldMkLst>
      </pc:sldChg>
      <pc:sldChg chg="del">
        <pc:chgData name="Fan" userId="73b39abba4055029" providerId="LiveId" clId="{96C2E622-8E45-4D44-928F-523E69FBD161}" dt="2021-10-21T02:24:33.998" v="47" actId="47"/>
        <pc:sldMkLst>
          <pc:docMk/>
          <pc:sldMk cId="3498109714" sldId="1060"/>
        </pc:sldMkLst>
      </pc:sldChg>
      <pc:sldChg chg="del">
        <pc:chgData name="Fan" userId="73b39abba4055029" providerId="LiveId" clId="{96C2E622-8E45-4D44-928F-523E69FBD161}" dt="2021-10-21T02:24:35.997" v="49" actId="47"/>
        <pc:sldMkLst>
          <pc:docMk/>
          <pc:sldMk cId="1549324421" sldId="1061"/>
        </pc:sldMkLst>
      </pc:sldChg>
      <pc:sldChg chg="del">
        <pc:chgData name="Fan" userId="73b39abba4055029" providerId="LiveId" clId="{96C2E622-8E45-4D44-928F-523E69FBD161}" dt="2021-10-21T02:24:35.139" v="48" actId="47"/>
        <pc:sldMkLst>
          <pc:docMk/>
          <pc:sldMk cId="3987534779" sldId="1071"/>
        </pc:sldMkLst>
      </pc:sldChg>
      <pc:sldChg chg="del">
        <pc:chgData name="Fan" userId="73b39abba4055029" providerId="LiveId" clId="{96C2E622-8E45-4D44-928F-523E69FBD161}" dt="2021-10-21T02:23:08.194" v="0" actId="47"/>
        <pc:sldMkLst>
          <pc:docMk/>
          <pc:sldMk cId="1704512297" sldId="1074"/>
        </pc:sldMkLst>
      </pc:sldChg>
      <pc:sldChg chg="del">
        <pc:chgData name="Fan" userId="73b39abba4055029" providerId="LiveId" clId="{96C2E622-8E45-4D44-928F-523E69FBD161}" dt="2021-10-21T02:24:26.460" v="41" actId="47"/>
        <pc:sldMkLst>
          <pc:docMk/>
          <pc:sldMk cId="4199388656" sldId="1076"/>
        </pc:sldMkLst>
      </pc:sldChg>
      <pc:sldChg chg="del">
        <pc:chgData name="Fan" userId="73b39abba4055029" providerId="LiveId" clId="{96C2E622-8E45-4D44-928F-523E69FBD161}" dt="2021-10-21T02:24:31.145" v="46" actId="47"/>
        <pc:sldMkLst>
          <pc:docMk/>
          <pc:sldMk cId="587030657" sldId="1077"/>
        </pc:sldMkLst>
      </pc:sldChg>
      <pc:sldChg chg="del">
        <pc:chgData name="Fan" userId="73b39abba4055029" providerId="LiveId" clId="{96C2E622-8E45-4D44-928F-523E69FBD161}" dt="2021-10-21T02:24:27.139" v="42" actId="47"/>
        <pc:sldMkLst>
          <pc:docMk/>
          <pc:sldMk cId="1166424568" sldId="1078"/>
        </pc:sldMkLst>
      </pc:sldChg>
      <pc:sldChg chg="del">
        <pc:chgData name="Fan" userId="73b39abba4055029" providerId="LiveId" clId="{96C2E622-8E45-4D44-928F-523E69FBD161}" dt="2021-10-21T02:24:28.123" v="43" actId="47"/>
        <pc:sldMkLst>
          <pc:docMk/>
          <pc:sldMk cId="3391865160" sldId="1079"/>
        </pc:sldMkLst>
      </pc:sldChg>
      <pc:sldChg chg="del">
        <pc:chgData name="Fan" userId="73b39abba4055029" providerId="LiveId" clId="{96C2E622-8E45-4D44-928F-523E69FBD161}" dt="2021-10-21T02:24:28.786" v="44" actId="47"/>
        <pc:sldMkLst>
          <pc:docMk/>
          <pc:sldMk cId="1302847986" sldId="1080"/>
        </pc:sldMkLst>
      </pc:sldChg>
      <pc:sldChg chg="del">
        <pc:chgData name="Fan" userId="73b39abba4055029" providerId="LiveId" clId="{96C2E622-8E45-4D44-928F-523E69FBD161}" dt="2021-10-21T02:24:29.742" v="45" actId="47"/>
        <pc:sldMkLst>
          <pc:docMk/>
          <pc:sldMk cId="3935702532" sldId="1081"/>
        </pc:sldMkLst>
      </pc:sldChg>
      <pc:sldChg chg="del">
        <pc:chgData name="Fan" userId="73b39abba4055029" providerId="LiveId" clId="{96C2E622-8E45-4D44-928F-523E69FBD161}" dt="2021-10-21T02:24:22.920" v="39" actId="47"/>
        <pc:sldMkLst>
          <pc:docMk/>
          <pc:sldMk cId="3881439001" sldId="1082"/>
        </pc:sldMkLst>
      </pc:sldChg>
      <pc:sldChg chg="del">
        <pc:chgData name="Fan" userId="73b39abba4055029" providerId="LiveId" clId="{96C2E622-8E45-4D44-928F-523E69FBD161}" dt="2021-10-21T02:24:17.673" v="33" actId="47"/>
        <pc:sldMkLst>
          <pc:docMk/>
          <pc:sldMk cId="76180750" sldId="1083"/>
        </pc:sldMkLst>
      </pc:sldChg>
      <pc:sldChg chg="del">
        <pc:chgData name="Fan" userId="73b39abba4055029" providerId="LiveId" clId="{96C2E622-8E45-4D44-928F-523E69FBD161}" dt="2021-10-21T02:24:13.320" v="31" actId="47"/>
        <pc:sldMkLst>
          <pc:docMk/>
          <pc:sldMk cId="1497244705" sldId="1084"/>
        </pc:sldMkLst>
      </pc:sldChg>
      <pc:sldChg chg="del">
        <pc:chgData name="Fan" userId="73b39abba4055029" providerId="LiveId" clId="{96C2E622-8E45-4D44-928F-523E69FBD161}" dt="2021-10-21T02:24:11.481" v="29" actId="47"/>
        <pc:sldMkLst>
          <pc:docMk/>
          <pc:sldMk cId="3497503324" sldId="1085"/>
        </pc:sldMkLst>
      </pc:sldChg>
      <pc:sldChg chg="del">
        <pc:chgData name="Fan" userId="73b39abba4055029" providerId="LiveId" clId="{96C2E622-8E45-4D44-928F-523E69FBD161}" dt="2021-10-21T02:24:11.016" v="28" actId="47"/>
        <pc:sldMkLst>
          <pc:docMk/>
          <pc:sldMk cId="3291587163" sldId="1086"/>
        </pc:sldMkLst>
      </pc:sldChg>
      <pc:sldChg chg="del">
        <pc:chgData name="Fan" userId="73b39abba4055029" providerId="LiveId" clId="{96C2E622-8E45-4D44-928F-523E69FBD161}" dt="2021-10-21T02:24:16.628" v="32" actId="47"/>
        <pc:sldMkLst>
          <pc:docMk/>
          <pc:sldMk cId="3279807510" sldId="1087"/>
        </pc:sldMkLst>
      </pc:sldChg>
      <pc:sldChg chg="del">
        <pc:chgData name="Fan" userId="73b39abba4055029" providerId="LiveId" clId="{96C2E622-8E45-4D44-928F-523E69FBD161}" dt="2021-10-21T02:24:18.347" v="34" actId="47"/>
        <pc:sldMkLst>
          <pc:docMk/>
          <pc:sldMk cId="2257076698" sldId="1088"/>
        </pc:sldMkLst>
      </pc:sldChg>
      <pc:sldChg chg="del">
        <pc:chgData name="Fan" userId="73b39abba4055029" providerId="LiveId" clId="{96C2E622-8E45-4D44-928F-523E69FBD161}" dt="2021-10-21T02:24:12.428" v="30" actId="47"/>
        <pc:sldMkLst>
          <pc:docMk/>
          <pc:sldMk cId="1924862546" sldId="1089"/>
        </pc:sldMkLst>
      </pc:sldChg>
      <pc:sldChg chg="del">
        <pc:chgData name="Fan" userId="73b39abba4055029" providerId="LiveId" clId="{96C2E622-8E45-4D44-928F-523E69FBD161}" dt="2021-10-21T02:24:20.108" v="36" actId="47"/>
        <pc:sldMkLst>
          <pc:docMk/>
          <pc:sldMk cId="1654032535" sldId="1090"/>
        </pc:sldMkLst>
      </pc:sldChg>
      <pc:sldChg chg="del">
        <pc:chgData name="Fan" userId="73b39abba4055029" providerId="LiveId" clId="{96C2E622-8E45-4D44-928F-523E69FBD161}" dt="2021-10-21T02:24:20.722" v="37" actId="47"/>
        <pc:sldMkLst>
          <pc:docMk/>
          <pc:sldMk cId="417521907" sldId="1091"/>
        </pc:sldMkLst>
      </pc:sldChg>
      <pc:sldChg chg="del">
        <pc:chgData name="Fan" userId="73b39abba4055029" providerId="LiveId" clId="{96C2E622-8E45-4D44-928F-523E69FBD161}" dt="2021-10-21T02:24:21.951" v="38" actId="47"/>
        <pc:sldMkLst>
          <pc:docMk/>
          <pc:sldMk cId="3641135587" sldId="1092"/>
        </pc:sldMkLst>
      </pc:sldChg>
      <pc:sldChg chg="del">
        <pc:chgData name="Fan" userId="73b39abba4055029" providerId="LiveId" clId="{96C2E622-8E45-4D44-928F-523E69FBD161}" dt="2021-10-21T02:24:25.747" v="40" actId="47"/>
        <pc:sldMkLst>
          <pc:docMk/>
          <pc:sldMk cId="349780627" sldId="1093"/>
        </pc:sldMkLst>
      </pc:sldChg>
      <pc:sldChg chg="del">
        <pc:chgData name="Fan" userId="73b39abba4055029" providerId="LiveId" clId="{96C2E622-8E45-4D44-928F-523E69FBD161}" dt="2021-10-21T02:24:09.249" v="26" actId="47"/>
        <pc:sldMkLst>
          <pc:docMk/>
          <pc:sldMk cId="3208980630" sldId="1094"/>
        </pc:sldMkLst>
      </pc:sldChg>
      <pc:sldChg chg="del">
        <pc:chgData name="Fan" userId="73b39abba4055029" providerId="LiveId" clId="{96C2E622-8E45-4D44-928F-523E69FBD161}" dt="2021-10-21T02:24:10.308" v="27" actId="47"/>
        <pc:sldMkLst>
          <pc:docMk/>
          <pc:sldMk cId="2820572624" sldId="1095"/>
        </pc:sldMkLst>
      </pc:sldChg>
      <pc:sldChg chg="del">
        <pc:chgData name="Fan" userId="73b39abba4055029" providerId="LiveId" clId="{96C2E622-8E45-4D44-928F-523E69FBD161}" dt="2021-10-21T02:24:08.611" v="25" actId="47"/>
        <pc:sldMkLst>
          <pc:docMk/>
          <pc:sldMk cId="22180301" sldId="1096"/>
        </pc:sldMkLst>
      </pc:sldChg>
      <pc:sldChg chg="del">
        <pc:chgData name="Fan" userId="73b39abba4055029" providerId="LiveId" clId="{96C2E622-8E45-4D44-928F-523E69FBD161}" dt="2021-10-21T02:24:06.244" v="23" actId="47"/>
        <pc:sldMkLst>
          <pc:docMk/>
          <pc:sldMk cId="193269984" sldId="1097"/>
        </pc:sldMkLst>
      </pc:sldChg>
      <pc:sldChg chg="del">
        <pc:chgData name="Fan" userId="73b39abba4055029" providerId="LiveId" clId="{96C2E622-8E45-4D44-928F-523E69FBD161}" dt="2021-10-21T02:24:06.889" v="24" actId="47"/>
        <pc:sldMkLst>
          <pc:docMk/>
          <pc:sldMk cId="2946038782" sldId="1098"/>
        </pc:sldMkLst>
      </pc:sldChg>
      <pc:sldChg chg="del">
        <pc:chgData name="Fan" userId="73b39abba4055029" providerId="LiveId" clId="{96C2E622-8E45-4D44-928F-523E69FBD161}" dt="2021-10-21T02:24:05.646" v="22" actId="47"/>
        <pc:sldMkLst>
          <pc:docMk/>
          <pc:sldMk cId="1438117010" sldId="1099"/>
        </pc:sldMkLst>
      </pc:sldChg>
      <pc:sldChg chg="del">
        <pc:chgData name="Fan" userId="73b39abba4055029" providerId="LiveId" clId="{96C2E622-8E45-4D44-928F-523E69FBD161}" dt="2021-10-21T02:24:02.942" v="21" actId="47"/>
        <pc:sldMkLst>
          <pc:docMk/>
          <pc:sldMk cId="3794454927" sldId="1100"/>
        </pc:sldMkLst>
      </pc:sldChg>
      <pc:sldChg chg="del">
        <pc:chgData name="Fan" userId="73b39abba4055029" providerId="LiveId" clId="{96C2E622-8E45-4D44-928F-523E69FBD161}" dt="2021-10-21T02:23:59.150" v="20" actId="47"/>
        <pc:sldMkLst>
          <pc:docMk/>
          <pc:sldMk cId="765204998" sldId="1101"/>
        </pc:sldMkLst>
      </pc:sldChg>
      <pc:sldChg chg="del">
        <pc:chgData name="Fan" userId="73b39abba4055029" providerId="LiveId" clId="{96C2E622-8E45-4D44-928F-523E69FBD161}" dt="2021-10-21T02:23:55.979" v="16" actId="47"/>
        <pc:sldMkLst>
          <pc:docMk/>
          <pc:sldMk cId="1916880483" sldId="1103"/>
        </pc:sldMkLst>
      </pc:sldChg>
      <pc:sldChg chg="del">
        <pc:chgData name="Fan" userId="73b39abba4055029" providerId="LiveId" clId="{96C2E622-8E45-4D44-928F-523E69FBD161}" dt="2021-10-21T02:23:56.687" v="17" actId="47"/>
        <pc:sldMkLst>
          <pc:docMk/>
          <pc:sldMk cId="3988382298" sldId="1104"/>
        </pc:sldMkLst>
      </pc:sldChg>
      <pc:sldChg chg="del">
        <pc:chgData name="Fan" userId="73b39abba4055029" providerId="LiveId" clId="{96C2E622-8E45-4D44-928F-523E69FBD161}" dt="2021-10-21T02:23:57.201" v="18" actId="47"/>
        <pc:sldMkLst>
          <pc:docMk/>
          <pc:sldMk cId="2793199361" sldId="1105"/>
        </pc:sldMkLst>
      </pc:sldChg>
      <pc:sldChg chg="del">
        <pc:chgData name="Fan" userId="73b39abba4055029" providerId="LiveId" clId="{96C2E622-8E45-4D44-928F-523E69FBD161}" dt="2021-10-21T02:23:54.832" v="15" actId="47"/>
        <pc:sldMkLst>
          <pc:docMk/>
          <pc:sldMk cId="1695492549" sldId="1106"/>
        </pc:sldMkLst>
      </pc:sldChg>
      <pc:sldChg chg="del">
        <pc:chgData name="Fan" userId="73b39abba4055029" providerId="LiveId" clId="{96C2E622-8E45-4D44-928F-523E69FBD161}" dt="2021-10-21T02:23:57.783" v="19" actId="47"/>
        <pc:sldMkLst>
          <pc:docMk/>
          <pc:sldMk cId="1258236772" sldId="1107"/>
        </pc:sldMkLst>
      </pc:sldChg>
      <pc:sldChg chg="del">
        <pc:chgData name="Fan" userId="73b39abba4055029" providerId="LiveId" clId="{96C2E622-8E45-4D44-928F-523E69FBD161}" dt="2021-10-21T02:23:54.066" v="14" actId="47"/>
        <pc:sldMkLst>
          <pc:docMk/>
          <pc:sldMk cId="3842735356" sldId="1108"/>
        </pc:sldMkLst>
      </pc:sldChg>
      <pc:sldChg chg="add del">
        <pc:chgData name="Fan" userId="73b39abba4055029" providerId="LiveId" clId="{96C2E622-8E45-4D44-928F-523E69FBD161}" dt="2021-10-21T03:33:51.492" v="2899" actId="47"/>
        <pc:sldMkLst>
          <pc:docMk/>
          <pc:sldMk cId="3409835617" sldId="1109"/>
        </pc:sldMkLst>
      </pc:sldChg>
      <pc:sldChg chg="del">
        <pc:chgData name="Fan" userId="73b39abba4055029" providerId="LiveId" clId="{96C2E622-8E45-4D44-928F-523E69FBD161}" dt="2021-10-21T03:33:54.813" v="2902" actId="47"/>
        <pc:sldMkLst>
          <pc:docMk/>
          <pc:sldMk cId="3638087823" sldId="1110"/>
        </pc:sldMkLst>
      </pc:sldChg>
      <pc:sldChg chg="add del">
        <pc:chgData name="Fan" userId="73b39abba4055029" providerId="LiveId" clId="{96C2E622-8E45-4D44-928F-523E69FBD161}" dt="2021-10-21T03:33:52.508" v="2900" actId="47"/>
        <pc:sldMkLst>
          <pc:docMk/>
          <pc:sldMk cId="3674472332" sldId="1111"/>
        </pc:sldMkLst>
      </pc:sldChg>
      <pc:sldChg chg="del">
        <pc:chgData name="Fan" userId="73b39abba4055029" providerId="LiveId" clId="{96C2E622-8E45-4D44-928F-523E69FBD161}" dt="2021-10-21T02:23:08.682" v="3" actId="47"/>
        <pc:sldMkLst>
          <pc:docMk/>
          <pc:sldMk cId="2739832129" sldId="1112"/>
        </pc:sldMkLst>
      </pc:sldChg>
      <pc:sldChg chg="del">
        <pc:chgData name="Fan" userId="73b39abba4055029" providerId="LiveId" clId="{96C2E622-8E45-4D44-928F-523E69FBD161}" dt="2021-10-21T02:23:09" v="5" actId="47"/>
        <pc:sldMkLst>
          <pc:docMk/>
          <pc:sldMk cId="2273152840" sldId="1113"/>
        </pc:sldMkLst>
      </pc:sldChg>
      <pc:sldChg chg="add del">
        <pc:chgData name="Fan" userId="73b39abba4055029" providerId="LiveId" clId="{96C2E622-8E45-4D44-928F-523E69FBD161}" dt="2021-10-21T02:23:50.398" v="13" actId="47"/>
        <pc:sldMkLst>
          <pc:docMk/>
          <pc:sldMk cId="2714608453" sldId="1114"/>
        </pc:sldMkLst>
      </pc:sldChg>
      <pc:sldChg chg="del">
        <pc:chgData name="Fan" userId="73b39abba4055029" providerId="LiveId" clId="{96C2E622-8E45-4D44-928F-523E69FBD161}" dt="2021-10-21T02:23:08.841" v="4" actId="47"/>
        <pc:sldMkLst>
          <pc:docMk/>
          <pc:sldMk cId="2160614998" sldId="1115"/>
        </pc:sldMkLst>
      </pc:sldChg>
      <pc:sldChg chg="del">
        <pc:chgData name="Fan" userId="73b39abba4055029" providerId="LiveId" clId="{96C2E622-8E45-4D44-928F-523E69FBD161}" dt="2021-10-21T02:23:09.167" v="6" actId="47"/>
        <pc:sldMkLst>
          <pc:docMk/>
          <pc:sldMk cId="3245410754" sldId="1116"/>
        </pc:sldMkLst>
      </pc:sldChg>
      <pc:sldChg chg="del">
        <pc:chgData name="Fan" userId="73b39abba4055029" providerId="LiveId" clId="{96C2E622-8E45-4D44-928F-523E69FBD161}" dt="2021-10-21T03:33:53.577" v="2901" actId="47"/>
        <pc:sldMkLst>
          <pc:docMk/>
          <pc:sldMk cId="4254018799" sldId="1117"/>
        </pc:sldMkLst>
      </pc:sldChg>
      <pc:sldChg chg="addSp delSp modSp add mod">
        <pc:chgData name="Fan" userId="73b39abba4055029" providerId="LiveId" clId="{96C2E622-8E45-4D44-928F-523E69FBD161}" dt="2021-10-21T02:49:02.529" v="1498" actId="1076"/>
        <pc:sldMkLst>
          <pc:docMk/>
          <pc:sldMk cId="2303436547" sldId="1118"/>
        </pc:sldMkLst>
        <pc:spChg chg="add del mod">
          <ac:chgData name="Fan" userId="73b39abba4055029" providerId="LiveId" clId="{96C2E622-8E45-4D44-928F-523E69FBD161}" dt="2021-10-21T02:33:53.864" v="567" actId="478"/>
          <ac:spMkLst>
            <pc:docMk/>
            <pc:sldMk cId="2303436547" sldId="1118"/>
            <ac:spMk id="3" creationId="{F76672CF-A7D5-4F2C-9545-7CA4B94131E6}"/>
          </ac:spMkLst>
        </pc:spChg>
        <pc:spChg chg="mod">
          <ac:chgData name="Fan" userId="73b39abba4055029" providerId="LiveId" clId="{96C2E622-8E45-4D44-928F-523E69FBD161}" dt="2021-10-21T02:36:50.359" v="678" actId="20577"/>
          <ac:spMkLst>
            <pc:docMk/>
            <pc:sldMk cId="2303436547" sldId="1118"/>
            <ac:spMk id="4" creationId="{CD2000A1-1D86-469E-918D-7CB52B50DC42}"/>
          </ac:spMkLst>
        </pc:spChg>
        <pc:spChg chg="mod">
          <ac:chgData name="Fan" userId="73b39abba4055029" providerId="LiveId" clId="{96C2E622-8E45-4D44-928F-523E69FBD161}" dt="2021-10-21T02:35:33.673" v="630" actId="20577"/>
          <ac:spMkLst>
            <pc:docMk/>
            <pc:sldMk cId="2303436547" sldId="1118"/>
            <ac:spMk id="5" creationId="{9F078EC3-00FC-6D4B-9336-1BB438747989}"/>
          </ac:spMkLst>
        </pc:spChg>
        <pc:spChg chg="add mod">
          <ac:chgData name="Fan" userId="73b39abba4055029" providerId="LiveId" clId="{96C2E622-8E45-4D44-928F-523E69FBD161}" dt="2021-10-21T02:49:00.333" v="1497" actId="1076"/>
          <ac:spMkLst>
            <pc:docMk/>
            <pc:sldMk cId="2303436547" sldId="1118"/>
            <ac:spMk id="6" creationId="{15289314-DE84-4B70-A2BF-2EAF945A5247}"/>
          </ac:spMkLst>
        </pc:spChg>
        <pc:graphicFrameChg chg="add del mod modGraphic">
          <ac:chgData name="Fan" userId="73b39abba4055029" providerId="LiveId" clId="{96C2E622-8E45-4D44-928F-523E69FBD161}" dt="2021-10-21T02:48:57.105" v="1496" actId="1076"/>
          <ac:graphicFrameMkLst>
            <pc:docMk/>
            <pc:sldMk cId="2303436547" sldId="1118"/>
            <ac:graphicFrameMk id="2" creationId="{440FD221-0FA4-44CD-8E7A-DD1115CD2524}"/>
          </ac:graphicFrameMkLst>
        </pc:graphicFrameChg>
        <pc:picChg chg="add del mod">
          <ac:chgData name="Fan" userId="73b39abba4055029" providerId="LiveId" clId="{96C2E622-8E45-4D44-928F-523E69FBD161}" dt="2021-10-21T02:38:30.027" v="686" actId="478"/>
          <ac:picMkLst>
            <pc:docMk/>
            <pc:sldMk cId="2303436547" sldId="1118"/>
            <ac:picMk id="8" creationId="{B41BF49D-0092-47C7-9253-AADE5E2D9B99}"/>
          </ac:picMkLst>
        </pc:picChg>
        <pc:picChg chg="add mod">
          <ac:chgData name="Fan" userId="73b39abba4055029" providerId="LiveId" clId="{96C2E622-8E45-4D44-928F-523E69FBD161}" dt="2021-10-21T02:49:02.529" v="1498" actId="1076"/>
          <ac:picMkLst>
            <pc:docMk/>
            <pc:sldMk cId="2303436547" sldId="1118"/>
            <ac:picMk id="10" creationId="{1F2D1D45-6D6C-43B2-8C4B-84D4AC81A5F8}"/>
          </ac:picMkLst>
        </pc:picChg>
      </pc:sldChg>
      <pc:sldChg chg="del">
        <pc:chgData name="Fan" userId="73b39abba4055029" providerId="LiveId" clId="{96C2E622-8E45-4D44-928F-523E69FBD161}" dt="2021-10-21T02:23:08.520" v="2" actId="47"/>
        <pc:sldMkLst>
          <pc:docMk/>
          <pc:sldMk cId="4192302550" sldId="1118"/>
        </pc:sldMkLst>
      </pc:sldChg>
      <pc:sldChg chg="addSp delSp modSp add mod">
        <pc:chgData name="Fan" userId="73b39abba4055029" providerId="LiveId" clId="{96C2E622-8E45-4D44-928F-523E69FBD161}" dt="2021-10-21T02:56:57.074" v="1614" actId="20577"/>
        <pc:sldMkLst>
          <pc:docMk/>
          <pc:sldMk cId="26364111" sldId="1119"/>
        </pc:sldMkLst>
        <pc:spChg chg="mod">
          <ac:chgData name="Fan" userId="73b39abba4055029" providerId="LiveId" clId="{96C2E622-8E45-4D44-928F-523E69FBD161}" dt="2021-10-21T02:56:57.074" v="1614" actId="20577"/>
          <ac:spMkLst>
            <pc:docMk/>
            <pc:sldMk cId="26364111" sldId="1119"/>
            <ac:spMk id="4" creationId="{CD2000A1-1D86-469E-918D-7CB52B50DC42}"/>
          </ac:spMkLst>
        </pc:spChg>
        <pc:spChg chg="mod">
          <ac:chgData name="Fan" userId="73b39abba4055029" providerId="LiveId" clId="{96C2E622-8E45-4D44-928F-523E69FBD161}" dt="2021-10-21T02:39:49.967" v="720" actId="20577"/>
          <ac:spMkLst>
            <pc:docMk/>
            <pc:sldMk cId="26364111" sldId="1119"/>
            <ac:spMk id="5" creationId="{9F078EC3-00FC-6D4B-9336-1BB438747989}"/>
          </ac:spMkLst>
        </pc:spChg>
        <pc:spChg chg="del">
          <ac:chgData name="Fan" userId="73b39abba4055029" providerId="LiveId" clId="{96C2E622-8E45-4D44-928F-523E69FBD161}" dt="2021-10-21T02:41:30.322" v="979" actId="478"/>
          <ac:spMkLst>
            <pc:docMk/>
            <pc:sldMk cId="26364111" sldId="1119"/>
            <ac:spMk id="6" creationId="{15289314-DE84-4B70-A2BF-2EAF945A5247}"/>
          </ac:spMkLst>
        </pc:spChg>
        <pc:spChg chg="add del mod">
          <ac:chgData name="Fan" userId="73b39abba4055029" providerId="LiveId" clId="{96C2E622-8E45-4D44-928F-523E69FBD161}" dt="2021-10-21T02:50:55.639" v="1510" actId="478"/>
          <ac:spMkLst>
            <pc:docMk/>
            <pc:sldMk cId="26364111" sldId="1119"/>
            <ac:spMk id="17" creationId="{F1BC9176-8F62-46A3-8E50-277C525317C1}"/>
          </ac:spMkLst>
        </pc:spChg>
        <pc:graphicFrameChg chg="add del mod modGraphic">
          <ac:chgData name="Fan" userId="73b39abba4055029" providerId="LiveId" clId="{96C2E622-8E45-4D44-928F-523E69FBD161}" dt="2021-10-21T02:56:23.600" v="1608" actId="1076"/>
          <ac:graphicFrameMkLst>
            <pc:docMk/>
            <pc:sldMk cId="26364111" sldId="1119"/>
            <ac:graphicFrameMk id="2" creationId="{440FD221-0FA4-44CD-8E7A-DD1115CD2524}"/>
          </ac:graphicFrameMkLst>
        </pc:graphicFrameChg>
        <pc:picChg chg="add del mod">
          <ac:chgData name="Fan" userId="73b39abba4055029" providerId="LiveId" clId="{96C2E622-8E45-4D44-928F-523E69FBD161}" dt="2021-10-21T02:54:29.902" v="1559" actId="478"/>
          <ac:picMkLst>
            <pc:docMk/>
            <pc:sldMk cId="26364111" sldId="1119"/>
            <ac:picMk id="7" creationId="{C79D2659-5EB0-45D7-BE3C-78DA4E1E6875}"/>
          </ac:picMkLst>
        </pc:picChg>
        <pc:picChg chg="add del mod">
          <ac:chgData name="Fan" userId="73b39abba4055029" providerId="LiveId" clId="{96C2E622-8E45-4D44-928F-523E69FBD161}" dt="2021-10-21T02:54:31.476" v="1560" actId="478"/>
          <ac:picMkLst>
            <pc:docMk/>
            <pc:sldMk cId="26364111" sldId="1119"/>
            <ac:picMk id="9" creationId="{6C9EF863-8924-49AF-B197-DA8533845CBE}"/>
          </ac:picMkLst>
        </pc:picChg>
        <pc:picChg chg="del">
          <ac:chgData name="Fan" userId="73b39abba4055029" providerId="LiveId" clId="{96C2E622-8E45-4D44-928F-523E69FBD161}" dt="2021-10-21T02:41:30.825" v="980" actId="478"/>
          <ac:picMkLst>
            <pc:docMk/>
            <pc:sldMk cId="26364111" sldId="1119"/>
            <ac:picMk id="10" creationId="{1F2D1D45-6D6C-43B2-8C4B-84D4AC81A5F8}"/>
          </ac:picMkLst>
        </pc:picChg>
        <pc:picChg chg="add mod">
          <ac:chgData name="Fan" userId="73b39abba4055029" providerId="LiveId" clId="{96C2E622-8E45-4D44-928F-523E69FBD161}" dt="2021-10-21T02:56:39.933" v="1611" actId="1076"/>
          <ac:picMkLst>
            <pc:docMk/>
            <pc:sldMk cId="26364111" sldId="1119"/>
            <ac:picMk id="51" creationId="{2CDD1692-1A71-40AE-94F9-CBD2ED888697}"/>
          </ac:picMkLst>
        </pc:picChg>
        <pc:picChg chg="add mod">
          <ac:chgData name="Fan" userId="73b39abba4055029" providerId="LiveId" clId="{96C2E622-8E45-4D44-928F-523E69FBD161}" dt="2021-10-21T02:56:30.572" v="1610" actId="1076"/>
          <ac:picMkLst>
            <pc:docMk/>
            <pc:sldMk cId="26364111" sldId="1119"/>
            <ac:picMk id="53" creationId="{0EEB73E5-FF27-418C-BD8B-AD93822EE105}"/>
          </ac:picMkLst>
        </pc:picChg>
        <pc:cxnChg chg="add del mod">
          <ac:chgData name="Fan" userId="73b39abba4055029" providerId="LiveId" clId="{96C2E622-8E45-4D44-928F-523E69FBD161}" dt="2021-10-21T02:50:14.072" v="1504" actId="478"/>
          <ac:cxnSpMkLst>
            <pc:docMk/>
            <pc:sldMk cId="26364111" sldId="1119"/>
            <ac:cxnSpMk id="12" creationId="{5C89A7EF-C5B0-46B3-A311-F3A886E59E9B}"/>
          </ac:cxnSpMkLst>
        </pc:cxnChg>
        <pc:cxnChg chg="add del mod">
          <ac:chgData name="Fan" userId="73b39abba4055029" providerId="LiveId" clId="{96C2E622-8E45-4D44-928F-523E69FBD161}" dt="2021-10-21T02:52:06.255" v="1541" actId="478"/>
          <ac:cxnSpMkLst>
            <pc:docMk/>
            <pc:sldMk cId="26364111" sldId="1119"/>
            <ac:cxnSpMk id="19" creationId="{3852019A-13C9-4860-B9A5-47ECA16205F5}"/>
          </ac:cxnSpMkLst>
        </pc:cxnChg>
        <pc:cxnChg chg="add del mod">
          <ac:chgData name="Fan" userId="73b39abba4055029" providerId="LiveId" clId="{96C2E622-8E45-4D44-928F-523E69FBD161}" dt="2021-10-21T02:52:48.710" v="1553" actId="478"/>
          <ac:cxnSpMkLst>
            <pc:docMk/>
            <pc:sldMk cId="26364111" sldId="1119"/>
            <ac:cxnSpMk id="36" creationId="{D2A055C4-C0FE-4612-A402-36FF84F1525E}"/>
          </ac:cxnSpMkLst>
        </pc:cxnChg>
        <pc:cxnChg chg="add del mod">
          <ac:chgData name="Fan" userId="73b39abba4055029" providerId="LiveId" clId="{96C2E622-8E45-4D44-928F-523E69FBD161}" dt="2021-10-21T02:53:46.379" v="1558" actId="478"/>
          <ac:cxnSpMkLst>
            <pc:docMk/>
            <pc:sldMk cId="26364111" sldId="1119"/>
            <ac:cxnSpMk id="46" creationId="{253B7545-8C78-4968-881F-245A45FBCBDA}"/>
          </ac:cxnSpMkLst>
        </pc:cxnChg>
      </pc:sldChg>
      <pc:sldChg chg="del">
        <pc:chgData name="Fan" userId="73b39abba4055029" providerId="LiveId" clId="{96C2E622-8E45-4D44-928F-523E69FBD161}" dt="2021-10-21T02:23:08.379" v="1" actId="47"/>
        <pc:sldMkLst>
          <pc:docMk/>
          <pc:sldMk cId="3325137365" sldId="1119"/>
        </pc:sldMkLst>
      </pc:sldChg>
      <pc:sldChg chg="addSp delSp modSp add mod">
        <pc:chgData name="Fan" userId="73b39abba4055029" providerId="LiveId" clId="{96C2E622-8E45-4D44-928F-523E69FBD161}" dt="2021-10-21T03:18:58.651" v="2668" actId="20577"/>
        <pc:sldMkLst>
          <pc:docMk/>
          <pc:sldMk cId="836020252" sldId="1120"/>
        </pc:sldMkLst>
        <pc:spChg chg="mod">
          <ac:chgData name="Fan" userId="73b39abba4055029" providerId="LiveId" clId="{96C2E622-8E45-4D44-928F-523E69FBD161}" dt="2021-10-21T03:18:58.651" v="2668" actId="20577"/>
          <ac:spMkLst>
            <pc:docMk/>
            <pc:sldMk cId="836020252" sldId="1120"/>
            <ac:spMk id="4" creationId="{CD2000A1-1D86-469E-918D-7CB52B50DC42}"/>
          </ac:spMkLst>
        </pc:spChg>
        <pc:spChg chg="mod">
          <ac:chgData name="Fan" userId="73b39abba4055029" providerId="LiveId" clId="{96C2E622-8E45-4D44-928F-523E69FBD161}" dt="2021-10-21T02:58:42.622" v="1657" actId="20577"/>
          <ac:spMkLst>
            <pc:docMk/>
            <pc:sldMk cId="836020252" sldId="1120"/>
            <ac:spMk id="5" creationId="{9F078EC3-00FC-6D4B-9336-1BB438747989}"/>
          </ac:spMkLst>
        </pc:spChg>
        <pc:spChg chg="add del">
          <ac:chgData name="Fan" userId="73b39abba4055029" providerId="LiveId" clId="{96C2E622-8E45-4D44-928F-523E69FBD161}" dt="2021-10-21T03:11:12.161" v="2365" actId="11529"/>
          <ac:spMkLst>
            <pc:docMk/>
            <pc:sldMk cId="836020252" sldId="1120"/>
            <ac:spMk id="17" creationId="{80735818-B8AC-4CDA-8AA0-A482C763284F}"/>
          </ac:spMkLst>
        </pc:spChg>
        <pc:spChg chg="add mod">
          <ac:chgData name="Fan" userId="73b39abba4055029" providerId="LiveId" clId="{96C2E622-8E45-4D44-928F-523E69FBD161}" dt="2021-10-21T03:12:21.534" v="2433" actId="1076"/>
          <ac:spMkLst>
            <pc:docMk/>
            <pc:sldMk cId="836020252" sldId="1120"/>
            <ac:spMk id="18" creationId="{446F3672-4682-4271-A07F-9AA6BFACAFAB}"/>
          </ac:spMkLst>
        </pc:spChg>
        <pc:spChg chg="add mod">
          <ac:chgData name="Fan" userId="73b39abba4055029" providerId="LiveId" clId="{96C2E622-8E45-4D44-928F-523E69FBD161}" dt="2021-10-21T03:14:31.901" v="2439" actId="113"/>
          <ac:spMkLst>
            <pc:docMk/>
            <pc:sldMk cId="836020252" sldId="1120"/>
            <ac:spMk id="19" creationId="{94AD07BE-E94C-446E-AC11-C5A541AD11D1}"/>
          </ac:spMkLst>
        </pc:spChg>
        <pc:graphicFrameChg chg="del mod">
          <ac:chgData name="Fan" userId="73b39abba4055029" providerId="LiveId" clId="{96C2E622-8E45-4D44-928F-523E69FBD161}" dt="2021-10-21T03:04:15.124" v="2069" actId="478"/>
          <ac:graphicFrameMkLst>
            <pc:docMk/>
            <pc:sldMk cId="836020252" sldId="1120"/>
            <ac:graphicFrameMk id="2" creationId="{440FD221-0FA4-44CD-8E7A-DD1115CD2524}"/>
          </ac:graphicFrameMkLst>
        </pc:graphicFrameChg>
        <pc:picChg chg="add del mod">
          <ac:chgData name="Fan" userId="73b39abba4055029" providerId="LiveId" clId="{96C2E622-8E45-4D44-928F-523E69FBD161}" dt="2021-10-21T03:05:26.323" v="2082" actId="478"/>
          <ac:picMkLst>
            <pc:docMk/>
            <pc:sldMk cId="836020252" sldId="1120"/>
            <ac:picMk id="6" creationId="{2749C49F-7EC8-4F22-94C1-C20CD66BA18C}"/>
          </ac:picMkLst>
        </pc:picChg>
        <pc:picChg chg="add del mod">
          <ac:chgData name="Fan" userId="73b39abba4055029" providerId="LiveId" clId="{96C2E622-8E45-4D44-928F-523E69FBD161}" dt="2021-10-21T03:05:26.967" v="2083" actId="478"/>
          <ac:picMkLst>
            <pc:docMk/>
            <pc:sldMk cId="836020252" sldId="1120"/>
            <ac:picMk id="8" creationId="{2CFC4F92-81BF-49DB-8191-E86A1F484BAA}"/>
          </ac:picMkLst>
        </pc:picChg>
        <pc:picChg chg="add mod">
          <ac:chgData name="Fan" userId="73b39abba4055029" providerId="LiveId" clId="{96C2E622-8E45-4D44-928F-523E69FBD161}" dt="2021-10-21T03:12:21.534" v="2433" actId="1076"/>
          <ac:picMkLst>
            <pc:docMk/>
            <pc:sldMk cId="836020252" sldId="1120"/>
            <ac:picMk id="10" creationId="{F4E192A5-CCA8-41D8-BEF1-3B4D456A76EF}"/>
          </ac:picMkLst>
        </pc:picChg>
        <pc:picChg chg="add mod">
          <ac:chgData name="Fan" userId="73b39abba4055029" providerId="LiveId" clId="{96C2E622-8E45-4D44-928F-523E69FBD161}" dt="2021-10-21T03:12:21.534" v="2433" actId="1076"/>
          <ac:picMkLst>
            <pc:docMk/>
            <pc:sldMk cId="836020252" sldId="1120"/>
            <ac:picMk id="12" creationId="{3A557B38-9658-4119-B2B3-79C8C744A4F0}"/>
          </ac:picMkLst>
        </pc:picChg>
        <pc:picChg chg="add mod">
          <ac:chgData name="Fan" userId="73b39abba4055029" providerId="LiveId" clId="{96C2E622-8E45-4D44-928F-523E69FBD161}" dt="2021-10-21T03:12:21.534" v="2433" actId="1076"/>
          <ac:picMkLst>
            <pc:docMk/>
            <pc:sldMk cId="836020252" sldId="1120"/>
            <ac:picMk id="14" creationId="{E3720D75-37D2-43B3-9C2C-888D94EFD784}"/>
          </ac:picMkLst>
        </pc:picChg>
        <pc:picChg chg="add mod">
          <ac:chgData name="Fan" userId="73b39abba4055029" providerId="LiveId" clId="{96C2E622-8E45-4D44-928F-523E69FBD161}" dt="2021-10-21T03:12:21.534" v="2433" actId="1076"/>
          <ac:picMkLst>
            <pc:docMk/>
            <pc:sldMk cId="836020252" sldId="1120"/>
            <ac:picMk id="16" creationId="{6D5F7CB7-ECDB-46E5-9C9E-71B30C2CE017}"/>
          </ac:picMkLst>
        </pc:picChg>
        <pc:picChg chg="del mod">
          <ac:chgData name="Fan" userId="73b39abba4055029" providerId="LiveId" clId="{96C2E622-8E45-4D44-928F-523E69FBD161}" dt="2021-10-21T03:04:08.925" v="2067" actId="478"/>
          <ac:picMkLst>
            <pc:docMk/>
            <pc:sldMk cId="836020252" sldId="1120"/>
            <ac:picMk id="51" creationId="{2CDD1692-1A71-40AE-94F9-CBD2ED888697}"/>
          </ac:picMkLst>
        </pc:picChg>
        <pc:picChg chg="del">
          <ac:chgData name="Fan" userId="73b39abba4055029" providerId="LiveId" clId="{96C2E622-8E45-4D44-928F-523E69FBD161}" dt="2021-10-21T03:04:10.876" v="2068" actId="478"/>
          <ac:picMkLst>
            <pc:docMk/>
            <pc:sldMk cId="836020252" sldId="1120"/>
            <ac:picMk id="53" creationId="{0EEB73E5-FF27-418C-BD8B-AD93822EE105}"/>
          </ac:picMkLst>
        </pc:picChg>
      </pc:sldChg>
      <pc:sldChg chg="addSp delSp modSp add mod">
        <pc:chgData name="Fan" userId="73b39abba4055029" providerId="LiveId" clId="{96C2E622-8E45-4D44-928F-523E69FBD161}" dt="2021-10-24T09:56:42.040" v="3498" actId="1076"/>
        <pc:sldMkLst>
          <pc:docMk/>
          <pc:sldMk cId="1869598898" sldId="1121"/>
        </pc:sldMkLst>
        <pc:spChg chg="mod">
          <ac:chgData name="Fan" userId="73b39abba4055029" providerId="LiveId" clId="{96C2E622-8E45-4D44-928F-523E69FBD161}" dt="2021-10-21T03:26:35.503" v="2866" actId="20577"/>
          <ac:spMkLst>
            <pc:docMk/>
            <pc:sldMk cId="1869598898" sldId="1121"/>
            <ac:spMk id="4" creationId="{CD2000A1-1D86-469E-918D-7CB52B50DC42}"/>
          </ac:spMkLst>
        </pc:spChg>
        <pc:spChg chg="mod">
          <ac:chgData name="Fan" userId="73b39abba4055029" providerId="LiveId" clId="{96C2E622-8E45-4D44-928F-523E69FBD161}" dt="2021-10-21T03:15:44.203" v="2457" actId="5793"/>
          <ac:spMkLst>
            <pc:docMk/>
            <pc:sldMk cId="1869598898" sldId="1121"/>
            <ac:spMk id="5" creationId="{9F078EC3-00FC-6D4B-9336-1BB438747989}"/>
          </ac:spMkLst>
        </pc:spChg>
        <pc:spChg chg="del mod">
          <ac:chgData name="Fan" userId="73b39abba4055029" providerId="LiveId" clId="{96C2E622-8E45-4D44-928F-523E69FBD161}" dt="2021-10-21T03:19:12.452" v="2673" actId="478"/>
          <ac:spMkLst>
            <pc:docMk/>
            <pc:sldMk cId="1869598898" sldId="1121"/>
            <ac:spMk id="18" creationId="{446F3672-4682-4271-A07F-9AA6BFACAFAB}"/>
          </ac:spMkLst>
        </pc:spChg>
        <pc:spChg chg="mod">
          <ac:chgData name="Fan" userId="73b39abba4055029" providerId="LiveId" clId="{96C2E622-8E45-4D44-928F-523E69FBD161}" dt="2021-10-24T09:56:42.040" v="3498" actId="1076"/>
          <ac:spMkLst>
            <pc:docMk/>
            <pc:sldMk cId="1869598898" sldId="1121"/>
            <ac:spMk id="19" creationId="{94AD07BE-E94C-446E-AC11-C5A541AD11D1}"/>
          </ac:spMkLst>
        </pc:spChg>
        <pc:spChg chg="add del mod">
          <ac:chgData name="Fan" userId="73b39abba4055029" providerId="LiveId" clId="{96C2E622-8E45-4D44-928F-523E69FBD161}" dt="2021-10-21T03:30:09.257" v="2879"/>
          <ac:spMkLst>
            <pc:docMk/>
            <pc:sldMk cId="1869598898" sldId="1121"/>
            <ac:spMk id="20" creationId="{ABD2E1EB-4D63-4B80-913A-A60B3FFC6302}"/>
          </ac:spMkLst>
        </pc:spChg>
        <pc:spChg chg="add mod">
          <ac:chgData name="Fan" userId="73b39abba4055029" providerId="LiveId" clId="{96C2E622-8E45-4D44-928F-523E69FBD161}" dt="2021-10-21T03:32:06.024" v="2893" actId="164"/>
          <ac:spMkLst>
            <pc:docMk/>
            <pc:sldMk cId="1869598898" sldId="1121"/>
            <ac:spMk id="21" creationId="{019C6529-DCD9-4A88-9489-A0F4C9524E06}"/>
          </ac:spMkLst>
        </pc:spChg>
        <pc:grpChg chg="add mod">
          <ac:chgData name="Fan" userId="73b39abba4055029" providerId="LiveId" clId="{96C2E622-8E45-4D44-928F-523E69FBD161}" dt="2021-10-21T03:32:08.749" v="2894" actId="1076"/>
          <ac:grpSpMkLst>
            <pc:docMk/>
            <pc:sldMk cId="1869598898" sldId="1121"/>
            <ac:grpSpMk id="15" creationId="{594CAE24-A560-4676-A5AA-EA7B24B6A9E8}"/>
          </ac:grpSpMkLst>
        </pc:grpChg>
        <pc:picChg chg="add mod">
          <ac:chgData name="Fan" userId="73b39abba4055029" providerId="LiveId" clId="{96C2E622-8E45-4D44-928F-523E69FBD161}" dt="2021-10-24T09:56:42.040" v="3498" actId="1076"/>
          <ac:picMkLst>
            <pc:docMk/>
            <pc:sldMk cId="1869598898" sldId="1121"/>
            <ac:picMk id="3" creationId="{41867700-D7CB-42CC-B080-DCB932987D27}"/>
          </ac:picMkLst>
        </pc:picChg>
        <pc:picChg chg="add mod">
          <ac:chgData name="Fan" userId="73b39abba4055029" providerId="LiveId" clId="{96C2E622-8E45-4D44-928F-523E69FBD161}" dt="2021-10-24T09:56:42.040" v="3498" actId="1076"/>
          <ac:picMkLst>
            <pc:docMk/>
            <pc:sldMk cId="1869598898" sldId="1121"/>
            <ac:picMk id="7" creationId="{E87EDC4D-9142-4ED8-B9FD-665CE98F7743}"/>
          </ac:picMkLst>
        </pc:picChg>
        <pc:picChg chg="add mod">
          <ac:chgData name="Fan" userId="73b39abba4055029" providerId="LiveId" clId="{96C2E622-8E45-4D44-928F-523E69FBD161}" dt="2021-10-24T09:56:42.040" v="3498" actId="1076"/>
          <ac:picMkLst>
            <pc:docMk/>
            <pc:sldMk cId="1869598898" sldId="1121"/>
            <ac:picMk id="9" creationId="{01E862A3-28C5-463B-8E11-E84F5060AC0A}"/>
          </ac:picMkLst>
        </pc:picChg>
        <pc:picChg chg="del">
          <ac:chgData name="Fan" userId="73b39abba4055029" providerId="LiveId" clId="{96C2E622-8E45-4D44-928F-523E69FBD161}" dt="2021-10-21T03:19:08.084" v="2669" actId="478"/>
          <ac:picMkLst>
            <pc:docMk/>
            <pc:sldMk cId="1869598898" sldId="1121"/>
            <ac:picMk id="10" creationId="{F4E192A5-CCA8-41D8-BEF1-3B4D456A76EF}"/>
          </ac:picMkLst>
        </pc:picChg>
        <pc:picChg chg="del">
          <ac:chgData name="Fan" userId="73b39abba4055029" providerId="LiveId" clId="{96C2E622-8E45-4D44-928F-523E69FBD161}" dt="2021-10-21T03:19:12.875" v="2674" actId="478"/>
          <ac:picMkLst>
            <pc:docMk/>
            <pc:sldMk cId="1869598898" sldId="1121"/>
            <ac:picMk id="12" creationId="{3A557B38-9658-4119-B2B3-79C8C744A4F0}"/>
          </ac:picMkLst>
        </pc:picChg>
        <pc:picChg chg="add mod">
          <ac:chgData name="Fan" userId="73b39abba4055029" providerId="LiveId" clId="{96C2E622-8E45-4D44-928F-523E69FBD161}" dt="2021-10-24T09:56:42.040" v="3498" actId="1076"/>
          <ac:picMkLst>
            <pc:docMk/>
            <pc:sldMk cId="1869598898" sldId="1121"/>
            <ac:picMk id="13" creationId="{66840160-8F7B-440C-98F1-D04D4D9F2089}"/>
          </ac:picMkLst>
        </pc:picChg>
        <pc:picChg chg="del">
          <ac:chgData name="Fan" userId="73b39abba4055029" providerId="LiveId" clId="{96C2E622-8E45-4D44-928F-523E69FBD161}" dt="2021-10-21T03:19:08.545" v="2670" actId="478"/>
          <ac:picMkLst>
            <pc:docMk/>
            <pc:sldMk cId="1869598898" sldId="1121"/>
            <ac:picMk id="14" creationId="{E3720D75-37D2-43B3-9C2C-888D94EFD784}"/>
          </ac:picMkLst>
        </pc:picChg>
        <pc:picChg chg="del">
          <ac:chgData name="Fan" userId="73b39abba4055029" providerId="LiveId" clId="{96C2E622-8E45-4D44-928F-523E69FBD161}" dt="2021-10-21T03:19:09.946" v="2671" actId="478"/>
          <ac:picMkLst>
            <pc:docMk/>
            <pc:sldMk cId="1869598898" sldId="1121"/>
            <ac:picMk id="16" creationId="{6D5F7CB7-ECDB-46E5-9C9E-71B30C2CE017}"/>
          </ac:picMkLst>
        </pc:picChg>
        <pc:picChg chg="add mod">
          <ac:chgData name="Fan" userId="73b39abba4055029" providerId="LiveId" clId="{96C2E622-8E45-4D44-928F-523E69FBD161}" dt="2021-10-21T03:32:06.024" v="2893" actId="164"/>
          <ac:picMkLst>
            <pc:docMk/>
            <pc:sldMk cId="1869598898" sldId="1121"/>
            <ac:picMk id="22" creationId="{F05CC0F0-67FB-40F4-B721-8585876DBBFC}"/>
          </ac:picMkLst>
        </pc:picChg>
        <pc:picChg chg="add mod">
          <ac:chgData name="Fan" userId="73b39abba4055029" providerId="LiveId" clId="{96C2E622-8E45-4D44-928F-523E69FBD161}" dt="2021-10-21T03:32:06.024" v="2893" actId="164"/>
          <ac:picMkLst>
            <pc:docMk/>
            <pc:sldMk cId="1869598898" sldId="1121"/>
            <ac:picMk id="23" creationId="{24EF2FB1-EA57-4393-B34B-671AFCA4E618}"/>
          </ac:picMkLst>
        </pc:picChg>
      </pc:sldChg>
      <pc:sldChg chg="addSp delSp modSp add mod">
        <pc:chgData name="Fan" userId="73b39abba4055029" providerId="LiveId" clId="{96C2E622-8E45-4D44-928F-523E69FBD161}" dt="2021-10-21T03:45:11.351" v="3194" actId="20577"/>
        <pc:sldMkLst>
          <pc:docMk/>
          <pc:sldMk cId="3141994416" sldId="1122"/>
        </pc:sldMkLst>
        <pc:spChg chg="mod">
          <ac:chgData name="Fan" userId="73b39abba4055029" providerId="LiveId" clId="{96C2E622-8E45-4D44-928F-523E69FBD161}" dt="2021-10-21T03:45:11.351" v="3194" actId="20577"/>
          <ac:spMkLst>
            <pc:docMk/>
            <pc:sldMk cId="3141994416" sldId="1122"/>
            <ac:spMk id="4" creationId="{CD2000A1-1D86-469E-918D-7CB52B50DC42}"/>
          </ac:spMkLst>
        </pc:spChg>
        <pc:spChg chg="del">
          <ac:chgData name="Fan" userId="73b39abba4055029" providerId="LiveId" clId="{96C2E622-8E45-4D44-928F-523E69FBD161}" dt="2021-10-21T03:36:28.700" v="2965" actId="478"/>
          <ac:spMkLst>
            <pc:docMk/>
            <pc:sldMk cId="3141994416" sldId="1122"/>
            <ac:spMk id="19" creationId="{94AD07BE-E94C-446E-AC11-C5A541AD11D1}"/>
          </ac:spMkLst>
        </pc:spChg>
        <pc:graphicFrameChg chg="add mod modGraphic">
          <ac:chgData name="Fan" userId="73b39abba4055029" providerId="LiveId" clId="{96C2E622-8E45-4D44-928F-523E69FBD161}" dt="2021-10-21T03:41:24.471" v="3171" actId="1076"/>
          <ac:graphicFrameMkLst>
            <pc:docMk/>
            <pc:sldMk cId="3141994416" sldId="1122"/>
            <ac:graphicFrameMk id="6" creationId="{7DE79DC5-925A-4BDD-A612-DD0E6A42DA38}"/>
          </ac:graphicFrameMkLst>
        </pc:graphicFrameChg>
        <pc:graphicFrameChg chg="add mod modGraphic">
          <ac:chgData name="Fan" userId="73b39abba4055029" providerId="LiveId" clId="{96C2E622-8E45-4D44-928F-523E69FBD161}" dt="2021-10-21T03:39:39.466" v="3121" actId="20577"/>
          <ac:graphicFrameMkLst>
            <pc:docMk/>
            <pc:sldMk cId="3141994416" sldId="1122"/>
            <ac:graphicFrameMk id="8" creationId="{BABCF174-2A45-4D56-8FF0-3574A59DED84}"/>
          </ac:graphicFrameMkLst>
        </pc:graphicFrameChg>
        <pc:picChg chg="del">
          <ac:chgData name="Fan" userId="73b39abba4055029" providerId="LiveId" clId="{96C2E622-8E45-4D44-928F-523E69FBD161}" dt="2021-10-21T03:26:10.328" v="2863" actId="478"/>
          <ac:picMkLst>
            <pc:docMk/>
            <pc:sldMk cId="3141994416" sldId="1122"/>
            <ac:picMk id="3" creationId="{41867700-D7CB-42CC-B080-DCB932987D27}"/>
          </ac:picMkLst>
        </pc:picChg>
        <pc:picChg chg="del">
          <ac:chgData name="Fan" userId="73b39abba4055029" providerId="LiveId" clId="{96C2E622-8E45-4D44-928F-523E69FBD161}" dt="2021-10-21T03:26:11.027" v="2864" actId="478"/>
          <ac:picMkLst>
            <pc:docMk/>
            <pc:sldMk cId="3141994416" sldId="1122"/>
            <ac:picMk id="7" creationId="{E87EDC4D-9142-4ED8-B9FD-665CE98F7743}"/>
          </ac:picMkLst>
        </pc:picChg>
        <pc:cxnChg chg="add mod">
          <ac:chgData name="Fan" userId="73b39abba4055029" providerId="LiveId" clId="{96C2E622-8E45-4D44-928F-523E69FBD161}" dt="2021-10-21T03:44:22.575" v="3173" actId="13822"/>
          <ac:cxnSpMkLst>
            <pc:docMk/>
            <pc:sldMk cId="3141994416" sldId="1122"/>
            <ac:cxnSpMk id="3" creationId="{D51D963D-97B8-4890-B25F-85CCD4E023FC}"/>
          </ac:cxnSpMkLst>
        </pc:cxnChg>
        <pc:cxnChg chg="add mod">
          <ac:chgData name="Fan" userId="73b39abba4055029" providerId="LiveId" clId="{96C2E622-8E45-4D44-928F-523E69FBD161}" dt="2021-10-21T03:44:34.867" v="3176" actId="14100"/>
          <ac:cxnSpMkLst>
            <pc:docMk/>
            <pc:sldMk cId="3141994416" sldId="1122"/>
            <ac:cxnSpMk id="9" creationId="{B0C570F6-B7EC-488D-9EAE-486B9560F64A}"/>
          </ac:cxnSpMkLst>
        </pc:cxnChg>
        <pc:cxnChg chg="add mod">
          <ac:chgData name="Fan" userId="73b39abba4055029" providerId="LiveId" clId="{96C2E622-8E45-4D44-928F-523E69FBD161}" dt="2021-10-21T03:44:39.958" v="3178" actId="1076"/>
          <ac:cxnSpMkLst>
            <pc:docMk/>
            <pc:sldMk cId="3141994416" sldId="1122"/>
            <ac:cxnSpMk id="11" creationId="{AC99DECC-EA4B-4EE4-A16E-979FAD323B73}"/>
          </ac:cxnSpMkLst>
        </pc:cxnChg>
        <pc:cxnChg chg="add mod">
          <ac:chgData name="Fan" userId="73b39abba4055029" providerId="LiveId" clId="{96C2E622-8E45-4D44-928F-523E69FBD161}" dt="2021-10-21T03:44:47.715" v="3181" actId="14100"/>
          <ac:cxnSpMkLst>
            <pc:docMk/>
            <pc:sldMk cId="3141994416" sldId="1122"/>
            <ac:cxnSpMk id="12" creationId="{43B8FAED-E490-4717-B0B7-FD9927EDFDF7}"/>
          </ac:cxnSpMkLst>
        </pc:cxnChg>
        <pc:cxnChg chg="add mod">
          <ac:chgData name="Fan" userId="73b39abba4055029" providerId="LiveId" clId="{96C2E622-8E45-4D44-928F-523E69FBD161}" dt="2021-10-21T03:44:54.753" v="3184" actId="14100"/>
          <ac:cxnSpMkLst>
            <pc:docMk/>
            <pc:sldMk cId="3141994416" sldId="1122"/>
            <ac:cxnSpMk id="14" creationId="{EA6ABBB1-8C1B-455B-AD87-F8F4FB16BF6A}"/>
          </ac:cxnSpMkLst>
        </pc:cxnChg>
      </pc:sldChg>
      <pc:sldChg chg="addSp delSp modSp add mod">
        <pc:chgData name="Fan" userId="73b39abba4055029" providerId="LiveId" clId="{96C2E622-8E45-4D44-928F-523E69FBD161}" dt="2021-10-22T03:12:52.351" v="3497"/>
        <pc:sldMkLst>
          <pc:docMk/>
          <pc:sldMk cId="313461825" sldId="1123"/>
        </pc:sldMkLst>
        <pc:spChg chg="mod">
          <ac:chgData name="Fan" userId="73b39abba4055029" providerId="LiveId" clId="{96C2E622-8E45-4D44-928F-523E69FBD161}" dt="2021-10-22T03:12:52.351" v="3497"/>
          <ac:spMkLst>
            <pc:docMk/>
            <pc:sldMk cId="313461825" sldId="1123"/>
            <ac:spMk id="4" creationId="{CD2000A1-1D86-469E-918D-7CB52B50DC42}"/>
          </ac:spMkLst>
        </pc:spChg>
        <pc:spChg chg="mod">
          <ac:chgData name="Fan" userId="73b39abba4055029" providerId="LiveId" clId="{96C2E622-8E45-4D44-928F-523E69FBD161}" dt="2021-10-22T02:57:25.440" v="3231" actId="20577"/>
          <ac:spMkLst>
            <pc:docMk/>
            <pc:sldMk cId="313461825" sldId="1123"/>
            <ac:spMk id="5" creationId="{9F078EC3-00FC-6D4B-9336-1BB438747989}"/>
          </ac:spMkLst>
        </pc:spChg>
        <pc:spChg chg="add mod">
          <ac:chgData name="Fan" userId="73b39abba4055029" providerId="LiveId" clId="{96C2E622-8E45-4D44-928F-523E69FBD161}" dt="2021-10-22T03:02:10.694" v="3487" actId="1076"/>
          <ac:spMkLst>
            <pc:docMk/>
            <pc:sldMk cId="313461825" sldId="1123"/>
            <ac:spMk id="17" creationId="{12E617F0-0BC2-494B-9F8F-27D1247A7575}"/>
          </ac:spMkLst>
        </pc:spChg>
        <pc:spChg chg="del">
          <ac:chgData name="Fan" userId="73b39abba4055029" providerId="LiveId" clId="{96C2E622-8E45-4D44-928F-523E69FBD161}" dt="2021-10-22T02:59:44.585" v="3452" actId="478"/>
          <ac:spMkLst>
            <pc:docMk/>
            <pc:sldMk cId="313461825" sldId="1123"/>
            <ac:spMk id="19" creationId="{94AD07BE-E94C-446E-AC11-C5A541AD11D1}"/>
          </ac:spMkLst>
        </pc:spChg>
        <pc:grpChg chg="del">
          <ac:chgData name="Fan" userId="73b39abba4055029" providerId="LiveId" clId="{96C2E622-8E45-4D44-928F-523E69FBD161}" dt="2021-10-22T02:57:31.468" v="3236" actId="478"/>
          <ac:grpSpMkLst>
            <pc:docMk/>
            <pc:sldMk cId="313461825" sldId="1123"/>
            <ac:grpSpMk id="15" creationId="{594CAE24-A560-4676-A5AA-EA7B24B6A9E8}"/>
          </ac:grpSpMkLst>
        </pc:grpChg>
        <pc:picChg chg="del">
          <ac:chgData name="Fan" userId="73b39abba4055029" providerId="LiveId" clId="{96C2E622-8E45-4D44-928F-523E69FBD161}" dt="2021-10-22T02:57:27.221" v="3232" actId="478"/>
          <ac:picMkLst>
            <pc:docMk/>
            <pc:sldMk cId="313461825" sldId="1123"/>
            <ac:picMk id="3" creationId="{41867700-D7CB-42CC-B080-DCB932987D27}"/>
          </ac:picMkLst>
        </pc:picChg>
        <pc:picChg chg="add mod">
          <ac:chgData name="Fan" userId="73b39abba4055029" providerId="LiveId" clId="{96C2E622-8E45-4D44-928F-523E69FBD161}" dt="2021-10-22T02:59:49.270" v="3455" actId="27614"/>
          <ac:picMkLst>
            <pc:docMk/>
            <pc:sldMk cId="313461825" sldId="1123"/>
            <ac:picMk id="6" creationId="{08ED37CA-66D1-4AA0-9C34-5D0F683C2A27}"/>
          </ac:picMkLst>
        </pc:picChg>
        <pc:picChg chg="del">
          <ac:chgData name="Fan" userId="73b39abba4055029" providerId="LiveId" clId="{96C2E622-8E45-4D44-928F-523E69FBD161}" dt="2021-10-22T02:57:28.099" v="3233" actId="478"/>
          <ac:picMkLst>
            <pc:docMk/>
            <pc:sldMk cId="313461825" sldId="1123"/>
            <ac:picMk id="7" creationId="{E87EDC4D-9142-4ED8-B9FD-665CE98F7743}"/>
          </ac:picMkLst>
        </pc:picChg>
        <pc:picChg chg="del">
          <ac:chgData name="Fan" userId="73b39abba4055029" providerId="LiveId" clId="{96C2E622-8E45-4D44-928F-523E69FBD161}" dt="2021-10-22T02:57:28.422" v="3234" actId="478"/>
          <ac:picMkLst>
            <pc:docMk/>
            <pc:sldMk cId="313461825" sldId="1123"/>
            <ac:picMk id="9" creationId="{01E862A3-28C5-463B-8E11-E84F5060AC0A}"/>
          </ac:picMkLst>
        </pc:picChg>
        <pc:picChg chg="add mod">
          <ac:chgData name="Fan" userId="73b39abba4055029" providerId="LiveId" clId="{96C2E622-8E45-4D44-928F-523E69FBD161}" dt="2021-10-22T03:00:50.318" v="3459" actId="1076"/>
          <ac:picMkLst>
            <pc:docMk/>
            <pc:sldMk cId="313461825" sldId="1123"/>
            <ac:picMk id="10" creationId="{DA1FD373-0B44-49AD-B450-74CD5B4FD5B8}"/>
          </ac:picMkLst>
        </pc:picChg>
        <pc:picChg chg="del">
          <ac:chgData name="Fan" userId="73b39abba4055029" providerId="LiveId" clId="{96C2E622-8E45-4D44-928F-523E69FBD161}" dt="2021-10-22T02:57:29.284" v="3235" actId="478"/>
          <ac:picMkLst>
            <pc:docMk/>
            <pc:sldMk cId="313461825" sldId="1123"/>
            <ac:picMk id="13" creationId="{66840160-8F7B-440C-98F1-D04D4D9F2089}"/>
          </ac:picMkLst>
        </pc:picChg>
      </pc:sldChg>
      <pc:sldChg chg="new del">
        <pc:chgData name="Fan" userId="73b39abba4055029" providerId="LiveId" clId="{96C2E622-8E45-4D44-928F-523E69FBD161}" dt="2021-10-22T02:57:12.395" v="3196" actId="47"/>
        <pc:sldMkLst>
          <pc:docMk/>
          <pc:sldMk cId="2563915698" sldId="11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Numbers, floating numbers, string, mathematical</a:t>
            </a:r>
            <a:r>
              <a:rPr lang="en-US" baseline="0" dirty="0"/>
              <a:t> expressions, print()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9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Introduction to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Autumn, 20</a:t>
            </a:r>
            <a:r>
              <a:rPr lang="en-US" altLang="zh-CN" sz="2013" dirty="0"/>
              <a:t>20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962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内存抽象模型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000A1-1D86-469E-918D-7CB52B50DC42}"/>
              </a:ext>
            </a:extLst>
          </p:cNvPr>
          <p:cNvSpPr/>
          <p:nvPr/>
        </p:nvSpPr>
        <p:spPr>
          <a:xfrm>
            <a:off x="636712" y="1360041"/>
            <a:ext cx="9001000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把内存想象成一块白板，白板平均切割成一块块小的区域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每个区域有一个地址， 可以通过地址来访问这个区域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地址通常为一个整数，例如</a:t>
            </a:r>
            <a:r>
              <a:rPr lang="en-US" altLang="zh-CN" dirty="0"/>
              <a:t>0X00000001</a:t>
            </a:r>
            <a:r>
              <a:rPr lang="zh-CN" altLang="en-US" dirty="0"/>
              <a:t>等等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内存可以读、写，所以后面的操作可能会把前面的数据修改掉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内存非法访问</a:t>
            </a:r>
            <a:endParaRPr lang="en-US" altLang="zh-CN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40FD221-0FA4-44CD-8E7A-DD1115CD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51427"/>
              </p:ext>
            </p:extLst>
          </p:nvPr>
        </p:nvGraphicFramePr>
        <p:xfrm>
          <a:off x="1068760" y="3125201"/>
          <a:ext cx="144016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0683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0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3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9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7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5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7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4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53775"/>
                  </a:ext>
                </a:extLst>
              </a:tr>
            </a:tbl>
          </a:graphicData>
        </a:graphic>
      </p:graphicFrame>
      <p:sp>
        <p:nvSpPr>
          <p:cNvPr id="6" name="标注: 线形 5">
            <a:extLst>
              <a:ext uri="{FF2B5EF4-FFF2-40B4-BE49-F238E27FC236}">
                <a16:creationId xmlns:a16="http://schemas.microsoft.com/office/drawing/2014/main" id="{15289314-DE84-4B70-A2BF-2EAF945A5247}"/>
              </a:ext>
            </a:extLst>
          </p:cNvPr>
          <p:cNvSpPr/>
          <p:nvPr/>
        </p:nvSpPr>
        <p:spPr>
          <a:xfrm>
            <a:off x="2940968" y="4158852"/>
            <a:ext cx="1512168" cy="267409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0X00000003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2D1D45-6D6C-43B2-8C4B-84D4AC81A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80" y="3808313"/>
            <a:ext cx="2924547" cy="1235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43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11976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变量定义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000A1-1D86-469E-918D-7CB52B50DC42}"/>
              </a:ext>
            </a:extLst>
          </p:cNvPr>
          <p:cNvSpPr/>
          <p:nvPr/>
        </p:nvSpPr>
        <p:spPr>
          <a:xfrm>
            <a:off x="636712" y="1360041"/>
            <a:ext cx="9001000" cy="326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通过赋值语句，可以创建（定义）任意类型的变量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x=1, y=2.4, z=“Hello world”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对于已经存在的变量，可以重新创建（定义）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x=1, x=“SJTU” </a:t>
            </a:r>
            <a:r>
              <a:rPr lang="zh-CN" altLang="en-US" dirty="0"/>
              <a:t>是合法的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Python</a:t>
            </a:r>
            <a:r>
              <a:rPr lang="zh-CN" altLang="en-US" dirty="0"/>
              <a:t>会通过数据的值，推断出</a:t>
            </a:r>
            <a:r>
              <a:rPr lang="en-US" altLang="zh-CN" dirty="0"/>
              <a:t>x</a:t>
            </a:r>
            <a:r>
              <a:rPr lang="zh-CN" altLang="en-US" dirty="0"/>
              <a:t>的类型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x=1: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为整数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x=[1,2,3]: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list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定义变量</a:t>
            </a:r>
            <a:r>
              <a:rPr lang="en-US" altLang="zh-CN" dirty="0"/>
              <a:t>x=value,</a:t>
            </a:r>
            <a:r>
              <a:rPr lang="zh-CN" altLang="en-US" dirty="0"/>
              <a:t> 首先</a:t>
            </a:r>
            <a:r>
              <a:rPr lang="en-US" altLang="zh-CN" dirty="0"/>
              <a:t>value</a:t>
            </a:r>
            <a:r>
              <a:rPr lang="zh-CN" altLang="en-US" dirty="0"/>
              <a:t>会存储在内存中，然后</a:t>
            </a:r>
            <a:r>
              <a:rPr lang="en-US" altLang="zh-CN" dirty="0"/>
              <a:t>x</a:t>
            </a:r>
            <a:r>
              <a:rPr lang="zh-CN" altLang="en-US" dirty="0"/>
              <a:t>会存储</a:t>
            </a:r>
            <a:r>
              <a:rPr lang="en-US" altLang="zh-CN" dirty="0"/>
              <a:t>value</a:t>
            </a:r>
            <a:r>
              <a:rPr lang="zh-CN" altLang="en-US" dirty="0"/>
              <a:t>的地址，也就是</a:t>
            </a:r>
            <a:r>
              <a:rPr lang="en-US" altLang="zh-CN" dirty="0"/>
              <a:t>x</a:t>
            </a:r>
            <a:r>
              <a:rPr lang="zh-CN" altLang="en-US" dirty="0"/>
              <a:t>会指向</a:t>
            </a:r>
            <a:r>
              <a:rPr lang="en-US" altLang="zh-CN" dirty="0"/>
              <a:t>value</a:t>
            </a:r>
            <a:r>
              <a:rPr lang="zh-CN" altLang="en-US" dirty="0"/>
              <a:t>的区域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地址可以通过</a:t>
            </a:r>
            <a:r>
              <a:rPr lang="en-US" altLang="zh-CN" dirty="0"/>
              <a:t>id() </a:t>
            </a:r>
            <a:r>
              <a:rPr lang="zh-CN" altLang="en-US" dirty="0"/>
              <a:t>来获得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x=y, 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会指向同一个区域</a:t>
            </a:r>
            <a:endParaRPr lang="en-US" altLang="zh-CN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40FD221-0FA4-44CD-8E7A-DD1115CD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58504"/>
              </p:ext>
            </p:extLst>
          </p:nvPr>
        </p:nvGraphicFramePr>
        <p:xfrm>
          <a:off x="1661037" y="4654087"/>
          <a:ext cx="14401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0683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[1,2,3]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0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“SJTU”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3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9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x=[1,2,3]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7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x=“SJTU”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56565"/>
                  </a:ext>
                </a:extLst>
              </a:tr>
            </a:tbl>
          </a:graphicData>
        </a:graphic>
      </p:graphicFrame>
      <p:pic>
        <p:nvPicPr>
          <p:cNvPr id="51" name="图片 50" descr="文本&#10;&#10;描述已自动生成">
            <a:extLst>
              <a:ext uri="{FF2B5EF4-FFF2-40B4-BE49-F238E27FC236}">
                <a16:creationId xmlns:a16="http://schemas.microsoft.com/office/drawing/2014/main" id="{2CDD1692-1A71-40AE-94F9-CBD2ED88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15" y="4714412"/>
            <a:ext cx="1828800" cy="1733550"/>
          </a:xfrm>
          <a:prstGeom prst="rect">
            <a:avLst/>
          </a:prstGeom>
        </p:spPr>
      </p:pic>
      <p:pic>
        <p:nvPicPr>
          <p:cNvPr id="53" name="图片 52" descr="文本&#10;&#10;描述已自动生成">
            <a:extLst>
              <a:ext uri="{FF2B5EF4-FFF2-40B4-BE49-F238E27FC236}">
                <a16:creationId xmlns:a16="http://schemas.microsoft.com/office/drawing/2014/main" id="{0EEB73E5-FF27-418C-BD8B-AD93822EE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84" y="5285912"/>
            <a:ext cx="2533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11976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基本类型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000A1-1D86-469E-918D-7CB52B50DC42}"/>
              </a:ext>
            </a:extLst>
          </p:cNvPr>
          <p:cNvSpPr/>
          <p:nvPr/>
        </p:nvSpPr>
        <p:spPr>
          <a:xfrm>
            <a:off x="636712" y="1360041"/>
            <a:ext cx="9001000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int, float, str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中基本类型，都是不可修改</a:t>
            </a:r>
            <a:r>
              <a:rPr lang="en-US" altLang="zh-CN" dirty="0"/>
              <a:t>(immutable)</a:t>
            </a:r>
            <a:r>
              <a:rPr lang="zh-CN" altLang="en-US" dirty="0"/>
              <a:t>的。只能重赋值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Tuple</a:t>
            </a:r>
            <a:r>
              <a:rPr lang="zh-CN" altLang="en-US" dirty="0"/>
              <a:t>不可以被修改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list, </a:t>
            </a:r>
            <a:r>
              <a:rPr lang="en-US" altLang="zh-CN" dirty="0" err="1"/>
              <a:t>dict</a:t>
            </a:r>
            <a:r>
              <a:rPr lang="en-US" altLang="zh-CN" dirty="0"/>
              <a:t>, set</a:t>
            </a:r>
            <a:r>
              <a:rPr lang="zh-CN" altLang="en-US" dirty="0"/>
              <a:t>等是可以被修改的 </a:t>
            </a:r>
            <a:r>
              <a:rPr lang="en-US" altLang="zh-CN" dirty="0"/>
              <a:t>(mutable)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修改，就是对某个变量的部分值进行改变，不会改变变量的</a:t>
            </a:r>
            <a:r>
              <a:rPr lang="en-US" altLang="zh-CN" dirty="0"/>
              <a:t>id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重赋值，改变该变量的</a:t>
            </a:r>
            <a:r>
              <a:rPr lang="en-US" altLang="zh-CN" dirty="0"/>
              <a:t>id</a:t>
            </a:r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F4E192A5-CCA8-41D8-BEF1-3B4D456A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6" y="3016225"/>
            <a:ext cx="3219450" cy="1724025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3A557B38-9658-4119-B2B3-79C8C744A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76" y="3501999"/>
            <a:ext cx="2667000" cy="752475"/>
          </a:xfrm>
          <a:prstGeom prst="rect">
            <a:avLst/>
          </a:prstGeom>
        </p:spPr>
      </p:pic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E3720D75-37D2-43B3-9C2C-888D94EFD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38" y="4837108"/>
            <a:ext cx="2066925" cy="13525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5F7CB7-ECDB-46E5-9C9E-71B30C2CE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26" y="5303833"/>
            <a:ext cx="3009900" cy="41910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94AD07BE-E94C-446E-AC11-C5A541AD11D1}"/>
              </a:ext>
            </a:extLst>
          </p:cNvPr>
          <p:cNvSpPr/>
          <p:nvPr/>
        </p:nvSpPr>
        <p:spPr>
          <a:xfrm>
            <a:off x="1140768" y="6286516"/>
            <a:ext cx="7524836" cy="55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虽然</a:t>
            </a:r>
            <a:r>
              <a:rPr lang="en-US" altLang="zh-CN" sz="1600" dirty="0">
                <a:solidFill>
                  <a:schemeClr val="tx1"/>
                </a:solidFill>
              </a:rPr>
              <a:t>x, y</a:t>
            </a:r>
            <a:r>
              <a:rPr lang="zh-CN" altLang="en-US" sz="1600" dirty="0">
                <a:solidFill>
                  <a:schemeClr val="tx1"/>
                </a:solidFill>
              </a:rPr>
              <a:t>的值相同，但是由于</a:t>
            </a:r>
            <a:r>
              <a:rPr lang="en-US" altLang="zh-CN" sz="1600" dirty="0">
                <a:solidFill>
                  <a:schemeClr val="tx1"/>
                </a:solidFill>
              </a:rPr>
              <a:t>list</a:t>
            </a:r>
            <a:r>
              <a:rPr lang="zh-CN" altLang="en-US" sz="1600" dirty="0">
                <a:solidFill>
                  <a:schemeClr val="tx1"/>
                </a:solidFill>
              </a:rPr>
              <a:t>可以被修改，所以</a:t>
            </a:r>
            <a:r>
              <a:rPr lang="en-US" altLang="zh-CN" sz="1600" dirty="0">
                <a:solidFill>
                  <a:schemeClr val="tx1"/>
                </a:solidFill>
              </a:rPr>
              <a:t>x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</a:rPr>
              <a:t>y</a:t>
            </a:r>
            <a:r>
              <a:rPr lang="zh-CN" altLang="en-US" sz="1600" b="1" dirty="0">
                <a:solidFill>
                  <a:srgbClr val="C00000"/>
                </a:solidFill>
              </a:rPr>
              <a:t>肯定</a:t>
            </a:r>
            <a:r>
              <a:rPr lang="zh-CN" altLang="en-US" sz="1600" dirty="0">
                <a:solidFill>
                  <a:schemeClr val="tx1"/>
                </a:solidFill>
              </a:rPr>
              <a:t>是指向不同的内存区域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由于</a:t>
            </a:r>
            <a:r>
              <a:rPr lang="en-US" altLang="zh-CN" sz="1600" dirty="0">
                <a:solidFill>
                  <a:schemeClr val="tx1"/>
                </a:solidFill>
              </a:rPr>
              <a:t>123</a:t>
            </a:r>
            <a:r>
              <a:rPr lang="zh-CN" altLang="en-US" sz="1600" dirty="0">
                <a:solidFill>
                  <a:schemeClr val="tx1"/>
                </a:solidFill>
              </a:rPr>
              <a:t>不可以被修改，</a:t>
            </a:r>
            <a:r>
              <a:rPr lang="en-US" altLang="zh-CN" sz="1600" dirty="0">
                <a:solidFill>
                  <a:schemeClr val="tx1"/>
                </a:solidFill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</a:rPr>
              <a:t>系统为了节省空间，</a:t>
            </a:r>
            <a:r>
              <a:rPr lang="zh-CN" altLang="en-US" sz="1600" b="1" dirty="0">
                <a:solidFill>
                  <a:srgbClr val="C00000"/>
                </a:solidFill>
              </a:rPr>
              <a:t>有时候</a:t>
            </a:r>
            <a:r>
              <a:rPr lang="zh-CN" altLang="en-US" sz="1600" dirty="0">
                <a:solidFill>
                  <a:schemeClr val="tx1"/>
                </a:solidFill>
              </a:rPr>
              <a:t>会共享一个内存区域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6F3672-4682-4271-A07F-9AA6BFACAFAB}"/>
              </a:ext>
            </a:extLst>
          </p:cNvPr>
          <p:cNvSpPr txBox="1"/>
          <p:nvPr/>
        </p:nvSpPr>
        <p:spPr>
          <a:xfrm>
            <a:off x="5801788" y="4316616"/>
            <a:ext cx="249138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x[0]</a:t>
            </a:r>
            <a:r>
              <a:rPr lang="zh-CN" altLang="en-US" dirty="0"/>
              <a:t>被重新赋值</a:t>
            </a:r>
            <a:r>
              <a:rPr lang="en-US" altLang="zh-CN" dirty="0"/>
              <a:t>, x</a:t>
            </a:r>
            <a:r>
              <a:rPr lang="zh-CN" altLang="en-US" dirty="0"/>
              <a:t>没有</a:t>
            </a:r>
          </a:p>
        </p:txBody>
      </p:sp>
    </p:spTree>
    <p:extLst>
      <p:ext uri="{BB962C8B-B14F-4D97-AF65-F5344CB8AC3E}">
        <p14:creationId xmlns:p14="http://schemas.microsoft.com/office/powerpoint/2010/main" val="83602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60011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内存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000A1-1D86-469E-918D-7CB52B50DC42}"/>
              </a:ext>
            </a:extLst>
          </p:cNvPr>
          <p:cNvSpPr/>
          <p:nvPr/>
        </p:nvSpPr>
        <p:spPr>
          <a:xfrm>
            <a:off x="636712" y="1360041"/>
            <a:ext cx="9001000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x=[value0, value1, value2],</a:t>
            </a:r>
            <a:r>
              <a:rPr lang="zh-CN" altLang="en-US" dirty="0"/>
              <a:t>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保存的是</a:t>
            </a:r>
            <a:r>
              <a:rPr lang="en-US" altLang="zh-CN" dirty="0" err="1"/>
              <a:t>valuei</a:t>
            </a:r>
            <a:r>
              <a:rPr lang="zh-CN" altLang="en-US" dirty="0"/>
              <a:t>的地址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定义</a:t>
            </a:r>
            <a:r>
              <a:rPr lang="en-US" altLang="zh-CN" dirty="0"/>
              <a:t>x</a:t>
            </a:r>
            <a:r>
              <a:rPr lang="zh-CN" altLang="en-US" dirty="0"/>
              <a:t>的时候，相当于同时定义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valuei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x[0],x[1], x[2]……</a:t>
            </a:r>
            <a:r>
              <a:rPr lang="zh-CN" altLang="en-US" dirty="0"/>
              <a:t>在内存中依次连续排列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删除的时候，会破坏例表的的结构</a:t>
            </a:r>
            <a:r>
              <a:rPr lang="zh-CN" altLang="en-US"/>
              <a:t>，需要内部重新</a:t>
            </a:r>
            <a:r>
              <a:rPr lang="zh-CN" altLang="en-US" dirty="0"/>
              <a:t>恢复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尽量少删除操作</a:t>
            </a:r>
            <a:endParaRPr lang="en-US" altLang="zh-CN" dirty="0"/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BABCF174-2A45-4D56-8FF0-3574A59DE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83010"/>
              </p:ext>
            </p:extLst>
          </p:nvPr>
        </p:nvGraphicFramePr>
        <p:xfrm>
          <a:off x="2292896" y="3232249"/>
          <a:ext cx="144016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0683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0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X[1]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3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X[2]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9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X[3]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7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X[4]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5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7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4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53775"/>
                  </a:ext>
                </a:extLst>
              </a:tr>
            </a:tbl>
          </a:graphicData>
        </a:graphic>
      </p:graphicFrame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7DE79DC5-925A-4BDD-A612-DD0E6A42D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34846"/>
              </p:ext>
            </p:extLst>
          </p:nvPr>
        </p:nvGraphicFramePr>
        <p:xfrm>
          <a:off x="5965304" y="3041970"/>
          <a:ext cx="144016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0683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0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7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4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3j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7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“SJTU”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2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0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6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375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[1, 2, 3]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36575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51D963D-97B8-4890-B25F-85CCD4E023FC}"/>
              </a:ext>
            </a:extLst>
          </p:cNvPr>
          <p:cNvCxnSpPr/>
          <p:nvPr/>
        </p:nvCxnSpPr>
        <p:spPr>
          <a:xfrm flipV="1">
            <a:off x="3517032" y="3232249"/>
            <a:ext cx="252028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C570F6-B7EC-488D-9EAE-486B9560F64A}"/>
              </a:ext>
            </a:extLst>
          </p:cNvPr>
          <p:cNvCxnSpPr>
            <a:cxnSpLocks/>
          </p:cNvCxnSpPr>
          <p:nvPr/>
        </p:nvCxnSpPr>
        <p:spPr>
          <a:xfrm>
            <a:off x="3481028" y="3808314"/>
            <a:ext cx="2556284" cy="14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99DECC-EA4B-4EE4-A16E-979FAD323B73}"/>
              </a:ext>
            </a:extLst>
          </p:cNvPr>
          <p:cNvCxnSpPr>
            <a:cxnSpLocks/>
          </p:cNvCxnSpPr>
          <p:nvPr/>
        </p:nvCxnSpPr>
        <p:spPr>
          <a:xfrm>
            <a:off x="3463026" y="4211613"/>
            <a:ext cx="2556284" cy="14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B8FAED-E490-4717-B0B7-FD9927EDFDF7}"/>
              </a:ext>
            </a:extLst>
          </p:cNvPr>
          <p:cNvCxnSpPr>
            <a:cxnSpLocks/>
          </p:cNvCxnSpPr>
          <p:nvPr/>
        </p:nvCxnSpPr>
        <p:spPr>
          <a:xfrm>
            <a:off x="3481028" y="4559263"/>
            <a:ext cx="2538282" cy="51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6ABBB1-8C1B-455B-AD87-F8F4FB16BF6A}"/>
              </a:ext>
            </a:extLst>
          </p:cNvPr>
          <p:cNvCxnSpPr>
            <a:cxnSpLocks/>
          </p:cNvCxnSpPr>
          <p:nvPr/>
        </p:nvCxnSpPr>
        <p:spPr>
          <a:xfrm>
            <a:off x="3478408" y="4975944"/>
            <a:ext cx="2486896" cy="159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9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60011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内存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000A1-1D86-469E-918D-7CB52B50DC42}"/>
              </a:ext>
            </a:extLst>
          </p:cNvPr>
          <p:cNvSpPr/>
          <p:nvPr/>
        </p:nvSpPr>
        <p:spPr>
          <a:xfrm>
            <a:off x="636712" y="1360041"/>
            <a:ext cx="9001000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x=[value0, value1, value2],</a:t>
            </a:r>
            <a:r>
              <a:rPr lang="zh-CN" altLang="en-US" dirty="0"/>
              <a:t>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保存的是</a:t>
            </a:r>
            <a:r>
              <a:rPr lang="en-US" altLang="zh-CN" dirty="0" err="1"/>
              <a:t>valuei</a:t>
            </a:r>
            <a:r>
              <a:rPr lang="zh-CN" altLang="en-US" dirty="0"/>
              <a:t>的地址</a:t>
            </a:r>
            <a:endParaRPr lang="en-US" altLang="zh-CN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94AD07BE-E94C-446E-AC11-C5A541AD11D1}"/>
              </a:ext>
            </a:extLst>
          </p:cNvPr>
          <p:cNvSpPr/>
          <p:nvPr/>
        </p:nvSpPr>
        <p:spPr>
          <a:xfrm>
            <a:off x="2004864" y="5849889"/>
            <a:ext cx="3060340" cy="55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C00000"/>
                </a:solidFill>
              </a:rPr>
              <a:t>区别：可修改 </a:t>
            </a:r>
            <a:r>
              <a:rPr lang="en-US" altLang="zh-CN" sz="1600" dirty="0">
                <a:solidFill>
                  <a:srgbClr val="C00000"/>
                </a:solidFill>
              </a:rPr>
              <a:t>Vs. </a:t>
            </a:r>
            <a:r>
              <a:rPr lang="zh-CN" altLang="en-US" sz="1600" dirty="0">
                <a:solidFill>
                  <a:srgbClr val="C00000"/>
                </a:solidFill>
              </a:rPr>
              <a:t>不可被修改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重新赋值 </a:t>
            </a:r>
            <a:r>
              <a:rPr lang="en-US" altLang="zh-CN" sz="1600" dirty="0">
                <a:solidFill>
                  <a:srgbClr val="C00000"/>
                </a:solidFill>
              </a:rPr>
              <a:t>Vs.</a:t>
            </a:r>
            <a:r>
              <a:rPr lang="zh-CN" altLang="en-US" sz="1600" dirty="0">
                <a:solidFill>
                  <a:srgbClr val="C00000"/>
                </a:solidFill>
              </a:rPr>
              <a:t> 修改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41867700-D7CB-42CC-B080-DCB93298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8" y="1874792"/>
            <a:ext cx="3609975" cy="1400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7EDC4D-9142-4ED8-B9FD-665CE98F7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8" y="3395982"/>
            <a:ext cx="3609975" cy="271984"/>
          </a:xfrm>
          <a:prstGeom prst="rect">
            <a:avLst/>
          </a:prstGeom>
        </p:spPr>
      </p:pic>
      <p:pic>
        <p:nvPicPr>
          <p:cNvPr id="9" name="图片 8" descr="电脑屏幕的照片上有字&#10;&#10;中度可信度描述已自动生成">
            <a:extLst>
              <a:ext uri="{FF2B5EF4-FFF2-40B4-BE49-F238E27FC236}">
                <a16:creationId xmlns:a16="http://schemas.microsoft.com/office/drawing/2014/main" id="{01E862A3-28C5-463B-8E11-E84F5060A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0" y="3913050"/>
            <a:ext cx="1133475" cy="2562225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66840160-8F7B-440C-98F1-D04D4D9F2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21" y="4921340"/>
            <a:ext cx="2705100" cy="7620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4CAE24-A560-4676-A5AA-EA7B24B6A9E8}"/>
              </a:ext>
            </a:extLst>
          </p:cNvPr>
          <p:cNvGrpSpPr/>
          <p:nvPr/>
        </p:nvGrpSpPr>
        <p:grpSpPr>
          <a:xfrm>
            <a:off x="5846289" y="1874792"/>
            <a:ext cx="3791423" cy="4701800"/>
            <a:chOff x="5846289" y="2045357"/>
            <a:chExt cx="3791423" cy="4701800"/>
          </a:xfrm>
        </p:grpSpPr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019C6529-DCD9-4A88-9489-A0F4C9524E06}"/>
                </a:ext>
              </a:extLst>
            </p:cNvPr>
            <p:cNvSpPr txBox="1"/>
            <p:nvPr/>
          </p:nvSpPr>
          <p:spPr>
            <a:xfrm>
              <a:off x="5846289" y="2045357"/>
              <a:ext cx="3791423" cy="4701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思考题：写出如下程序的运行结果</a:t>
              </a:r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en-US" altLang="zh-CN" b="1" dirty="0">
                <a:solidFill>
                  <a:srgbClr val="C00000"/>
                </a:solidFill>
              </a:endParaRPr>
            </a:p>
            <a:p>
              <a:endParaRPr lang="zh-CN" alt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5" descr="Text&#10;&#10;Description automatically generated">
              <a:extLst>
                <a:ext uri="{FF2B5EF4-FFF2-40B4-BE49-F238E27FC236}">
                  <a16:creationId xmlns:a16="http://schemas.microsoft.com/office/drawing/2014/main" id="{F05CC0F0-67FB-40F4-B721-8585876DB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657" y="2386680"/>
              <a:ext cx="1430685" cy="3440696"/>
            </a:xfrm>
            <a:prstGeom prst="rect">
              <a:avLst/>
            </a:prstGeom>
          </p:spPr>
        </p:pic>
        <p:pic>
          <p:nvPicPr>
            <p:cNvPr id="23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4EF2FB1-EA57-4393-B34B-671AFCA4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777" y="5857609"/>
              <a:ext cx="3690443" cy="797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959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40803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创建二维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000A1-1D86-469E-918D-7CB52B50DC42}"/>
              </a:ext>
            </a:extLst>
          </p:cNvPr>
          <p:cNvSpPr/>
          <p:nvPr/>
        </p:nvSpPr>
        <p:spPr>
          <a:xfrm>
            <a:off x="636712" y="1360041"/>
            <a:ext cx="9001000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如何合理地创建一个</a:t>
            </a:r>
            <a:r>
              <a:rPr lang="en-US" altLang="zh-CN" dirty="0"/>
              <a:t>[[],[],[]]</a:t>
            </a:r>
            <a:r>
              <a:rPr lang="zh-CN" altLang="en-US" dirty="0"/>
              <a:t>形状的二维</a:t>
            </a:r>
            <a:r>
              <a:rPr lang="en-US" altLang="zh-CN" dirty="0"/>
              <a:t>list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为了避免隐藏的陷阱，每个</a:t>
            </a:r>
            <a:r>
              <a:rPr lang="en-US" altLang="zh-CN" dirty="0"/>
              <a:t>[]</a:t>
            </a:r>
            <a:r>
              <a:rPr lang="zh-CN" altLang="en-US"/>
              <a:t>都必须重新</a:t>
            </a:r>
            <a:r>
              <a:rPr lang="zh-CN" altLang="en-US" dirty="0"/>
              <a:t>创建</a:t>
            </a:r>
            <a:endParaRPr lang="en-US" altLang="zh-CN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08ED37CA-66D1-4AA0-9C34-5D0F683C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0" y="2017292"/>
            <a:ext cx="2981325" cy="4829175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DA1FD373-0B44-49AD-B450-74CD5B4FD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95" y="3275462"/>
            <a:ext cx="3829050" cy="232410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12E617F0-0BC2-494B-9F8F-27D1247A7575}"/>
              </a:ext>
            </a:extLst>
          </p:cNvPr>
          <p:cNvSpPr/>
          <p:nvPr/>
        </p:nvSpPr>
        <p:spPr>
          <a:xfrm>
            <a:off x="7573795" y="6477281"/>
            <a:ext cx="1411750" cy="3433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C00000"/>
                </a:solidFill>
              </a:rPr>
              <a:t>小心二维列表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21567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+=,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/=,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In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python,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when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you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write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expr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like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+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you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may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just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write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it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as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+=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+=, -=, *=, /=, //=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However,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you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should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pay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attention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to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the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situations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when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is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mutable: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list,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dict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endParaRPr lang="en-US" altLang="zh-CN" dirty="0">
              <a:solidFill>
                <a:srgbClr val="C00000"/>
              </a:solidFill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0" y="2153484"/>
            <a:ext cx="3514062" cy="32391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2" y="5464497"/>
            <a:ext cx="2257425" cy="1438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5775564" y="5032449"/>
            <a:ext cx="3168352" cy="124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特别注意区别</a:t>
            </a:r>
            <a:endParaRPr lang="en-US" altLang="zh-CN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030A0"/>
                </a:solidFill>
              </a:rPr>
              <a:t>创造新变量</a:t>
            </a:r>
            <a:endParaRPr lang="en-US" altLang="zh-CN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030A0"/>
                </a:solidFill>
              </a:rPr>
              <a:t>改造旧变量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赋值、参数传递特别注意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2DBD9-E190-4673-9D4D-A19F207B5148}"/>
              </a:ext>
            </a:extLst>
          </p:cNvPr>
          <p:cNvSpPr/>
          <p:nvPr/>
        </p:nvSpPr>
        <p:spPr>
          <a:xfrm>
            <a:off x="5297793" y="2296145"/>
            <a:ext cx="4123895" cy="26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不可被修改</a:t>
            </a:r>
            <a:endParaRPr lang="en-US" altLang="zh-CN" dirty="0">
              <a:solidFill>
                <a:srgbClr val="C00000"/>
              </a:solidFill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基本类型：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int, float, complex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数据结构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: tuple, string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不可修改，情况会简单很多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可被修改</a:t>
            </a:r>
            <a:endParaRPr lang="en-US" altLang="zh-CN" dirty="0">
              <a:solidFill>
                <a:srgbClr val="C00000"/>
              </a:solidFill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list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dict</a:t>
            </a:r>
            <a:endParaRPr lang="en-US" altLang="zh-CN" dirty="0">
              <a:solidFill>
                <a:srgbClr val="C00000"/>
              </a:solidFill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set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自定义复合类型</a:t>
            </a:r>
            <a:endParaRPr lang="en-US" altLang="zh-CN" dirty="0">
              <a:solidFill>
                <a:srgbClr val="C00000"/>
              </a:solidFill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7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60818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Mutability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1921" y="5608513"/>
            <a:ext cx="8714558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mutable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altered</a:t>
            </a:r>
            <a:r>
              <a:rPr lang="zh-CN" altLang="en-US" dirty="0"/>
              <a:t> </a:t>
            </a:r>
            <a:r>
              <a:rPr lang="en-US" altLang="zh-CN" dirty="0"/>
              <a:t>inside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3CA6D-707B-0A48-8703-0D6CF1EAAA73}"/>
              </a:ext>
            </a:extLst>
          </p:cNvPr>
          <p:cNvSpPr/>
          <p:nvPr/>
        </p:nvSpPr>
        <p:spPr>
          <a:xfrm>
            <a:off x="852736" y="1184963"/>
            <a:ext cx="8315664" cy="967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rgbClr val="7030A0"/>
                </a:solidFill>
              </a:rPr>
              <a:t>参数传递的过程就是个赋值语句：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r>
              <a:rPr lang="en-US" altLang="zh-CN" sz="1800" b="1" dirty="0">
                <a:solidFill>
                  <a:srgbClr val="7030A0"/>
                </a:solidFill>
              </a:rPr>
              <a:t>                   </a:t>
            </a:r>
            <a:r>
              <a:rPr lang="zh-CN" altLang="en-US" sz="1800" b="1" dirty="0">
                <a:solidFill>
                  <a:srgbClr val="7030A0"/>
                </a:solidFill>
              </a:rPr>
              <a:t>参数</a:t>
            </a:r>
            <a:r>
              <a:rPr lang="en-US" altLang="zh-CN" sz="1800" b="1" dirty="0">
                <a:solidFill>
                  <a:srgbClr val="7030A0"/>
                </a:solidFill>
              </a:rPr>
              <a:t>1 = </a:t>
            </a:r>
            <a:r>
              <a:rPr lang="zh-CN" altLang="en-US" sz="1800" b="1" dirty="0">
                <a:solidFill>
                  <a:srgbClr val="7030A0"/>
                </a:solidFill>
              </a:rPr>
              <a:t>表达式</a:t>
            </a:r>
            <a:r>
              <a:rPr lang="en-US" altLang="zh-CN" sz="1800" b="1" dirty="0">
                <a:solidFill>
                  <a:srgbClr val="7030A0"/>
                </a:solidFill>
              </a:rPr>
              <a:t>1 </a:t>
            </a:r>
            <a:r>
              <a:rPr lang="zh-CN" altLang="en-US" sz="1800" b="1" dirty="0">
                <a:solidFill>
                  <a:srgbClr val="7030A0"/>
                </a:solidFill>
              </a:rPr>
              <a:t>，参数</a:t>
            </a:r>
            <a:r>
              <a:rPr lang="en-US" altLang="zh-CN" sz="1800" b="1" dirty="0">
                <a:solidFill>
                  <a:srgbClr val="7030A0"/>
                </a:solidFill>
              </a:rPr>
              <a:t>2 = </a:t>
            </a:r>
            <a:r>
              <a:rPr lang="zh-CN" altLang="en-US" sz="1800" b="1" dirty="0">
                <a:solidFill>
                  <a:srgbClr val="7030A0"/>
                </a:solidFill>
              </a:rPr>
              <a:t>表达式</a:t>
            </a:r>
            <a:r>
              <a:rPr lang="en-US" altLang="zh-CN" sz="1800" b="1" dirty="0">
                <a:solidFill>
                  <a:srgbClr val="7030A0"/>
                </a:solidFill>
              </a:rPr>
              <a:t>2</a:t>
            </a:r>
            <a:r>
              <a:rPr lang="zh-CN" altLang="en-US" sz="1800" b="1" dirty="0">
                <a:solidFill>
                  <a:srgbClr val="7030A0"/>
                </a:solidFill>
              </a:rPr>
              <a:t>，</a:t>
            </a:r>
            <a:r>
              <a:rPr lang="en-US" altLang="zh-CN" sz="1800" b="1" dirty="0">
                <a:solidFill>
                  <a:srgbClr val="7030A0"/>
                </a:solidFill>
              </a:rPr>
              <a:t>…… </a:t>
            </a:r>
          </a:p>
          <a:p>
            <a:r>
              <a:rPr lang="zh-CN" altLang="en-US" sz="1800" b="1" dirty="0">
                <a:solidFill>
                  <a:srgbClr val="7030A0"/>
                </a:solidFill>
              </a:rPr>
              <a:t>如果表达式是一个可修改类型，那么函数可以在内部修改传递表达式</a:t>
            </a:r>
            <a:endParaRPr lang="en-US" sz="1800" b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059108-0B5C-224B-ADC3-CB9859195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2282718"/>
            <a:ext cx="5740400" cy="2209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0A118F-3ED2-A640-9308-735980014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4652515"/>
            <a:ext cx="5207000" cy="774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12E1AD-BB0A-49BC-A353-75A439D3CFAD}"/>
              </a:ext>
            </a:extLst>
          </p:cNvPr>
          <p:cNvSpPr/>
          <p:nvPr/>
        </p:nvSpPr>
        <p:spPr>
          <a:xfrm>
            <a:off x="6757392" y="3218982"/>
            <a:ext cx="2952328" cy="182088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 基本</a:t>
            </a:r>
            <a:r>
              <a:rPr lang="en-US" altLang="zh-CN" dirty="0"/>
              <a:t>int</a:t>
            </a:r>
            <a:r>
              <a:rPr lang="zh-CN" altLang="en-US" dirty="0"/>
              <a:t>类型，不可修改。</a:t>
            </a:r>
            <a:endParaRPr lang="en-US" altLang="zh-CN" dirty="0"/>
          </a:p>
          <a:p>
            <a:r>
              <a:rPr lang="en-US" altLang="zh-CN" dirty="0"/>
              <a:t>b: </a:t>
            </a:r>
            <a:r>
              <a:rPr lang="zh-CN" altLang="en-US" dirty="0"/>
              <a:t>是</a:t>
            </a:r>
            <a:r>
              <a:rPr lang="en-US" altLang="zh-CN" dirty="0"/>
              <a:t>list</a:t>
            </a:r>
            <a:r>
              <a:rPr lang="zh-CN" altLang="en-US" dirty="0"/>
              <a:t>，可以被修改。</a:t>
            </a:r>
            <a:endParaRPr lang="en-US" altLang="zh-CN" dirty="0"/>
          </a:p>
          <a:p>
            <a:r>
              <a:rPr lang="zh-CN" altLang="en-US" dirty="0"/>
              <a:t>参数传递：</a:t>
            </a:r>
            <a:endParaRPr lang="en-US" altLang="zh-CN" dirty="0"/>
          </a:p>
          <a:p>
            <a:r>
              <a:rPr lang="en-US" dirty="0"/>
              <a:t>       </a:t>
            </a:r>
            <a:r>
              <a:rPr lang="en-US" dirty="0" err="1"/>
              <a:t>inta</a:t>
            </a:r>
            <a:r>
              <a:rPr lang="en-US" dirty="0"/>
              <a:t> = a</a:t>
            </a:r>
          </a:p>
          <a:p>
            <a:r>
              <a:rPr lang="en-US" dirty="0"/>
              <a:t>       </a:t>
            </a:r>
            <a:r>
              <a:rPr lang="en-US" dirty="0" err="1"/>
              <a:t>listb</a:t>
            </a:r>
            <a:r>
              <a:rPr lang="en-US" dirty="0"/>
              <a:t> </a:t>
            </a:r>
            <a:r>
              <a:rPr lang="en-US" altLang="zh-CN" dirty="0"/>
              <a:t>= b</a:t>
            </a:r>
          </a:p>
          <a:p>
            <a:r>
              <a:rPr lang="zh-CN" altLang="en-US" b="1" dirty="0">
                <a:solidFill>
                  <a:srgbClr val="7030A0"/>
                </a:solidFill>
              </a:rPr>
              <a:t>修改</a:t>
            </a:r>
            <a:r>
              <a:rPr lang="en-US" altLang="zh-CN" b="1" dirty="0" err="1">
                <a:solidFill>
                  <a:srgbClr val="7030A0"/>
                </a:solidFill>
              </a:rPr>
              <a:t>listb</a:t>
            </a:r>
            <a:r>
              <a:rPr lang="zh-CN" altLang="en-US" b="1" dirty="0">
                <a:solidFill>
                  <a:srgbClr val="7030A0"/>
                </a:solidFill>
              </a:rPr>
              <a:t>就修改了</a:t>
            </a:r>
            <a:r>
              <a:rPr lang="en-US" altLang="zh-CN" b="1" dirty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96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98300</TotalTime>
  <Words>752</Words>
  <Application>Microsoft Office PowerPoint</Application>
  <PresentationFormat>自定义</PresentationFormat>
  <Paragraphs>106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Wingdings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LENS of THEORY</dc:title>
  <dc:creator>Nisheeth Vishnoi</dc:creator>
  <cp:lastModifiedBy>Fan</cp:lastModifiedBy>
  <cp:revision>4348</cp:revision>
  <cp:lastPrinted>2018-02-19T20:12:03Z</cp:lastPrinted>
  <dcterms:created xsi:type="dcterms:W3CDTF">2012-11-18T11:25:02Z</dcterms:created>
  <dcterms:modified xsi:type="dcterms:W3CDTF">2021-10-24T09:57:08Z</dcterms:modified>
</cp:coreProperties>
</file>