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628" r:id="rId2"/>
    <p:sldId id="1047" r:id="rId3"/>
  </p:sldIdLst>
  <p:sldSz cx="10058400" cy="7040563"/>
  <p:notesSz cx="6858000" cy="9144000"/>
  <p:custDataLst>
    <p:tags r:id="rId5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C5AF7-E2BC-A54F-A5EF-3D8E2740A358}" v="71" dt="2021-11-22T23:45:09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68"/>
  </p:normalViewPr>
  <p:slideViewPr>
    <p:cSldViewPr snapToGrid="0">
      <p:cViewPr>
        <p:scale>
          <a:sx n="150" d="100"/>
          <a:sy n="150" d="100"/>
        </p:scale>
        <p:origin x="1008" y="144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535C5AF7-E2BC-A54F-A5EF-3D8E2740A358}"/>
    <pc:docChg chg="modSld">
      <pc:chgData name="Cheng Fan" userId="73b39abba4055029" providerId="LiveId" clId="{535C5AF7-E2BC-A54F-A5EF-3D8E2740A358}" dt="2021-11-22T23:46:01.879" v="114" actId="20577"/>
      <pc:docMkLst>
        <pc:docMk/>
      </pc:docMkLst>
      <pc:sldChg chg="addSp modSp mod">
        <pc:chgData name="Cheng Fan" userId="73b39abba4055029" providerId="LiveId" clId="{535C5AF7-E2BC-A54F-A5EF-3D8E2740A358}" dt="2021-11-22T23:46:01.879" v="114" actId="20577"/>
        <pc:sldMkLst>
          <pc:docMk/>
          <pc:sldMk cId="158063644" sldId="1047"/>
        </pc:sldMkLst>
        <pc:spChg chg="mod">
          <ac:chgData name="Cheng Fan" userId="73b39abba4055029" providerId="LiveId" clId="{535C5AF7-E2BC-A54F-A5EF-3D8E2740A358}" dt="2021-11-22T23:46:01.879" v="114" actId="20577"/>
          <ac:spMkLst>
            <pc:docMk/>
            <pc:sldMk cId="158063644" sldId="1047"/>
            <ac:spMk id="3" creationId="{D5FACB8C-E4C4-4BB3-8A2F-9B15218F5CAD}"/>
          </ac:spMkLst>
        </pc:spChg>
        <pc:spChg chg="add mod">
          <ac:chgData name="Cheng Fan" userId="73b39abba4055029" providerId="LiveId" clId="{535C5AF7-E2BC-A54F-A5EF-3D8E2740A358}" dt="2021-11-22T23:45:11.934" v="110" actId="1076"/>
          <ac:spMkLst>
            <pc:docMk/>
            <pc:sldMk cId="158063644" sldId="1047"/>
            <ac:spMk id="4" creationId="{C026F920-4B41-EE4F-9DA8-59BA73E069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Numbers, floating numbers, string, mathematical</a:t>
            </a:r>
            <a:r>
              <a:rPr lang="en-US" baseline="0"/>
              <a:t> expressions, print()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/>
              <a:t>Fan Cheng</a:t>
            </a:r>
            <a:br>
              <a:rPr lang="en-US" sz="3011"/>
            </a:br>
            <a:r>
              <a:rPr lang="en-US" sz="3011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>
                <a:hlinkClick r:id="rId3"/>
              </a:rPr>
              <a:t>http://www.cs.sjtu.edu.cn/~chengfan/</a:t>
            </a:r>
            <a:endParaRPr lang="en-US" sz="2013"/>
          </a:p>
          <a:p>
            <a:pPr algn="ctr"/>
            <a:r>
              <a:rPr lang="en-US" sz="2013">
                <a:hlinkClick r:id="rId4"/>
              </a:rPr>
              <a:t>chengfan@sjtu.edu.cn</a:t>
            </a:r>
            <a:endParaRPr lang="en-US" sz="2013"/>
          </a:p>
          <a:p>
            <a:pPr algn="ctr"/>
            <a:r>
              <a:rPr lang="en-US" sz="2013"/>
              <a:t>Autumn, 20</a:t>
            </a:r>
            <a:r>
              <a:rPr lang="en-US" altLang="zh-CN" sz="2013"/>
              <a:t>21</a:t>
            </a:r>
            <a:endParaRPr lang="en-US" sz="2013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99A-8E8A-4C3C-AF72-13251A0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Remainder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余数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CB8C-E4C4-4BB3-8A2F-9B15218F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" y="2118049"/>
            <a:ext cx="8675370" cy="422660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定义：</a:t>
            </a:r>
            <a:r>
              <a:rPr lang="en-US" altLang="zh-CN" dirty="0"/>
              <a:t>x=a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n)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同余</a:t>
            </a:r>
            <a:r>
              <a:rPr lang="en-US" altLang="zh-CN" dirty="0"/>
              <a:t>a</a:t>
            </a:r>
            <a:r>
              <a:rPr lang="zh-CN" altLang="en-US" dirty="0"/>
              <a:t>，除数</a:t>
            </a:r>
            <a:r>
              <a:rPr lang="en-US" altLang="zh-CN" dirty="0"/>
              <a:t>(</a:t>
            </a:r>
            <a:r>
              <a:rPr lang="zh-CN" altLang="en-US" dirty="0"/>
              <a:t>模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例子 </a:t>
            </a:r>
            <a:r>
              <a:rPr lang="en-US" altLang="zh-CN" dirty="0"/>
              <a:t>7=3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4),</a:t>
            </a:r>
            <a:r>
              <a:rPr lang="zh-CN" altLang="en-US" dirty="0"/>
              <a:t> </a:t>
            </a:r>
            <a:r>
              <a:rPr lang="en-US" altLang="zh-CN" dirty="0"/>
              <a:t>9=1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2),</a:t>
            </a:r>
            <a:r>
              <a:rPr lang="zh-CN" altLang="en-US" dirty="0"/>
              <a:t> </a:t>
            </a:r>
            <a:r>
              <a:rPr lang="en-US" altLang="zh-CN" dirty="0"/>
              <a:t>1234567=25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111)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7=-1(mod</a:t>
            </a:r>
            <a:r>
              <a:rPr lang="zh-CN" altLang="en-US" dirty="0"/>
              <a:t> </a:t>
            </a:r>
            <a:r>
              <a:rPr lang="en-US" altLang="zh-CN" dirty="0"/>
              <a:t>4),</a:t>
            </a:r>
            <a:r>
              <a:rPr lang="zh-CN" altLang="en-US" dirty="0"/>
              <a:t> </a:t>
            </a:r>
            <a:r>
              <a:rPr lang="en-US" altLang="zh-CN" dirty="0"/>
              <a:t>8=-2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10)</a:t>
            </a:r>
          </a:p>
          <a:p>
            <a:r>
              <a:rPr lang="zh-CN" altLang="en-US" dirty="0"/>
              <a:t>基本规律 </a:t>
            </a:r>
            <a:r>
              <a:rPr lang="en-US" altLang="zh-CN" dirty="0"/>
              <a:t>a=b,</a:t>
            </a:r>
            <a:r>
              <a:rPr lang="zh-CN" altLang="en-US" dirty="0"/>
              <a:t> </a:t>
            </a:r>
            <a:r>
              <a:rPr lang="en-US" altLang="zh-CN" dirty="0"/>
              <a:t>c=d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n),</a:t>
            </a:r>
            <a:r>
              <a:rPr lang="zh-CN" altLang="en-US" dirty="0"/>
              <a:t> 那么</a:t>
            </a:r>
            <a:endParaRPr lang="en-US" altLang="zh-CN" dirty="0"/>
          </a:p>
          <a:p>
            <a:pPr lvl="1"/>
            <a:r>
              <a:rPr lang="en-US" altLang="zh-CN" dirty="0" err="1"/>
              <a:t>a+b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c+d</a:t>
            </a:r>
            <a:endParaRPr lang="en-US" altLang="zh-CN" dirty="0"/>
          </a:p>
          <a:p>
            <a:pPr lvl="1"/>
            <a:r>
              <a:rPr lang="en-US" altLang="zh-CN" dirty="0"/>
              <a:t>a-b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c-d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*</a:t>
            </a:r>
            <a:r>
              <a:rPr lang="en-US" altLang="zh-CN" dirty="0"/>
              <a:t>d</a:t>
            </a:r>
          </a:p>
          <a:p>
            <a:r>
              <a:rPr lang="zh-CN" altLang="en-CN" dirty="0"/>
              <a:t>如果</a:t>
            </a:r>
            <a:r>
              <a:rPr lang="zh-CN" altLang="en-US" dirty="0"/>
              <a:t>只考虑计算余数，在计算大整数的</a:t>
            </a:r>
            <a:r>
              <a:rPr lang="zh-CN" altLang="en-US" b="1" dirty="0">
                <a:solidFill>
                  <a:srgbClr val="C00000"/>
                </a:solidFill>
              </a:rPr>
              <a:t>余数</a:t>
            </a:r>
            <a:r>
              <a:rPr lang="zh-CN" altLang="en-US" dirty="0"/>
              <a:t>的时候，用同余来处理，计算量更小。  </a:t>
            </a:r>
            <a:r>
              <a:rPr lang="en-US" altLang="zh-CN" dirty="0"/>
              <a:t>1234567=25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111)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1234567</a:t>
            </a:r>
            <a:r>
              <a:rPr lang="zh-CN" altLang="en-US" dirty="0"/>
              <a:t>*</a:t>
            </a:r>
            <a:r>
              <a:rPr lang="en-US" altLang="zh-CN" dirty="0"/>
              <a:t>1234567=25</a:t>
            </a:r>
            <a:r>
              <a:rPr lang="zh-CN" altLang="en-US" dirty="0"/>
              <a:t>*</a:t>
            </a:r>
            <a:r>
              <a:rPr lang="en-US" altLang="zh-CN" dirty="0"/>
              <a:t>25=70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111)</a:t>
            </a:r>
          </a:p>
          <a:p>
            <a:pPr marL="0" indent="0">
              <a:buNone/>
            </a:pPr>
            <a:r>
              <a:rPr lang="zh-CN" altLang="en-US"/>
              <a:t>   不用</a:t>
            </a:r>
            <a:r>
              <a:rPr lang="zh-CN" altLang="en-US" dirty="0"/>
              <a:t>直接计算 </a:t>
            </a:r>
            <a:r>
              <a:rPr lang="en-US" altLang="zh-CN" dirty="0"/>
              <a:t>1234567</a:t>
            </a:r>
            <a:r>
              <a:rPr lang="zh-CN" altLang="en-US" dirty="0"/>
              <a:t>*</a:t>
            </a:r>
            <a:r>
              <a:rPr lang="en-US" altLang="zh-CN" dirty="0"/>
              <a:t>1234567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 1234567654321</a:t>
            </a:r>
            <a:r>
              <a:rPr lang="zh-CN" altLang="en-US" dirty="0"/>
              <a:t> **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**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(mod</a:t>
            </a:r>
            <a:r>
              <a:rPr lang="zh-CN" altLang="en-US" dirty="0"/>
              <a:t> </a:t>
            </a:r>
            <a:r>
              <a:rPr lang="en-US" altLang="zh-CN" dirty="0"/>
              <a:t>111)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6F920-4B41-EE4F-9DA8-59BA73E06983}"/>
                  </a:ext>
                </a:extLst>
              </p:cNvPr>
              <p:cNvSpPr txBox="1"/>
              <p:nvPr/>
            </p:nvSpPr>
            <p:spPr>
              <a:xfrm>
                <a:off x="2380109" y="1503430"/>
                <a:ext cx="5298182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123456789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987654321</m:t>
                        </m:r>
                      </m:sup>
                    </m:sSup>
                  </m:oMath>
                </a14:m>
                <a:r>
                  <a:rPr lang="zh-CN" altLang="en-US" sz="2400" dirty="0"/>
                  <a:t>除以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的余数</a:t>
                </a:r>
                <a:endParaRPr lang="en-C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6F920-4B41-EE4F-9DA8-59BA73E0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09" y="1503430"/>
                <a:ext cx="5298182" cy="465833"/>
              </a:xfrm>
              <a:prstGeom prst="rect">
                <a:avLst/>
              </a:prstGeom>
              <a:blipFill>
                <a:blip r:embed="rId2"/>
                <a:stretch>
                  <a:fillRect l="-1675" t="-10526" r="-957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63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206</Words>
  <Application>Microsoft Macintosh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Cambria Math</vt:lpstr>
      <vt:lpstr>Tw Cen MT</vt:lpstr>
      <vt:lpstr>Wingdings 2</vt:lpstr>
      <vt:lpstr>HDOfficeLightV0</vt:lpstr>
      <vt:lpstr>PowerPoint Presentation</vt:lpstr>
      <vt:lpstr>Remainder 余数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Nisheeth Vishnoi</dc:creator>
  <cp:lastModifiedBy>Cheng Fan</cp:lastModifiedBy>
  <cp:revision>2</cp:revision>
  <cp:lastPrinted>2018-02-19T20:12:03Z</cp:lastPrinted>
  <dcterms:created xsi:type="dcterms:W3CDTF">2012-11-18T11:25:02Z</dcterms:created>
  <dcterms:modified xsi:type="dcterms:W3CDTF">2021-11-22T23:46:03Z</dcterms:modified>
</cp:coreProperties>
</file>