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1078" r:id="rId2"/>
    <p:sldId id="1079" r:id="rId3"/>
    <p:sldId id="1080" r:id="rId4"/>
    <p:sldId id="1081" r:id="rId5"/>
  </p:sldIdLst>
  <p:sldSz cx="10058400" cy="7040563"/>
  <p:notesSz cx="6858000" cy="9144000"/>
  <p:custDataLst>
    <p:tags r:id="rId7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4DEB6-B8CB-4F3E-8148-A3F2A8D1BC15}" v="1401" dt="2020-10-19T14:10:44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1782" autoAdjust="0"/>
  </p:normalViewPr>
  <p:slideViewPr>
    <p:cSldViewPr showGuides="1">
      <p:cViewPr varScale="1">
        <p:scale>
          <a:sx n="106" d="100"/>
          <a:sy n="106" d="100"/>
        </p:scale>
        <p:origin x="387" y="51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BF468E87-94B4-4AC1-8519-BBDF90DF194D}"/>
    <pc:docChg chg="modSld">
      <pc:chgData name="Cheng Fan" userId="73b39abba4055029" providerId="LiveId" clId="{BF468E87-94B4-4AC1-8519-BBDF90DF194D}" dt="2020-09-16T08:18:01.603" v="5"/>
      <pc:docMkLst>
        <pc:docMk/>
      </pc:docMkLst>
      <pc:sldChg chg="modSp mod">
        <pc:chgData name="Cheng Fan" userId="73b39abba4055029" providerId="LiveId" clId="{BF468E87-94B4-4AC1-8519-BBDF90DF194D}" dt="2020-09-16T08:18:01.603" v="5"/>
        <pc:sldMkLst>
          <pc:docMk/>
          <pc:sldMk cId="2040243274" sldId="628"/>
        </pc:sldMkLst>
        <pc:spChg chg="mod">
          <ac:chgData name="Cheng Fan" userId="73b39abba4055029" providerId="LiveId" clId="{BF468E87-94B4-4AC1-8519-BBDF90DF194D}" dt="2020-09-16T08:18:01.603" v="5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7B64DEB6-B8CB-4F3E-8148-A3F2A8D1BC15}"/>
    <pc:docChg chg="undo custSel addSld delSld modSld sldOrd">
      <pc:chgData name="Cheng Fan" userId="73b39abba4055029" providerId="LiveId" clId="{7B64DEB6-B8CB-4F3E-8148-A3F2A8D1BC15}" dt="2020-10-19T14:11:37.338" v="7825" actId="15"/>
      <pc:docMkLst>
        <pc:docMk/>
      </pc:docMkLst>
      <pc:sldChg chg="modSp mod">
        <pc:chgData name="Cheng Fan" userId="73b39abba4055029" providerId="LiveId" clId="{7B64DEB6-B8CB-4F3E-8148-A3F2A8D1BC15}" dt="2020-10-05T09:38:31.071" v="18" actId="20577"/>
        <pc:sldMkLst>
          <pc:docMk/>
          <pc:sldMk cId="2267203452" sldId="775"/>
        </pc:sldMkLst>
        <pc:spChg chg="mod">
          <ac:chgData name="Cheng Fan" userId="73b39abba4055029" providerId="LiveId" clId="{7B64DEB6-B8CB-4F3E-8148-A3F2A8D1BC15}" dt="2020-10-05T09:38:31.071" v="18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del">
        <pc:chgData name="Cheng Fan" userId="73b39abba4055029" providerId="LiveId" clId="{7B64DEB6-B8CB-4F3E-8148-A3F2A8D1BC15}" dt="2020-10-05T09:38:37.878" v="20" actId="47"/>
        <pc:sldMkLst>
          <pc:docMk/>
          <pc:sldMk cId="3319302363" sldId="910"/>
        </pc:sldMkLst>
      </pc:sldChg>
      <pc:sldChg chg="del">
        <pc:chgData name="Cheng Fan" userId="73b39abba4055029" providerId="LiveId" clId="{7B64DEB6-B8CB-4F3E-8148-A3F2A8D1BC15}" dt="2020-10-16T11:54:05.925" v="1203" actId="47"/>
        <pc:sldMkLst>
          <pc:docMk/>
          <pc:sldMk cId="270628997" sldId="913"/>
        </pc:sldMkLst>
      </pc:sldChg>
      <pc:sldChg chg="add">
        <pc:chgData name="Cheng Fan" userId="73b39abba4055029" providerId="LiveId" clId="{7B64DEB6-B8CB-4F3E-8148-A3F2A8D1BC15}" dt="2020-10-05T08:34:17.126" v="5"/>
        <pc:sldMkLst>
          <pc:docMk/>
          <pc:sldMk cId="1262165335" sldId="913"/>
        </pc:sldMkLst>
      </pc:sldChg>
      <pc:sldChg chg="modSp add del mod">
        <pc:chgData name="Cheng Fan" userId="73b39abba4055029" providerId="LiveId" clId="{7B64DEB6-B8CB-4F3E-8148-A3F2A8D1BC15}" dt="2020-10-17T23:10:20.725" v="1505" actId="1076"/>
        <pc:sldMkLst>
          <pc:docMk/>
          <pc:sldMk cId="1835405109" sldId="948"/>
        </pc:sldMkLst>
        <pc:spChg chg="mod">
          <ac:chgData name="Cheng Fan" userId="73b39abba4055029" providerId="LiveId" clId="{7B64DEB6-B8CB-4F3E-8148-A3F2A8D1BC15}" dt="2020-10-17T23:10:20.725" v="1505" actId="1076"/>
          <ac:spMkLst>
            <pc:docMk/>
            <pc:sldMk cId="1835405109" sldId="948"/>
            <ac:spMk id="8" creationId="{A769FA6D-63BB-2049-B3CC-A3243E97C4F5}"/>
          </ac:spMkLst>
        </pc:spChg>
        <pc:spChg chg="mod">
          <ac:chgData name="Cheng Fan" userId="73b39abba4055029" providerId="LiveId" clId="{7B64DEB6-B8CB-4F3E-8148-A3F2A8D1BC15}" dt="2020-10-17T23:10:16.962" v="1504" actId="14100"/>
          <ac:spMkLst>
            <pc:docMk/>
            <pc:sldMk cId="1835405109" sldId="948"/>
            <ac:spMk id="10" creationId="{A769FA6D-63BB-2049-B3CC-A3243E97C4F5}"/>
          </ac:spMkLst>
        </pc:spChg>
      </pc:sldChg>
      <pc:sldChg chg="addSp modSp mod">
        <pc:chgData name="Cheng Fan" userId="73b39abba4055029" providerId="LiveId" clId="{7B64DEB6-B8CB-4F3E-8148-A3F2A8D1BC15}" dt="2020-10-16T03:00:14.494" v="739" actId="1076"/>
        <pc:sldMkLst>
          <pc:docMk/>
          <pc:sldMk cId="1511949403" sldId="962"/>
        </pc:sldMkLst>
        <pc:spChg chg="add mod">
          <ac:chgData name="Cheng Fan" userId="73b39abba4055029" providerId="LiveId" clId="{7B64DEB6-B8CB-4F3E-8148-A3F2A8D1BC15}" dt="2020-10-16T03:00:14.494" v="739" actId="1076"/>
          <ac:spMkLst>
            <pc:docMk/>
            <pc:sldMk cId="1511949403" sldId="962"/>
            <ac:spMk id="6" creationId="{F7AE4484-9CD0-481B-8904-2E75216150E8}"/>
          </ac:spMkLst>
        </pc:spChg>
      </pc:sldChg>
      <pc:sldChg chg="del">
        <pc:chgData name="Cheng Fan" userId="73b39abba4055029" providerId="LiveId" clId="{7B64DEB6-B8CB-4F3E-8148-A3F2A8D1BC15}" dt="2020-10-05T09:38:37.313" v="19" actId="47"/>
        <pc:sldMkLst>
          <pc:docMk/>
          <pc:sldMk cId="1788535357" sldId="992"/>
        </pc:sldMkLst>
      </pc:sldChg>
      <pc:sldChg chg="del">
        <pc:chgData name="Cheng Fan" userId="73b39abba4055029" providerId="LiveId" clId="{7B64DEB6-B8CB-4F3E-8148-A3F2A8D1BC15}" dt="2020-10-05T09:38:38.935" v="21" actId="47"/>
        <pc:sldMkLst>
          <pc:docMk/>
          <pc:sldMk cId="2684146188" sldId="993"/>
        </pc:sldMkLst>
      </pc:sldChg>
      <pc:sldChg chg="del">
        <pc:chgData name="Cheng Fan" userId="73b39abba4055029" providerId="LiveId" clId="{7B64DEB6-B8CB-4F3E-8148-A3F2A8D1BC15}" dt="2020-10-05T09:38:39.180" v="22" actId="47"/>
        <pc:sldMkLst>
          <pc:docMk/>
          <pc:sldMk cId="2764223938" sldId="997"/>
        </pc:sldMkLst>
      </pc:sldChg>
      <pc:sldChg chg="del">
        <pc:chgData name="Cheng Fan" userId="73b39abba4055029" providerId="LiveId" clId="{7B64DEB6-B8CB-4F3E-8148-A3F2A8D1BC15}" dt="2020-10-05T09:38:39.642" v="24" actId="47"/>
        <pc:sldMkLst>
          <pc:docMk/>
          <pc:sldMk cId="2316935512" sldId="998"/>
        </pc:sldMkLst>
      </pc:sldChg>
      <pc:sldChg chg="del">
        <pc:chgData name="Cheng Fan" userId="73b39abba4055029" providerId="LiveId" clId="{7B64DEB6-B8CB-4F3E-8148-A3F2A8D1BC15}" dt="2020-10-16T11:54:05.163" v="1202" actId="47"/>
        <pc:sldMkLst>
          <pc:docMk/>
          <pc:sldMk cId="4248954598" sldId="1005"/>
        </pc:sldMkLst>
      </pc:sldChg>
      <pc:sldChg chg="add ord">
        <pc:chgData name="Cheng Fan" userId="73b39abba4055029" providerId="LiveId" clId="{7B64DEB6-B8CB-4F3E-8148-A3F2A8D1BC15}" dt="2020-10-04T06:20:40.141" v="2"/>
        <pc:sldMkLst>
          <pc:docMk/>
          <pc:sldMk cId="1534478617" sldId="1007"/>
        </pc:sldMkLst>
      </pc:sldChg>
      <pc:sldChg chg="del">
        <pc:chgData name="Cheng Fan" userId="73b39abba4055029" providerId="LiveId" clId="{7B64DEB6-B8CB-4F3E-8148-A3F2A8D1BC15}" dt="2020-10-16T11:54:04.172" v="1201" actId="47"/>
        <pc:sldMkLst>
          <pc:docMk/>
          <pc:sldMk cId="3201317159" sldId="1007"/>
        </pc:sldMkLst>
      </pc:sldChg>
      <pc:sldChg chg="addSp delSp modSp mod">
        <pc:chgData name="Cheng Fan" userId="73b39abba4055029" providerId="LiveId" clId="{7B64DEB6-B8CB-4F3E-8148-A3F2A8D1BC15}" dt="2020-10-18T10:07:56.425" v="3070" actId="20577"/>
        <pc:sldMkLst>
          <pc:docMk/>
          <pc:sldMk cId="768759896" sldId="1016"/>
        </pc:sldMkLst>
        <pc:spChg chg="add mod">
          <ac:chgData name="Cheng Fan" userId="73b39abba4055029" providerId="LiveId" clId="{7B64DEB6-B8CB-4F3E-8148-A3F2A8D1BC15}" dt="2020-10-18T10:05:09.356" v="3050" actId="208"/>
          <ac:spMkLst>
            <pc:docMk/>
            <pc:sldMk cId="768759896" sldId="1016"/>
            <ac:spMk id="2" creationId="{4012E1AD-BB0A-49BC-A353-75A439D3CFAD}"/>
          </ac:spMkLst>
        </pc:spChg>
        <pc:spChg chg="mod">
          <ac:chgData name="Cheng Fan" userId="73b39abba4055029" providerId="LiveId" clId="{7B64DEB6-B8CB-4F3E-8148-A3F2A8D1BC15}" dt="2020-10-18T10:00:33.306" v="2437" actId="1076"/>
          <ac:spMkLst>
            <pc:docMk/>
            <pc:sldMk cId="768759896" sldId="1016"/>
            <ac:spMk id="4" creationId="{9F078EC3-00FC-6D4B-9336-1BB438747989}"/>
          </ac:spMkLst>
        </pc:spChg>
        <pc:spChg chg="mod">
          <ac:chgData name="Cheng Fan" userId="73b39abba4055029" providerId="LiveId" clId="{7B64DEB6-B8CB-4F3E-8148-A3F2A8D1BC15}" dt="2020-10-18T10:02:37.621" v="2785" actId="1076"/>
          <ac:spMkLst>
            <pc:docMk/>
            <pc:sldMk cId="768759896" sldId="1016"/>
            <ac:spMk id="10" creationId="{00000000-0000-0000-0000-000000000000}"/>
          </ac:spMkLst>
        </pc:spChg>
        <pc:spChg chg="mod">
          <ac:chgData name="Cheng Fan" userId="73b39abba4055029" providerId="LiveId" clId="{7B64DEB6-B8CB-4F3E-8148-A3F2A8D1BC15}" dt="2020-10-18T10:07:56.425" v="3070" actId="20577"/>
          <ac:spMkLst>
            <pc:docMk/>
            <pc:sldMk cId="768759896" sldId="1016"/>
            <ac:spMk id="11" creationId="{FC93CA6D-707B-0A48-8703-0D6CF1EAAA73}"/>
          </ac:spMkLst>
        </pc:spChg>
        <pc:picChg chg="del">
          <ac:chgData name="Cheng Fan" userId="73b39abba4055029" providerId="LiveId" clId="{7B64DEB6-B8CB-4F3E-8148-A3F2A8D1BC15}" dt="2020-10-18T10:00:12.746" v="2432" actId="478"/>
          <ac:picMkLst>
            <pc:docMk/>
            <pc:sldMk cId="768759896" sldId="1016"/>
            <ac:picMk id="3" creationId="{A40C9ED0-2C9D-4F48-88DA-B46C2E40555B}"/>
          </ac:picMkLst>
        </pc:picChg>
        <pc:picChg chg="del">
          <ac:chgData name="Cheng Fan" userId="73b39abba4055029" providerId="LiveId" clId="{7B64DEB6-B8CB-4F3E-8148-A3F2A8D1BC15}" dt="2020-10-18T10:00:14.335" v="2433" actId="478"/>
          <ac:picMkLst>
            <pc:docMk/>
            <pc:sldMk cId="768759896" sldId="1016"/>
            <ac:picMk id="6" creationId="{9CE962D3-7A8C-D44D-B919-ABA543417DD7}"/>
          </ac:picMkLst>
        </pc:picChg>
        <pc:picChg chg="mod">
          <ac:chgData name="Cheng Fan" userId="73b39abba4055029" providerId="LiveId" clId="{7B64DEB6-B8CB-4F3E-8148-A3F2A8D1BC15}" dt="2020-10-18T10:02:39.881" v="2786" actId="1076"/>
          <ac:picMkLst>
            <pc:docMk/>
            <pc:sldMk cId="768759896" sldId="1016"/>
            <ac:picMk id="8" creationId="{CF059108-0B5C-224B-ADC3-CB9859195082}"/>
          </ac:picMkLst>
        </pc:picChg>
        <pc:picChg chg="mod">
          <ac:chgData name="Cheng Fan" userId="73b39abba4055029" providerId="LiveId" clId="{7B64DEB6-B8CB-4F3E-8148-A3F2A8D1BC15}" dt="2020-10-18T10:02:42.341" v="2787" actId="1076"/>
          <ac:picMkLst>
            <pc:docMk/>
            <pc:sldMk cId="768759896" sldId="1016"/>
            <ac:picMk id="12" creationId="{6C0A118F-3ED2-A640-9308-735980014787}"/>
          </ac:picMkLst>
        </pc:picChg>
      </pc:sldChg>
      <pc:sldChg chg="del">
        <pc:chgData name="Cheng Fan" userId="73b39abba4055029" providerId="LiveId" clId="{7B64DEB6-B8CB-4F3E-8148-A3F2A8D1BC15}" dt="2020-10-05T09:38:39.815" v="25" actId="47"/>
        <pc:sldMkLst>
          <pc:docMk/>
          <pc:sldMk cId="3275751565" sldId="1017"/>
        </pc:sldMkLst>
      </pc:sldChg>
      <pc:sldChg chg="del">
        <pc:chgData name="Cheng Fan" userId="73b39abba4055029" providerId="LiveId" clId="{7B64DEB6-B8CB-4F3E-8148-A3F2A8D1BC15}" dt="2020-10-05T09:38:39.386" v="23" actId="47"/>
        <pc:sldMkLst>
          <pc:docMk/>
          <pc:sldMk cId="905712533" sldId="1018"/>
        </pc:sldMkLst>
      </pc:sldChg>
      <pc:sldChg chg="del">
        <pc:chgData name="Cheng Fan" userId="73b39abba4055029" providerId="LiveId" clId="{7B64DEB6-B8CB-4F3E-8148-A3F2A8D1BC15}" dt="2020-10-05T09:38:40.486" v="26" actId="47"/>
        <pc:sldMkLst>
          <pc:docMk/>
          <pc:sldMk cId="1965676938" sldId="1019"/>
        </pc:sldMkLst>
      </pc:sldChg>
      <pc:sldChg chg="del">
        <pc:chgData name="Cheng Fan" userId="73b39abba4055029" providerId="LiveId" clId="{7B64DEB6-B8CB-4F3E-8148-A3F2A8D1BC15}" dt="2020-10-05T09:38:41.484" v="28" actId="47"/>
        <pc:sldMkLst>
          <pc:docMk/>
          <pc:sldMk cId="300256110" sldId="1020"/>
        </pc:sldMkLst>
      </pc:sldChg>
      <pc:sldChg chg="del">
        <pc:chgData name="Cheng Fan" userId="73b39abba4055029" providerId="LiveId" clId="{7B64DEB6-B8CB-4F3E-8148-A3F2A8D1BC15}" dt="2020-10-05T09:38:41.902" v="29" actId="47"/>
        <pc:sldMkLst>
          <pc:docMk/>
          <pc:sldMk cId="3770065965" sldId="1021"/>
        </pc:sldMkLst>
      </pc:sldChg>
      <pc:sldChg chg="del">
        <pc:chgData name="Cheng Fan" userId="73b39abba4055029" providerId="LiveId" clId="{7B64DEB6-B8CB-4F3E-8148-A3F2A8D1BC15}" dt="2020-10-05T09:38:43.042" v="32" actId="47"/>
        <pc:sldMkLst>
          <pc:docMk/>
          <pc:sldMk cId="1205077180" sldId="1022"/>
        </pc:sldMkLst>
      </pc:sldChg>
      <pc:sldChg chg="del">
        <pc:chgData name="Cheng Fan" userId="73b39abba4055029" providerId="LiveId" clId="{7B64DEB6-B8CB-4F3E-8148-A3F2A8D1BC15}" dt="2020-10-05T09:38:40.963" v="27" actId="47"/>
        <pc:sldMkLst>
          <pc:docMk/>
          <pc:sldMk cId="2329171002" sldId="1023"/>
        </pc:sldMkLst>
      </pc:sldChg>
      <pc:sldChg chg="addSp modSp mod">
        <pc:chgData name="Cheng Fan" userId="73b39abba4055029" providerId="LiveId" clId="{7B64DEB6-B8CB-4F3E-8148-A3F2A8D1BC15}" dt="2020-10-17T23:18:56.056" v="1647"/>
        <pc:sldMkLst>
          <pc:docMk/>
          <pc:sldMk cId="2941278779" sldId="1024"/>
        </pc:sldMkLst>
        <pc:spChg chg="add mod">
          <ac:chgData name="Cheng Fan" userId="73b39abba4055029" providerId="LiveId" clId="{7B64DEB6-B8CB-4F3E-8148-A3F2A8D1BC15}" dt="2020-10-17T23:18:56.056" v="1647"/>
          <ac:spMkLst>
            <pc:docMk/>
            <pc:sldMk cId="2941278779" sldId="1024"/>
            <ac:spMk id="5" creationId="{2182DBD9-E190-4673-9D4D-A19F207B5148}"/>
          </ac:spMkLst>
        </pc:spChg>
        <pc:spChg chg="mod">
          <ac:chgData name="Cheng Fan" userId="73b39abba4055029" providerId="LiveId" clId="{7B64DEB6-B8CB-4F3E-8148-A3F2A8D1BC15}" dt="2020-10-17T02:47:47.695" v="1492" actId="1076"/>
          <ac:spMkLst>
            <pc:docMk/>
            <pc:sldMk cId="2941278779" sldId="1024"/>
            <ac:spMk id="7" creationId="{00000000-0000-0000-0000-000000000000}"/>
          </ac:spMkLst>
        </pc:spChg>
        <pc:picChg chg="mod">
          <ac:chgData name="Cheng Fan" userId="73b39abba4055029" providerId="LiveId" clId="{7B64DEB6-B8CB-4F3E-8148-A3F2A8D1BC15}" dt="2020-10-17T02:47:06.077" v="1435" actId="1076"/>
          <ac:picMkLst>
            <pc:docMk/>
            <pc:sldMk cId="2941278779" sldId="1024"/>
            <ac:picMk id="2" creationId="{00000000-0000-0000-0000-000000000000}"/>
          </ac:picMkLst>
        </pc:picChg>
        <pc:picChg chg="mod">
          <ac:chgData name="Cheng Fan" userId="73b39abba4055029" providerId="LiveId" clId="{7B64DEB6-B8CB-4F3E-8148-A3F2A8D1BC15}" dt="2020-10-17T02:47:09.611" v="1436" actId="1076"/>
          <ac:picMkLst>
            <pc:docMk/>
            <pc:sldMk cId="2941278779" sldId="1024"/>
            <ac:picMk id="3" creationId="{00000000-0000-0000-0000-000000000000}"/>
          </ac:picMkLst>
        </pc:picChg>
      </pc:sldChg>
      <pc:sldChg chg="del">
        <pc:chgData name="Cheng Fan" userId="73b39abba4055029" providerId="LiveId" clId="{7B64DEB6-B8CB-4F3E-8148-A3F2A8D1BC15}" dt="2020-10-05T09:38:42.691" v="31" actId="47"/>
        <pc:sldMkLst>
          <pc:docMk/>
          <pc:sldMk cId="3580483235" sldId="1027"/>
        </pc:sldMkLst>
      </pc:sldChg>
      <pc:sldChg chg="del">
        <pc:chgData name="Cheng Fan" userId="73b39abba4055029" providerId="LiveId" clId="{7B64DEB6-B8CB-4F3E-8148-A3F2A8D1BC15}" dt="2020-10-05T09:38:44.243" v="35" actId="47"/>
        <pc:sldMkLst>
          <pc:docMk/>
          <pc:sldMk cId="3168491122" sldId="1030"/>
        </pc:sldMkLst>
      </pc:sldChg>
      <pc:sldChg chg="del">
        <pc:chgData name="Cheng Fan" userId="73b39abba4055029" providerId="LiveId" clId="{7B64DEB6-B8CB-4F3E-8148-A3F2A8D1BC15}" dt="2020-10-05T09:38:44.635" v="36" actId="47"/>
        <pc:sldMkLst>
          <pc:docMk/>
          <pc:sldMk cId="3905244944" sldId="1031"/>
        </pc:sldMkLst>
      </pc:sldChg>
      <pc:sldChg chg="del">
        <pc:chgData name="Cheng Fan" userId="73b39abba4055029" providerId="LiveId" clId="{7B64DEB6-B8CB-4F3E-8148-A3F2A8D1BC15}" dt="2020-10-05T09:38:44.993" v="37" actId="47"/>
        <pc:sldMkLst>
          <pc:docMk/>
          <pc:sldMk cId="2133225257" sldId="1032"/>
        </pc:sldMkLst>
      </pc:sldChg>
      <pc:sldChg chg="addSp delSp modSp mod">
        <pc:chgData name="Cheng Fan" userId="73b39abba4055029" providerId="LiveId" clId="{7B64DEB6-B8CB-4F3E-8148-A3F2A8D1BC15}" dt="2020-10-11T07:29:12.274" v="78" actId="1076"/>
        <pc:sldMkLst>
          <pc:docMk/>
          <pc:sldMk cId="3050381302" sldId="1033"/>
        </pc:sldMkLst>
        <pc:spChg chg="mod">
          <ac:chgData name="Cheng Fan" userId="73b39abba4055029" providerId="LiveId" clId="{7B64DEB6-B8CB-4F3E-8148-A3F2A8D1BC15}" dt="2020-10-11T07:26:46.182" v="63" actId="20577"/>
          <ac:spMkLst>
            <pc:docMk/>
            <pc:sldMk cId="3050381302" sldId="1033"/>
            <ac:spMk id="16" creationId="{00000000-0000-0000-0000-000000000000}"/>
          </ac:spMkLst>
        </pc:spChg>
        <pc:picChg chg="del mod">
          <ac:chgData name="Cheng Fan" userId="73b39abba4055029" providerId="LiveId" clId="{7B64DEB6-B8CB-4F3E-8148-A3F2A8D1BC15}" dt="2020-10-11T07:27:49.822" v="71" actId="478"/>
          <ac:picMkLst>
            <pc:docMk/>
            <pc:sldMk cId="3050381302" sldId="1033"/>
            <ac:picMk id="6" creationId="{1439C294-4B30-4409-AD21-9CD87095DFE1}"/>
          </ac:picMkLst>
        </pc:picChg>
        <pc:picChg chg="add mod">
          <ac:chgData name="Cheng Fan" userId="73b39abba4055029" providerId="LiveId" clId="{7B64DEB6-B8CB-4F3E-8148-A3F2A8D1BC15}" dt="2020-10-11T07:27:53.399" v="72" actId="1076"/>
          <ac:picMkLst>
            <pc:docMk/>
            <pc:sldMk cId="3050381302" sldId="1033"/>
            <ac:picMk id="8" creationId="{29F9428B-1C7D-43E4-9748-C72521863D22}"/>
          </ac:picMkLst>
        </pc:picChg>
        <pc:picChg chg="del">
          <ac:chgData name="Cheng Fan" userId="73b39abba4055029" providerId="LiveId" clId="{7B64DEB6-B8CB-4F3E-8148-A3F2A8D1BC15}" dt="2020-10-11T07:29:05.859" v="73" actId="478"/>
          <ac:picMkLst>
            <pc:docMk/>
            <pc:sldMk cId="3050381302" sldId="1033"/>
            <ac:picMk id="9" creationId="{CA6EB803-A11C-427D-AB83-806579627A7E}"/>
          </ac:picMkLst>
        </pc:picChg>
        <pc:picChg chg="add mod">
          <ac:chgData name="Cheng Fan" userId="73b39abba4055029" providerId="LiveId" clId="{7B64DEB6-B8CB-4F3E-8148-A3F2A8D1BC15}" dt="2020-10-11T07:29:12.274" v="78" actId="1076"/>
          <ac:picMkLst>
            <pc:docMk/>
            <pc:sldMk cId="3050381302" sldId="1033"/>
            <ac:picMk id="11" creationId="{6895A79F-EBCA-437B-ABBA-32AF0E3ED5C2}"/>
          </ac:picMkLst>
        </pc:picChg>
      </pc:sldChg>
      <pc:sldChg chg="addSp delSp modSp mod">
        <pc:chgData name="Cheng Fan" userId="73b39abba4055029" providerId="LiveId" clId="{7B64DEB6-B8CB-4F3E-8148-A3F2A8D1BC15}" dt="2020-10-18T10:20:16.674" v="3126" actId="20577"/>
        <pc:sldMkLst>
          <pc:docMk/>
          <pc:sldMk cId="3689004939" sldId="1034"/>
        </pc:sldMkLst>
        <pc:spChg chg="mod">
          <ac:chgData name="Cheng Fan" userId="73b39abba4055029" providerId="LiveId" clId="{7B64DEB6-B8CB-4F3E-8148-A3F2A8D1BC15}" dt="2020-10-18T10:20:16.674" v="3126" actId="20577"/>
          <ac:spMkLst>
            <pc:docMk/>
            <pc:sldMk cId="3689004939" sldId="1034"/>
            <ac:spMk id="13" creationId="{00000000-0000-0000-0000-000000000000}"/>
          </ac:spMkLst>
        </pc:spChg>
        <pc:picChg chg="del">
          <ac:chgData name="Cheng Fan" userId="73b39abba4055029" providerId="LiveId" clId="{7B64DEB6-B8CB-4F3E-8148-A3F2A8D1BC15}" dt="2020-10-08T12:34:18.022" v="51" actId="478"/>
          <ac:picMkLst>
            <pc:docMk/>
            <pc:sldMk cId="3689004939" sldId="1034"/>
            <ac:picMk id="3" creationId="{00000000-0000-0000-0000-000000000000}"/>
          </ac:picMkLst>
        </pc:picChg>
        <pc:picChg chg="add mod">
          <ac:chgData name="Cheng Fan" userId="73b39abba4055029" providerId="LiveId" clId="{7B64DEB6-B8CB-4F3E-8148-A3F2A8D1BC15}" dt="2020-10-08T12:34:21.070" v="52" actId="1076"/>
          <ac:picMkLst>
            <pc:docMk/>
            <pc:sldMk cId="3689004939" sldId="1034"/>
            <ac:picMk id="9" creationId="{08CF8663-5884-43D8-AFCB-62F4BDA07C0C}"/>
          </ac:picMkLst>
        </pc:picChg>
      </pc:sldChg>
      <pc:sldChg chg="addSp delSp modSp mod">
        <pc:chgData name="Cheng Fan" userId="73b39abba4055029" providerId="LiveId" clId="{7B64DEB6-B8CB-4F3E-8148-A3F2A8D1BC15}" dt="2020-10-13T12:46:58.817" v="160" actId="1076"/>
        <pc:sldMkLst>
          <pc:docMk/>
          <pc:sldMk cId="772559801" sldId="1036"/>
        </pc:sldMkLst>
        <pc:spChg chg="mod">
          <ac:chgData name="Cheng Fan" userId="73b39abba4055029" providerId="LiveId" clId="{7B64DEB6-B8CB-4F3E-8148-A3F2A8D1BC15}" dt="2020-10-13T12:46:58.817" v="160" actId="1076"/>
          <ac:spMkLst>
            <pc:docMk/>
            <pc:sldMk cId="772559801" sldId="1036"/>
            <ac:spMk id="12" creationId="{A769FA6D-63BB-2049-B3CC-A3243E97C4F5}"/>
          </ac:spMkLst>
        </pc:spChg>
        <pc:spChg chg="mod">
          <ac:chgData name="Cheng Fan" userId="73b39abba4055029" providerId="LiveId" clId="{7B64DEB6-B8CB-4F3E-8148-A3F2A8D1BC15}" dt="2020-10-13T12:46:07.551" v="148" actId="1036"/>
          <ac:spMkLst>
            <pc:docMk/>
            <pc:sldMk cId="772559801" sldId="1036"/>
            <ac:spMk id="13" creationId="{00000000-0000-0000-0000-000000000000}"/>
          </ac:spMkLst>
        </pc:spChg>
        <pc:spChg chg="mod">
          <ac:chgData name="Cheng Fan" userId="73b39abba4055029" providerId="LiveId" clId="{7B64DEB6-B8CB-4F3E-8148-A3F2A8D1BC15}" dt="2020-10-13T12:45:42.402" v="139" actId="1076"/>
          <ac:spMkLst>
            <pc:docMk/>
            <pc:sldMk cId="772559801" sldId="1036"/>
            <ac:spMk id="16" creationId="{A769FA6D-63BB-2049-B3CC-A3243E97C4F5}"/>
          </ac:spMkLst>
        </pc:spChg>
        <pc:picChg chg="mod">
          <ac:chgData name="Cheng Fan" userId="73b39abba4055029" providerId="LiveId" clId="{7B64DEB6-B8CB-4F3E-8148-A3F2A8D1BC15}" dt="2020-10-13T12:45:53.552" v="142" actId="1076"/>
          <ac:picMkLst>
            <pc:docMk/>
            <pc:sldMk cId="772559801" sldId="1036"/>
            <ac:picMk id="2" creationId="{00000000-0000-0000-0000-000000000000}"/>
          </ac:picMkLst>
        </pc:picChg>
        <pc:picChg chg="del mod">
          <ac:chgData name="Cheng Fan" userId="73b39abba4055029" providerId="LiveId" clId="{7B64DEB6-B8CB-4F3E-8148-A3F2A8D1BC15}" dt="2020-10-13T12:44:47.934" v="130" actId="478"/>
          <ac:picMkLst>
            <pc:docMk/>
            <pc:sldMk cId="772559801" sldId="1036"/>
            <ac:picMk id="6" creationId="{D7BEF04C-2FB8-4868-9C4E-8F1245C2D6A5}"/>
          </ac:picMkLst>
        </pc:picChg>
        <pc:picChg chg="add mod">
          <ac:chgData name="Cheng Fan" userId="73b39abba4055029" providerId="LiveId" clId="{7B64DEB6-B8CB-4F3E-8148-A3F2A8D1BC15}" dt="2020-10-13T12:46:12.209" v="149" actId="1076"/>
          <ac:picMkLst>
            <pc:docMk/>
            <pc:sldMk cId="772559801" sldId="1036"/>
            <ac:picMk id="8" creationId="{1E27E10B-C3EC-40A1-9BFF-D2F3E565C8D1}"/>
          </ac:picMkLst>
        </pc:picChg>
        <pc:picChg chg="del">
          <ac:chgData name="Cheng Fan" userId="73b39abba4055029" providerId="LiveId" clId="{7B64DEB6-B8CB-4F3E-8148-A3F2A8D1BC15}" dt="2020-10-13T12:46:14.579" v="150" actId="478"/>
          <ac:picMkLst>
            <pc:docMk/>
            <pc:sldMk cId="772559801" sldId="1036"/>
            <ac:picMk id="9" creationId="{1C719F07-40E0-4310-A4CE-7407F679BE05}"/>
          </ac:picMkLst>
        </pc:picChg>
        <pc:picChg chg="mod">
          <ac:chgData name="Cheng Fan" userId="73b39abba4055029" providerId="LiveId" clId="{7B64DEB6-B8CB-4F3E-8148-A3F2A8D1BC15}" dt="2020-10-13T12:45:33.618" v="136" actId="1076"/>
          <ac:picMkLst>
            <pc:docMk/>
            <pc:sldMk cId="772559801" sldId="1036"/>
            <ac:picMk id="10" creationId="{00000000-0000-0000-0000-000000000000}"/>
          </ac:picMkLst>
        </pc:picChg>
        <pc:picChg chg="mod">
          <ac:chgData name="Cheng Fan" userId="73b39abba4055029" providerId="LiveId" clId="{7B64DEB6-B8CB-4F3E-8148-A3F2A8D1BC15}" dt="2020-10-13T12:45:40.325" v="138" actId="1076"/>
          <ac:picMkLst>
            <pc:docMk/>
            <pc:sldMk cId="772559801" sldId="1036"/>
            <ac:picMk id="11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3T12:46:46.966" v="157" actId="1076"/>
          <ac:picMkLst>
            <pc:docMk/>
            <pc:sldMk cId="772559801" sldId="1036"/>
            <ac:picMk id="15" creationId="{D31C2A86-E8DF-4F4E-A981-9689EE8DE279}"/>
          </ac:picMkLst>
        </pc:picChg>
        <pc:picChg chg="mod">
          <ac:chgData name="Cheng Fan" userId="73b39abba4055029" providerId="LiveId" clId="{7B64DEB6-B8CB-4F3E-8148-A3F2A8D1BC15}" dt="2020-10-13T12:45:07.447" v="134" actId="1076"/>
          <ac:picMkLst>
            <pc:docMk/>
            <pc:sldMk cId="772559801" sldId="1036"/>
            <ac:picMk id="21" creationId="{00000000-0000-0000-0000-000000000000}"/>
          </ac:picMkLst>
        </pc:picChg>
      </pc:sldChg>
      <pc:sldChg chg="addSp delSp modSp mod">
        <pc:chgData name="Cheng Fan" userId="73b39abba4055029" providerId="LiveId" clId="{7B64DEB6-B8CB-4F3E-8148-A3F2A8D1BC15}" dt="2020-10-17T02:40:22.823" v="1214" actId="113"/>
        <pc:sldMkLst>
          <pc:docMk/>
          <pc:sldMk cId="3560044429" sldId="1044"/>
        </pc:sldMkLst>
        <pc:spChg chg="mod">
          <ac:chgData name="Cheng Fan" userId="73b39abba4055029" providerId="LiveId" clId="{7B64DEB6-B8CB-4F3E-8148-A3F2A8D1BC15}" dt="2020-10-14T13:55:11.794" v="187" actId="20577"/>
          <ac:spMkLst>
            <pc:docMk/>
            <pc:sldMk cId="3560044429" sldId="1044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7T02:40:22.823" v="1214" actId="113"/>
          <ac:spMkLst>
            <pc:docMk/>
            <pc:sldMk cId="3560044429" sldId="1044"/>
            <ac:spMk id="9" creationId="{00000000-0000-0000-0000-000000000000}"/>
          </ac:spMkLst>
        </pc:spChg>
        <pc:spChg chg="mod">
          <ac:chgData name="Cheng Fan" userId="73b39abba4055029" providerId="LiveId" clId="{7B64DEB6-B8CB-4F3E-8148-A3F2A8D1BC15}" dt="2020-10-16T02:16:43.150" v="332" actId="20577"/>
          <ac:spMkLst>
            <pc:docMk/>
            <pc:sldMk cId="3560044429" sldId="1044"/>
            <ac:spMk id="17" creationId="{A32C5879-6B29-1C44-96F7-B5F0A06BCAE1}"/>
          </ac:spMkLst>
        </pc:spChg>
        <pc:spChg chg="add mod">
          <ac:chgData name="Cheng Fan" userId="73b39abba4055029" providerId="LiveId" clId="{7B64DEB6-B8CB-4F3E-8148-A3F2A8D1BC15}" dt="2020-10-16T03:00:36.047" v="740" actId="208"/>
          <ac:spMkLst>
            <pc:docMk/>
            <pc:sldMk cId="3560044429" sldId="1044"/>
            <ac:spMk id="20" creationId="{CBD7A0EA-C06C-43D1-A8C5-111AD9EA8191}"/>
          </ac:spMkLst>
        </pc:spChg>
        <pc:picChg chg="add del mod">
          <ac:chgData name="Cheng Fan" userId="73b39abba4055029" providerId="LiveId" clId="{7B64DEB6-B8CB-4F3E-8148-A3F2A8D1BC15}" dt="2020-10-16T02:15:43.505" v="318" actId="478"/>
          <ac:picMkLst>
            <pc:docMk/>
            <pc:sldMk cId="3560044429" sldId="1044"/>
            <ac:picMk id="3" creationId="{DCD812B3-2EF2-4A8B-90F2-BCB15BE784F3}"/>
          </ac:picMkLst>
        </pc:picChg>
        <pc:picChg chg="add mod">
          <ac:chgData name="Cheng Fan" userId="73b39abba4055029" providerId="LiveId" clId="{7B64DEB6-B8CB-4F3E-8148-A3F2A8D1BC15}" dt="2020-10-16T02:15:57.279" v="322" actId="14100"/>
          <ac:picMkLst>
            <pc:docMk/>
            <pc:sldMk cId="3560044429" sldId="1044"/>
            <ac:picMk id="6" creationId="{E5BD208D-7D13-4A09-81DE-9C5306E793FF}"/>
          </ac:picMkLst>
        </pc:picChg>
        <pc:picChg chg="add mod">
          <ac:chgData name="Cheng Fan" userId="73b39abba4055029" providerId="LiveId" clId="{7B64DEB6-B8CB-4F3E-8148-A3F2A8D1BC15}" dt="2020-10-16T02:16:30.986" v="325" actId="14100"/>
          <ac:picMkLst>
            <pc:docMk/>
            <pc:sldMk cId="3560044429" sldId="1044"/>
            <ac:picMk id="8" creationId="{31D8FD6E-5C26-40EB-BE1B-5BE281072953}"/>
          </ac:picMkLst>
        </pc:picChg>
        <pc:picChg chg="del">
          <ac:chgData name="Cheng Fan" userId="73b39abba4055029" providerId="LiveId" clId="{7B64DEB6-B8CB-4F3E-8148-A3F2A8D1BC15}" dt="2020-10-14T13:55:53.541" v="189" actId="478"/>
          <ac:picMkLst>
            <pc:docMk/>
            <pc:sldMk cId="3560044429" sldId="1044"/>
            <ac:picMk id="14" creationId="{00000000-0000-0000-0000-000000000000}"/>
          </ac:picMkLst>
        </pc:picChg>
        <pc:picChg chg="del">
          <ac:chgData name="Cheng Fan" userId="73b39abba4055029" providerId="LiveId" clId="{7B64DEB6-B8CB-4F3E-8148-A3F2A8D1BC15}" dt="2020-10-14T13:55:55.334" v="190" actId="478"/>
          <ac:picMkLst>
            <pc:docMk/>
            <pc:sldMk cId="3560044429" sldId="1044"/>
            <ac:picMk id="15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17:25.325" v="338" actId="1076"/>
          <ac:picMkLst>
            <pc:docMk/>
            <pc:sldMk cId="3560044429" sldId="1044"/>
            <ac:picMk id="15" creationId="{26A042C2-2397-4ECD-AFA6-63DED98DED00}"/>
          </ac:picMkLst>
        </pc:picChg>
        <pc:picChg chg="add mod">
          <ac:chgData name="Cheng Fan" userId="73b39abba4055029" providerId="LiveId" clId="{7B64DEB6-B8CB-4F3E-8148-A3F2A8D1BC15}" dt="2020-10-16T02:17:56.140" v="344" actId="1076"/>
          <ac:picMkLst>
            <pc:docMk/>
            <pc:sldMk cId="3560044429" sldId="1044"/>
            <ac:picMk id="19" creationId="{B7C7338A-884C-4D5A-904C-1235E79E4946}"/>
          </ac:picMkLst>
        </pc:picChg>
      </pc:sldChg>
      <pc:sldChg chg="addSp modSp mod">
        <pc:chgData name="Cheng Fan" userId="73b39abba4055029" providerId="LiveId" clId="{7B64DEB6-B8CB-4F3E-8148-A3F2A8D1BC15}" dt="2020-10-17T23:30:41.268" v="1740"/>
        <pc:sldMkLst>
          <pc:docMk/>
          <pc:sldMk cId="2967558084" sldId="1047"/>
        </pc:sldMkLst>
        <pc:spChg chg="mod">
          <ac:chgData name="Cheng Fan" userId="73b39abba4055029" providerId="LiveId" clId="{7B64DEB6-B8CB-4F3E-8148-A3F2A8D1BC15}" dt="2020-10-17T23:30:41.268" v="1740"/>
          <ac:spMkLst>
            <pc:docMk/>
            <pc:sldMk cId="2967558084" sldId="1047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7T23:28:21.428" v="1684" actId="21"/>
          <ac:spMkLst>
            <pc:docMk/>
            <pc:sldMk cId="2967558084" sldId="1047"/>
            <ac:spMk id="9" creationId="{00000000-0000-0000-0000-000000000000}"/>
          </ac:spMkLst>
        </pc:spChg>
        <pc:picChg chg="add mod">
          <ac:chgData name="Cheng Fan" userId="73b39abba4055029" providerId="LiveId" clId="{7B64DEB6-B8CB-4F3E-8148-A3F2A8D1BC15}" dt="2020-10-17T23:30:00.215" v="1713" actId="1076"/>
          <ac:picMkLst>
            <pc:docMk/>
            <pc:sldMk cId="2967558084" sldId="1047"/>
            <ac:picMk id="3" creationId="{7D902410-4D80-486F-89B6-0DF5F6FF2E18}"/>
          </ac:picMkLst>
        </pc:picChg>
        <pc:picChg chg="add mod">
          <ac:chgData name="Cheng Fan" userId="73b39abba4055029" providerId="LiveId" clId="{7B64DEB6-B8CB-4F3E-8148-A3F2A8D1BC15}" dt="2020-10-17T23:30:03.337" v="1714" actId="1076"/>
          <ac:picMkLst>
            <pc:docMk/>
            <pc:sldMk cId="2967558084" sldId="1047"/>
            <ac:picMk id="6" creationId="{8FD2346D-9DA4-451A-A08F-329BF822B160}"/>
          </ac:picMkLst>
        </pc:picChg>
      </pc:sldChg>
      <pc:sldChg chg="modSp mod">
        <pc:chgData name="Cheng Fan" userId="73b39abba4055029" providerId="LiveId" clId="{7B64DEB6-B8CB-4F3E-8148-A3F2A8D1BC15}" dt="2020-10-18T10:23:03.494" v="3134" actId="1076"/>
        <pc:sldMkLst>
          <pc:docMk/>
          <pc:sldMk cId="2777812826" sldId="1048"/>
        </pc:sldMkLst>
        <pc:picChg chg="mod">
          <ac:chgData name="Cheng Fan" userId="73b39abba4055029" providerId="LiveId" clId="{7B64DEB6-B8CB-4F3E-8148-A3F2A8D1BC15}" dt="2020-10-18T10:22:57.659" v="3132" actId="14100"/>
          <ac:picMkLst>
            <pc:docMk/>
            <pc:sldMk cId="2777812826" sldId="1048"/>
            <ac:picMk id="6" creationId="{00000000-0000-0000-0000-000000000000}"/>
          </ac:picMkLst>
        </pc:picChg>
        <pc:picChg chg="mod">
          <ac:chgData name="Cheng Fan" userId="73b39abba4055029" providerId="LiveId" clId="{7B64DEB6-B8CB-4F3E-8148-A3F2A8D1BC15}" dt="2020-10-18T10:23:01.109" v="3133" actId="1076"/>
          <ac:picMkLst>
            <pc:docMk/>
            <pc:sldMk cId="2777812826" sldId="1048"/>
            <ac:picMk id="7" creationId="{00000000-0000-0000-0000-000000000000}"/>
          </ac:picMkLst>
        </pc:picChg>
        <pc:picChg chg="mod">
          <ac:chgData name="Cheng Fan" userId="73b39abba4055029" providerId="LiveId" clId="{7B64DEB6-B8CB-4F3E-8148-A3F2A8D1BC15}" dt="2020-10-18T10:23:03.494" v="3134" actId="1076"/>
          <ac:picMkLst>
            <pc:docMk/>
            <pc:sldMk cId="2777812826" sldId="1048"/>
            <ac:picMk id="8" creationId="{00000000-0000-0000-0000-000000000000}"/>
          </ac:picMkLst>
        </pc:picChg>
      </pc:sldChg>
      <pc:sldChg chg="add">
        <pc:chgData name="Cheng Fan" userId="73b39abba4055029" providerId="LiveId" clId="{7B64DEB6-B8CB-4F3E-8148-A3F2A8D1BC15}" dt="2020-10-14T13:55:00.617" v="176"/>
        <pc:sldMkLst>
          <pc:docMk/>
          <pc:sldMk cId="4193165019" sldId="1050"/>
        </pc:sldMkLst>
      </pc:sldChg>
      <pc:sldChg chg="del">
        <pc:chgData name="Cheng Fan" userId="73b39abba4055029" providerId="LiveId" clId="{7B64DEB6-B8CB-4F3E-8148-A3F2A8D1BC15}" dt="2020-10-05T09:38:43.846" v="34" actId="47"/>
        <pc:sldMkLst>
          <pc:docMk/>
          <pc:sldMk cId="4279332619" sldId="1050"/>
        </pc:sldMkLst>
      </pc:sldChg>
      <pc:sldChg chg="del">
        <pc:chgData name="Cheng Fan" userId="73b39abba4055029" providerId="LiveId" clId="{7B64DEB6-B8CB-4F3E-8148-A3F2A8D1BC15}" dt="2020-10-05T09:38:45.469" v="38" actId="47"/>
        <pc:sldMkLst>
          <pc:docMk/>
          <pc:sldMk cId="3203424325" sldId="1051"/>
        </pc:sldMkLst>
      </pc:sldChg>
      <pc:sldChg chg="add del">
        <pc:chgData name="Cheng Fan" userId="73b39abba4055029" providerId="LiveId" clId="{7B64DEB6-B8CB-4F3E-8148-A3F2A8D1BC15}" dt="2020-10-05T09:38:53.783" v="43" actId="47"/>
        <pc:sldMkLst>
          <pc:docMk/>
          <pc:sldMk cId="936090420" sldId="1053"/>
        </pc:sldMkLst>
      </pc:sldChg>
      <pc:sldChg chg="del">
        <pc:chgData name="Cheng Fan" userId="73b39abba4055029" providerId="LiveId" clId="{7B64DEB6-B8CB-4F3E-8148-A3F2A8D1BC15}" dt="2020-10-05T09:38:43.452" v="33" actId="47"/>
        <pc:sldMkLst>
          <pc:docMk/>
          <pc:sldMk cId="3503952182" sldId="1055"/>
        </pc:sldMkLst>
      </pc:sldChg>
      <pc:sldChg chg="del">
        <pc:chgData name="Cheng Fan" userId="73b39abba4055029" providerId="LiveId" clId="{7B64DEB6-B8CB-4F3E-8148-A3F2A8D1BC15}" dt="2020-10-05T09:38:42.277" v="30" actId="47"/>
        <pc:sldMkLst>
          <pc:docMk/>
          <pc:sldMk cId="2864224897" sldId="1056"/>
        </pc:sldMkLst>
      </pc:sldChg>
      <pc:sldChg chg="addSp delSp mod">
        <pc:chgData name="Cheng Fan" userId="73b39abba4055029" providerId="LiveId" clId="{7B64DEB6-B8CB-4F3E-8148-A3F2A8D1BC15}" dt="2020-10-18T09:23:31.005" v="1744" actId="478"/>
        <pc:sldMkLst>
          <pc:docMk/>
          <pc:sldMk cId="167484134" sldId="1057"/>
        </pc:sldMkLst>
        <pc:graphicFrameChg chg="add del">
          <ac:chgData name="Cheng Fan" userId="73b39abba4055029" providerId="LiveId" clId="{7B64DEB6-B8CB-4F3E-8148-A3F2A8D1BC15}" dt="2020-10-17T02:42:13.246" v="1216"/>
          <ac:graphicFrameMkLst>
            <pc:docMk/>
            <pc:sldMk cId="167484134" sldId="1057"/>
            <ac:graphicFrameMk id="2" creationId="{A3C29708-E45C-4BC7-85A7-50307E6B9050}"/>
          </ac:graphicFrameMkLst>
        </pc:graphicFrameChg>
        <pc:picChg chg="add del">
          <ac:chgData name="Cheng Fan" userId="73b39abba4055029" providerId="LiveId" clId="{7B64DEB6-B8CB-4F3E-8148-A3F2A8D1BC15}" dt="2020-10-18T09:23:29.380" v="1743" actId="478"/>
          <ac:picMkLst>
            <pc:docMk/>
            <pc:sldMk cId="167484134" sldId="1057"/>
            <ac:picMk id="2" creationId="{810D2B95-E783-4C05-950A-BD3F2A4C1676}"/>
          </ac:picMkLst>
        </pc:picChg>
        <pc:picChg chg="add del">
          <ac:chgData name="Cheng Fan" userId="73b39abba4055029" providerId="LiveId" clId="{7B64DEB6-B8CB-4F3E-8148-A3F2A8D1BC15}" dt="2020-10-18T09:23:31.005" v="1744" actId="478"/>
          <ac:picMkLst>
            <pc:docMk/>
            <pc:sldMk cId="167484134" sldId="1057"/>
            <ac:picMk id="4" creationId="{2A642835-1860-42D1-A667-73DE02B97250}"/>
          </ac:picMkLst>
        </pc:picChg>
      </pc:sldChg>
      <pc:sldChg chg="modSp add mod">
        <pc:chgData name="Cheng Fan" userId="73b39abba4055029" providerId="LiveId" clId="{7B64DEB6-B8CB-4F3E-8148-A3F2A8D1BC15}" dt="2020-10-17T23:20:56.210" v="1650" actId="20577"/>
        <pc:sldMkLst>
          <pc:docMk/>
          <pc:sldMk cId="3498109714" sldId="1060"/>
        </pc:sldMkLst>
        <pc:spChg chg="mod">
          <ac:chgData name="Cheng Fan" userId="73b39abba4055029" providerId="LiveId" clId="{7B64DEB6-B8CB-4F3E-8148-A3F2A8D1BC15}" dt="2020-10-17T23:19:18.168" v="1648" actId="20577"/>
          <ac:spMkLst>
            <pc:docMk/>
            <pc:sldMk cId="3498109714" sldId="1060"/>
            <ac:spMk id="10" creationId="{00000000-0000-0000-0000-000000000000}"/>
          </ac:spMkLst>
        </pc:spChg>
        <pc:spChg chg="mod">
          <ac:chgData name="Cheng Fan" userId="73b39abba4055029" providerId="LiveId" clId="{7B64DEB6-B8CB-4F3E-8148-A3F2A8D1BC15}" dt="2020-10-17T23:20:56.210" v="1650" actId="20577"/>
          <ac:spMkLst>
            <pc:docMk/>
            <pc:sldMk cId="3498109714" sldId="1060"/>
            <ac:spMk id="13" creationId="{8257479A-D918-E34E-AA5F-FA81BDD63A82}"/>
          </ac:spMkLst>
        </pc:spChg>
      </pc:sldChg>
      <pc:sldChg chg="add">
        <pc:chgData name="Cheng Fan" userId="73b39abba4055029" providerId="LiveId" clId="{7B64DEB6-B8CB-4F3E-8148-A3F2A8D1BC15}" dt="2020-10-04T08:43:20.908" v="4"/>
        <pc:sldMkLst>
          <pc:docMk/>
          <pc:sldMk cId="1549324421" sldId="1061"/>
        </pc:sldMkLst>
      </pc:sldChg>
      <pc:sldChg chg="del">
        <pc:chgData name="Cheng Fan" userId="73b39abba4055029" providerId="LiveId" clId="{7B64DEB6-B8CB-4F3E-8148-A3F2A8D1BC15}" dt="2020-10-18T09:55:52.301" v="2293" actId="47"/>
        <pc:sldMkLst>
          <pc:docMk/>
          <pc:sldMk cId="2266954612" sldId="1062"/>
        </pc:sldMkLst>
      </pc:sldChg>
      <pc:sldChg chg="addSp delSp modSp mod">
        <pc:chgData name="Cheng Fan" userId="73b39abba4055029" providerId="LiveId" clId="{7B64DEB6-B8CB-4F3E-8148-A3F2A8D1BC15}" dt="2020-10-13T12:59:53.683" v="174" actId="1076"/>
        <pc:sldMkLst>
          <pc:docMk/>
          <pc:sldMk cId="2344757080" sldId="1063"/>
        </pc:sldMkLst>
        <pc:picChg chg="add mod">
          <ac:chgData name="Cheng Fan" userId="73b39abba4055029" providerId="LiveId" clId="{7B64DEB6-B8CB-4F3E-8148-A3F2A8D1BC15}" dt="2020-10-13T12:58:51.393" v="168" actId="1076"/>
          <ac:picMkLst>
            <pc:docMk/>
            <pc:sldMk cId="2344757080" sldId="1063"/>
            <ac:picMk id="3" creationId="{505651CC-F536-4996-8372-B1A418B64CA4}"/>
          </ac:picMkLst>
        </pc:picChg>
        <pc:picChg chg="del">
          <ac:chgData name="Cheng Fan" userId="73b39abba4055029" providerId="LiveId" clId="{7B64DEB6-B8CB-4F3E-8148-A3F2A8D1BC15}" dt="2020-10-13T12:58:34.684" v="161" actId="478"/>
          <ac:picMkLst>
            <pc:docMk/>
            <pc:sldMk cId="2344757080" sldId="1063"/>
            <ac:picMk id="7" creationId="{E57B865C-44AA-4AC5-A778-30A3F32B059B}"/>
          </ac:picMkLst>
        </pc:picChg>
        <pc:picChg chg="add mod">
          <ac:chgData name="Cheng Fan" userId="73b39abba4055029" providerId="LiveId" clId="{7B64DEB6-B8CB-4F3E-8148-A3F2A8D1BC15}" dt="2020-10-13T12:59:53.683" v="174" actId="1076"/>
          <ac:picMkLst>
            <pc:docMk/>
            <pc:sldMk cId="2344757080" sldId="1063"/>
            <ac:picMk id="8" creationId="{4E71FE83-0979-46C5-BA36-D510DEB03E95}"/>
          </ac:picMkLst>
        </pc:picChg>
        <pc:picChg chg="del mod">
          <ac:chgData name="Cheng Fan" userId="73b39abba4055029" providerId="LiveId" clId="{7B64DEB6-B8CB-4F3E-8148-A3F2A8D1BC15}" dt="2020-10-13T12:58:53.670" v="169" actId="478"/>
          <ac:picMkLst>
            <pc:docMk/>
            <pc:sldMk cId="2344757080" sldId="1063"/>
            <ac:picMk id="11" creationId="{FE86692F-7983-455E-BC64-CADC47C9360B}"/>
          </ac:picMkLst>
        </pc:picChg>
      </pc:sldChg>
      <pc:sldChg chg="addSp delSp modSp mod">
        <pc:chgData name="Cheng Fan" userId="73b39abba4055029" providerId="LiveId" clId="{7B64DEB6-B8CB-4F3E-8148-A3F2A8D1BC15}" dt="2020-10-18T10:20:58.901" v="3128"/>
        <pc:sldMkLst>
          <pc:docMk/>
          <pc:sldMk cId="2253348986" sldId="1064"/>
        </pc:sldMkLst>
        <pc:spChg chg="mod">
          <ac:chgData name="Cheng Fan" userId="73b39abba4055029" providerId="LiveId" clId="{7B64DEB6-B8CB-4F3E-8148-A3F2A8D1BC15}" dt="2020-10-18T10:20:58.901" v="3128"/>
          <ac:spMkLst>
            <pc:docMk/>
            <pc:sldMk cId="2253348986" sldId="1064"/>
            <ac:spMk id="5" creationId="{00000000-0000-0000-0000-000000000000}"/>
          </ac:spMkLst>
        </pc:spChg>
        <pc:picChg chg="add mod">
          <ac:chgData name="Cheng Fan" userId="73b39abba4055029" providerId="LiveId" clId="{7B64DEB6-B8CB-4F3E-8148-A3F2A8D1BC15}" dt="2020-10-13T12:37:42.701" v="110" actId="1076"/>
          <ac:picMkLst>
            <pc:docMk/>
            <pc:sldMk cId="2253348986" sldId="1064"/>
            <ac:picMk id="3" creationId="{444DE758-B0E7-48DF-8677-43F9E64C134D}"/>
          </ac:picMkLst>
        </pc:picChg>
        <pc:picChg chg="del">
          <ac:chgData name="Cheng Fan" userId="73b39abba4055029" providerId="LiveId" clId="{7B64DEB6-B8CB-4F3E-8148-A3F2A8D1BC15}" dt="2020-10-13T12:37:28.933" v="103" actId="478"/>
          <ac:picMkLst>
            <pc:docMk/>
            <pc:sldMk cId="2253348986" sldId="1064"/>
            <ac:picMk id="6" creationId="{85CBAB40-DFB7-43AF-9A67-AEF6E738B534}"/>
          </ac:picMkLst>
        </pc:picChg>
        <pc:picChg chg="add mod">
          <ac:chgData name="Cheng Fan" userId="73b39abba4055029" providerId="LiveId" clId="{7B64DEB6-B8CB-4F3E-8148-A3F2A8D1BC15}" dt="2020-10-13T12:38:59.024" v="116" actId="1076"/>
          <ac:picMkLst>
            <pc:docMk/>
            <pc:sldMk cId="2253348986" sldId="1064"/>
            <ac:picMk id="8" creationId="{73923DCA-3627-48E7-B992-3BEC4A5112FA}"/>
          </ac:picMkLst>
        </pc:picChg>
        <pc:picChg chg="del mod">
          <ac:chgData name="Cheng Fan" userId="73b39abba4055029" providerId="LiveId" clId="{7B64DEB6-B8CB-4F3E-8148-A3F2A8D1BC15}" dt="2020-10-13T12:39:05.613" v="117" actId="478"/>
          <ac:picMkLst>
            <pc:docMk/>
            <pc:sldMk cId="2253348986" sldId="1064"/>
            <ac:picMk id="9" creationId="{BFA9BD1D-7F28-4F61-82C9-A1C2A5CE700C}"/>
          </ac:picMkLst>
        </pc:picChg>
        <pc:picChg chg="del">
          <ac:chgData name="Cheng Fan" userId="73b39abba4055029" providerId="LiveId" clId="{7B64DEB6-B8CB-4F3E-8148-A3F2A8D1BC15}" dt="2020-10-13T12:39:25.431" v="118" actId="478"/>
          <ac:picMkLst>
            <pc:docMk/>
            <pc:sldMk cId="2253348986" sldId="1064"/>
            <ac:picMk id="11" creationId="{A32B5654-4252-4132-A8DC-A17E83005F0D}"/>
          </ac:picMkLst>
        </pc:picChg>
        <pc:picChg chg="add mod">
          <ac:chgData name="Cheng Fan" userId="73b39abba4055029" providerId="LiveId" clId="{7B64DEB6-B8CB-4F3E-8148-A3F2A8D1BC15}" dt="2020-10-13T12:40:03.553" v="124" actId="1076"/>
          <ac:picMkLst>
            <pc:docMk/>
            <pc:sldMk cId="2253348986" sldId="1064"/>
            <ac:picMk id="12" creationId="{8E7217C5-FBA2-4145-AC1B-E70423E487D3}"/>
          </ac:picMkLst>
        </pc:picChg>
        <pc:picChg chg="del">
          <ac:chgData name="Cheng Fan" userId="73b39abba4055029" providerId="LiveId" clId="{7B64DEB6-B8CB-4F3E-8148-A3F2A8D1BC15}" dt="2020-10-13T12:39:27.360" v="119" actId="478"/>
          <ac:picMkLst>
            <pc:docMk/>
            <pc:sldMk cId="2253348986" sldId="1064"/>
            <ac:picMk id="14" creationId="{481A71D8-4E4C-4CDD-A9C9-02B6ED17D78E}"/>
          </ac:picMkLst>
        </pc:picChg>
        <pc:picChg chg="add mod">
          <ac:chgData name="Cheng Fan" userId="73b39abba4055029" providerId="LiveId" clId="{7B64DEB6-B8CB-4F3E-8148-A3F2A8D1BC15}" dt="2020-10-13T12:41:24.853" v="127" actId="1076"/>
          <ac:picMkLst>
            <pc:docMk/>
            <pc:sldMk cId="2253348986" sldId="1064"/>
            <ac:picMk id="15" creationId="{B4A3B2A0-2FCF-41B6-98D4-0BC57C55D004}"/>
          </ac:picMkLst>
        </pc:picChg>
      </pc:sldChg>
      <pc:sldChg chg="modSp mod">
        <pc:chgData name="Cheng Fan" userId="73b39abba4055029" providerId="LiveId" clId="{7B64DEB6-B8CB-4F3E-8148-A3F2A8D1BC15}" dt="2020-10-13T13:01:01.005" v="175" actId="12385"/>
        <pc:sldMkLst>
          <pc:docMk/>
          <pc:sldMk cId="3185662916" sldId="1065"/>
        </pc:sldMkLst>
        <pc:graphicFrameChg chg="modGraphic">
          <ac:chgData name="Cheng Fan" userId="73b39abba4055029" providerId="LiveId" clId="{7B64DEB6-B8CB-4F3E-8148-A3F2A8D1BC15}" dt="2020-10-13T13:01:01.005" v="175" actId="12385"/>
          <ac:graphicFrameMkLst>
            <pc:docMk/>
            <pc:sldMk cId="3185662916" sldId="1065"/>
            <ac:graphicFrameMk id="3" creationId="{E88E6E46-7863-4DF5-BB86-0B4B2459F277}"/>
          </ac:graphicFrameMkLst>
        </pc:graphicFrameChg>
      </pc:sldChg>
      <pc:sldChg chg="new del">
        <pc:chgData name="Cheng Fan" userId="73b39abba4055029" providerId="LiveId" clId="{7B64DEB6-B8CB-4F3E-8148-A3F2A8D1BC15}" dt="2020-10-14T13:59:32.420" v="192" actId="47"/>
        <pc:sldMkLst>
          <pc:docMk/>
          <pc:sldMk cId="1193188869" sldId="1066"/>
        </pc:sldMkLst>
      </pc:sldChg>
      <pc:sldChg chg="addSp delSp modSp add mod">
        <pc:chgData name="Cheng Fan" userId="73b39abba4055029" providerId="LiveId" clId="{7B64DEB6-B8CB-4F3E-8148-A3F2A8D1BC15}" dt="2020-10-16T03:05:07.391" v="799" actId="1076"/>
        <pc:sldMkLst>
          <pc:docMk/>
          <pc:sldMk cId="3441999022" sldId="1066"/>
        </pc:sldMkLst>
        <pc:spChg chg="mod">
          <ac:chgData name="Cheng Fan" userId="73b39abba4055029" providerId="LiveId" clId="{7B64DEB6-B8CB-4F3E-8148-A3F2A8D1BC15}" dt="2020-10-16T02:50:56.043" v="647" actId="20577"/>
          <ac:spMkLst>
            <pc:docMk/>
            <pc:sldMk cId="3441999022" sldId="1066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6T02:39:37.553" v="613" actId="20577"/>
          <ac:spMkLst>
            <pc:docMk/>
            <pc:sldMk cId="3441999022" sldId="1066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4T13:59:42.313" v="196" actId="478"/>
          <ac:spMkLst>
            <pc:docMk/>
            <pc:sldMk cId="3441999022" sldId="1066"/>
            <ac:spMk id="10" creationId="{A769FA6D-63BB-2049-B3CC-A3243E97C4F5}"/>
          </ac:spMkLst>
        </pc:spChg>
        <pc:spChg chg="del">
          <ac:chgData name="Cheng Fan" userId="73b39abba4055029" providerId="LiveId" clId="{7B64DEB6-B8CB-4F3E-8148-A3F2A8D1BC15}" dt="2020-10-16T02:34:52.718" v="523" actId="478"/>
          <ac:spMkLst>
            <pc:docMk/>
            <pc:sldMk cId="3441999022" sldId="1066"/>
            <ac:spMk id="13" creationId="{00000000-0000-0000-0000-000000000000}"/>
          </ac:spMkLst>
        </pc:spChg>
        <pc:spChg chg="del">
          <ac:chgData name="Cheng Fan" userId="73b39abba4055029" providerId="LiveId" clId="{7B64DEB6-B8CB-4F3E-8148-A3F2A8D1BC15}" dt="2020-10-14T14:22:46.962" v="236" actId="478"/>
          <ac:spMkLst>
            <pc:docMk/>
            <pc:sldMk cId="3441999022" sldId="1066"/>
            <ac:spMk id="16" creationId="{75D13839-65EA-4F86-ACF0-B78D6E12142D}"/>
          </ac:spMkLst>
        </pc:spChg>
        <pc:spChg chg="add mod">
          <ac:chgData name="Cheng Fan" userId="73b39abba4055029" providerId="LiveId" clId="{7B64DEB6-B8CB-4F3E-8148-A3F2A8D1BC15}" dt="2020-10-16T03:05:07.391" v="799" actId="1076"/>
          <ac:spMkLst>
            <pc:docMk/>
            <pc:sldMk cId="3441999022" sldId="1066"/>
            <ac:spMk id="18" creationId="{F0D8B376-2E64-42DA-B1E3-00B7A33C2B96}"/>
          </ac:spMkLst>
        </pc:spChg>
        <pc:picChg chg="del">
          <ac:chgData name="Cheng Fan" userId="73b39abba4055029" providerId="LiveId" clId="{7B64DEB6-B8CB-4F3E-8148-A3F2A8D1BC15}" dt="2020-10-14T13:59:39.186" v="194" actId="478"/>
          <ac:picMkLst>
            <pc:docMk/>
            <pc:sldMk cId="3441999022" sldId="1066"/>
            <ac:picMk id="3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41:21.676" v="617" actId="1076"/>
          <ac:picMkLst>
            <pc:docMk/>
            <pc:sldMk cId="3441999022" sldId="1066"/>
            <ac:picMk id="3" creationId="{E860B279-9394-40EF-A47B-AF74C835EC4F}"/>
          </ac:picMkLst>
        </pc:picChg>
        <pc:picChg chg="add mod">
          <ac:chgData name="Cheng Fan" userId="73b39abba4055029" providerId="LiveId" clId="{7B64DEB6-B8CB-4F3E-8148-A3F2A8D1BC15}" dt="2020-10-16T02:41:51.107" v="622" actId="1076"/>
          <ac:picMkLst>
            <pc:docMk/>
            <pc:sldMk cId="3441999022" sldId="1066"/>
            <ac:picMk id="6" creationId="{6F9E13BC-FBF2-4919-999E-BEA84F305863}"/>
          </ac:picMkLst>
        </pc:picChg>
        <pc:picChg chg="add mod">
          <ac:chgData name="Cheng Fan" userId="73b39abba4055029" providerId="LiveId" clId="{7B64DEB6-B8CB-4F3E-8148-A3F2A8D1BC15}" dt="2020-10-16T02:48:54.355" v="626" actId="14100"/>
          <ac:picMkLst>
            <pc:docMk/>
            <pc:sldMk cId="3441999022" sldId="1066"/>
            <ac:picMk id="8" creationId="{65BC80CB-D209-4D39-8A94-5ACCED020242}"/>
          </ac:picMkLst>
        </pc:picChg>
        <pc:picChg chg="del">
          <ac:chgData name="Cheng Fan" userId="73b39abba4055029" providerId="LiveId" clId="{7B64DEB6-B8CB-4F3E-8148-A3F2A8D1BC15}" dt="2020-10-14T13:59:40.528" v="195" actId="478"/>
          <ac:picMkLst>
            <pc:docMk/>
            <pc:sldMk cId="3441999022" sldId="1066"/>
            <ac:picMk id="11" creationId="{00000000-0000-0000-0000-000000000000}"/>
          </ac:picMkLst>
        </pc:picChg>
        <pc:picChg chg="add del mod">
          <ac:chgData name="Cheng Fan" userId="73b39abba4055029" providerId="LiveId" clId="{7B64DEB6-B8CB-4F3E-8148-A3F2A8D1BC15}" dt="2020-10-16T02:50:22.510" v="633" actId="478"/>
          <ac:picMkLst>
            <pc:docMk/>
            <pc:sldMk cId="3441999022" sldId="1066"/>
            <ac:picMk id="11" creationId="{B4FF5C29-D42A-4899-BE16-EEDE611C665D}"/>
          </ac:picMkLst>
        </pc:picChg>
        <pc:picChg chg="del">
          <ac:chgData name="Cheng Fan" userId="73b39abba4055029" providerId="LiveId" clId="{7B64DEB6-B8CB-4F3E-8148-A3F2A8D1BC15}" dt="2020-10-14T13:59:44.001" v="197" actId="478"/>
          <ac:picMkLst>
            <pc:docMk/>
            <pc:sldMk cId="3441999022" sldId="1066"/>
            <ac:picMk id="14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50:28.508" v="638" actId="1076"/>
          <ac:picMkLst>
            <pc:docMk/>
            <pc:sldMk cId="3441999022" sldId="1066"/>
            <ac:picMk id="14" creationId="{436BE4A8-49B6-4D02-BBCE-DBDCCB4482B2}"/>
          </ac:picMkLst>
        </pc:picChg>
        <pc:picChg chg="del">
          <ac:chgData name="Cheng Fan" userId="73b39abba4055029" providerId="LiveId" clId="{7B64DEB6-B8CB-4F3E-8148-A3F2A8D1BC15}" dt="2020-10-14T13:59:45.491" v="198" actId="478"/>
          <ac:picMkLst>
            <pc:docMk/>
            <pc:sldMk cId="3441999022" sldId="1066"/>
            <ac:picMk id="15" creationId="{00000000-0000-0000-0000-000000000000}"/>
          </ac:picMkLst>
        </pc:picChg>
        <pc:picChg chg="add del mod">
          <ac:chgData name="Cheng Fan" userId="73b39abba4055029" providerId="LiveId" clId="{7B64DEB6-B8CB-4F3E-8148-A3F2A8D1BC15}" dt="2020-10-16T02:50:38.009" v="640"/>
          <ac:picMkLst>
            <pc:docMk/>
            <pc:sldMk cId="3441999022" sldId="1066"/>
            <ac:picMk id="16" creationId="{518BBBDC-14DD-4F02-A9AF-49992A1F462E}"/>
          </ac:picMkLst>
        </pc:picChg>
      </pc:sldChg>
      <pc:sldChg chg="addSp delSp modSp add mod">
        <pc:chgData name="Cheng Fan" userId="73b39abba4055029" providerId="LiveId" clId="{7B64DEB6-B8CB-4F3E-8148-A3F2A8D1BC15}" dt="2020-10-17T23:15:38.821" v="1519" actId="1076"/>
        <pc:sldMkLst>
          <pc:docMk/>
          <pc:sldMk cId="3464345822" sldId="1067"/>
        </pc:sldMkLst>
        <pc:spChg chg="add mod">
          <ac:chgData name="Cheng Fan" userId="73b39abba4055029" providerId="LiveId" clId="{7B64DEB6-B8CB-4F3E-8148-A3F2A8D1BC15}" dt="2020-10-16T03:54:09.406" v="1002" actId="1076"/>
          <ac:spMkLst>
            <pc:docMk/>
            <pc:sldMk cId="3464345822" sldId="1067"/>
            <ac:spMk id="3" creationId="{D01FCC6C-3D24-4EEE-986C-6E8521BB02F5}"/>
          </ac:spMkLst>
        </pc:spChg>
        <pc:spChg chg="mod">
          <ac:chgData name="Cheng Fan" userId="73b39abba4055029" providerId="LiveId" clId="{7B64DEB6-B8CB-4F3E-8148-A3F2A8D1BC15}" dt="2020-10-16T03:38:19.010" v="946"/>
          <ac:spMkLst>
            <pc:docMk/>
            <pc:sldMk cId="3464345822" sldId="1067"/>
            <ac:spMk id="5" creationId="{9F078EC3-00FC-6D4B-9336-1BB438747989}"/>
          </ac:spMkLst>
        </pc:spChg>
        <pc:spChg chg="add mod">
          <ac:chgData name="Cheng Fan" userId="73b39abba4055029" providerId="LiveId" clId="{7B64DEB6-B8CB-4F3E-8148-A3F2A8D1BC15}" dt="2020-10-16T03:57:22.609" v="1033" actId="1076"/>
          <ac:spMkLst>
            <pc:docMk/>
            <pc:sldMk cId="3464345822" sldId="1067"/>
            <ac:spMk id="6" creationId="{87A73649-0762-4A11-B9A5-B662A27D7505}"/>
          </ac:spMkLst>
        </pc:spChg>
        <pc:spChg chg="mod">
          <ac:chgData name="Cheng Fan" userId="73b39abba4055029" providerId="LiveId" clId="{7B64DEB6-B8CB-4F3E-8148-A3F2A8D1BC15}" dt="2020-10-16T03:39:16.460" v="996" actId="207"/>
          <ac:spMkLst>
            <pc:docMk/>
            <pc:sldMk cId="3464345822" sldId="1067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6T03:36:07.495" v="910" actId="478"/>
          <ac:spMkLst>
            <pc:docMk/>
            <pc:sldMk cId="3464345822" sldId="1067"/>
            <ac:spMk id="13" creationId="{00000000-0000-0000-0000-000000000000}"/>
          </ac:spMkLst>
        </pc:spChg>
        <pc:picChg chg="add mod">
          <ac:chgData name="Cheng Fan" userId="73b39abba4055029" providerId="LiveId" clId="{7B64DEB6-B8CB-4F3E-8148-A3F2A8D1BC15}" dt="2020-10-17T23:15:38.821" v="1519" actId="1076"/>
          <ac:picMkLst>
            <pc:docMk/>
            <pc:sldMk cId="3464345822" sldId="1067"/>
            <ac:picMk id="4" creationId="{DDB3CB69-47FE-4C78-95E1-F05CB76712E6}"/>
          </ac:picMkLst>
        </pc:picChg>
        <pc:picChg chg="add mod">
          <ac:chgData name="Cheng Fan" userId="73b39abba4055029" providerId="LiveId" clId="{7B64DEB6-B8CB-4F3E-8148-A3F2A8D1BC15}" dt="2020-10-16T03:54:34.003" v="1007" actId="14100"/>
          <ac:picMkLst>
            <pc:docMk/>
            <pc:sldMk cId="3464345822" sldId="1067"/>
            <ac:picMk id="7" creationId="{96D4FA6B-A985-4209-9FD0-22F6018CB8E7}"/>
          </ac:picMkLst>
        </pc:picChg>
        <pc:picChg chg="add mod">
          <ac:chgData name="Cheng Fan" userId="73b39abba4055029" providerId="LiveId" clId="{7B64DEB6-B8CB-4F3E-8148-A3F2A8D1BC15}" dt="2020-10-16T03:54:41.271" v="1009" actId="14100"/>
          <ac:picMkLst>
            <pc:docMk/>
            <pc:sldMk cId="3464345822" sldId="1067"/>
            <ac:picMk id="10" creationId="{F7E44E44-7CA6-4452-A23C-FE9629AB790F}"/>
          </ac:picMkLst>
        </pc:picChg>
        <pc:picChg chg="add del mod">
          <ac:chgData name="Cheng Fan" userId="73b39abba4055029" providerId="LiveId" clId="{7B64DEB6-B8CB-4F3E-8148-A3F2A8D1BC15}" dt="2020-10-16T03:55:58.576" v="1022" actId="478"/>
          <ac:picMkLst>
            <pc:docMk/>
            <pc:sldMk cId="3464345822" sldId="1067"/>
            <ac:picMk id="12" creationId="{0AD4B6E9-A60F-4926-A236-0813C9654B3A}"/>
          </ac:picMkLst>
        </pc:picChg>
        <pc:picChg chg="add del mod">
          <ac:chgData name="Cheng Fan" userId="73b39abba4055029" providerId="LiveId" clId="{7B64DEB6-B8CB-4F3E-8148-A3F2A8D1BC15}" dt="2020-10-16T03:55:57.019" v="1021" actId="478"/>
          <ac:picMkLst>
            <pc:docMk/>
            <pc:sldMk cId="3464345822" sldId="1067"/>
            <ac:picMk id="15" creationId="{7E93EBD3-560A-400C-8D60-4A1F70021F9B}"/>
          </ac:picMkLst>
        </pc:picChg>
        <pc:picChg chg="add mod">
          <ac:chgData name="Cheng Fan" userId="73b39abba4055029" providerId="LiveId" clId="{7B64DEB6-B8CB-4F3E-8148-A3F2A8D1BC15}" dt="2020-10-17T23:13:39.400" v="1510" actId="1076"/>
          <ac:picMkLst>
            <pc:docMk/>
            <pc:sldMk cId="3464345822" sldId="1067"/>
            <ac:picMk id="17" creationId="{7D806CF4-A5FA-4425-99AF-F666145F1072}"/>
          </ac:picMkLst>
        </pc:picChg>
        <pc:picChg chg="add mod">
          <ac:chgData name="Cheng Fan" userId="73b39abba4055029" providerId="LiveId" clId="{7B64DEB6-B8CB-4F3E-8148-A3F2A8D1BC15}" dt="2020-10-17T23:13:49.633" v="1512" actId="1076"/>
          <ac:picMkLst>
            <pc:docMk/>
            <pc:sldMk cId="3464345822" sldId="1067"/>
            <ac:picMk id="19" creationId="{32F97B76-ED99-4E4E-8047-8825D4D88349}"/>
          </ac:picMkLst>
        </pc:picChg>
        <pc:picChg chg="add mod">
          <ac:chgData name="Cheng Fan" userId="73b39abba4055029" providerId="LiveId" clId="{7B64DEB6-B8CB-4F3E-8148-A3F2A8D1BC15}" dt="2020-10-16T03:57:20.024" v="1032" actId="1076"/>
          <ac:picMkLst>
            <pc:docMk/>
            <pc:sldMk cId="3464345822" sldId="1067"/>
            <ac:picMk id="21" creationId="{8E2CF7A5-741A-403B-9F12-E032AB46A127}"/>
          </ac:picMkLst>
        </pc:picChg>
        <pc:picChg chg="add del mod">
          <ac:chgData name="Cheng Fan" userId="73b39abba4055029" providerId="LiveId" clId="{7B64DEB6-B8CB-4F3E-8148-A3F2A8D1BC15}" dt="2020-10-17T23:15:15.005" v="1513" actId="478"/>
          <ac:picMkLst>
            <pc:docMk/>
            <pc:sldMk cId="3464345822" sldId="1067"/>
            <ac:picMk id="23" creationId="{CE9ECC5E-87C0-4B32-AEF8-9CD8F3CCFAF8}"/>
          </ac:picMkLst>
        </pc:picChg>
      </pc:sldChg>
      <pc:sldChg chg="addSp delSp modSp add mod">
        <pc:chgData name="Cheng Fan" userId="73b39abba4055029" providerId="LiveId" clId="{7B64DEB6-B8CB-4F3E-8148-A3F2A8D1BC15}" dt="2020-10-17T23:13:23.572" v="1508" actId="1076"/>
        <pc:sldMkLst>
          <pc:docMk/>
          <pc:sldMk cId="2676949000" sldId="1068"/>
        </pc:sldMkLst>
        <pc:spChg chg="mod">
          <ac:chgData name="Cheng Fan" userId="73b39abba4055029" providerId="LiveId" clId="{7B64DEB6-B8CB-4F3E-8148-A3F2A8D1BC15}" dt="2020-10-16T03:02:42.683" v="743" actId="20577"/>
          <ac:spMkLst>
            <pc:docMk/>
            <pc:sldMk cId="2676949000" sldId="1068"/>
            <ac:spMk id="5" creationId="{9F078EC3-00FC-6D4B-9336-1BB438747989}"/>
          </ac:spMkLst>
        </pc:spChg>
        <pc:spChg chg="del mod">
          <ac:chgData name="Cheng Fan" userId="73b39abba4055029" providerId="LiveId" clId="{7B64DEB6-B8CB-4F3E-8148-A3F2A8D1BC15}" dt="2020-10-16T02:56:57.720" v="689" actId="478"/>
          <ac:spMkLst>
            <pc:docMk/>
            <pc:sldMk cId="2676949000" sldId="1068"/>
            <ac:spMk id="9" creationId="{00000000-0000-0000-0000-000000000000}"/>
          </ac:spMkLst>
        </pc:spChg>
        <pc:spChg chg="add mod">
          <ac:chgData name="Cheng Fan" userId="73b39abba4055029" providerId="LiveId" clId="{7B64DEB6-B8CB-4F3E-8148-A3F2A8D1BC15}" dt="2020-10-17T23:13:23.572" v="1508" actId="1076"/>
          <ac:spMkLst>
            <pc:docMk/>
            <pc:sldMk cId="2676949000" sldId="1068"/>
            <ac:spMk id="11" creationId="{C4001742-0C35-4AC9-85E5-D7ECC5576D1D}"/>
          </ac:spMkLst>
        </pc:spChg>
        <pc:spChg chg="add del">
          <ac:chgData name="Cheng Fan" userId="73b39abba4055029" providerId="LiveId" clId="{7B64DEB6-B8CB-4F3E-8148-A3F2A8D1BC15}" dt="2020-10-16T02:56:33.613" v="686" actId="22"/>
          <ac:spMkLst>
            <pc:docMk/>
            <pc:sldMk cId="2676949000" sldId="1068"/>
            <ac:spMk id="15" creationId="{E774BBE3-A74E-46B6-B147-F0F4AE365794}"/>
          </ac:spMkLst>
        </pc:spChg>
        <pc:spChg chg="add del mod">
          <ac:chgData name="Cheng Fan" userId="73b39abba4055029" providerId="LiveId" clId="{7B64DEB6-B8CB-4F3E-8148-A3F2A8D1BC15}" dt="2020-10-16T02:57:27.971" v="695" actId="478"/>
          <ac:spMkLst>
            <pc:docMk/>
            <pc:sldMk cId="2676949000" sldId="1068"/>
            <ac:spMk id="17" creationId="{119FF707-5094-4794-BAAF-4189FBCA4861}"/>
          </ac:spMkLst>
        </pc:spChg>
        <pc:spChg chg="add mod">
          <ac:chgData name="Cheng Fan" userId="73b39abba4055029" providerId="LiveId" clId="{7B64DEB6-B8CB-4F3E-8148-A3F2A8D1BC15}" dt="2020-10-16T03:07:47.573" v="807" actId="207"/>
          <ac:spMkLst>
            <pc:docMk/>
            <pc:sldMk cId="2676949000" sldId="1068"/>
            <ac:spMk id="19" creationId="{B3460B19-6CAE-452A-938F-F7C842201376}"/>
          </ac:spMkLst>
        </pc:spChg>
        <pc:graphicFrameChg chg="add del mod">
          <ac:chgData name="Cheng Fan" userId="73b39abba4055029" providerId="LiveId" clId="{7B64DEB6-B8CB-4F3E-8148-A3F2A8D1BC15}" dt="2020-10-16T02:53:28.787" v="674"/>
          <ac:graphicFrameMkLst>
            <pc:docMk/>
            <pc:sldMk cId="2676949000" sldId="1068"/>
            <ac:graphicFrameMk id="2" creationId="{281F6744-B234-4298-AAFC-CC0F1E2DCF52}"/>
          </ac:graphicFrameMkLst>
        </pc:graphicFrameChg>
        <pc:graphicFrameChg chg="add del mod modGraphic">
          <ac:chgData name="Cheng Fan" userId="73b39abba4055029" providerId="LiveId" clId="{7B64DEB6-B8CB-4F3E-8148-A3F2A8D1BC15}" dt="2020-10-16T02:53:36.929" v="678"/>
          <ac:graphicFrameMkLst>
            <pc:docMk/>
            <pc:sldMk cId="2676949000" sldId="1068"/>
            <ac:graphicFrameMk id="4" creationId="{AA9A7390-D7BA-4EFB-B3F8-1DCE4CA42FB5}"/>
          </ac:graphicFrameMkLst>
        </pc:graphicFrameChg>
        <pc:graphicFrameChg chg="add del">
          <ac:chgData name="Cheng Fan" userId="73b39abba4055029" providerId="LiveId" clId="{7B64DEB6-B8CB-4F3E-8148-A3F2A8D1BC15}" dt="2020-10-16T02:56:13.918" v="683" actId="3680"/>
          <ac:graphicFrameMkLst>
            <pc:docMk/>
            <pc:sldMk cId="2676949000" sldId="1068"/>
            <ac:graphicFrameMk id="10" creationId="{F2104D1C-40B6-49B9-BE14-179DB25211B9}"/>
          </ac:graphicFrameMkLst>
        </pc:graphicFrameChg>
        <pc:graphicFrameChg chg="add del mod modGraphic">
          <ac:chgData name="Cheng Fan" userId="73b39abba4055029" providerId="LiveId" clId="{7B64DEB6-B8CB-4F3E-8148-A3F2A8D1BC15}" dt="2020-10-16T02:57:12.833" v="691" actId="478"/>
          <ac:graphicFrameMkLst>
            <pc:docMk/>
            <pc:sldMk cId="2676949000" sldId="1068"/>
            <ac:graphicFrameMk id="12" creationId="{43FADF33-2852-4452-B46D-D6EF0BDCA1F5}"/>
          </ac:graphicFrameMkLst>
        </pc:graphicFrameChg>
        <pc:picChg chg="del">
          <ac:chgData name="Cheng Fan" userId="73b39abba4055029" providerId="LiveId" clId="{7B64DEB6-B8CB-4F3E-8148-A3F2A8D1BC15}" dt="2020-10-16T02:53:03.702" v="664" actId="478"/>
          <ac:picMkLst>
            <pc:docMk/>
            <pc:sldMk cId="2676949000" sldId="1068"/>
            <ac:picMk id="3" creationId="{E860B279-9394-40EF-A47B-AF74C835EC4F}"/>
          </ac:picMkLst>
        </pc:picChg>
        <pc:picChg chg="del">
          <ac:chgData name="Cheng Fan" userId="73b39abba4055029" providerId="LiveId" clId="{7B64DEB6-B8CB-4F3E-8148-A3F2A8D1BC15}" dt="2020-10-16T02:53:05.265" v="665" actId="478"/>
          <ac:picMkLst>
            <pc:docMk/>
            <pc:sldMk cId="2676949000" sldId="1068"/>
            <ac:picMk id="6" creationId="{6F9E13BC-FBF2-4919-999E-BEA84F305863}"/>
          </ac:picMkLst>
        </pc:picChg>
        <pc:picChg chg="del">
          <ac:chgData name="Cheng Fan" userId="73b39abba4055029" providerId="LiveId" clId="{7B64DEB6-B8CB-4F3E-8148-A3F2A8D1BC15}" dt="2020-10-16T02:53:02.133" v="663" actId="478"/>
          <ac:picMkLst>
            <pc:docMk/>
            <pc:sldMk cId="2676949000" sldId="1068"/>
            <ac:picMk id="8" creationId="{65BC80CB-D209-4D39-8A94-5ACCED020242}"/>
          </ac:picMkLst>
        </pc:picChg>
        <pc:picChg chg="del">
          <ac:chgData name="Cheng Fan" userId="73b39abba4055029" providerId="LiveId" clId="{7B64DEB6-B8CB-4F3E-8148-A3F2A8D1BC15}" dt="2020-10-16T02:53:07.084" v="666" actId="478"/>
          <ac:picMkLst>
            <pc:docMk/>
            <pc:sldMk cId="2676949000" sldId="1068"/>
            <ac:picMk id="14" creationId="{436BE4A8-49B6-4D02-BBCE-DBDCCB4482B2}"/>
          </ac:picMkLst>
        </pc:picChg>
      </pc:sldChg>
      <pc:sldChg chg="addSp delSp modSp add mod">
        <pc:chgData name="Cheng Fan" userId="73b39abba4055029" providerId="LiveId" clId="{7B64DEB6-B8CB-4F3E-8148-A3F2A8D1BC15}" dt="2020-10-16T03:03:22.051" v="781" actId="20577"/>
        <pc:sldMkLst>
          <pc:docMk/>
          <pc:sldMk cId="2918732951" sldId="1069"/>
        </pc:sldMkLst>
        <pc:spChg chg="add mod">
          <ac:chgData name="Cheng Fan" userId="73b39abba4055029" providerId="LiveId" clId="{7B64DEB6-B8CB-4F3E-8148-A3F2A8D1BC15}" dt="2020-10-16T03:03:22.051" v="781" actId="20577"/>
          <ac:spMkLst>
            <pc:docMk/>
            <pc:sldMk cId="2918732951" sldId="1069"/>
            <ac:spMk id="6" creationId="{94778192-C384-4B26-92B9-70EFA845D7D0}"/>
          </ac:spMkLst>
        </pc:spChg>
        <pc:spChg chg="del">
          <ac:chgData name="Cheng Fan" userId="73b39abba4055029" providerId="LiveId" clId="{7B64DEB6-B8CB-4F3E-8148-A3F2A8D1BC15}" dt="2020-10-16T03:03:03.694" v="745" actId="478"/>
          <ac:spMkLst>
            <pc:docMk/>
            <pc:sldMk cId="2918732951" sldId="1069"/>
            <ac:spMk id="19" creationId="{B3460B19-6CAE-452A-938F-F7C842201376}"/>
          </ac:spMkLst>
        </pc:spChg>
      </pc:sldChg>
      <pc:sldChg chg="addSp delSp modSp add mod">
        <pc:chgData name="Cheng Fan" userId="73b39abba4055029" providerId="LiveId" clId="{7B64DEB6-B8CB-4F3E-8148-A3F2A8D1BC15}" dt="2020-10-16T03:16:14.120" v="907" actId="1076"/>
        <pc:sldMkLst>
          <pc:docMk/>
          <pc:sldMk cId="3610588839" sldId="1070"/>
        </pc:sldMkLst>
        <pc:spChg chg="del">
          <ac:chgData name="Cheng Fan" userId="73b39abba4055029" providerId="LiveId" clId="{7B64DEB6-B8CB-4F3E-8148-A3F2A8D1BC15}" dt="2020-10-16T03:03:47.277" v="783" actId="478"/>
          <ac:spMkLst>
            <pc:docMk/>
            <pc:sldMk cId="3610588839" sldId="1070"/>
            <ac:spMk id="6" creationId="{94778192-C384-4B26-92B9-70EFA845D7D0}"/>
          </ac:spMkLst>
        </pc:spChg>
        <pc:spChg chg="mod">
          <ac:chgData name="Cheng Fan" userId="73b39abba4055029" providerId="LiveId" clId="{7B64DEB6-B8CB-4F3E-8148-A3F2A8D1BC15}" dt="2020-10-16T03:06:46.544" v="806" actId="1076"/>
          <ac:spMkLst>
            <pc:docMk/>
            <pc:sldMk cId="3610588839" sldId="1070"/>
            <ac:spMk id="11" creationId="{C4001742-0C35-4AC9-85E5-D7ECC5576D1D}"/>
          </ac:spMkLst>
        </pc:spChg>
        <pc:spChg chg="add mod">
          <ac:chgData name="Cheng Fan" userId="73b39abba4055029" providerId="LiveId" clId="{7B64DEB6-B8CB-4F3E-8148-A3F2A8D1BC15}" dt="2020-10-16T03:16:14.120" v="907" actId="1076"/>
          <ac:spMkLst>
            <pc:docMk/>
            <pc:sldMk cId="3610588839" sldId="1070"/>
            <ac:spMk id="15" creationId="{0B2F6259-4BDB-4147-9C49-CECC4BC837A7}"/>
          </ac:spMkLst>
        </pc:spChg>
        <pc:picChg chg="add del mod">
          <ac:chgData name="Cheng Fan" userId="73b39abba4055029" providerId="LiveId" clId="{7B64DEB6-B8CB-4F3E-8148-A3F2A8D1BC15}" dt="2020-10-16T03:10:50.464" v="814" actId="478"/>
          <ac:picMkLst>
            <pc:docMk/>
            <pc:sldMk cId="3610588839" sldId="1070"/>
            <ac:picMk id="3" creationId="{F6E6F414-FA7F-428B-B0FA-99B961768186}"/>
          </ac:picMkLst>
        </pc:picChg>
        <pc:picChg chg="add mod">
          <ac:chgData name="Cheng Fan" userId="73b39abba4055029" providerId="LiveId" clId="{7B64DEB6-B8CB-4F3E-8148-A3F2A8D1BC15}" dt="2020-10-16T03:13:27.068" v="835" actId="1076"/>
          <ac:picMkLst>
            <pc:docMk/>
            <pc:sldMk cId="3610588839" sldId="1070"/>
            <ac:picMk id="7" creationId="{FD325602-7182-4D47-83BC-E9EB5D70AA44}"/>
          </ac:picMkLst>
        </pc:picChg>
        <pc:picChg chg="add mod">
          <ac:chgData name="Cheng Fan" userId="73b39abba4055029" providerId="LiveId" clId="{7B64DEB6-B8CB-4F3E-8148-A3F2A8D1BC15}" dt="2020-10-16T03:13:30.964" v="836" actId="1076"/>
          <ac:picMkLst>
            <pc:docMk/>
            <pc:sldMk cId="3610588839" sldId="1070"/>
            <ac:picMk id="9" creationId="{7DD170B9-9EAB-438F-A1B0-43E14C78E722}"/>
          </ac:picMkLst>
        </pc:picChg>
        <pc:picChg chg="add mod">
          <ac:chgData name="Cheng Fan" userId="73b39abba4055029" providerId="LiveId" clId="{7B64DEB6-B8CB-4F3E-8148-A3F2A8D1BC15}" dt="2020-10-16T03:13:44.372" v="839" actId="1076"/>
          <ac:picMkLst>
            <pc:docMk/>
            <pc:sldMk cId="3610588839" sldId="1070"/>
            <ac:picMk id="12" creationId="{5673FBBE-78A6-4209-8686-DE9CF561099B}"/>
          </ac:picMkLst>
        </pc:picChg>
        <pc:picChg chg="add mod">
          <ac:chgData name="Cheng Fan" userId="73b39abba4055029" providerId="LiveId" clId="{7B64DEB6-B8CB-4F3E-8148-A3F2A8D1BC15}" dt="2020-10-16T03:14:21.491" v="845" actId="1076"/>
          <ac:picMkLst>
            <pc:docMk/>
            <pc:sldMk cId="3610588839" sldId="1070"/>
            <ac:picMk id="14" creationId="{247AB0F2-F842-45E0-8314-794CE8E6FF0E}"/>
          </ac:picMkLst>
        </pc:picChg>
      </pc:sldChg>
      <pc:sldChg chg="modSp mod">
        <pc:chgData name="Cheng Fan" userId="73b39abba4055029" providerId="LiveId" clId="{7B64DEB6-B8CB-4F3E-8148-A3F2A8D1BC15}" dt="2020-10-17T02:52:42.792" v="1493" actId="207"/>
        <pc:sldMkLst>
          <pc:docMk/>
          <pc:sldMk cId="3987534779" sldId="1071"/>
        </pc:sldMkLst>
        <pc:spChg chg="mod">
          <ac:chgData name="Cheng Fan" userId="73b39abba4055029" providerId="LiveId" clId="{7B64DEB6-B8CB-4F3E-8148-A3F2A8D1BC15}" dt="2020-10-17T02:52:42.792" v="1493" actId="207"/>
          <ac:spMkLst>
            <pc:docMk/>
            <pc:sldMk cId="3987534779" sldId="1071"/>
            <ac:spMk id="9" creationId="{1CFA893B-F293-4DFB-8978-118AFC2C8D8A}"/>
          </ac:spMkLst>
        </pc:spChg>
      </pc:sldChg>
      <pc:sldChg chg="addSp modSp mod">
        <pc:chgData name="Cheng Fan" userId="73b39abba4055029" providerId="LiveId" clId="{7B64DEB6-B8CB-4F3E-8148-A3F2A8D1BC15}" dt="2020-10-18T10:22:06.007" v="3130" actId="1036"/>
        <pc:sldMkLst>
          <pc:docMk/>
          <pc:sldMk cId="569522235" sldId="1072"/>
        </pc:sldMkLst>
        <pc:spChg chg="mod">
          <ac:chgData name="Cheng Fan" userId="73b39abba4055029" providerId="LiveId" clId="{7B64DEB6-B8CB-4F3E-8148-A3F2A8D1BC15}" dt="2020-10-16T11:49:19.134" v="1132" actId="1076"/>
          <ac:spMkLst>
            <pc:docMk/>
            <pc:sldMk cId="569522235" sldId="1072"/>
            <ac:spMk id="11" creationId="{C4001742-0C35-4AC9-85E5-D7ECC5576D1D}"/>
          </ac:spMkLst>
        </pc:spChg>
        <pc:spChg chg="mod">
          <ac:chgData name="Cheng Fan" userId="73b39abba4055029" providerId="LiveId" clId="{7B64DEB6-B8CB-4F3E-8148-A3F2A8D1BC15}" dt="2020-10-16T11:48:47.329" v="1125" actId="20577"/>
          <ac:spMkLst>
            <pc:docMk/>
            <pc:sldMk cId="569522235" sldId="1072"/>
            <ac:spMk id="15" creationId="{0B2F6259-4BDB-4147-9C49-CECC4BC837A7}"/>
          </ac:spMkLst>
        </pc:spChg>
        <pc:spChg chg="add mod">
          <ac:chgData name="Cheng Fan" userId="73b39abba4055029" providerId="LiveId" clId="{7B64DEB6-B8CB-4F3E-8148-A3F2A8D1BC15}" dt="2020-10-16T11:50:12.776" v="1176" actId="1076"/>
          <ac:spMkLst>
            <pc:docMk/>
            <pc:sldMk cId="569522235" sldId="1072"/>
            <ac:spMk id="17" creationId="{32304EFF-792E-49ED-AD73-A80B5A8DC2B0}"/>
          </ac:spMkLst>
        </pc:spChg>
        <pc:picChg chg="add mod">
          <ac:chgData name="Cheng Fan" userId="73b39abba4055029" providerId="LiveId" clId="{7B64DEB6-B8CB-4F3E-8148-A3F2A8D1BC15}" dt="2020-10-16T11:48:55.002" v="1126" actId="1076"/>
          <ac:picMkLst>
            <pc:docMk/>
            <pc:sldMk cId="569522235" sldId="1072"/>
            <ac:picMk id="3" creationId="{A06C871F-9016-4CA8-8B77-2C07B9520787}"/>
          </ac:picMkLst>
        </pc:picChg>
        <pc:picChg chg="add mod">
          <ac:chgData name="Cheng Fan" userId="73b39abba4055029" providerId="LiveId" clId="{7B64DEB6-B8CB-4F3E-8148-A3F2A8D1BC15}" dt="2020-10-18T10:22:06.007" v="3130" actId="1036"/>
          <ac:picMkLst>
            <pc:docMk/>
            <pc:sldMk cId="569522235" sldId="1072"/>
            <ac:picMk id="6" creationId="{69253775-8BF2-49FB-BA40-72582C5F933F}"/>
          </ac:picMkLst>
        </pc:picChg>
        <pc:picChg chg="add mod">
          <ac:chgData name="Cheng Fan" userId="73b39abba4055029" providerId="LiveId" clId="{7B64DEB6-B8CB-4F3E-8148-A3F2A8D1BC15}" dt="2020-10-16T11:48:57.959" v="1127" actId="1076"/>
          <ac:picMkLst>
            <pc:docMk/>
            <pc:sldMk cId="569522235" sldId="1072"/>
            <ac:picMk id="8" creationId="{C0B32FC6-9729-4D5E-A229-39858CD69B74}"/>
          </ac:picMkLst>
        </pc:picChg>
        <pc:picChg chg="add mod">
          <ac:chgData name="Cheng Fan" userId="73b39abba4055029" providerId="LiveId" clId="{7B64DEB6-B8CB-4F3E-8148-A3F2A8D1BC15}" dt="2020-10-16T11:49:03.053" v="1128" actId="1076"/>
          <ac:picMkLst>
            <pc:docMk/>
            <pc:sldMk cId="569522235" sldId="1072"/>
            <ac:picMk id="10" creationId="{0F92E3E4-1B21-46C2-8F59-DF4CAA620EF7}"/>
          </ac:picMkLst>
        </pc:picChg>
        <pc:picChg chg="add mod">
          <ac:chgData name="Cheng Fan" userId="73b39abba4055029" providerId="LiveId" clId="{7B64DEB6-B8CB-4F3E-8148-A3F2A8D1BC15}" dt="2020-10-16T11:52:04.974" v="1177" actId="14100"/>
          <ac:picMkLst>
            <pc:docMk/>
            <pc:sldMk cId="569522235" sldId="1072"/>
            <ac:picMk id="13" creationId="{05A977C5-066E-4677-8549-DFB8871A2C31}"/>
          </ac:picMkLst>
        </pc:picChg>
        <pc:picChg chg="add mod">
          <ac:chgData name="Cheng Fan" userId="73b39abba4055029" providerId="LiveId" clId="{7B64DEB6-B8CB-4F3E-8148-A3F2A8D1BC15}" dt="2020-10-16T11:52:25.763" v="1187" actId="1076"/>
          <ac:picMkLst>
            <pc:docMk/>
            <pc:sldMk cId="569522235" sldId="1072"/>
            <ac:picMk id="16" creationId="{B08E1D36-CAA1-444E-BB42-3BBBFDAF98C4}"/>
          </ac:picMkLst>
        </pc:picChg>
      </pc:sldChg>
      <pc:sldChg chg="addSp modSp mod">
        <pc:chgData name="Cheng Fan" userId="73b39abba4055029" providerId="LiveId" clId="{7B64DEB6-B8CB-4F3E-8148-A3F2A8D1BC15}" dt="2020-10-17T23:13:07.906" v="1507" actId="1076"/>
        <pc:sldMkLst>
          <pc:docMk/>
          <pc:sldMk cId="2000053151" sldId="1073"/>
        </pc:sldMkLst>
        <pc:spChg chg="mod">
          <ac:chgData name="Cheng Fan" userId="73b39abba4055029" providerId="LiveId" clId="{7B64DEB6-B8CB-4F3E-8148-A3F2A8D1BC15}" dt="2020-10-17T23:13:01.552" v="1506" actId="1076"/>
          <ac:spMkLst>
            <pc:docMk/>
            <pc:sldMk cId="2000053151" sldId="1073"/>
            <ac:spMk id="2" creationId="{5957EFD8-5BDC-4273-BFD9-2A29F63A23DE}"/>
          </ac:spMkLst>
        </pc:spChg>
        <pc:picChg chg="add mod">
          <ac:chgData name="Cheng Fan" userId="73b39abba4055029" providerId="LiveId" clId="{7B64DEB6-B8CB-4F3E-8148-A3F2A8D1BC15}" dt="2020-10-17T23:13:07.906" v="1507" actId="1076"/>
          <ac:picMkLst>
            <pc:docMk/>
            <pc:sldMk cId="2000053151" sldId="1073"/>
            <ac:picMk id="4" creationId="{40838446-591D-4A31-82D9-DF39133A25AA}"/>
          </ac:picMkLst>
        </pc:picChg>
        <pc:picChg chg="add mod">
          <ac:chgData name="Cheng Fan" userId="73b39abba4055029" providerId="LiveId" clId="{7B64DEB6-B8CB-4F3E-8148-A3F2A8D1BC15}" dt="2020-10-16T11:53:52.849" v="1200" actId="1076"/>
          <ac:picMkLst>
            <pc:docMk/>
            <pc:sldMk cId="2000053151" sldId="1073"/>
            <ac:picMk id="7" creationId="{5DE42002-90DE-4918-89AD-7B9502C166FA}"/>
          </ac:picMkLst>
        </pc:picChg>
      </pc:sldChg>
      <pc:sldChg chg="addSp modSp add mod">
        <pc:chgData name="Cheng Fan" userId="73b39abba4055029" providerId="LiveId" clId="{7B64DEB6-B8CB-4F3E-8148-A3F2A8D1BC15}" dt="2020-10-17T23:30:28.195" v="1721" actId="1076"/>
        <pc:sldMkLst>
          <pc:docMk/>
          <pc:sldMk cId="577411395" sldId="1075"/>
        </pc:sldMkLst>
        <pc:spChg chg="add mod">
          <ac:chgData name="Cheng Fan" userId="73b39abba4055029" providerId="LiveId" clId="{7B64DEB6-B8CB-4F3E-8148-A3F2A8D1BC15}" dt="2020-10-17T23:30:14.254" v="1718" actId="1035"/>
          <ac:spMkLst>
            <pc:docMk/>
            <pc:sldMk cId="577411395" sldId="1075"/>
            <ac:spMk id="7" creationId="{BD38D075-12B7-4F88-9172-3C3EF6742996}"/>
          </ac:spMkLst>
        </pc:spChg>
        <pc:spChg chg="mod">
          <ac:chgData name="Cheng Fan" userId="73b39abba4055029" providerId="LiveId" clId="{7B64DEB6-B8CB-4F3E-8148-A3F2A8D1BC15}" dt="2020-10-17T23:29:03.011" v="1704" actId="20577"/>
          <ac:spMkLst>
            <pc:docMk/>
            <pc:sldMk cId="577411395" sldId="1075"/>
            <ac:spMk id="9" creationId="{00000000-0000-0000-0000-000000000000}"/>
          </ac:spMkLst>
        </pc:spChg>
        <pc:spChg chg="add mod">
          <ac:chgData name="Cheng Fan" userId="73b39abba4055029" providerId="LiveId" clId="{7B64DEB6-B8CB-4F3E-8148-A3F2A8D1BC15}" dt="2020-10-17T23:30:28.195" v="1721" actId="1076"/>
          <ac:spMkLst>
            <pc:docMk/>
            <pc:sldMk cId="577411395" sldId="1075"/>
            <ac:spMk id="10" creationId="{9E11CC44-7988-4E06-A235-D5B686FE661D}"/>
          </ac:spMkLst>
        </pc:spChg>
        <pc:picChg chg="add mod">
          <ac:chgData name="Cheng Fan" userId="73b39abba4055029" providerId="LiveId" clId="{7B64DEB6-B8CB-4F3E-8148-A3F2A8D1BC15}" dt="2020-10-17T23:28:47.214" v="1700" actId="1076"/>
          <ac:picMkLst>
            <pc:docMk/>
            <pc:sldMk cId="577411395" sldId="1075"/>
            <ac:picMk id="1026" creationId="{5C3B97F1-2B2E-44BE-B1AB-F530B79A95D0}"/>
          </ac:picMkLst>
        </pc:picChg>
        <pc:picChg chg="add mod">
          <ac:chgData name="Cheng Fan" userId="73b39abba4055029" providerId="LiveId" clId="{7B64DEB6-B8CB-4F3E-8148-A3F2A8D1BC15}" dt="2020-10-17T23:28:42.585" v="1699" actId="1076"/>
          <ac:picMkLst>
            <pc:docMk/>
            <pc:sldMk cId="577411395" sldId="1075"/>
            <ac:picMk id="1028" creationId="{396645DF-5181-4DD1-B577-ACAE7C1C78FD}"/>
          </ac:picMkLst>
        </pc:picChg>
      </pc:sldChg>
      <pc:sldChg chg="add del">
        <pc:chgData name="Cheng Fan" userId="73b39abba4055029" providerId="LiveId" clId="{7B64DEB6-B8CB-4F3E-8148-A3F2A8D1BC15}" dt="2020-10-17T02:42:33.465" v="1218" actId="47"/>
        <pc:sldMkLst>
          <pc:docMk/>
          <pc:sldMk cId="2076211660" sldId="1075"/>
        </pc:sldMkLst>
      </pc:sldChg>
      <pc:sldChg chg="addSp delSp modSp add mod">
        <pc:chgData name="Cheng Fan" userId="73b39abba4055029" providerId="LiveId" clId="{7B64DEB6-B8CB-4F3E-8148-A3F2A8D1BC15}" dt="2020-10-18T09:36:04.828" v="1932" actId="1076"/>
        <pc:sldMkLst>
          <pc:docMk/>
          <pc:sldMk cId="4199388656" sldId="1076"/>
        </pc:sldMkLst>
        <pc:spChg chg="mod">
          <ac:chgData name="Cheng Fan" userId="73b39abba4055029" providerId="LiveId" clId="{7B64DEB6-B8CB-4F3E-8148-A3F2A8D1BC15}" dt="2020-10-18T09:24:10.324" v="1810" actId="20577"/>
          <ac:spMkLst>
            <pc:docMk/>
            <pc:sldMk cId="4199388656" sldId="1076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8T09:23:38.344" v="1747" actId="478"/>
          <ac:spMkLst>
            <pc:docMk/>
            <pc:sldMk cId="4199388656" sldId="1076"/>
            <ac:spMk id="7" creationId="{24555941-1E65-42FF-B642-739953399245}"/>
          </ac:spMkLst>
        </pc:spChg>
        <pc:spChg chg="add del">
          <ac:chgData name="Cheng Fan" userId="73b39abba4055029" providerId="LiveId" clId="{7B64DEB6-B8CB-4F3E-8148-A3F2A8D1BC15}" dt="2020-10-18T09:26:57.054" v="1829"/>
          <ac:spMkLst>
            <pc:docMk/>
            <pc:sldMk cId="4199388656" sldId="1076"/>
            <ac:spMk id="8" creationId="{2EDE4949-0B23-4F07-A923-7A6E0FD19B74}"/>
          </ac:spMkLst>
        </pc:spChg>
        <pc:spChg chg="mod">
          <ac:chgData name="Cheng Fan" userId="73b39abba4055029" providerId="LiveId" clId="{7B64DEB6-B8CB-4F3E-8148-A3F2A8D1BC15}" dt="2020-10-18T09:34:45.413" v="1915" actId="21"/>
          <ac:spMkLst>
            <pc:docMk/>
            <pc:sldMk cId="4199388656" sldId="1076"/>
            <ac:spMk id="9" creationId="{00000000-0000-0000-0000-000000000000}"/>
          </ac:spMkLst>
        </pc:spChg>
        <pc:spChg chg="add del">
          <ac:chgData name="Cheng Fan" userId="73b39abba4055029" providerId="LiveId" clId="{7B64DEB6-B8CB-4F3E-8148-A3F2A8D1BC15}" dt="2020-10-18T09:27:00.723" v="1832"/>
          <ac:spMkLst>
            <pc:docMk/>
            <pc:sldMk cId="4199388656" sldId="1076"/>
            <ac:spMk id="10" creationId="{99353E5F-C2BD-44BE-9F9B-CB44D5342ECB}"/>
          </ac:spMkLst>
        </pc:spChg>
        <pc:spChg chg="add mod">
          <ac:chgData name="Cheng Fan" userId="73b39abba4055029" providerId="LiveId" clId="{7B64DEB6-B8CB-4F3E-8148-A3F2A8D1BC15}" dt="2020-10-18T09:36:04.828" v="1932" actId="1076"/>
          <ac:spMkLst>
            <pc:docMk/>
            <pc:sldMk cId="4199388656" sldId="1076"/>
            <ac:spMk id="12" creationId="{B163F47C-A544-4F81-B4B2-D3F1C387FEBB}"/>
          </ac:spMkLst>
        </pc:spChg>
        <pc:spChg chg="add del">
          <ac:chgData name="Cheng Fan" userId="73b39abba4055029" providerId="LiveId" clId="{7B64DEB6-B8CB-4F3E-8148-A3F2A8D1BC15}" dt="2020-10-18T09:34:25.285" v="1910" actId="22"/>
          <ac:spMkLst>
            <pc:docMk/>
            <pc:sldMk cId="4199388656" sldId="1076"/>
            <ac:spMk id="14" creationId="{0FE54A1D-A987-4A54-A0BE-F39E775A17E2}"/>
          </ac:spMkLst>
        </pc:spChg>
        <pc:spChg chg="add mod">
          <ac:chgData name="Cheng Fan" userId="73b39abba4055029" providerId="LiveId" clId="{7B64DEB6-B8CB-4F3E-8148-A3F2A8D1BC15}" dt="2020-10-18T09:35:30.938" v="1925" actId="14100"/>
          <ac:spMkLst>
            <pc:docMk/>
            <pc:sldMk cId="4199388656" sldId="1076"/>
            <ac:spMk id="16" creationId="{3DF51382-4B1D-472B-8CC9-63AE420FB175}"/>
          </ac:spMkLst>
        </pc:spChg>
        <pc:picChg chg="mod">
          <ac:chgData name="Cheng Fan" userId="73b39abba4055029" providerId="LiveId" clId="{7B64DEB6-B8CB-4F3E-8148-A3F2A8D1BC15}" dt="2020-10-18T09:35:45.602" v="1928" actId="1076"/>
          <ac:picMkLst>
            <pc:docMk/>
            <pc:sldMk cId="4199388656" sldId="1076"/>
            <ac:picMk id="2" creationId="{810D2B95-E783-4C05-950A-BD3F2A4C1676}"/>
          </ac:picMkLst>
        </pc:picChg>
        <pc:picChg chg="del">
          <ac:chgData name="Cheng Fan" userId="73b39abba4055029" providerId="LiveId" clId="{7B64DEB6-B8CB-4F3E-8148-A3F2A8D1BC15}" dt="2020-10-18T09:23:34.427" v="1745" actId="478"/>
          <ac:picMkLst>
            <pc:docMk/>
            <pc:sldMk cId="4199388656" sldId="1076"/>
            <ac:picMk id="3" creationId="{60D3CB8F-A3F5-4071-A768-D9B5A674D72F}"/>
          </ac:picMkLst>
        </pc:picChg>
        <pc:picChg chg="mod">
          <ac:chgData name="Cheng Fan" userId="73b39abba4055029" providerId="LiveId" clId="{7B64DEB6-B8CB-4F3E-8148-A3F2A8D1BC15}" dt="2020-10-18T09:35:59.900" v="1931" actId="1076"/>
          <ac:picMkLst>
            <pc:docMk/>
            <pc:sldMk cId="4199388656" sldId="1076"/>
            <ac:picMk id="4" creationId="{2A642835-1860-42D1-A667-73DE02B97250}"/>
          </ac:picMkLst>
        </pc:picChg>
        <pc:picChg chg="del">
          <ac:chgData name="Cheng Fan" userId="73b39abba4055029" providerId="LiveId" clId="{7B64DEB6-B8CB-4F3E-8148-A3F2A8D1BC15}" dt="2020-10-18T09:23:35.873" v="1746" actId="478"/>
          <ac:picMkLst>
            <pc:docMk/>
            <pc:sldMk cId="4199388656" sldId="1076"/>
            <ac:picMk id="6" creationId="{E78F8794-40B3-4D10-9670-B22743FEC669}"/>
          </ac:picMkLst>
        </pc:picChg>
      </pc:sldChg>
      <pc:sldChg chg="addSp delSp modSp add mod">
        <pc:chgData name="Cheng Fan" userId="73b39abba4055029" providerId="LiveId" clId="{7B64DEB6-B8CB-4F3E-8148-A3F2A8D1BC15}" dt="2020-10-18T09:55:12.247" v="2292" actId="1076"/>
        <pc:sldMkLst>
          <pc:docMk/>
          <pc:sldMk cId="587030657" sldId="1077"/>
        </pc:sldMkLst>
        <pc:spChg chg="mod">
          <ac:chgData name="Cheng Fan" userId="73b39abba4055029" providerId="LiveId" clId="{7B64DEB6-B8CB-4F3E-8148-A3F2A8D1BC15}" dt="2020-10-18T09:53:53.542" v="2291" actId="20577"/>
          <ac:spMkLst>
            <pc:docMk/>
            <pc:sldMk cId="587030657" sldId="1077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8T09:36:24.748" v="1975" actId="478"/>
          <ac:spMkLst>
            <pc:docMk/>
            <pc:sldMk cId="587030657" sldId="1077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8T09:34:34.003" v="1914" actId="478"/>
          <ac:spMkLst>
            <pc:docMk/>
            <pc:sldMk cId="587030657" sldId="1077"/>
            <ac:spMk id="12" creationId="{B163F47C-A544-4F81-B4B2-D3F1C387FEBB}"/>
          </ac:spMkLst>
        </pc:spChg>
        <pc:spChg chg="add mod">
          <ac:chgData name="Cheng Fan" userId="73b39abba4055029" providerId="LiveId" clId="{7B64DEB6-B8CB-4F3E-8148-A3F2A8D1BC15}" dt="2020-10-18T09:55:12.247" v="2292" actId="1076"/>
          <ac:spMkLst>
            <pc:docMk/>
            <pc:sldMk cId="587030657" sldId="1077"/>
            <ac:spMk id="21" creationId="{615D68D1-0AD8-42FC-858E-202E32295CAC}"/>
          </ac:spMkLst>
        </pc:spChg>
        <pc:picChg chg="del">
          <ac:chgData name="Cheng Fan" userId="73b39abba4055029" providerId="LiveId" clId="{7B64DEB6-B8CB-4F3E-8148-A3F2A8D1BC15}" dt="2020-10-18T09:34:30.148" v="1912" actId="478"/>
          <ac:picMkLst>
            <pc:docMk/>
            <pc:sldMk cId="587030657" sldId="1077"/>
            <ac:picMk id="2" creationId="{810D2B95-E783-4C05-950A-BD3F2A4C1676}"/>
          </ac:picMkLst>
        </pc:picChg>
        <pc:picChg chg="del">
          <ac:chgData name="Cheng Fan" userId="73b39abba4055029" providerId="LiveId" clId="{7B64DEB6-B8CB-4F3E-8148-A3F2A8D1BC15}" dt="2020-10-18T09:34:31.643" v="1913" actId="478"/>
          <ac:picMkLst>
            <pc:docMk/>
            <pc:sldMk cId="587030657" sldId="1077"/>
            <ac:picMk id="4" creationId="{2A642835-1860-42D1-A667-73DE02B97250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6" creationId="{7DB8D704-5479-4DF7-999B-9884D81591C1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8" creationId="{36371309-D62A-4C74-B331-14203D3E4FF9}"/>
          </ac:picMkLst>
        </pc:picChg>
        <pc:picChg chg="add del mod">
          <ac:chgData name="Cheng Fan" userId="73b39abba4055029" providerId="LiveId" clId="{7B64DEB6-B8CB-4F3E-8148-A3F2A8D1BC15}" dt="2020-10-18T09:50:54.694" v="2253" actId="478"/>
          <ac:picMkLst>
            <pc:docMk/>
            <pc:sldMk cId="587030657" sldId="1077"/>
            <ac:picMk id="11" creationId="{9E0CA077-E175-4256-8913-3386EC5A2BA5}"/>
          </ac:picMkLst>
        </pc:picChg>
        <pc:picChg chg="add mod">
          <ac:chgData name="Cheng Fan" userId="73b39abba4055029" providerId="LiveId" clId="{7B64DEB6-B8CB-4F3E-8148-A3F2A8D1BC15}" dt="2020-10-18T09:53:20.954" v="2289" actId="1076"/>
          <ac:picMkLst>
            <pc:docMk/>
            <pc:sldMk cId="587030657" sldId="1077"/>
            <ac:picMk id="14" creationId="{014A7CE9-6622-4991-984A-A0ADE21E495C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16" creationId="{DE08C5E9-3CB6-458F-BC3C-3678D8EC275D}"/>
          </ac:picMkLst>
        </pc:picChg>
        <pc:picChg chg="add del mod">
          <ac:chgData name="Cheng Fan" userId="73b39abba4055029" providerId="LiveId" clId="{7B64DEB6-B8CB-4F3E-8148-A3F2A8D1BC15}" dt="2020-10-18T09:51:16.036" v="2257" actId="478"/>
          <ac:picMkLst>
            <pc:docMk/>
            <pc:sldMk cId="587030657" sldId="1077"/>
            <ac:picMk id="18" creationId="{6941AA2E-1865-4B42-8A3C-8974739D0809}"/>
          </ac:picMkLst>
        </pc:picChg>
        <pc:picChg chg="add mod">
          <ac:chgData name="Cheng Fan" userId="73b39abba4055029" providerId="LiveId" clId="{7B64DEB6-B8CB-4F3E-8148-A3F2A8D1BC15}" dt="2020-10-18T09:53:14.915" v="2288" actId="1076"/>
          <ac:picMkLst>
            <pc:docMk/>
            <pc:sldMk cId="587030657" sldId="1077"/>
            <ac:picMk id="20" creationId="{AD72FB70-A9C9-4C98-A58A-A84ED5044B4C}"/>
          </ac:picMkLst>
        </pc:picChg>
        <pc:picChg chg="add mod">
          <ac:chgData name="Cheng Fan" userId="73b39abba4055029" providerId="LiveId" clId="{7B64DEB6-B8CB-4F3E-8148-A3F2A8D1BC15}" dt="2020-10-18T09:52:55.074" v="2283" actId="1076"/>
          <ac:picMkLst>
            <pc:docMk/>
            <pc:sldMk cId="587030657" sldId="1077"/>
            <ac:picMk id="23" creationId="{EC3A4FE8-DD59-47A6-8461-A17C892D0996}"/>
          </ac:picMkLst>
        </pc:picChg>
        <pc:picChg chg="add mod">
          <ac:chgData name="Cheng Fan" userId="73b39abba4055029" providerId="LiveId" clId="{7B64DEB6-B8CB-4F3E-8148-A3F2A8D1BC15}" dt="2020-10-18T09:53:10.345" v="2287" actId="1076"/>
          <ac:picMkLst>
            <pc:docMk/>
            <pc:sldMk cId="587030657" sldId="1077"/>
            <ac:picMk id="25" creationId="{0C4E77F0-CB31-4AE8-BBD3-2480470FA81D}"/>
          </ac:picMkLst>
        </pc:picChg>
      </pc:sldChg>
      <pc:sldChg chg="addSp delSp modSp add mod">
        <pc:chgData name="Cheng Fan" userId="73b39abba4055029" providerId="LiveId" clId="{7B64DEB6-B8CB-4F3E-8148-A3F2A8D1BC15}" dt="2020-10-19T14:09:09.095" v="7804"/>
        <pc:sldMkLst>
          <pc:docMk/>
          <pc:sldMk cId="1166424568" sldId="1078"/>
        </pc:sldMkLst>
        <pc:spChg chg="mod">
          <ac:chgData name="Cheng Fan" userId="73b39abba4055029" providerId="LiveId" clId="{7B64DEB6-B8CB-4F3E-8148-A3F2A8D1BC15}" dt="2020-10-19T13:49:35.726" v="6816" actId="20577"/>
          <ac:spMkLst>
            <pc:docMk/>
            <pc:sldMk cId="1166424568" sldId="1078"/>
            <ac:spMk id="5" creationId="{9F078EC3-00FC-6D4B-9336-1BB438747989}"/>
          </ac:spMkLst>
        </pc:spChg>
        <pc:spChg chg="add mod">
          <ac:chgData name="Cheng Fan" userId="73b39abba4055029" providerId="LiveId" clId="{7B64DEB6-B8CB-4F3E-8148-A3F2A8D1BC15}" dt="2020-10-19T14:09:09.095" v="7804"/>
          <ac:spMkLst>
            <pc:docMk/>
            <pc:sldMk cId="1166424568" sldId="1078"/>
            <ac:spMk id="9" creationId="{BFCDCE35-2D9F-4AF6-BBF8-CD5095ED00D7}"/>
          </ac:spMkLst>
        </pc:spChg>
        <pc:spChg chg="add mod">
          <ac:chgData name="Cheng Fan" userId="73b39abba4055029" providerId="LiveId" clId="{7B64DEB6-B8CB-4F3E-8148-A3F2A8D1BC15}" dt="2020-10-19T13:35:01.072" v="5522"/>
          <ac:spMkLst>
            <pc:docMk/>
            <pc:sldMk cId="1166424568" sldId="1078"/>
            <ac:spMk id="12" creationId="{AE4E44F3-698F-4DDD-8BA7-6EC51FB15E97}"/>
          </ac:spMkLst>
        </pc:spChg>
        <pc:spChg chg="del">
          <ac:chgData name="Cheng Fan" userId="73b39abba4055029" providerId="LiveId" clId="{7B64DEB6-B8CB-4F3E-8148-A3F2A8D1BC15}" dt="2020-10-19T13:11:25.232" v="3159" actId="478"/>
          <ac:spMkLst>
            <pc:docMk/>
            <pc:sldMk cId="1166424568" sldId="1078"/>
            <ac:spMk id="21" creationId="{615D68D1-0AD8-42FC-858E-202E32295CAC}"/>
          </ac:spMkLst>
        </pc:spChg>
        <pc:picChg chg="add del mod">
          <ac:chgData name="Cheng Fan" userId="73b39abba4055029" providerId="LiveId" clId="{7B64DEB6-B8CB-4F3E-8148-A3F2A8D1BC15}" dt="2020-10-19T13:14:46.125" v="3168" actId="478"/>
          <ac:picMkLst>
            <pc:docMk/>
            <pc:sldMk cId="1166424568" sldId="1078"/>
            <ac:picMk id="3" creationId="{9BD912B6-8822-4864-B0E9-6FF8B6079E35}"/>
          </ac:picMkLst>
        </pc:picChg>
        <pc:picChg chg="del">
          <ac:chgData name="Cheng Fan" userId="73b39abba4055029" providerId="LiveId" clId="{7B64DEB6-B8CB-4F3E-8148-A3F2A8D1BC15}" dt="2020-10-19T13:10:56.194" v="3154" actId="478"/>
          <ac:picMkLst>
            <pc:docMk/>
            <pc:sldMk cId="1166424568" sldId="1078"/>
            <ac:picMk id="6" creationId="{7DB8D704-5479-4DF7-999B-9884D81591C1}"/>
          </ac:picMkLst>
        </pc:picChg>
        <pc:picChg chg="add mod">
          <ac:chgData name="Cheng Fan" userId="73b39abba4055029" providerId="LiveId" clId="{7B64DEB6-B8CB-4F3E-8148-A3F2A8D1BC15}" dt="2020-10-19T13:27:04.697" v="4443" actId="1076"/>
          <ac:picMkLst>
            <pc:docMk/>
            <pc:sldMk cId="1166424568" sldId="1078"/>
            <ac:picMk id="7" creationId="{D1CB1541-E9E3-42A4-AC59-61B8970F00B2}"/>
          </ac:picMkLst>
        </pc:picChg>
        <pc:picChg chg="del">
          <ac:chgData name="Cheng Fan" userId="73b39abba4055029" providerId="LiveId" clId="{7B64DEB6-B8CB-4F3E-8148-A3F2A8D1BC15}" dt="2020-10-19T13:11:01.930" v="3156" actId="478"/>
          <ac:picMkLst>
            <pc:docMk/>
            <pc:sldMk cId="1166424568" sldId="1078"/>
            <ac:picMk id="8" creationId="{36371309-D62A-4C74-B331-14203D3E4FF9}"/>
          </ac:picMkLst>
        </pc:picChg>
        <pc:picChg chg="add mod">
          <ac:chgData name="Cheng Fan" userId="73b39abba4055029" providerId="LiveId" clId="{7B64DEB6-B8CB-4F3E-8148-A3F2A8D1BC15}" dt="2020-10-19T13:27:22.252" v="4446" actId="1076"/>
          <ac:picMkLst>
            <pc:docMk/>
            <pc:sldMk cId="1166424568" sldId="1078"/>
            <ac:picMk id="11" creationId="{78703734-3264-4871-84FC-7F25743BF78A}"/>
          </ac:picMkLst>
        </pc:picChg>
        <pc:picChg chg="del">
          <ac:chgData name="Cheng Fan" userId="73b39abba4055029" providerId="LiveId" clId="{7B64DEB6-B8CB-4F3E-8148-A3F2A8D1BC15}" dt="2020-10-19T13:11:05.232" v="3158" actId="478"/>
          <ac:picMkLst>
            <pc:docMk/>
            <pc:sldMk cId="1166424568" sldId="1078"/>
            <ac:picMk id="14" creationId="{014A7CE9-6622-4991-984A-A0ADE21E495C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16" creationId="{DE08C5E9-3CB6-458F-BC3C-3678D8EC275D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20" creationId="{AD72FB70-A9C9-4C98-A58A-A84ED5044B4C}"/>
          </ac:picMkLst>
        </pc:picChg>
        <pc:picChg chg="del">
          <ac:chgData name="Cheng Fan" userId="73b39abba4055029" providerId="LiveId" clId="{7B64DEB6-B8CB-4F3E-8148-A3F2A8D1BC15}" dt="2020-10-19T13:11:03.411" v="3157" actId="478"/>
          <ac:picMkLst>
            <pc:docMk/>
            <pc:sldMk cId="1166424568" sldId="1078"/>
            <ac:picMk id="23" creationId="{EC3A4FE8-DD59-47A6-8461-A17C892D0996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25" creationId="{0C4E77F0-CB31-4AE8-BBD3-2480470FA81D}"/>
          </ac:picMkLst>
        </pc:picChg>
      </pc:sldChg>
      <pc:sldChg chg="addSp delSp modSp add mod">
        <pc:chgData name="Cheng Fan" userId="73b39abba4055029" providerId="LiveId" clId="{7B64DEB6-B8CB-4F3E-8148-A3F2A8D1BC15}" dt="2020-10-19T14:10:44.822" v="7822"/>
        <pc:sldMkLst>
          <pc:docMk/>
          <pc:sldMk cId="3391865160" sldId="1079"/>
        </pc:sldMkLst>
        <pc:spChg chg="mod">
          <ac:chgData name="Cheng Fan" userId="73b39abba4055029" providerId="LiveId" clId="{7B64DEB6-B8CB-4F3E-8148-A3F2A8D1BC15}" dt="2020-10-19T13:49:41.836" v="6820" actId="20577"/>
          <ac:spMkLst>
            <pc:docMk/>
            <pc:sldMk cId="3391865160" sldId="1079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9T13:36:43.307" v="5540" actId="478"/>
          <ac:spMkLst>
            <pc:docMk/>
            <pc:sldMk cId="3391865160" sldId="1079"/>
            <ac:spMk id="9" creationId="{BFCDCE35-2D9F-4AF6-BBF8-CD5095ED00D7}"/>
          </ac:spMkLst>
        </pc:spChg>
        <pc:spChg chg="del">
          <ac:chgData name="Cheng Fan" userId="73b39abba4055029" providerId="LiveId" clId="{7B64DEB6-B8CB-4F3E-8148-A3F2A8D1BC15}" dt="2020-10-19T13:36:45.748" v="5541" actId="478"/>
          <ac:spMkLst>
            <pc:docMk/>
            <pc:sldMk cId="3391865160" sldId="1079"/>
            <ac:spMk id="12" creationId="{AE4E44F3-698F-4DDD-8BA7-6EC51FB15E97}"/>
          </ac:spMkLst>
        </pc:spChg>
        <pc:spChg chg="add mod">
          <ac:chgData name="Cheng Fan" userId="73b39abba4055029" providerId="LiveId" clId="{7B64DEB6-B8CB-4F3E-8148-A3F2A8D1BC15}" dt="2020-10-19T14:10:44.822" v="7822"/>
          <ac:spMkLst>
            <pc:docMk/>
            <pc:sldMk cId="3391865160" sldId="1079"/>
            <ac:spMk id="16" creationId="{F73021F0-8844-4499-9B96-65E7DCEAEA4F}"/>
          </ac:spMkLst>
        </pc:spChg>
        <pc:picChg chg="add del mod">
          <ac:chgData name="Cheng Fan" userId="73b39abba4055029" providerId="LiveId" clId="{7B64DEB6-B8CB-4F3E-8148-A3F2A8D1BC15}" dt="2020-10-19T13:36:12.477" v="5534" actId="478"/>
          <ac:picMkLst>
            <pc:docMk/>
            <pc:sldMk cId="3391865160" sldId="1079"/>
            <ac:picMk id="3" creationId="{BBE034DA-0426-47C1-839B-13C564F60E1D}"/>
          </ac:picMkLst>
        </pc:picChg>
        <pc:picChg chg="add del mod">
          <ac:chgData name="Cheng Fan" userId="73b39abba4055029" providerId="LiveId" clId="{7B64DEB6-B8CB-4F3E-8148-A3F2A8D1BC15}" dt="2020-10-19T13:37:17.047" v="5546" actId="478"/>
          <ac:picMkLst>
            <pc:docMk/>
            <pc:sldMk cId="3391865160" sldId="1079"/>
            <ac:picMk id="6" creationId="{B8987951-129B-4E31-A30E-4504A97F002E}"/>
          </ac:picMkLst>
        </pc:picChg>
        <pc:picChg chg="del">
          <ac:chgData name="Cheng Fan" userId="73b39abba4055029" providerId="LiveId" clId="{7B64DEB6-B8CB-4F3E-8148-A3F2A8D1BC15}" dt="2020-10-19T13:36:00.419" v="5526" actId="478"/>
          <ac:picMkLst>
            <pc:docMk/>
            <pc:sldMk cId="3391865160" sldId="1079"/>
            <ac:picMk id="7" creationId="{D1CB1541-E9E3-42A4-AC59-61B8970F00B2}"/>
          </ac:picMkLst>
        </pc:picChg>
        <pc:picChg chg="add mod">
          <ac:chgData name="Cheng Fan" userId="73b39abba4055029" providerId="LiveId" clId="{7B64DEB6-B8CB-4F3E-8148-A3F2A8D1BC15}" dt="2020-10-19T13:38:24.356" v="5561" actId="1076"/>
          <ac:picMkLst>
            <pc:docMk/>
            <pc:sldMk cId="3391865160" sldId="1079"/>
            <ac:picMk id="10" creationId="{4E8372C6-7D8C-48D6-BC15-9DF7513C64EA}"/>
          </ac:picMkLst>
        </pc:picChg>
        <pc:picChg chg="del">
          <ac:chgData name="Cheng Fan" userId="73b39abba4055029" providerId="LiveId" clId="{7B64DEB6-B8CB-4F3E-8148-A3F2A8D1BC15}" dt="2020-10-19T13:36:01.829" v="5527" actId="478"/>
          <ac:picMkLst>
            <pc:docMk/>
            <pc:sldMk cId="3391865160" sldId="1079"/>
            <ac:picMk id="11" creationId="{78703734-3264-4871-84FC-7F25743BF78A}"/>
          </ac:picMkLst>
        </pc:picChg>
        <pc:picChg chg="add mod">
          <ac:chgData name="Cheng Fan" userId="73b39abba4055029" providerId="LiveId" clId="{7B64DEB6-B8CB-4F3E-8148-A3F2A8D1BC15}" dt="2020-10-19T13:38:20.877" v="5560" actId="1076"/>
          <ac:picMkLst>
            <pc:docMk/>
            <pc:sldMk cId="3391865160" sldId="1079"/>
            <ac:picMk id="14" creationId="{0856BF8B-FB0B-44BF-A661-A2F388971196}"/>
          </ac:picMkLst>
        </pc:picChg>
        <pc:picChg chg="add mod">
          <ac:chgData name="Cheng Fan" userId="73b39abba4055029" providerId="LiveId" clId="{7B64DEB6-B8CB-4F3E-8148-A3F2A8D1BC15}" dt="2020-10-19T13:47:32.747" v="6769" actId="1076"/>
          <ac:picMkLst>
            <pc:docMk/>
            <pc:sldMk cId="3391865160" sldId="1079"/>
            <ac:picMk id="18" creationId="{7649C370-B9B7-4FAA-AA8F-3C1BA0BBD39E}"/>
          </ac:picMkLst>
        </pc:picChg>
        <pc:picChg chg="add mod">
          <ac:chgData name="Cheng Fan" userId="73b39abba4055029" providerId="LiveId" clId="{7B64DEB6-B8CB-4F3E-8148-A3F2A8D1BC15}" dt="2020-10-19T13:48:04.173" v="6773" actId="1076"/>
          <ac:picMkLst>
            <pc:docMk/>
            <pc:sldMk cId="3391865160" sldId="1079"/>
            <ac:picMk id="20" creationId="{28781F23-0CD6-4173-B6BB-521C242209E7}"/>
          </ac:picMkLst>
        </pc:picChg>
      </pc:sldChg>
      <pc:sldChg chg="new del">
        <pc:chgData name="Cheng Fan" userId="73b39abba4055029" providerId="LiveId" clId="{7B64DEB6-B8CB-4F3E-8148-A3F2A8D1BC15}" dt="2020-10-19T13:35:55.450" v="5524" actId="47"/>
        <pc:sldMkLst>
          <pc:docMk/>
          <pc:sldMk cId="3585891793" sldId="1079"/>
        </pc:sldMkLst>
      </pc:sldChg>
      <pc:sldChg chg="addSp delSp modSp add mod">
        <pc:chgData name="Cheng Fan" userId="73b39abba4055029" providerId="LiveId" clId="{7B64DEB6-B8CB-4F3E-8148-A3F2A8D1BC15}" dt="2020-10-19T14:11:11.916" v="7824" actId="1076"/>
        <pc:sldMkLst>
          <pc:docMk/>
          <pc:sldMk cId="1302847986" sldId="1080"/>
        </pc:sldMkLst>
        <pc:spChg chg="mod">
          <ac:chgData name="Cheng Fan" userId="73b39abba4055029" providerId="LiveId" clId="{7B64DEB6-B8CB-4F3E-8148-A3F2A8D1BC15}" dt="2020-10-19T13:49:48.605" v="6823" actId="20577"/>
          <ac:spMkLst>
            <pc:docMk/>
            <pc:sldMk cId="1302847986" sldId="1080"/>
            <ac:spMk id="5" creationId="{9F078EC3-00FC-6D4B-9336-1BB438747989}"/>
          </ac:spMkLst>
        </pc:spChg>
        <pc:spChg chg="add del mod">
          <ac:chgData name="Cheng Fan" userId="73b39abba4055029" providerId="LiveId" clId="{7B64DEB6-B8CB-4F3E-8148-A3F2A8D1BC15}" dt="2020-10-19T13:59:22.642" v="6851" actId="478"/>
          <ac:spMkLst>
            <pc:docMk/>
            <pc:sldMk cId="1302847986" sldId="1080"/>
            <ac:spMk id="7" creationId="{B589E8AC-AB12-46EF-9416-40D5AD0A2DA8}"/>
          </ac:spMkLst>
        </pc:spChg>
        <pc:spChg chg="del mod">
          <ac:chgData name="Cheng Fan" userId="73b39abba4055029" providerId="LiveId" clId="{7B64DEB6-B8CB-4F3E-8148-A3F2A8D1BC15}" dt="2020-10-19T13:56:45.546" v="6834" actId="478"/>
          <ac:spMkLst>
            <pc:docMk/>
            <pc:sldMk cId="1302847986" sldId="1080"/>
            <ac:spMk id="16" creationId="{F73021F0-8844-4499-9B96-65E7DCEAEA4F}"/>
          </ac:spMkLst>
        </pc:spChg>
        <pc:picChg chg="add mod">
          <ac:chgData name="Cheng Fan" userId="73b39abba4055029" providerId="LiveId" clId="{7B64DEB6-B8CB-4F3E-8148-A3F2A8D1BC15}" dt="2020-10-19T14:11:08.758" v="7823" actId="1076"/>
          <ac:picMkLst>
            <pc:docMk/>
            <pc:sldMk cId="1302847986" sldId="1080"/>
            <ac:picMk id="3" creationId="{15FFCD99-57B4-4E50-89ED-1D63A3D6168F}"/>
          </ac:picMkLst>
        </pc:picChg>
        <pc:picChg chg="add mod">
          <ac:chgData name="Cheng Fan" userId="73b39abba4055029" providerId="LiveId" clId="{7B64DEB6-B8CB-4F3E-8148-A3F2A8D1BC15}" dt="2020-10-19T14:11:11.916" v="7824" actId="1076"/>
          <ac:picMkLst>
            <pc:docMk/>
            <pc:sldMk cId="1302847986" sldId="1080"/>
            <ac:picMk id="6" creationId="{80D95DFA-56A5-418E-A0DC-0E6F3109DF90}"/>
          </ac:picMkLst>
        </pc:picChg>
        <pc:picChg chg="del">
          <ac:chgData name="Cheng Fan" userId="73b39abba4055029" providerId="LiveId" clId="{7B64DEB6-B8CB-4F3E-8148-A3F2A8D1BC15}" dt="2020-10-19T13:49:52.455" v="6825" actId="478"/>
          <ac:picMkLst>
            <pc:docMk/>
            <pc:sldMk cId="1302847986" sldId="1080"/>
            <ac:picMk id="10" creationId="{4E8372C6-7D8C-48D6-BC15-9DF7513C64EA}"/>
          </ac:picMkLst>
        </pc:picChg>
        <pc:picChg chg="del">
          <ac:chgData name="Cheng Fan" userId="73b39abba4055029" providerId="LiveId" clId="{7B64DEB6-B8CB-4F3E-8148-A3F2A8D1BC15}" dt="2020-10-19T13:49:50.866" v="6824" actId="478"/>
          <ac:picMkLst>
            <pc:docMk/>
            <pc:sldMk cId="1302847986" sldId="1080"/>
            <ac:picMk id="14" creationId="{0856BF8B-FB0B-44BF-A661-A2F388971196}"/>
          </ac:picMkLst>
        </pc:picChg>
        <pc:picChg chg="del">
          <ac:chgData name="Cheng Fan" userId="73b39abba4055029" providerId="LiveId" clId="{7B64DEB6-B8CB-4F3E-8148-A3F2A8D1BC15}" dt="2020-10-19T13:49:54.085" v="6826" actId="478"/>
          <ac:picMkLst>
            <pc:docMk/>
            <pc:sldMk cId="1302847986" sldId="1080"/>
            <ac:picMk id="18" creationId="{7649C370-B9B7-4FAA-AA8F-3C1BA0BBD39E}"/>
          </ac:picMkLst>
        </pc:picChg>
        <pc:picChg chg="del">
          <ac:chgData name="Cheng Fan" userId="73b39abba4055029" providerId="LiveId" clId="{7B64DEB6-B8CB-4F3E-8148-A3F2A8D1BC15}" dt="2020-10-19T13:49:55.744" v="6827" actId="478"/>
          <ac:picMkLst>
            <pc:docMk/>
            <pc:sldMk cId="1302847986" sldId="1080"/>
            <ac:picMk id="20" creationId="{28781F23-0CD6-4173-B6BB-521C242209E7}"/>
          </ac:picMkLst>
        </pc:picChg>
      </pc:sldChg>
      <pc:sldChg chg="addSp delSp modSp new mod">
        <pc:chgData name="Cheng Fan" userId="73b39abba4055029" providerId="LiveId" clId="{7B64DEB6-B8CB-4F3E-8148-A3F2A8D1BC15}" dt="2020-10-19T14:11:37.338" v="7825" actId="15"/>
        <pc:sldMkLst>
          <pc:docMk/>
          <pc:sldMk cId="3935702532" sldId="1081"/>
        </pc:sldMkLst>
        <pc:spChg chg="del">
          <ac:chgData name="Cheng Fan" userId="73b39abba4055029" providerId="LiveId" clId="{7B64DEB6-B8CB-4F3E-8148-A3F2A8D1BC15}" dt="2020-10-19T14:00:52.268" v="6853" actId="478"/>
          <ac:spMkLst>
            <pc:docMk/>
            <pc:sldMk cId="3935702532" sldId="1081"/>
            <ac:spMk id="2" creationId="{670B5EED-B626-4ABF-BA01-062E756A9F54}"/>
          </ac:spMkLst>
        </pc:spChg>
        <pc:spChg chg="del">
          <ac:chgData name="Cheng Fan" userId="73b39abba4055029" providerId="LiveId" clId="{7B64DEB6-B8CB-4F3E-8148-A3F2A8D1BC15}" dt="2020-10-19T14:00:55.828" v="6854" actId="478"/>
          <ac:spMkLst>
            <pc:docMk/>
            <pc:sldMk cId="3935702532" sldId="1081"/>
            <ac:spMk id="3" creationId="{26657BBA-482D-48B0-822C-FF3B609D57BE}"/>
          </ac:spMkLst>
        </pc:spChg>
        <pc:spChg chg="add mod">
          <ac:chgData name="Cheng Fan" userId="73b39abba4055029" providerId="LiveId" clId="{7B64DEB6-B8CB-4F3E-8148-A3F2A8D1BC15}" dt="2020-10-19T14:06:52.220" v="7729"/>
          <ac:spMkLst>
            <pc:docMk/>
            <pc:sldMk cId="3935702532" sldId="1081"/>
            <ac:spMk id="9" creationId="{21EA7050-97C1-466D-9B9C-3CED50E831B7}"/>
          </ac:spMkLst>
        </pc:spChg>
        <pc:spChg chg="add mod">
          <ac:chgData name="Cheng Fan" userId="73b39abba4055029" providerId="LiveId" clId="{7B64DEB6-B8CB-4F3E-8148-A3F2A8D1BC15}" dt="2020-10-19T14:11:37.338" v="7825" actId="15"/>
          <ac:spMkLst>
            <pc:docMk/>
            <pc:sldMk cId="3935702532" sldId="1081"/>
            <ac:spMk id="11" creationId="{EF9A06B5-8F6C-4235-8370-B59224F18827}"/>
          </ac:spMkLst>
        </pc:spChg>
        <pc:picChg chg="add mod">
          <ac:chgData name="Cheng Fan" userId="73b39abba4055029" providerId="LiveId" clId="{7B64DEB6-B8CB-4F3E-8148-A3F2A8D1BC15}" dt="2020-10-19T14:05:35.248" v="7516" actId="14100"/>
          <ac:picMkLst>
            <pc:docMk/>
            <pc:sldMk cId="3935702532" sldId="1081"/>
            <ac:picMk id="5" creationId="{935E36A6-78EE-4257-97DE-997E4E07936F}"/>
          </ac:picMkLst>
        </pc:picChg>
        <pc:picChg chg="add mod">
          <ac:chgData name="Cheng Fan" userId="73b39abba4055029" providerId="LiveId" clId="{7B64DEB6-B8CB-4F3E-8148-A3F2A8D1BC15}" dt="2020-10-19T14:05:49.194" v="7519" actId="1076"/>
          <ac:picMkLst>
            <pc:docMk/>
            <pc:sldMk cId="3935702532" sldId="1081"/>
            <ac:picMk id="7" creationId="{0E42478A-25F1-487F-ACAA-15353745DB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(1)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CB1541-E9E3-42A4-AC59-61B8970F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578129"/>
            <a:ext cx="3561905" cy="1872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CDCE35-2D9F-4AF6-BBF8-CD5095ED00D7}"/>
              </a:ext>
            </a:extLst>
          </p:cNvPr>
          <p:cNvSpPr txBox="1"/>
          <p:nvPr/>
        </p:nvSpPr>
        <p:spPr>
          <a:xfrm>
            <a:off x="4376421" y="1216025"/>
            <a:ext cx="5544616" cy="235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函数运行的基本规律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在函数调用中，程序执行的顺序会跳转到被调用函数中，然后依次运行被调用函数中的语句。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函数中的语句执行结束后，执行的顺序就回到调用的地方接着继续执行。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左边的程序，在运行到第</a:t>
            </a:r>
            <a:r>
              <a:rPr lang="en-US" altLang="zh-CN" sz="1600" dirty="0"/>
              <a:t>11</a:t>
            </a:r>
            <a:r>
              <a:rPr lang="zh-CN" altLang="en-US" sz="1600" dirty="0"/>
              <a:t>行时，程序跳转到第</a:t>
            </a:r>
            <a:r>
              <a:rPr lang="en-US" altLang="zh-CN" sz="1600" dirty="0"/>
              <a:t>5</a:t>
            </a:r>
            <a:r>
              <a:rPr lang="zh-CN" altLang="en-US" sz="1600" dirty="0"/>
              <a:t>行运行，依次运行到第</a:t>
            </a:r>
            <a:r>
              <a:rPr lang="en-US" altLang="zh-CN" sz="1600" dirty="0"/>
              <a:t>8</a:t>
            </a:r>
            <a:r>
              <a:rPr lang="zh-CN" altLang="en-US" sz="1600" dirty="0"/>
              <a:t>行，运行完后，回到第</a:t>
            </a:r>
            <a:r>
              <a:rPr lang="en-US" altLang="zh-CN" sz="1600" dirty="0"/>
              <a:t>12</a:t>
            </a:r>
            <a:r>
              <a:rPr lang="zh-CN" altLang="en-US" sz="1600" dirty="0"/>
              <a:t>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由于函数内部和外部互相不干扰，所以函数运行结束后，里面的变量和数据都</a:t>
            </a:r>
            <a:r>
              <a:rPr lang="en-US" altLang="zh-CN" sz="1600" dirty="0"/>
              <a:t>”</a:t>
            </a:r>
            <a:r>
              <a:rPr lang="zh-CN" altLang="en-US" sz="1600" dirty="0"/>
              <a:t>销毁</a:t>
            </a:r>
            <a:r>
              <a:rPr lang="en-US" altLang="zh-CN" sz="1600" dirty="0"/>
              <a:t>”</a:t>
            </a:r>
            <a:r>
              <a:rPr lang="zh-CN" altLang="en-US" sz="1600" dirty="0"/>
              <a:t>了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703734-3264-4871-84FC-7F25743B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6" y="4384377"/>
            <a:ext cx="3560464" cy="118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/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</a:rPr>
                  <a:t>新的问题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假设我们需要定义函数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/>
                  <a:t>，一个具有函数值的函数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按照函数的定义，我们写好了 </a:t>
                </a:r>
                <a:r>
                  <a:rPr lang="en-US" altLang="zh-CN" sz="1600" dirty="0"/>
                  <a:t>15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16</a:t>
                </a:r>
                <a:r>
                  <a:rPr lang="zh-CN" altLang="en-US" sz="1600" dirty="0"/>
                  <a:t>行的代码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我们如何让调用函数的人知道函数运行结果就是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假定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只有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15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两行，那么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调用结束后，调用者如何自动知道函数值就是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b="1" dirty="0"/>
                  <a:t>print(y)??? print()</a:t>
                </a:r>
                <a:r>
                  <a:rPr lang="zh-CN" altLang="en-US" sz="1600" b="1" dirty="0"/>
                  <a:t>只是打印到控制台，是给人看的，程序并不会自动去看打印的结果。不可行</a:t>
                </a:r>
                <a:r>
                  <a:rPr lang="en-US" altLang="zh-CN" sz="1600" b="1" dirty="0"/>
                  <a:t>!!!!!!!!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我们需要一个新的语法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机制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，来告诉函数调用的人，这个函数的函数值是什么。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return 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当然了，函数也可以没有函数值，例如</a:t>
                </a:r>
                <a:r>
                  <a:rPr lang="en-US" altLang="zh-CN" sz="1600" b="1" dirty="0" err="1">
                    <a:solidFill>
                      <a:srgbClr val="C00000"/>
                    </a:solidFill>
                  </a:rPr>
                  <a:t>my_print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()</a:t>
                </a:r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blipFill>
                <a:blip r:embed="rId5"/>
                <a:stretch>
                  <a:fillRect l="-440" t="-986" r="-550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E8372C6-7D8C-48D6-BC15-9DF7513C6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3" y="1199639"/>
            <a:ext cx="3971988" cy="2320642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0856BF8B-FB0B-44BF-A661-A2F38897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199639"/>
            <a:ext cx="3971988" cy="232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3021F0-8844-4499-9B96-65E7DCEAEA4F}"/>
              </a:ext>
            </a:extLst>
          </p:cNvPr>
          <p:cNvSpPr txBox="1"/>
          <p:nvPr/>
        </p:nvSpPr>
        <p:spPr>
          <a:xfrm>
            <a:off x="276672" y="3664297"/>
            <a:ext cx="9505056" cy="30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return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上面两个代码，左边没有</a:t>
            </a:r>
            <a:r>
              <a:rPr lang="en-US" altLang="zh-CN" sz="1600" dirty="0"/>
              <a:t>return y</a:t>
            </a:r>
            <a:r>
              <a:rPr lang="zh-CN" altLang="en-US" sz="1600" dirty="0"/>
              <a:t>，右边有</a:t>
            </a:r>
            <a:r>
              <a:rPr lang="en-US" altLang="zh-CN" sz="1600" dirty="0"/>
              <a:t>return 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同样对于</a:t>
            </a:r>
            <a:r>
              <a:rPr lang="en-US" altLang="zh-CN" sz="1600" dirty="0"/>
              <a:t>20</a:t>
            </a:r>
            <a:r>
              <a:rPr lang="zh-CN" altLang="en-US" sz="1600" dirty="0"/>
              <a:t>行的</a:t>
            </a:r>
            <a:r>
              <a:rPr lang="en-US" altLang="zh-CN" sz="1600" dirty="0"/>
              <a:t>f()</a:t>
            </a:r>
            <a:r>
              <a:rPr lang="zh-CN" altLang="en-US" sz="1600" dirty="0"/>
              <a:t>函数调用</a:t>
            </a:r>
            <a:r>
              <a:rPr lang="en-US" altLang="zh-CN" sz="1600" dirty="0"/>
              <a:t>, </a:t>
            </a:r>
            <a:r>
              <a:rPr lang="zh-CN" altLang="en-US" sz="1600" dirty="0"/>
              <a:t>左边的代码运行到</a:t>
            </a:r>
            <a:r>
              <a:rPr lang="en-US" altLang="zh-CN" sz="1600" dirty="0"/>
              <a:t>16</a:t>
            </a:r>
            <a:r>
              <a:rPr lang="zh-CN" altLang="en-US" sz="1600" dirty="0"/>
              <a:t>就返回了，不会告诉调用</a:t>
            </a:r>
            <a:r>
              <a:rPr lang="en-US" altLang="zh-CN" sz="1600" dirty="0"/>
              <a:t>f</a:t>
            </a:r>
            <a:r>
              <a:rPr lang="zh-CN" altLang="en-US" sz="1600" dirty="0"/>
              <a:t>的用户，函数值是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右边的函数，通过</a:t>
            </a:r>
            <a:r>
              <a:rPr lang="en-US" altLang="zh-CN" sz="1600" dirty="0"/>
              <a:t>return y</a:t>
            </a:r>
            <a:r>
              <a:rPr lang="zh-CN" altLang="en-US" sz="1600" dirty="0"/>
              <a:t>命令告诉了用户，函数值为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这样</a:t>
            </a:r>
            <a:r>
              <a:rPr lang="en-US" altLang="zh-CN" sz="1600" dirty="0"/>
              <a:t>20</a:t>
            </a:r>
            <a:r>
              <a:rPr lang="zh-CN" altLang="en-US" sz="1600" dirty="0"/>
              <a:t>行，右边就可以把</a:t>
            </a:r>
            <a:r>
              <a:rPr lang="en-US" altLang="zh-CN" sz="1600" dirty="0"/>
              <a:t>y</a:t>
            </a:r>
            <a:r>
              <a:rPr lang="zh-CN" altLang="en-US" sz="1600" dirty="0"/>
              <a:t>赋值给</a:t>
            </a:r>
            <a:r>
              <a:rPr lang="en-US" altLang="zh-CN" sz="1600" dirty="0"/>
              <a:t>v</a:t>
            </a:r>
            <a:r>
              <a:rPr lang="zh-CN" altLang="en-US" sz="1600" dirty="0"/>
              <a:t>了。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默认情况下，函数执行结束后，会返回到调用它的地方。如果没有返回值，可以默认返回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，即</a:t>
            </a:r>
            <a:r>
              <a:rPr lang="en-US" altLang="zh-CN" sz="1600" dirty="0"/>
              <a:t>return None</a:t>
            </a:r>
            <a:r>
              <a:rPr lang="zh-CN" altLang="en-US" sz="1600" dirty="0"/>
              <a:t>。</a:t>
            </a:r>
            <a:r>
              <a:rPr lang="en-US" altLang="zh-CN" sz="1600" dirty="0"/>
              <a:t>None</a:t>
            </a:r>
            <a:r>
              <a:rPr lang="zh-CN" altLang="en-US" sz="1600" dirty="0"/>
              <a:t>在</a:t>
            </a:r>
            <a:r>
              <a:rPr lang="en-US" altLang="zh-CN" sz="1600" dirty="0"/>
              <a:t>python</a:t>
            </a:r>
            <a:r>
              <a:rPr lang="zh-CN" altLang="en-US" sz="1600" dirty="0"/>
              <a:t>中表示不存在的意思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我们说没有返回值，等价于返回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 vs Print()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</a:t>
            </a:r>
            <a:r>
              <a:rPr lang="zh-CN" altLang="en-US" sz="1600" dirty="0"/>
              <a:t>是告诉调用者，函数的值是多少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</a:t>
            </a:r>
            <a:r>
              <a:rPr lang="zh-CN" altLang="en-US" sz="1600" dirty="0"/>
              <a:t>是将信息输出到控制台，二者风马牛不相及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endParaRPr lang="en-US" altLang="zh-CN" sz="1600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649C370-B9B7-4FAA-AA8F-3C1BA0BBD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248473"/>
            <a:ext cx="3744416" cy="512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781F23-0CD6-4173-B6BB-521C24220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840924"/>
            <a:ext cx="3312368" cy="2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(3)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FFCD99-57B4-4E50-89ED-1D63A3D6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0" y="1504057"/>
            <a:ext cx="5476092" cy="3907445"/>
          </a:xfrm>
          <a:prstGeom prst="rect">
            <a:avLst/>
          </a:prstGeom>
        </p:spPr>
      </p:pic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80D95DFA-56A5-418E-A0DC-0E6F3109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16" y="3160241"/>
            <a:ext cx="146396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35E36A6-78EE-4257-97DE-997E4E07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1432047"/>
            <a:ext cx="4669446" cy="1944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42478A-25F1-487F-ACAA-15353745D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1936105"/>
            <a:ext cx="2880320" cy="95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A7050-97C1-466D-9B9C-3CED50E831B7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(4)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A06B5-8F6C-4235-8370-B59224F18827}"/>
              </a:ext>
            </a:extLst>
          </p:cNvPr>
          <p:cNvSpPr txBox="1"/>
          <p:nvPr/>
        </p:nvSpPr>
        <p:spPr>
          <a:xfrm>
            <a:off x="276672" y="3664297"/>
            <a:ext cx="950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Python</a:t>
            </a:r>
            <a:r>
              <a:rPr lang="zh-CN" altLang="en-US" sz="1600" dirty="0"/>
              <a:t>中的列表在设计时，</a:t>
            </a:r>
            <a:r>
              <a:rPr lang="en-US" altLang="zh-CN" sz="1600" dirty="0"/>
              <a:t>append()</a:t>
            </a:r>
            <a:r>
              <a:rPr lang="zh-CN" altLang="en-US" sz="1600" dirty="0"/>
              <a:t>和</a:t>
            </a:r>
            <a:r>
              <a:rPr lang="en-US" altLang="zh-CN" sz="1600" dirty="0"/>
              <a:t>sort()</a:t>
            </a:r>
            <a:r>
              <a:rPr lang="zh-CN" altLang="en-US" sz="1600" dirty="0"/>
              <a:t>函数是直接在原列表上修改，不会生成新的列表。所以不需要返回一个新的列表，也就没有返回值</a:t>
            </a:r>
            <a:r>
              <a:rPr lang="en-US" altLang="zh-CN" sz="1600" dirty="0"/>
              <a:t>(</a:t>
            </a:r>
            <a:r>
              <a:rPr lang="zh-CN" altLang="en-US" sz="1600" dirty="0"/>
              <a:t>等价于</a:t>
            </a:r>
            <a:r>
              <a:rPr lang="en-US" altLang="zh-CN" sz="1600" dirty="0"/>
              <a:t>return None)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1293785" lvl="2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lst.append</a:t>
            </a:r>
            <a:r>
              <a:rPr lang="en-US" altLang="zh-CN" sz="1600" dirty="0"/>
              <a:t>(-1)) </a:t>
            </a:r>
            <a:r>
              <a:rPr lang="zh-CN" altLang="en-US" sz="1600" dirty="0"/>
              <a:t>和 </a:t>
            </a:r>
            <a:r>
              <a:rPr lang="en-US" altLang="zh-CN" sz="1600" dirty="0"/>
              <a:t>print(</a:t>
            </a:r>
            <a:r>
              <a:rPr lang="en-US" altLang="zh-CN" sz="1600" dirty="0" err="1"/>
              <a:t>lst.sort</a:t>
            </a:r>
            <a:r>
              <a:rPr lang="en-US" altLang="zh-CN" sz="1600" dirty="0"/>
              <a:t>())</a:t>
            </a:r>
            <a:r>
              <a:rPr lang="zh-CN" altLang="en-US" sz="1600" dirty="0"/>
              <a:t>都会输出</a:t>
            </a:r>
            <a:r>
              <a:rPr lang="en-US" altLang="zh-CN" sz="1600" dirty="0"/>
              <a:t>None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但是</a:t>
            </a:r>
            <a:r>
              <a:rPr lang="en-US" altLang="zh-CN" sz="1600" dirty="0" err="1"/>
              <a:t>lst</a:t>
            </a:r>
            <a:r>
              <a:rPr lang="zh-CN" altLang="en-US" sz="1600" dirty="0"/>
              <a:t>在</a:t>
            </a:r>
            <a:r>
              <a:rPr lang="en-US" altLang="zh-CN" sz="1600" dirty="0"/>
              <a:t>append</a:t>
            </a:r>
            <a:r>
              <a:rPr lang="zh-CN" altLang="en-US" sz="1600" dirty="0"/>
              <a:t>和</a:t>
            </a:r>
            <a:r>
              <a:rPr lang="en-US" altLang="zh-CN" sz="1600" dirty="0"/>
              <a:t>sort</a:t>
            </a:r>
            <a:r>
              <a:rPr lang="zh-CN" altLang="en-US" sz="1600" dirty="0"/>
              <a:t>后，都已经发生了改变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假定有两个列表</a:t>
            </a:r>
            <a:r>
              <a:rPr lang="en-US" altLang="zh-CN" sz="1600" dirty="0"/>
              <a:t>a, b</a:t>
            </a:r>
            <a:r>
              <a:rPr lang="zh-CN" altLang="en-US" sz="1600" dirty="0"/>
              <a:t>，那么</a:t>
            </a:r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zh-CN" altLang="en-US" sz="1600" dirty="0"/>
              <a:t>将生成一个新的列表。生成新的和直接修改会有很多影响。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702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94993</TotalTime>
  <Words>782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 Math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LENS of THEORY</dc:title>
  <dc:creator>Nisheeth Vishnoi</dc:creator>
  <cp:lastModifiedBy>Cheng Fan</cp:lastModifiedBy>
  <cp:revision>4184</cp:revision>
  <cp:lastPrinted>2018-02-19T20:12:03Z</cp:lastPrinted>
  <dcterms:created xsi:type="dcterms:W3CDTF">2012-11-18T11:25:02Z</dcterms:created>
  <dcterms:modified xsi:type="dcterms:W3CDTF">2020-10-19T14:12:44Z</dcterms:modified>
</cp:coreProperties>
</file>