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296" r:id="rId3"/>
    <p:sldId id="329" r:id="rId4"/>
    <p:sldId id="339" r:id="rId5"/>
    <p:sldId id="330" r:id="rId6"/>
    <p:sldId id="340" r:id="rId7"/>
    <p:sldId id="341" r:id="rId8"/>
    <p:sldId id="34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FBCF0A"/>
    <a:srgbClr val="ECF613"/>
    <a:srgbClr val="D4D400"/>
    <a:srgbClr val="FFFF00"/>
    <a:srgbClr val="003C83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 autoAdjust="0"/>
    <p:restoredTop sz="96405" autoAdjust="0"/>
  </p:normalViewPr>
  <p:slideViewPr>
    <p:cSldViewPr>
      <p:cViewPr>
        <p:scale>
          <a:sx n="156" d="100"/>
          <a:sy n="156" d="100"/>
        </p:scale>
        <p:origin x="144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dirty="0" smtClean="0">
                <a:solidFill>
                  <a:srgbClr val="7DBD00"/>
                </a:solidFill>
                <a:latin typeface="Corbel"/>
                <a:cs typeface="Corbel"/>
              </a:rPr>
              <a:t>Generics</a:t>
            </a:r>
          </a:p>
          <a:p>
            <a:pPr>
              <a:lnSpc>
                <a:spcPct val="140000"/>
              </a:lnSpc>
            </a:pPr>
            <a:endParaRPr lang="en-US" sz="6000" dirty="0">
              <a:solidFill>
                <a:srgbClr val="7DBD00"/>
              </a:solidFill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1719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43815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Generic </a:t>
            </a:r>
            <a:r>
              <a:rPr lang="en-US" sz="4400" dirty="0" smtClean="0">
                <a:solidFill>
                  <a:schemeClr val="bg1"/>
                </a:solidFill>
              </a:rPr>
              <a:t>Functions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Generic Classes </a:t>
            </a:r>
            <a:r>
              <a:rPr lang="en-US" sz="4400" dirty="0" err="1" smtClean="0">
                <a:solidFill>
                  <a:schemeClr val="bg1"/>
                </a:solidFill>
              </a:rPr>
              <a:t>và</a:t>
            </a:r>
            <a:r>
              <a:rPr lang="en-US" sz="4400" dirty="0" smtClean="0">
                <a:solidFill>
                  <a:schemeClr val="bg1"/>
                </a:solidFill>
              </a:rPr>
              <a:t> Structures</a:t>
            </a:r>
            <a:endParaRPr lang="en-US" sz="44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Extending a Generic Type</a:t>
            </a: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Type Constraints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Associated Types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Generic Where Clauses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Generic 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2971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2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Genenic</a:t>
            </a:r>
            <a:r>
              <a:rPr lang="en-US" sz="2800" dirty="0" smtClean="0"/>
              <a:t> type.</a:t>
            </a:r>
          </a:p>
          <a:p>
            <a:r>
              <a:rPr lang="en-US" sz="2800" dirty="0" smtClean="0"/>
              <a:t>Generic Classes </a:t>
            </a:r>
            <a:r>
              <a:rPr lang="en-US" sz="2800" dirty="0" err="1" smtClean="0"/>
              <a:t>và</a:t>
            </a:r>
            <a:r>
              <a:rPr lang="en-US" sz="2800" dirty="0" smtClean="0"/>
              <a:t>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Generic Classes </a:t>
            </a:r>
            <a:r>
              <a:rPr lang="en-US" sz="4800" dirty="0" err="1" smtClean="0"/>
              <a:t>và</a:t>
            </a:r>
            <a:r>
              <a:rPr lang="en-US" sz="4800" dirty="0" smtClean="0"/>
              <a:t> Structures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533400" y="941484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Tạo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queue(</a:t>
            </a:r>
            <a:r>
              <a:rPr lang="en-US" sz="2800" dirty="0" err="1">
                <a:solidFill>
                  <a:schemeClr val="bg1"/>
                </a:solidFill>
              </a:rPr>
              <a:t>enqueue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dequeue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11" y="1581150"/>
            <a:ext cx="5088377" cy="33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Extending a Generic Type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1676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Cũng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và</a:t>
            </a:r>
            <a:r>
              <a:rPr lang="en-US" sz="2800" dirty="0" smtClean="0"/>
              <a:t> Class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 </a:t>
            </a:r>
            <a:r>
              <a:rPr lang="en-US" sz="2800" dirty="0" err="1" smtClean="0"/>
              <a:t>printAllValues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3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Constraints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95350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Để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hoặc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>
                <a:solidFill>
                  <a:schemeClr val="bg1"/>
                </a:solidFill>
              </a:rPr>
              <a:t>mà</a:t>
            </a:r>
            <a:r>
              <a:rPr lang="en-US" sz="2800" dirty="0">
                <a:solidFill>
                  <a:schemeClr val="bg1"/>
                </a:solidFill>
              </a:rPr>
              <a:t> generic type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findIndex</a:t>
            </a:r>
            <a:r>
              <a:rPr lang="en-US" sz="2800" dirty="0" smtClean="0">
                <a:solidFill>
                  <a:schemeClr val="bg1"/>
                </a:solidFill>
              </a:rPr>
              <a:t>  =&gt; </a:t>
            </a:r>
            <a:r>
              <a:rPr lang="en-US" sz="2800" dirty="0" err="1" smtClean="0">
                <a:solidFill>
                  <a:schemeClr val="bg1"/>
                </a:solidFill>
              </a:rPr>
              <a:t>Làm</a:t>
            </a:r>
            <a:r>
              <a:rPr lang="en-US" sz="2800" dirty="0" smtClean="0">
                <a:solidFill>
                  <a:schemeClr val="bg1"/>
                </a:solidFill>
              </a:rPr>
              <a:t> 2 </a:t>
            </a:r>
            <a:r>
              <a:rPr lang="en-US" sz="2800" dirty="0" err="1" smtClean="0">
                <a:solidFill>
                  <a:schemeClr val="bg1"/>
                </a:solidFill>
              </a:rPr>
              <a:t>cách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Associated Types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7155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Được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một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thuộc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tính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để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đó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Where Clauses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7155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Khi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muốn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associated type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một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nào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đó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số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có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giống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nhau</a:t>
            </a:r>
            <a:r>
              <a:rPr lang="en-US" sz="2800" dirty="0" smtClean="0">
                <a:solidFill>
                  <a:schemeClr val="bg1"/>
                </a:solidFill>
              </a:rPr>
              <a:t> hay </a:t>
            </a:r>
            <a:r>
              <a:rPr lang="en-US" sz="2800" dirty="0" err="1" smtClean="0">
                <a:solidFill>
                  <a:schemeClr val="bg1"/>
                </a:solidFill>
              </a:rPr>
              <a:t>không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95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18946</TotalTime>
  <Words>152</Words>
  <Application>Microsoft Macintosh PowerPoint</Application>
  <PresentationFormat>On-screen Show (16:9)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Segoe UI</vt:lpstr>
      <vt:lpstr>TechMasterBlack</vt:lpstr>
      <vt:lpstr>PowerPoint Presentation</vt:lpstr>
      <vt:lpstr>PowerPoint Presentation</vt:lpstr>
      <vt:lpstr>Generic Functions</vt:lpstr>
      <vt:lpstr>Generic Classes và Structures</vt:lpstr>
      <vt:lpstr>Extending a Generic Type</vt:lpstr>
      <vt:lpstr>Constraints</vt:lpstr>
      <vt:lpstr>Associated Types</vt:lpstr>
      <vt:lpstr>Where Clauses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3717</cp:revision>
  <dcterms:created xsi:type="dcterms:W3CDTF">2010-08-13T13:59:12Z</dcterms:created>
  <dcterms:modified xsi:type="dcterms:W3CDTF">2016-10-06T05:33:46Z</dcterms:modified>
</cp:coreProperties>
</file>