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295" r:id="rId3"/>
    <p:sldId id="296" r:id="rId4"/>
    <p:sldId id="297" r:id="rId5"/>
    <p:sldId id="308" r:id="rId6"/>
    <p:sldId id="298" r:id="rId7"/>
    <p:sldId id="299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309" r:id="rId16"/>
    <p:sldId id="30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91877" autoAdjust="0"/>
  </p:normalViewPr>
  <p:slideViewPr>
    <p:cSldViewPr>
      <p:cViewPr>
        <p:scale>
          <a:sx n="134" d="100"/>
          <a:sy n="134" d="100"/>
        </p:scale>
        <p:origin x="1064" y="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ecurity_testing/cross_site_request_forgery.htm" TargetMode="External"/><Relationship Id="rId4" Type="http://schemas.openxmlformats.org/officeDocument/2006/relationships/hyperlink" Target="https://quickleft.com/blog/cookies-with-my-cors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html/html5_webstorage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salesforce.com/HTViewHelpDoc?id=remoteaccess_oauth_jwt_flow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 dirty="0" smtClean="0">
                <a:solidFill>
                  <a:srgbClr val="7DBD00"/>
                </a:solidFill>
              </a:rPr>
              <a:t>Authenticate</a:t>
            </a:r>
            <a:r>
              <a:rPr lang="en-US" sz="4800" b="1" dirty="0">
                <a:solidFill>
                  <a:srgbClr val="7DBD00"/>
                </a:solidFill>
              </a:rPr>
              <a:t/>
            </a:r>
            <a:br>
              <a:rPr lang="en-US" sz="4800" b="1" dirty="0">
                <a:solidFill>
                  <a:srgbClr val="7DBD00"/>
                </a:solidFill>
              </a:rPr>
            </a:br>
            <a:endParaRPr lang="en-US" sz="36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0195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vs Cookie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2" y="742950"/>
            <a:ext cx="7255756" cy="4124325"/>
          </a:xfrm>
        </p:spPr>
      </p:pic>
    </p:spTree>
    <p:extLst>
      <p:ext uri="{BB962C8B-B14F-4D97-AF65-F5344CB8AC3E}">
        <p14:creationId xmlns:p14="http://schemas.microsoft.com/office/powerpoint/2010/main" val="8735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vs The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JWT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hưởng</a:t>
            </a:r>
            <a:r>
              <a:rPr lang="en-US" sz="1800" dirty="0" smtClean="0"/>
              <a:t> </a:t>
            </a:r>
            <a:r>
              <a:rPr lang="en-US" sz="1800" dirty="0" err="1" smtClean="0"/>
              <a:t>bởi</a:t>
            </a:r>
            <a:r>
              <a:rPr lang="en-US" sz="1800" dirty="0" smtClean="0"/>
              <a:t> CORS</a:t>
            </a:r>
          </a:p>
          <a:p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request</a:t>
            </a:r>
          </a:p>
          <a:p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Session,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thân</a:t>
            </a:r>
            <a:r>
              <a:rPr lang="en-US" sz="1800" dirty="0" smtClean="0"/>
              <a:t> Token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chứa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data</a:t>
            </a:r>
          </a:p>
          <a:p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/>
              <a:t>HTML5 Web </a:t>
            </a:r>
            <a:r>
              <a:rPr lang="en-US" sz="1800" dirty="0" smtClean="0"/>
              <a:t>Storage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lưu</a:t>
            </a:r>
            <a:r>
              <a:rPr lang="en-US" sz="1800" dirty="0" smtClean="0"/>
              <a:t> </a:t>
            </a:r>
            <a:r>
              <a:rPr lang="en-US" sz="1800" dirty="0" err="1" smtClean="0"/>
              <a:t>trữ</a:t>
            </a:r>
            <a:r>
              <a:rPr lang="en-US" sz="1800" dirty="0" smtClean="0"/>
              <a:t> Token </a:t>
            </a:r>
            <a:r>
              <a:rPr lang="en-US" sz="1800" dirty="0" err="1" smtClean="0"/>
              <a:t>ở</a:t>
            </a:r>
            <a:r>
              <a:rPr lang="en-US" sz="1800" dirty="0" smtClean="0"/>
              <a:t> Browser -&gt; </a:t>
            </a:r>
            <a:r>
              <a:rPr lang="en-US" sz="1800" dirty="0" err="1" smtClean="0"/>
              <a:t>tránh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tấn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CSRF</a:t>
            </a:r>
          </a:p>
          <a:p>
            <a:r>
              <a:rPr lang="en-US" sz="1800" dirty="0" err="1" smtClean="0"/>
              <a:t>Thích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Stateless,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API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ngoài</a:t>
            </a:r>
            <a:r>
              <a:rPr lang="en-US" sz="1800" dirty="0" smtClean="0"/>
              <a:t> (Cross Domain Ajax, Mobile App)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Cookie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hưởng</a:t>
            </a:r>
            <a:r>
              <a:rPr lang="en-US" sz="1800" dirty="0" smtClean="0"/>
              <a:t> </a:t>
            </a:r>
            <a:r>
              <a:rPr lang="en-US" sz="1800" dirty="0" err="1" smtClean="0"/>
              <a:t>bởi</a:t>
            </a:r>
            <a:r>
              <a:rPr lang="en-US" sz="1800" dirty="0" smtClean="0"/>
              <a:t> CORS</a:t>
            </a:r>
          </a:p>
          <a:p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request</a:t>
            </a:r>
          </a:p>
          <a:p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dành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nhớ</a:t>
            </a:r>
            <a:r>
              <a:rPr lang="en-US" sz="1800" dirty="0" smtClean="0"/>
              <a:t> Cache </a:t>
            </a:r>
            <a:r>
              <a:rPr lang="en-US" sz="1800" dirty="0" err="1" smtClean="0"/>
              <a:t>cho</a:t>
            </a:r>
            <a:r>
              <a:rPr lang="en-US" sz="1800" dirty="0" smtClean="0"/>
              <a:t> Session</a:t>
            </a:r>
          </a:p>
          <a:p>
            <a:r>
              <a:rPr lang="en-US" sz="1800" dirty="0" err="1" smtClean="0"/>
              <a:t>Nhược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: </a:t>
            </a:r>
            <a:r>
              <a:rPr lang="en-US" sz="1800" dirty="0" err="1" smtClean="0"/>
              <a:t>dễ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lợi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tấn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CSRF -&gt;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Backend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mệt</a:t>
            </a:r>
            <a:r>
              <a:rPr lang="en-US" sz="1800" dirty="0" smtClean="0"/>
              <a:t> </a:t>
            </a:r>
            <a:r>
              <a:rPr lang="en-US" sz="1800" dirty="0" err="1" smtClean="0"/>
              <a:t>mỏi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do hacker </a:t>
            </a:r>
            <a:r>
              <a:rPr lang="en-US" sz="1800" dirty="0" err="1" smtClean="0"/>
              <a:t>nhúng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endParaRPr lang="en-US" sz="1800" dirty="0" smtClean="0"/>
          </a:p>
          <a:p>
            <a:r>
              <a:rPr lang="en-US" sz="1800" dirty="0" err="1" smtClean="0"/>
              <a:t>Thích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Native Domain web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5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HTML5 Web Storage: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www.w3schools.com/html/html5_webstorage.asp</a:t>
            </a:r>
            <a:endParaRPr lang="en-US" dirty="0" smtClean="0"/>
          </a:p>
          <a:p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CSRF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Cookie: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www.tutorialspoint.com/security_testing/cross_site_request_forgery.htm</a:t>
            </a:r>
            <a:endParaRPr lang="en-US" dirty="0" smtClean="0"/>
          </a:p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Cookie </a:t>
            </a:r>
            <a:r>
              <a:rPr lang="en-US" dirty="0" err="1" smtClean="0"/>
              <a:t>với</a:t>
            </a:r>
            <a:r>
              <a:rPr lang="en-US" dirty="0"/>
              <a:t> CORS: </a:t>
            </a:r>
            <a:r>
              <a:rPr lang="en-US" dirty="0">
                <a:hlinkClick r:id="rId4"/>
              </a:rPr>
              <a:t>https://quickleft.com/blog/cookies-with-my-cors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1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vs Basic Authenticate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33" y="742950"/>
            <a:ext cx="7357734" cy="41243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1870074"/>
            <a:ext cx="2944812" cy="1870075"/>
          </a:xfrm>
        </p:spPr>
      </p:pic>
    </p:spTree>
    <p:extLst>
      <p:ext uri="{BB962C8B-B14F-4D97-AF65-F5344CB8AC3E}">
        <p14:creationId xmlns:p14="http://schemas.microsoft.com/office/powerpoint/2010/main" val="20865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vs The 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JWT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Token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Basic Authenticate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smtClean="0"/>
              <a:t>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vs OAuth2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JWT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Authenticate </a:t>
            </a:r>
          </a:p>
          <a:p>
            <a:pPr lvl="1"/>
            <a:r>
              <a:rPr lang="en-US" dirty="0" smtClean="0"/>
              <a:t>OAuth2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Authenticate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OAuth2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JWT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/>
              <a:t> Token: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help.salesforce.com/HTViewHelpDoc?id=remoteaccess_oauth_jwt_flow.htm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0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Token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/>
              <a:t>Token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266950"/>
            <a:ext cx="4040188" cy="23276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Refresh Token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Access Token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login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6" y="2266950"/>
            <a:ext cx="4041775" cy="23276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Chèn</a:t>
            </a:r>
            <a:r>
              <a:rPr lang="en-US" sz="2000" dirty="0" smtClean="0"/>
              <a:t> 1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ngẫu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jti</a:t>
            </a:r>
            <a:r>
              <a:rPr lang="en-US" sz="2000" dirty="0" smtClean="0"/>
              <a:t>(</a:t>
            </a:r>
            <a:r>
              <a:rPr lang="en-US" sz="2000" dirty="0" err="1" smtClean="0"/>
              <a:t>jwtId</a:t>
            </a:r>
            <a:r>
              <a:rPr lang="en-US" sz="2000" dirty="0" smtClean="0"/>
              <a:t>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Payload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token,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JSON Web Token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429000" cy="3394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>
                <a:solidFill>
                  <a:srgbClr val="92D050"/>
                </a:solidFill>
              </a:rPr>
              <a:t>JSON Web Token </a:t>
            </a:r>
            <a:r>
              <a:rPr lang="en-US"/>
              <a:t>(JWT) </a:t>
            </a:r>
            <a:r>
              <a:rPr lang="en-US" err="1"/>
              <a:t>là</a:t>
            </a:r>
            <a:r>
              <a:rPr lang="en-US"/>
              <a:t> 1 </a:t>
            </a:r>
            <a:r>
              <a:rPr lang="en-US" err="1" smtClean="0"/>
              <a:t>chuẩn</a:t>
            </a:r>
            <a:r>
              <a:rPr lang="en-US" smtClean="0"/>
              <a:t> </a:t>
            </a:r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tin an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 smtClean="0"/>
              <a:t>viên</a:t>
            </a:r>
            <a:r>
              <a:rPr lang="en-US" smtClean="0"/>
              <a:t>.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00151"/>
            <a:ext cx="4467638" cy="3184790"/>
          </a:xfrm>
        </p:spPr>
      </p:pic>
    </p:spTree>
    <p:extLst>
      <p:ext uri="{BB962C8B-B14F-4D97-AF65-F5344CB8AC3E}">
        <p14:creationId xmlns:p14="http://schemas.microsoft.com/office/powerpoint/2010/main" val="8272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55461"/>
            <a:ext cx="5029200" cy="358510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7350"/>
            <a:ext cx="5029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7138281" cy="5143500"/>
          </a:xfrm>
        </p:spPr>
      </p:pic>
    </p:spTree>
    <p:extLst>
      <p:ext uri="{BB962C8B-B14F-4D97-AF65-F5344CB8AC3E}">
        <p14:creationId xmlns:p14="http://schemas.microsoft.com/office/powerpoint/2010/main" val="16333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Token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250" y="2493962"/>
            <a:ext cx="5651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9800" y="1047750"/>
            <a:ext cx="4000500" cy="1028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60600" y="4053562"/>
            <a:ext cx="3898900" cy="31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5500" y="28003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92D050"/>
                </a:solidFill>
              </a:rPr>
              <a:t>Mã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hóa</a:t>
            </a:r>
            <a:r>
              <a:rPr lang="en-US" dirty="0" smtClean="0">
                <a:solidFill>
                  <a:srgbClr val="92D050"/>
                </a:solidFill>
              </a:rPr>
              <a:t> Base64URL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86100" y="819150"/>
            <a:ext cx="2971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885950"/>
            <a:ext cx="1981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1885950"/>
            <a:ext cx="1981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1885950"/>
            <a:ext cx="1981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Private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600200" y="1504950"/>
            <a:ext cx="2971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4572000" y="15049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>
            <a:off x="4572000" y="1504950"/>
            <a:ext cx="2743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257550"/>
            <a:ext cx="7696200" cy="16004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iss</a:t>
            </a:r>
            <a:r>
              <a:rPr lang="en-US" sz="1400" dirty="0">
                <a:solidFill>
                  <a:schemeClr val="bg1"/>
                </a:solidFill>
              </a:rPr>
              <a:t> (issuer): </a:t>
            </a:r>
            <a:r>
              <a:rPr lang="en-US" sz="1400" dirty="0" err="1">
                <a:solidFill>
                  <a:schemeClr val="bg1"/>
                </a:solidFill>
              </a:rPr>
              <a:t>tổ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phát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hành</a:t>
            </a:r>
            <a:r>
              <a:rPr lang="en-US" sz="1400" dirty="0">
                <a:solidFill>
                  <a:schemeClr val="bg1"/>
                </a:solidFill>
              </a:rPr>
              <a:t> token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sub</a:t>
            </a:r>
            <a:r>
              <a:rPr lang="en-US" sz="1400" dirty="0">
                <a:solidFill>
                  <a:schemeClr val="bg1"/>
                </a:solidFill>
              </a:rPr>
              <a:t> (subject):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của</a:t>
            </a:r>
            <a:r>
              <a:rPr lang="en-US" sz="1400" dirty="0">
                <a:solidFill>
                  <a:schemeClr val="bg1"/>
                </a:solidFill>
              </a:rPr>
              <a:t> token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aud</a:t>
            </a:r>
            <a:r>
              <a:rPr lang="en-US" sz="1400" dirty="0">
                <a:solidFill>
                  <a:schemeClr val="bg1"/>
                </a:solidFill>
              </a:rPr>
              <a:t> (audience): </a:t>
            </a:r>
            <a:r>
              <a:rPr lang="en-US" sz="1400" dirty="0" err="1">
                <a:solidFill>
                  <a:schemeClr val="bg1"/>
                </a:solidFill>
              </a:rPr>
              <a:t>đối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tượng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token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exp</a:t>
            </a:r>
            <a:r>
              <a:rPr lang="en-US" sz="1400" b="1" dirty="0">
                <a:solidFill>
                  <a:schemeClr val="bg1"/>
                </a:solidFill>
              </a:rPr>
              <a:t> </a:t>
            </a:r>
            <a:r>
              <a:rPr lang="en-US" sz="1400" dirty="0">
                <a:solidFill>
                  <a:schemeClr val="bg1"/>
                </a:solidFill>
              </a:rPr>
              <a:t>(expired time): </a:t>
            </a:r>
            <a:r>
              <a:rPr lang="en-US" sz="1400" dirty="0" err="1">
                <a:solidFill>
                  <a:schemeClr val="bg1"/>
                </a:solidFill>
              </a:rPr>
              <a:t>thời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điểm</a:t>
            </a:r>
            <a:r>
              <a:rPr lang="en-US" sz="1400" dirty="0">
                <a:solidFill>
                  <a:schemeClr val="bg1"/>
                </a:solidFill>
              </a:rPr>
              <a:t> token </a:t>
            </a:r>
            <a:r>
              <a:rPr lang="en-US" sz="1400" dirty="0" err="1">
                <a:solidFill>
                  <a:schemeClr val="bg1"/>
                </a:solidFill>
              </a:rPr>
              <a:t>sẽ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hết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hạn</a:t>
            </a:r>
            <a:endParaRPr lang="en-US" sz="1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nbf</a:t>
            </a:r>
            <a:r>
              <a:rPr lang="en-US" sz="1400" dirty="0">
                <a:solidFill>
                  <a:schemeClr val="bg1"/>
                </a:solidFill>
              </a:rPr>
              <a:t> (not before time): token </a:t>
            </a:r>
            <a:r>
              <a:rPr lang="en-US" sz="1400" dirty="0" err="1">
                <a:solidFill>
                  <a:schemeClr val="bg1"/>
                </a:solidFill>
              </a:rPr>
              <a:t>sẽ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chưa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hợp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lệ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 err="1">
                <a:solidFill>
                  <a:schemeClr val="bg1"/>
                </a:solidFill>
              </a:rPr>
              <a:t>trước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thời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điểm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này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iat</a:t>
            </a:r>
            <a:r>
              <a:rPr lang="en-US" sz="1400" dirty="0">
                <a:solidFill>
                  <a:schemeClr val="bg1"/>
                </a:solidFill>
              </a:rPr>
              <a:t> (issued at): </a:t>
            </a:r>
            <a:r>
              <a:rPr lang="en-US" sz="1400" dirty="0" err="1">
                <a:solidFill>
                  <a:schemeClr val="bg1"/>
                </a:solidFill>
              </a:rPr>
              <a:t>thời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điểm</a:t>
            </a:r>
            <a:r>
              <a:rPr lang="en-US" sz="1400" dirty="0">
                <a:solidFill>
                  <a:schemeClr val="bg1"/>
                </a:solidFill>
              </a:rPr>
              <a:t> token </a:t>
            </a:r>
            <a:r>
              <a:rPr lang="en-US" sz="1400" dirty="0" err="1">
                <a:solidFill>
                  <a:schemeClr val="bg1"/>
                </a:solidFill>
              </a:rPr>
              <a:t>được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phát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hành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tính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theo</a:t>
            </a:r>
            <a:r>
              <a:rPr lang="en-US" sz="1400" dirty="0">
                <a:solidFill>
                  <a:schemeClr val="bg1"/>
                </a:solidFill>
              </a:rPr>
              <a:t> UNIX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jti</a:t>
            </a:r>
            <a:r>
              <a:rPr lang="en-US" sz="1400" dirty="0">
                <a:solidFill>
                  <a:schemeClr val="bg1"/>
                </a:solidFill>
              </a:rPr>
              <a:t>: JWT ID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3486150"/>
            <a:ext cx="6070600" cy="25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3228578"/>
            <a:ext cx="4445000" cy="1384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2968228"/>
            <a:ext cx="668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3" grpId="0"/>
      <p:bldP spid="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36" b="5029"/>
          <a:stretch/>
        </p:blipFill>
        <p:spPr>
          <a:xfrm>
            <a:off x="533400" y="3257550"/>
            <a:ext cx="7848600" cy="53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97155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Header + Payload, </a:t>
            </a:r>
            <a:r>
              <a:rPr lang="en-US" dirty="0" err="1">
                <a:solidFill>
                  <a:schemeClr val="bg1"/>
                </a:solidFill>
              </a:rPr>
              <a:t>rồi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encode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ở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Header, </a:t>
            </a:r>
            <a:r>
              <a:rPr lang="en-US" dirty="0" err="1">
                <a:solidFill>
                  <a:schemeClr val="bg1"/>
                </a:solidFill>
              </a:rPr>
              <a:t>càng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</a:t>
            </a:r>
            <a:r>
              <a:rPr lang="en-US" dirty="0">
                <a:solidFill>
                  <a:schemeClr val="bg1"/>
                </a:solidFill>
              </a:rPr>
              <a:t> HMAC </a:t>
            </a:r>
            <a:r>
              <a:rPr lang="en-US" dirty="0" smtClean="0">
                <a:solidFill>
                  <a:schemeClr val="bg1"/>
                </a:solidFill>
              </a:rPr>
              <a:t>SHA-256: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HMAC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Secret Key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RSA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Private Key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Sign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Public Key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JWT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39" y="1200150"/>
            <a:ext cx="326952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87" y="1200150"/>
            <a:ext cx="2352625" cy="3394075"/>
          </a:xfrm>
        </p:spPr>
      </p:pic>
    </p:spTree>
    <p:extLst>
      <p:ext uri="{BB962C8B-B14F-4D97-AF65-F5344CB8AC3E}">
        <p14:creationId xmlns:p14="http://schemas.microsoft.com/office/powerpoint/2010/main" val="979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19631</TotalTime>
  <Words>335</Words>
  <Application>Microsoft Macintosh PowerPoint</Application>
  <PresentationFormat>On-screen Show (16:9)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Segoe UI</vt:lpstr>
      <vt:lpstr>TechMasterBlack</vt:lpstr>
      <vt:lpstr>PowerPoint Presentation</vt:lpstr>
      <vt:lpstr>JSON Web Token</vt:lpstr>
      <vt:lpstr>PowerPoint Presentation</vt:lpstr>
      <vt:lpstr>PowerPoint Presentation</vt:lpstr>
      <vt:lpstr>Cách sử dụng Token</vt:lpstr>
      <vt:lpstr>Header</vt:lpstr>
      <vt:lpstr>Payload</vt:lpstr>
      <vt:lpstr>Signature</vt:lpstr>
      <vt:lpstr>Khi nào dùng JWT</vt:lpstr>
      <vt:lpstr>JWT vs Cookie</vt:lpstr>
      <vt:lpstr>JWT vs The Rest</vt:lpstr>
      <vt:lpstr>PowerPoint Presentation</vt:lpstr>
      <vt:lpstr>JWT vs Basic Authenticate</vt:lpstr>
      <vt:lpstr>JWT vs The Rest</vt:lpstr>
      <vt:lpstr>JWT vs OAuth2</vt:lpstr>
      <vt:lpstr>Hết hạn Token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3719</cp:revision>
  <dcterms:created xsi:type="dcterms:W3CDTF">2010-08-13T13:59:12Z</dcterms:created>
  <dcterms:modified xsi:type="dcterms:W3CDTF">2016-09-12T03:21:49Z</dcterms:modified>
</cp:coreProperties>
</file>