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2" autoAdjust="0"/>
    <p:restoredTop sz="91896" autoAdjust="0"/>
  </p:normalViewPr>
  <p:slideViewPr>
    <p:cSldViewPr>
      <p:cViewPr>
        <p:scale>
          <a:sx n="134" d="100"/>
          <a:sy n="134" d="100"/>
        </p:scale>
        <p:origin x="-1216" y="-6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ditor.swagger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 dirty="0" smtClean="0">
                <a:solidFill>
                  <a:srgbClr val="7DBD00"/>
                </a:solidFill>
              </a:rPr>
              <a:t>Database Structure</a:t>
            </a:r>
            <a:r>
              <a:rPr lang="en-US" sz="4800" b="1" dirty="0">
                <a:solidFill>
                  <a:srgbClr val="7DBD00"/>
                </a:solidFill>
              </a:rPr>
              <a:t/>
            </a:r>
            <a:br>
              <a:rPr lang="en-US" sz="4800" b="1" dirty="0">
                <a:solidFill>
                  <a:srgbClr val="7DBD00"/>
                </a:solidFill>
              </a:rPr>
            </a:br>
            <a:endParaRPr lang="en-US" sz="36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0195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iFarm</a:t>
            </a:r>
            <a:endParaRPr lang="en-US" dirty="0"/>
          </a:p>
        </p:txBody>
      </p:sp>
      <p:pic>
        <p:nvPicPr>
          <p:cNvPr id="10" name="Content Placeholder 9" descr="iFarm Use Case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99" r="-38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046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Farm Use Case 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62" r="-10362"/>
          <a:stretch>
            <a:fillRect/>
          </a:stretch>
        </p:blipFill>
        <p:spPr>
          <a:xfrm>
            <a:off x="0" y="10052"/>
            <a:ext cx="9144000" cy="5143501"/>
          </a:xfrm>
        </p:spPr>
      </p:pic>
    </p:spTree>
    <p:extLst>
      <p:ext uri="{BB962C8B-B14F-4D97-AF65-F5344CB8AC3E}">
        <p14:creationId xmlns:p14="http://schemas.microsoft.com/office/powerpoint/2010/main" val="245521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Farm Use Case 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2" r="-10082"/>
          <a:stretch>
            <a:fillRect/>
          </a:stretch>
        </p:blipFill>
        <p:spPr>
          <a:xfrm>
            <a:off x="0" y="0"/>
            <a:ext cx="9144000" cy="5143502"/>
          </a:xfrm>
        </p:spPr>
      </p:pic>
    </p:spTree>
    <p:extLst>
      <p:ext uri="{BB962C8B-B14F-4D97-AF65-F5344CB8AC3E}">
        <p14:creationId xmlns:p14="http://schemas.microsoft.com/office/powerpoint/2010/main" val="81219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Farm Use Case 4.pn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2" b="-6212"/>
          <a:stretch>
            <a:fillRect/>
          </a:stretch>
        </p:blipFill>
        <p:spPr>
          <a:xfrm>
            <a:off x="0" y="-22174"/>
            <a:ext cx="9144000" cy="5143501"/>
          </a:xfrm>
        </p:spPr>
      </p:pic>
    </p:spTree>
    <p:extLst>
      <p:ext uri="{BB962C8B-B14F-4D97-AF65-F5344CB8AC3E}">
        <p14:creationId xmlns:p14="http://schemas.microsoft.com/office/powerpoint/2010/main" val="332379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Farm Use Case 5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8" b="-2238"/>
          <a:stretch>
            <a:fillRect/>
          </a:stretch>
        </p:blipFill>
        <p:spPr>
          <a:xfrm>
            <a:off x="0" y="-106792"/>
            <a:ext cx="9164512" cy="5421741"/>
          </a:xfrm>
        </p:spPr>
      </p:pic>
    </p:spTree>
    <p:extLst>
      <p:ext uri="{BB962C8B-B14F-4D97-AF65-F5344CB8AC3E}">
        <p14:creationId xmlns:p14="http://schemas.microsoft.com/office/powerpoint/2010/main" val="371662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Farm Use Case 6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" b="1050"/>
          <a:stretch>
            <a:fillRect/>
          </a:stretch>
        </p:blipFill>
        <p:spPr>
          <a:xfrm>
            <a:off x="0" y="-1"/>
            <a:ext cx="9144000" cy="5143501"/>
          </a:xfrm>
        </p:spPr>
      </p:pic>
    </p:spTree>
    <p:extLst>
      <p:ext uri="{BB962C8B-B14F-4D97-AF65-F5344CB8AC3E}">
        <p14:creationId xmlns:p14="http://schemas.microsoft.com/office/powerpoint/2010/main" val="226762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hlinkClick r:id="rId2"/>
              </a:rPr>
              <a:t>swagger</a:t>
            </a:r>
            <a:r>
              <a:rPr lang="en-US" dirty="0" smtClean="0">
                <a:hlinkClick r:id="rId2"/>
              </a:rPr>
              <a:t>.</a:t>
            </a:r>
            <a:r>
              <a:rPr lang="en-US" dirty="0" err="1" smtClean="0">
                <a:hlinkClick r:id="rId2"/>
              </a:rPr>
              <a:t>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4214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19780</TotalTime>
  <Words>9</Words>
  <Application>Microsoft Macintosh PowerPoint</Application>
  <PresentationFormat>On-screen Show (16:9)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TechMasterBlack</vt:lpstr>
      <vt:lpstr>PowerPoint Presentation</vt:lpstr>
      <vt:lpstr>iFarm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swagger.io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Việt Phan Đức</cp:lastModifiedBy>
  <cp:revision>3708</cp:revision>
  <dcterms:created xsi:type="dcterms:W3CDTF">2010-08-13T13:59:12Z</dcterms:created>
  <dcterms:modified xsi:type="dcterms:W3CDTF">2016-09-10T14:52:48Z</dcterms:modified>
</cp:coreProperties>
</file>