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4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ECF613"/>
    <a:srgbClr val="D4D400"/>
    <a:srgbClr val="FFFF00"/>
    <a:srgbClr val="003C83"/>
    <a:srgbClr val="DCF600"/>
    <a:srgbClr val="FF3300"/>
    <a:srgbClr val="E20000"/>
    <a:srgbClr val="7DBD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 autoAdjust="0"/>
    <p:restoredTop sz="96405" autoAdjust="0"/>
  </p:normalViewPr>
  <p:slideViewPr>
    <p:cSldViewPr>
      <p:cViewPr>
        <p:scale>
          <a:sx n="156" d="100"/>
          <a:sy n="156" d="100"/>
        </p:scale>
        <p:origin x="320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uong@techmaster.v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66699" y="1428750"/>
            <a:ext cx="8610600" cy="24384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4800" b="1">
                <a:solidFill>
                  <a:srgbClr val="7DBD00"/>
                </a:solidFill>
              </a:rPr>
              <a:t>UIKit tạo giao diện</a:t>
            </a:r>
            <a:br>
              <a:rPr lang="en-US" sz="4800" b="1">
                <a:solidFill>
                  <a:srgbClr val="7DBD00"/>
                </a:solidFill>
              </a:rPr>
            </a:br>
            <a:r>
              <a:rPr lang="en-US" b="1" i="1"/>
              <a:t>không dễ hiểu không lấy tiền</a:t>
            </a:r>
            <a:endParaRPr lang="en-US" sz="28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4828" y="4324350"/>
            <a:ext cx="2314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hlinkClick r:id="rId2"/>
              </a:rPr>
              <a:t>cuong@techmaster.vn</a:t>
            </a:r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>
                <a:solidFill>
                  <a:srgbClr val="FFFFFF"/>
                </a:solidFill>
              </a:rPr>
              <a:t>http://techmaster.vn</a:t>
            </a: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teTemplate" id="{10AC1F0A-45F0-7D46-9412-3CF02DAEC374}" vid="{85EEE746-DFCE-4E4A-ABF1-3AEED92D02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TechMasterTemplate</Template>
  <TotalTime>11</TotalTime>
  <Words>8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Corbel</vt:lpstr>
      <vt:lpstr>Segoe UI</vt:lpstr>
      <vt:lpstr>Arial</vt:lpstr>
      <vt:lpstr>TechMasterBlack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Trinh</dc:creator>
  <cp:lastModifiedBy>Cuong Trinh</cp:lastModifiedBy>
  <cp:revision>3</cp:revision>
  <dcterms:created xsi:type="dcterms:W3CDTF">2016-09-02T11:15:21Z</dcterms:created>
  <dcterms:modified xsi:type="dcterms:W3CDTF">2016-09-02T11:26:55Z</dcterms:modified>
</cp:coreProperties>
</file>