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 autoAdjust="0"/>
    <p:restoredTop sz="91877" autoAdjust="0"/>
  </p:normalViewPr>
  <p:slideViewPr>
    <p:cSldViewPr>
      <p:cViewPr>
        <p:scale>
          <a:sx n="134" d="100"/>
          <a:sy n="134" d="100"/>
        </p:scale>
        <p:origin x="1064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ywenderlich.com/110458/nsurlsession-tutorial-getting-star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onevcat/Kingfisher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200" y="895350"/>
            <a:ext cx="88392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smtClean="0">
                <a:solidFill>
                  <a:srgbClr val="7DBD00"/>
                </a:solidFill>
              </a:rPr>
              <a:t>Bài tập thực hành</a:t>
            </a:r>
            <a:br>
              <a:rPr lang="en-US" sz="4800" b="1" dirty="0" smtClean="0">
                <a:solidFill>
                  <a:srgbClr val="7DBD00"/>
                </a:solidFill>
              </a:rPr>
            </a:br>
            <a:r>
              <a:rPr lang="en-US" sz="4800" b="1" dirty="0" smtClean="0">
                <a:solidFill>
                  <a:srgbClr val="7DBD00"/>
                </a:solidFill>
              </a:rPr>
              <a:t>Chuyển HalfTune sang Alamorefire</a:t>
            </a: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0195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Giới thiệu HalfTunes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HalfTunes sử dụng NSURLSession do KenToh lập trình viên Singapore hướng dẫn</a:t>
            </a:r>
          </a:p>
          <a:p>
            <a:r>
              <a:rPr lang="en-US"/>
              <a:t>Xem tutorial ở đây</a:t>
            </a:r>
            <a:br>
              <a:rPr lang="en-US"/>
            </a:br>
            <a:r>
              <a:rPr lang="en-US">
                <a:hlinkClick r:id="rId2"/>
              </a:rPr>
              <a:t>https://www.raywenderlich.com/110458/nsurlsession-tutorial-getting-started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Sau khi học xong Alamofire, hãy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Thay thế NSURLSession bằng Alamofire</a:t>
            </a:r>
          </a:p>
          <a:p>
            <a:r>
              <a:rPr lang="en-US"/>
              <a:t>Cải tiến danh sách kết quả với ảnh 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2889472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28" y="0"/>
            <a:ext cx="2889472" cy="5143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76650" y="1885950"/>
            <a:ext cx="19812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98" y="1123950"/>
            <a:ext cx="8691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Track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artist: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previewUrl: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init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artist: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previewUrl: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?)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name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artist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artist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previewUrl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previewUrl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61580" y="133350"/>
            <a:ext cx="142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7918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47750"/>
            <a:ext cx="71577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Track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artist: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previewUrl: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artworkUrl: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init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artist: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   previewUrl: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artworkUrl: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?)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name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artist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artist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previewUrl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previewUrl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artworkUrl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artworkUrl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5882" y="133350"/>
            <a:ext cx="11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741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62150"/>
            <a:ext cx="7315200" cy="2752725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2"/>
              </a:rPr>
              <a:t>https://github.com/onevcat/Kingfisher</a:t>
            </a:r>
            <a:endParaRPr lang="en-US"/>
          </a:p>
          <a:p>
            <a:r>
              <a:rPr lang="en-US"/>
              <a:t>Tính năng:</a:t>
            </a:r>
          </a:p>
          <a:p>
            <a:pPr lvl="1"/>
            <a:r>
              <a:rPr lang="en-US"/>
              <a:t>Downloading Image</a:t>
            </a:r>
          </a:p>
          <a:p>
            <a:pPr lvl="1"/>
            <a:r>
              <a:rPr lang="en-US"/>
              <a:t>Caching Images</a:t>
            </a:r>
          </a:p>
          <a:p>
            <a:pPr lvl="1"/>
            <a:r>
              <a:rPr lang="en-US"/>
              <a:t>UIImageView extensions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7" y="133350"/>
            <a:ext cx="7912226" cy="14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19433</TotalTime>
  <Words>179</Words>
  <Application>Microsoft Macintosh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Giới thiệu HalfTunes</vt:lpstr>
      <vt:lpstr>Sau khi học xong Alamofire, hãy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Cuong Trinh</cp:lastModifiedBy>
  <cp:revision>3713</cp:revision>
  <dcterms:created xsi:type="dcterms:W3CDTF">2010-08-13T13:59:12Z</dcterms:created>
  <dcterms:modified xsi:type="dcterms:W3CDTF">2016-09-11T10:28:52Z</dcterms:modified>
</cp:coreProperties>
</file>