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4" r:id="rId2"/>
    <p:sldId id="296" r:id="rId3"/>
    <p:sldId id="295" r:id="rId4"/>
    <p:sldId id="297" r:id="rId5"/>
    <p:sldId id="298" r:id="rId6"/>
    <p:sldId id="300" r:id="rId7"/>
    <p:sldId id="302" r:id="rId8"/>
    <p:sldId id="301" r:id="rId9"/>
    <p:sldId id="303" r:id="rId10"/>
    <p:sldId id="304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BD00"/>
    <a:srgbClr val="D4D400"/>
    <a:srgbClr val="FBCF0A"/>
    <a:srgbClr val="ECF613"/>
    <a:srgbClr val="FFFF00"/>
    <a:srgbClr val="003C83"/>
    <a:srgbClr val="DCF600"/>
    <a:srgbClr val="FF3300"/>
    <a:srgbClr val="E200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 autoAdjust="0"/>
    <p:restoredTop sz="81838" autoAdjust="0"/>
  </p:normalViewPr>
  <p:slideViewPr>
    <p:cSldViewPr>
      <p:cViewPr>
        <p:scale>
          <a:sx n="75" d="100"/>
          <a:sy n="75" d="100"/>
        </p:scale>
        <p:origin x="2288" y="10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Ví dụ về tăng UX: Facebook dùng animation,</a:t>
            </a:r>
            <a:r>
              <a:rPr lang="vi-VN" baseline="0" dirty="0" smtClean="0"/>
              <a:t> đ</a:t>
            </a:r>
            <a:r>
              <a:rPr lang="vi-VN" dirty="0" smtClean="0"/>
              <a:t>ọc 1 tin tức thì hiệu ứng sẽ hiện từ dưới lên. Người dùng muốn đóng thì sẽ tự hiểu là vuốt xuống để đóng tin tức đó lại.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7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code để điền vào file CocoaPods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use_frameworks</a:t>
            </a:r>
            <a:r>
              <a:rPr lang="en-US" dirty="0" smtClean="0"/>
              <a:t>! </a:t>
            </a:r>
          </a:p>
          <a:p>
            <a:r>
              <a:rPr lang="en-US" dirty="0" smtClean="0"/>
              <a:t>	pod 'Spring', :</a:t>
            </a:r>
            <a:r>
              <a:rPr lang="en-US" dirty="0" err="1" smtClean="0"/>
              <a:t>git</a:t>
            </a:r>
            <a:r>
              <a:rPr lang="en-US" dirty="0" smtClean="0"/>
              <a:t> =&gt; 'https://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MengTo</a:t>
            </a:r>
            <a:r>
              <a:rPr lang="en-US" dirty="0" smtClean="0"/>
              <a:t>/</a:t>
            </a:r>
            <a:r>
              <a:rPr lang="en-US" dirty="0" err="1" smtClean="0"/>
              <a:t>Spring.git</a:t>
            </a:r>
            <a:r>
              <a:rPr lang="en-US" dirty="0" smtClean="0"/>
              <a:t>', :branch =&gt; 'swift2’</a:t>
            </a:r>
          </a:p>
          <a:p>
            <a:r>
              <a:rPr lang="vi-VN" dirty="0" smtClean="0"/>
              <a:t>nên dùng kéo thả cho nhanh.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01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18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74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73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89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9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cuong@techmaster.v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85800" y="895350"/>
            <a:ext cx="7772400" cy="21336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40000"/>
              </a:lnSpc>
            </a:pPr>
            <a:r>
              <a:rPr lang="vi-VN" sz="4800" b="1" dirty="0" smtClean="0">
                <a:solidFill>
                  <a:srgbClr val="7DBD00"/>
                </a:solidFill>
              </a:rPr>
              <a:t>Tutorial Library Spring</a:t>
            </a:r>
            <a:r>
              <a:rPr lang="en-US" sz="4800" b="1" dirty="0" smtClean="0">
                <a:solidFill>
                  <a:srgbClr val="7DBD00"/>
                </a:solidFill>
              </a:rPr>
              <a:t/>
            </a:r>
            <a:br>
              <a:rPr lang="en-US" sz="4800" b="1" dirty="0" smtClean="0">
                <a:solidFill>
                  <a:srgbClr val="7DBD00"/>
                </a:solidFill>
              </a:rPr>
            </a:br>
            <a:r>
              <a:rPr lang="vi-VN" sz="4800" b="1" i="1" dirty="0" smtClean="0"/>
              <a:t>không dễ hiểu không lấy tiền</a:t>
            </a:r>
            <a:endParaRPr lang="en-US" sz="3600" i="1" dirty="0">
              <a:latin typeface="Corbel"/>
              <a:cs typeface="Corbe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05200" y="3562350"/>
            <a:ext cx="2314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hlinkClick r:id="rId2"/>
              </a:rPr>
              <a:t>cuong@techmaster.vn</a:t>
            </a:r>
            <a:endParaRPr lang="en-US" dirty="0">
              <a:solidFill>
                <a:srgbClr val="FFFFFF"/>
              </a:solidFill>
            </a:endParaRPr>
          </a:p>
          <a:p>
            <a:pPr algn="ctr"/>
            <a:r>
              <a:rPr lang="en-US" dirty="0">
                <a:solidFill>
                  <a:srgbClr val="FFFFFF"/>
                </a:solidFill>
              </a:rPr>
              <a:t>http://</a:t>
            </a:r>
            <a:r>
              <a:rPr lang="en-US" dirty="0" err="1">
                <a:solidFill>
                  <a:srgbClr val="FFFFFF"/>
                </a:solidFill>
              </a:rPr>
              <a:t>techmaster.vn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repeatCount: </a:t>
            </a:r>
            <a:r>
              <a:rPr lang="vi-VN"/>
              <a:t>số lần lặp animation</a:t>
            </a:r>
            <a:endParaRPr lang="en-US"/>
          </a:p>
          <a:p>
            <a:r>
              <a:rPr lang="vi-VN"/>
              <a:t>s</a:t>
            </a:r>
            <a:r>
              <a:rPr lang="en-US"/>
              <a:t>cale: </a:t>
            </a:r>
            <a:r>
              <a:rPr lang="vi-VN"/>
              <a:t>tỉ lệ</a:t>
            </a:r>
            <a:endParaRPr lang="en-US"/>
          </a:p>
          <a:p>
            <a:r>
              <a:rPr lang="vi-VN"/>
              <a:t>x: toạ độ x</a:t>
            </a:r>
            <a:endParaRPr lang="en-US"/>
          </a:p>
          <a:p>
            <a:r>
              <a:rPr lang="vi-VN"/>
              <a:t>y: toạ độ y</a:t>
            </a:r>
            <a:endParaRPr lang="en-US"/>
          </a:p>
          <a:p>
            <a:r>
              <a:rPr lang="en-US"/>
              <a:t> rotate: </a:t>
            </a:r>
            <a:r>
              <a:rPr lang="vi-VN"/>
              <a:t>góc xoay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Animation trong 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 smtClean="0"/>
          </a:p>
          <a:p>
            <a:r>
              <a:rPr lang="vi-VN" dirty="0" smtClean="0"/>
              <a:t>Rất quan trọng trong iOS</a:t>
            </a:r>
          </a:p>
          <a:p>
            <a:r>
              <a:rPr lang="vi-VN" dirty="0" smtClean="0"/>
              <a:t>Làm cho app đẹp và nổi bật</a:t>
            </a:r>
          </a:p>
          <a:p>
            <a:r>
              <a:rPr lang="vi-VN" dirty="0" smtClean="0"/>
              <a:t>Tăng 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Thư viện Spring để làm gì?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 smtClean="0"/>
          </a:p>
          <a:p>
            <a:r>
              <a:rPr lang="vi-VN" dirty="0" smtClean="0"/>
              <a:t>Là 1 thư viện các animation</a:t>
            </a:r>
          </a:p>
          <a:p>
            <a:r>
              <a:rPr lang="vi-VN" dirty="0" smtClean="0"/>
              <a:t>Giảm thời gian viết code</a:t>
            </a:r>
          </a:p>
          <a:p>
            <a:r>
              <a:rPr lang="vi-VN" dirty="0" smtClean="0"/>
              <a:t>Dễ sử 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4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Cài đặt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Kéo thả</a:t>
            </a:r>
          </a:p>
          <a:p>
            <a:pPr lvl="1"/>
            <a:r>
              <a:rPr lang="vi-VN" dirty="0" smtClean="0"/>
              <a:t>“Copy items if needed” và “Create groups”</a:t>
            </a:r>
          </a:p>
          <a:p>
            <a:r>
              <a:rPr lang="vi-VN" dirty="0" smtClean="0"/>
              <a:t>CocoaPods</a:t>
            </a:r>
          </a:p>
        </p:txBody>
      </p:sp>
    </p:spTree>
    <p:extLst>
      <p:ext uri="{BB962C8B-B14F-4D97-AF65-F5344CB8AC3E}">
        <p14:creationId xmlns:p14="http://schemas.microsoft.com/office/powerpoint/2010/main" val="12694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Sử dụng trong Storyboard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05358"/>
            <a:ext cx="8686800" cy="2599508"/>
          </a:xfrm>
        </p:spPr>
      </p:pic>
    </p:spTree>
    <p:extLst>
      <p:ext uri="{BB962C8B-B14F-4D97-AF65-F5344CB8AC3E}">
        <p14:creationId xmlns:p14="http://schemas.microsoft.com/office/powerpoint/2010/main" val="45282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Sử dụng trong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92D050"/>
                </a:solidFill>
              </a:rPr>
              <a:t>layer</a:t>
            </a:r>
            <a:r>
              <a:rPr lang="en-US" dirty="0" err="1"/>
              <a:t>.</a:t>
            </a:r>
            <a:r>
              <a:rPr lang="en-US" dirty="0" err="1">
                <a:solidFill>
                  <a:srgbClr val="92D050"/>
                </a:solidFill>
              </a:rPr>
              <a:t>animation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slideDown</a:t>
            </a:r>
            <a:r>
              <a:rPr lang="en-US" dirty="0">
                <a:solidFill>
                  <a:srgbClr val="FF000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	</a:t>
            </a:r>
            <a:r>
              <a:rPr lang="en-US" smtClean="0"/>
              <a:t> </a:t>
            </a:r>
            <a:r>
              <a:rPr lang="en-US" smtClean="0">
                <a:solidFill>
                  <a:srgbClr val="7DBD00"/>
                </a:solidFill>
              </a:rPr>
              <a:t>layer</a:t>
            </a:r>
            <a:r>
              <a:rPr lang="en-US" smtClean="0"/>
              <a:t>.</a:t>
            </a:r>
            <a:r>
              <a:rPr lang="en-US" smtClean="0">
                <a:solidFill>
                  <a:srgbClr val="7DBD00"/>
                </a:solidFill>
              </a:rPr>
              <a:t>animate()</a:t>
            </a:r>
            <a:endParaRPr lang="en-US" dirty="0">
              <a:solidFill>
                <a:srgbClr val="7DB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42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mtClean="0"/>
              <a:t>Animation liên tiếp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>
                <a:solidFill>
                  <a:srgbClr val="92D050"/>
                </a:solidFill>
              </a:rPr>
              <a:t>layer</a:t>
            </a:r>
            <a:r>
              <a:rPr lang="en-US" smtClean="0"/>
              <a:t>.</a:t>
            </a:r>
            <a:r>
              <a:rPr lang="vi-VN" smtClean="0">
                <a:solidFill>
                  <a:srgbClr val="7DBD00"/>
                </a:solidFill>
              </a:rPr>
              <a:t>y</a:t>
            </a:r>
            <a:r>
              <a:rPr lang="vi-VN" smtClean="0"/>
              <a:t> = -</a:t>
            </a:r>
            <a:r>
              <a:rPr lang="vi-VN" smtClean="0">
                <a:solidFill>
                  <a:srgbClr val="7030A0"/>
                </a:solidFill>
              </a:rPr>
              <a:t>50</a:t>
            </a:r>
          </a:p>
          <a:p>
            <a:pPr marL="0" indent="0">
              <a:buNone/>
            </a:pPr>
            <a:r>
              <a:rPr lang="vi-VN"/>
              <a:t>	</a:t>
            </a:r>
            <a:r>
              <a:rPr lang="vi-VN" smtClean="0">
                <a:solidFill>
                  <a:srgbClr val="7DBD00"/>
                </a:solidFill>
              </a:rPr>
              <a:t>animateToNext</a:t>
            </a:r>
            <a:r>
              <a:rPr lang="vi-VN" smtClean="0"/>
              <a:t> {</a:t>
            </a:r>
            <a:endParaRPr lang="en-US" smtClean="0"/>
          </a:p>
          <a:p>
            <a:pPr marL="0" indent="0">
              <a:buNone/>
            </a:pPr>
            <a:r>
              <a:rPr lang="en-US" smtClean="0">
                <a:solidFill>
                  <a:srgbClr val="92D050"/>
                </a:solidFill>
              </a:rPr>
              <a:t>		</a:t>
            </a:r>
            <a:r>
              <a:rPr lang="en-US" smtClean="0">
                <a:solidFill>
                  <a:srgbClr val="7DBD00"/>
                </a:solidFill>
              </a:rPr>
              <a:t>animation</a:t>
            </a:r>
            <a:r>
              <a:rPr lang="en-US" smtClean="0">
                <a:solidFill>
                  <a:srgbClr val="92D050"/>
                </a:solidFill>
              </a:rPr>
              <a:t> </a:t>
            </a:r>
            <a:r>
              <a:rPr lang="en-US"/>
              <a:t>= </a:t>
            </a:r>
            <a:r>
              <a:rPr lang="en-US" smtClean="0">
                <a:solidFill>
                  <a:srgbClr val="FF0000"/>
                </a:solidFill>
              </a:rPr>
              <a:t>“</a:t>
            </a:r>
            <a:r>
              <a:rPr lang="vi-VN" smtClean="0">
                <a:solidFill>
                  <a:srgbClr val="FF0000"/>
                </a:solidFill>
              </a:rPr>
              <a:t>fall</a:t>
            </a:r>
            <a:r>
              <a:rPr lang="en-US" smtClean="0">
                <a:solidFill>
                  <a:srgbClr val="FF0000"/>
                </a:solidFill>
              </a:rPr>
              <a:t>”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7DBD00"/>
                </a:solidFill>
              </a:rPr>
              <a:t>		layer</a:t>
            </a:r>
            <a:r>
              <a:rPr lang="en-US" smtClean="0"/>
              <a:t>.</a:t>
            </a:r>
            <a:r>
              <a:rPr lang="en-US" smtClean="0">
                <a:solidFill>
                  <a:srgbClr val="7DBD00"/>
                </a:solidFill>
              </a:rPr>
              <a:t>animate</a:t>
            </a:r>
            <a:r>
              <a:rPr lang="en-US" smtClean="0"/>
              <a:t>()</a:t>
            </a:r>
          </a:p>
          <a:p>
            <a:pPr marL="0" indent="0">
              <a:buNone/>
            </a:pPr>
            <a:r>
              <a:rPr lang="en-US" smtClean="0">
                <a:solidFill>
                  <a:srgbClr val="7DBD00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99103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	</a:t>
            </a:r>
          </a:p>
          <a:p>
            <a:pPr marL="0" indent="0">
              <a:buNone/>
            </a:pPr>
            <a:r>
              <a:rPr lang="en-US" smtClean="0">
                <a:solidFill>
                  <a:srgbClr val="7DBD00"/>
                </a:solidFill>
              </a:rPr>
              <a:t>	animate</a:t>
            </a:r>
            <a:r>
              <a:rPr lang="en-US" smtClean="0"/>
              <a:t>()</a:t>
            </a:r>
          </a:p>
          <a:p>
            <a:pPr marL="0" indent="0">
              <a:buNone/>
            </a:pPr>
            <a:r>
              <a:rPr lang="en-US" smtClean="0">
                <a:solidFill>
                  <a:srgbClr val="7DBD00"/>
                </a:solidFill>
              </a:rPr>
              <a:t>	animate</a:t>
            </a:r>
            <a:r>
              <a:rPr lang="vi-VN" smtClean="0">
                <a:solidFill>
                  <a:srgbClr val="7DBD00"/>
                </a:solidFill>
              </a:rPr>
              <a:t>Next</a:t>
            </a:r>
            <a:r>
              <a:rPr lang="en-US" smtClean="0"/>
              <a:t>(){ </a:t>
            </a:r>
            <a:r>
              <a:rPr lang="is-IS" smtClean="0"/>
              <a:t>… }</a:t>
            </a:r>
            <a:endParaRPr lang="en-US"/>
          </a:p>
          <a:p>
            <a:pPr marL="0" indent="0">
              <a:buNone/>
            </a:pPr>
            <a:r>
              <a:rPr lang="en-US" smtClean="0">
                <a:solidFill>
                  <a:srgbClr val="7DBD00"/>
                </a:solidFill>
              </a:rPr>
              <a:t>	animate</a:t>
            </a:r>
            <a:r>
              <a:rPr lang="vi-VN" smtClean="0">
                <a:solidFill>
                  <a:srgbClr val="7DBD00"/>
                </a:solidFill>
              </a:rPr>
              <a:t>To</a:t>
            </a:r>
            <a:r>
              <a:rPr lang="en-US" smtClean="0"/>
              <a:t>()</a:t>
            </a:r>
          </a:p>
          <a:p>
            <a:pPr marL="0" indent="0">
              <a:buNone/>
            </a:pPr>
            <a:r>
              <a:rPr lang="en-US" smtClean="0">
                <a:solidFill>
                  <a:srgbClr val="7DBD00"/>
                </a:solidFill>
              </a:rPr>
              <a:t>	animate</a:t>
            </a:r>
            <a:r>
              <a:rPr lang="vi-VN" smtClean="0">
                <a:solidFill>
                  <a:srgbClr val="7DBD00"/>
                </a:solidFill>
              </a:rPr>
              <a:t>ToNext</a:t>
            </a:r>
            <a:r>
              <a:rPr lang="en-US"/>
              <a:t>(){ </a:t>
            </a:r>
            <a:r>
              <a:rPr lang="is-IS"/>
              <a:t>… </a:t>
            </a:r>
            <a:r>
              <a:rPr lang="is-IS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mtClean="0"/>
              <a:t>force: biên của animation</a:t>
            </a:r>
          </a:p>
          <a:p>
            <a:r>
              <a:rPr lang="vi-VN" smtClean="0"/>
              <a:t>duration: tổng thời gian thực hiện animation</a:t>
            </a:r>
          </a:p>
          <a:p>
            <a:r>
              <a:rPr lang="vi-VN" smtClean="0"/>
              <a:t>delay: độ trễ</a:t>
            </a:r>
          </a:p>
          <a:p>
            <a:r>
              <a:rPr lang="vi-VN" smtClean="0"/>
              <a:t>damping (0-1): </a:t>
            </a:r>
            <a:r>
              <a:rPr lang="vi-VN" smtClean="0"/>
              <a:t>độ rung lắc của </a:t>
            </a:r>
            <a:r>
              <a:rPr lang="vi-VN" smtClean="0"/>
              <a:t>animation</a:t>
            </a:r>
            <a:endParaRPr lang="vi-VN" smtClean="0"/>
          </a:p>
          <a:p>
            <a:r>
              <a:rPr lang="en-US"/>
              <a:t>velocity: </a:t>
            </a:r>
            <a:r>
              <a:rPr lang="vi-VN"/>
              <a:t>vận tốc ban đầu của animation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18564</TotalTime>
  <Words>190</Words>
  <Application>Microsoft Macintosh PowerPoint</Application>
  <PresentationFormat>On-screen Show (16:9)</PresentationFormat>
  <Paragraphs>60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Segoe UI</vt:lpstr>
      <vt:lpstr>TechMasterBlack</vt:lpstr>
      <vt:lpstr>PowerPoint Presentation</vt:lpstr>
      <vt:lpstr>Animation trong iOS</vt:lpstr>
      <vt:lpstr>Thư viện Spring để làm gì?</vt:lpstr>
      <vt:lpstr>Cài đặt</vt:lpstr>
      <vt:lpstr>Sử dụng trong Storyboard</vt:lpstr>
      <vt:lpstr>Sử dụng trong code</vt:lpstr>
      <vt:lpstr>Animation liên tiếp</vt:lpstr>
      <vt:lpstr>Functions</vt:lpstr>
      <vt:lpstr>Properties</vt:lpstr>
      <vt:lpstr>Properties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le ha thanh</cp:lastModifiedBy>
  <cp:revision>3685</cp:revision>
  <dcterms:created xsi:type="dcterms:W3CDTF">2010-08-13T13:59:12Z</dcterms:created>
  <dcterms:modified xsi:type="dcterms:W3CDTF">2016-09-09T07:34:36Z</dcterms:modified>
</cp:coreProperties>
</file>