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4632"/>
  </p:normalViewPr>
  <p:slideViewPr>
    <p:cSldViewPr snapToGrid="0" snapToObjects="1">
      <p:cViewPr varScale="1">
        <p:scale>
          <a:sx n="94" d="100"/>
          <a:sy n="94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2B0-162C-8345-84F4-E95D56A9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F637-4041-F849-82A8-CE58FE00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Techmaster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3C9-F086-414D-A25B-947E4D6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438-8E3C-0944-B4E3-1B7A005A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change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UINavigationBar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add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UINavigationBar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7D285-60AD-9149-B48C-FF044C46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29694"/>
            <a:ext cx="4445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CC85-B08D-664B-AC7C-52FB75A9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69313"/>
            <a:ext cx="4587240" cy="48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33F8E-2D82-B84E-9762-0BAA0FBA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555"/>
            <a:ext cx="4572000" cy="48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Left, Right Navigation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EE32-14F7-A94B-9E88-931504CA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57608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94560"/>
            <a:ext cx="6629400" cy="4024125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 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Left, Right Navigation Buttons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 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DF014-B520-E442-B7DE-31783858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312"/>
            <a:ext cx="4587240" cy="48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5959D-0A4E-8443-9E12-86CD1694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35" y="2057401"/>
            <a:ext cx="6003925" cy="32356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A1636-70AA-624F-8C04-163279EB31D3}"/>
              </a:ext>
            </a:extLst>
          </p:cNvPr>
          <p:cNvSpPr txBox="1"/>
          <p:nvPr/>
        </p:nvSpPr>
        <p:spPr>
          <a:xfrm>
            <a:off x="8427720" y="3368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A0E3C-C8C1-6E4F-A510-33FFFC831258}"/>
              </a:ext>
            </a:extLst>
          </p:cNvPr>
          <p:cNvSpPr txBox="1"/>
          <p:nvPr/>
        </p:nvSpPr>
        <p:spPr>
          <a:xfrm>
            <a:off x="6744625" y="2404498"/>
            <a:ext cx="355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dung stack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controllers</a:t>
            </a:r>
          </a:p>
        </p:txBody>
      </p:sp>
    </p:spTree>
    <p:extLst>
      <p:ext uri="{BB962C8B-B14F-4D97-AF65-F5344CB8AC3E}">
        <p14:creationId xmlns:p14="http://schemas.microsoft.com/office/powerpoint/2010/main" val="357001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3C9-F086-414D-A25B-947E4D6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438-8E3C-0944-B4E3-1B7A005A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self.</a:t>
            </a:r>
            <a:r>
              <a:rPr lang="en-US" dirty="0" err="1"/>
              <a:t>navigationController</a:t>
            </a:r>
            <a:r>
              <a:rPr lang="en-US" dirty="0"/>
              <a:t>?.</a:t>
            </a:r>
            <a:r>
              <a:rPr lang="en-US" dirty="0" err="1"/>
              <a:t>pushViewController</a:t>
            </a:r>
            <a:r>
              <a:rPr lang="en-US" dirty="0"/>
              <a:t>(</a:t>
            </a:r>
            <a:r>
              <a:rPr lang="en-US" dirty="0" err="1"/>
              <a:t>vc</a:t>
            </a:r>
            <a:r>
              <a:rPr lang="en-US" dirty="0"/>
              <a:t>, animated: true) //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screen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self.</a:t>
            </a:r>
            <a:r>
              <a:rPr lang="en-US" dirty="0" err="1"/>
              <a:t>navigationController</a:t>
            </a:r>
            <a:r>
              <a:rPr lang="en-US" dirty="0"/>
              <a:t>?.</a:t>
            </a:r>
            <a:r>
              <a:rPr lang="en-US" dirty="0" err="1"/>
              <a:t>popViewController</a:t>
            </a:r>
            <a:r>
              <a:rPr lang="en-US" dirty="0"/>
              <a:t>(animated: true)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self.</a:t>
            </a:r>
            <a:r>
              <a:rPr lang="en-US" dirty="0" err="1"/>
              <a:t>navigationController</a:t>
            </a:r>
            <a:r>
              <a:rPr lang="en-US" dirty="0"/>
              <a:t>?.</a:t>
            </a:r>
            <a:r>
              <a:rPr lang="en-US" dirty="0" err="1"/>
              <a:t>popToRootViewController</a:t>
            </a:r>
            <a:r>
              <a:rPr lang="en-US" dirty="0"/>
              <a:t>(animated: true)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3C9-F086-414D-A25B-947E4D6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438-8E3C-0944-B4E3-1B7A005A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popToViewController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root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navigationController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viewControllers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52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339</TotalTime>
  <Words>175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NavigationController</vt:lpstr>
      <vt:lpstr>Các thành phần</vt:lpstr>
      <vt:lpstr>Các thành phần</vt:lpstr>
      <vt:lpstr>Các thành phần</vt:lpstr>
      <vt:lpstr>Các thành phần</vt:lpstr>
      <vt:lpstr>Các thành phần</vt:lpstr>
      <vt:lpstr>Cách quản lý</vt:lpstr>
      <vt:lpstr>Hàm xử lý</vt:lpstr>
      <vt:lpstr>Bài tập</vt:lpstr>
      <vt:lpstr>Chỉnh sửa các thuộc tính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 pattern</dc:title>
  <dc:creator>Microsoft Office User</dc:creator>
  <cp:lastModifiedBy>Microsoft Office User</cp:lastModifiedBy>
  <cp:revision>14</cp:revision>
  <dcterms:created xsi:type="dcterms:W3CDTF">2020-01-09T03:36:36Z</dcterms:created>
  <dcterms:modified xsi:type="dcterms:W3CDTF">2020-01-13T02:31:12Z</dcterms:modified>
</cp:coreProperties>
</file>