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9"/>
    <p:restoredTop sz="94632"/>
  </p:normalViewPr>
  <p:slideViewPr>
    <p:cSldViewPr snapToGrid="0" snapToObjects="1">
      <p:cViewPr varScale="1">
        <p:scale>
          <a:sx n="94" d="100"/>
          <a:sy n="94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FFB1-D276-6A4C-890C-EC07ED619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UITableview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F11C-4CAD-E94A-B54B-D3EE5319B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Techmaster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7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711" y="2314223"/>
            <a:ext cx="10501489" cy="39044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UITableViewDataSource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sections, cells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E8A20-F6D4-964C-B6FB-84B9F8F7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56" y="3849645"/>
            <a:ext cx="7565765" cy="262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711" y="2314223"/>
            <a:ext cx="10501489" cy="39044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UITableViewDataSource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sections, cell</a:t>
            </a: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cell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51F02-AA89-AE4C-AE9E-49E2B646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87" y="3895996"/>
            <a:ext cx="8487912" cy="28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3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711" y="2314223"/>
            <a:ext cx="10501489" cy="39044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UITableViewDataSource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sections, cell</a:t>
            </a: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cell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title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section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CF056-1E48-A146-91B8-BDB03A4B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15" y="4556477"/>
            <a:ext cx="9791574" cy="139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3 cells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lieu.</a:t>
            </a:r>
          </a:p>
        </p:txBody>
      </p:sp>
    </p:spTree>
    <p:extLst>
      <p:ext uri="{BB962C8B-B14F-4D97-AF65-F5344CB8AC3E}">
        <p14:creationId xmlns:p14="http://schemas.microsoft.com/office/powerpoint/2010/main" val="52592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scroll.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view.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635E9-9447-C84C-A446-608E46BD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99" y="2057401"/>
            <a:ext cx="2159964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8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6E5703-64D7-0941-B8A6-ABFA0503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407" y="2194560"/>
            <a:ext cx="2623185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6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BA0FF-34C1-C045-95A1-88B30168F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911" y="2194559"/>
            <a:ext cx="2635413" cy="46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SectionIndex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B7481-DC9D-F246-9A9E-DD45E3DB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128" y="2057401"/>
            <a:ext cx="2817743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1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DEF7E-887B-2D4C-8002-4F8A24F8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541" y="2190709"/>
            <a:ext cx="5386917" cy="39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4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identifier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CBF7C-65B1-A749-A9E0-5B75543AE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57" y="2194560"/>
            <a:ext cx="6282486" cy="41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6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view controller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7E46D-9CC6-C241-942A-72444BF0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45" y="3127121"/>
            <a:ext cx="9092136" cy="278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3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711" y="2314223"/>
            <a:ext cx="10501489" cy="3904462"/>
          </a:xfrm>
        </p:spPr>
        <p:txBody>
          <a:bodyPr/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UITableViewDelegate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select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cells.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9D8B4-A1A9-684F-A9AF-8A85BB9D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21" y="3247876"/>
            <a:ext cx="9101668" cy="344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019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210</TotalTime>
  <Words>157</Words>
  <Application>Microsoft Macintosh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UITableview</vt:lpstr>
      <vt:lpstr>Khi nào sử dụng</vt:lpstr>
      <vt:lpstr>Các thành phần</vt:lpstr>
      <vt:lpstr>Các thành phần</vt:lpstr>
      <vt:lpstr>Các thành phần</vt:lpstr>
      <vt:lpstr>Áp dụng</vt:lpstr>
      <vt:lpstr>Áp dụng</vt:lpstr>
      <vt:lpstr>Áp dụng</vt:lpstr>
      <vt:lpstr>Áp dụng</vt:lpstr>
      <vt:lpstr>Áp dụng</vt:lpstr>
      <vt:lpstr>Áp dụng</vt:lpstr>
      <vt:lpstr>Áp dụng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UITabbarcontroller</dc:title>
  <dc:creator>Microsoft Office User</dc:creator>
  <cp:lastModifiedBy>Microsoft Office User</cp:lastModifiedBy>
  <cp:revision>14</cp:revision>
  <dcterms:created xsi:type="dcterms:W3CDTF">2020-01-13T10:39:51Z</dcterms:created>
  <dcterms:modified xsi:type="dcterms:W3CDTF">2020-01-16T14:31:08Z</dcterms:modified>
</cp:coreProperties>
</file>