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5" r:id="rId14"/>
    <p:sldId id="268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B6C7-CE39-D247-8732-EF4E97F35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Autolayout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F1B89-D610-664C-A315-B352905AA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Techmaster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890-D6F9-B64D-81BE-945E99DA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D7A4D-177E-CB43-A733-8A0F9E76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65" y="2194560"/>
            <a:ext cx="1748670" cy="45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CỨNG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753D4-9CEF-A846-AAC4-BB30E2B2F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845" y="2057401"/>
            <a:ext cx="5642310" cy="4434082"/>
          </a:xfrm>
        </p:spPr>
      </p:pic>
    </p:spTree>
    <p:extLst>
      <p:ext uri="{BB962C8B-B14F-4D97-AF65-F5344CB8AC3E}">
        <p14:creationId xmlns:p14="http://schemas.microsoft.com/office/powerpoint/2010/main" val="119066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CỨNG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FCB8-8FB7-2E48-B4F1-FA6BC13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iphone</a:t>
            </a:r>
            <a:r>
              <a:rPr lang="en-US" dirty="0"/>
              <a:t>.</a:t>
            </a:r>
          </a:p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iphone</a:t>
            </a:r>
            <a:r>
              <a:rPr lang="en-US" dirty="0"/>
              <a:t> X.</a:t>
            </a:r>
          </a:p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16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SAFE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E3088-CA1E-8C4B-AB7B-08DD94FB1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232" y="2057401"/>
            <a:ext cx="4537535" cy="4024313"/>
          </a:xfrm>
        </p:spPr>
      </p:pic>
    </p:spTree>
    <p:extLst>
      <p:ext uri="{BB962C8B-B14F-4D97-AF65-F5344CB8AC3E}">
        <p14:creationId xmlns:p14="http://schemas.microsoft.com/office/powerpoint/2010/main" val="105977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FCB8-8FB7-2E48-B4F1-FA6BC13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 Ratio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E2781-77E4-2840-A5A4-CA9C73F2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69" y="2194560"/>
            <a:ext cx="3754261" cy="44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FCB8-8FB7-2E48-B4F1-FA6BC13C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884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Priority: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3828E-D8B2-DA48-A670-12A0CA8E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3429000"/>
            <a:ext cx="4927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5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FCB8-8FB7-2E48-B4F1-FA6BC13C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884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dẻo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=, &gt;=, &lt;=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9D2D7-7BB9-274D-8F69-639F2B00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3429000"/>
            <a:ext cx="5003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FCB8-8FB7-2E48-B4F1-FA6BC13C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884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layout</a:t>
            </a:r>
          </a:p>
          <a:p>
            <a:r>
              <a:rPr lang="en-US" dirty="0" err="1"/>
              <a:t>self.constraints.filter</a:t>
            </a:r>
            <a:r>
              <a:rPr lang="en-US" dirty="0"/>
              <a:t> { $0.identifier == </a:t>
            </a:r>
            <a:r>
              <a:rPr lang="en-US"/>
              <a:t>yourIdentifier </a:t>
            </a:r>
            <a:r>
              <a:rPr lang="en-US" dirty="0"/>
              <a:t>}.first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2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890-D6F9-B64D-81BE-945E99DA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8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890-D6F9-B64D-81BE-945E99DA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890-D6F9-B64D-81BE-945E99DA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status bar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987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890-D6F9-B64D-81BE-945E99DA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9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BÍ KÍP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890-D6F9-B64D-81BE-945E99DA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autolayout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X, 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Width, Height</a:t>
            </a:r>
          </a:p>
        </p:txBody>
      </p:sp>
    </p:spTree>
    <p:extLst>
      <p:ext uri="{BB962C8B-B14F-4D97-AF65-F5344CB8AC3E}">
        <p14:creationId xmlns:p14="http://schemas.microsoft.com/office/powerpoint/2010/main" val="273803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890-D6F9-B64D-81BE-945E99DA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DF0BC-ED30-DE4D-A8F3-56C7F156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899" y="3289218"/>
            <a:ext cx="4394201" cy="29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890-D6F9-B64D-81BE-945E99DA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A8BE6-0AE1-3744-8A64-291D3C5C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92" y="3018816"/>
            <a:ext cx="2948015" cy="30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45D-C5D5-0A4F-B37B-39B9C33F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3890-D6F9-B64D-81BE-945E99DA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ED8DD-8E53-9B46-A828-AAACA247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124" y="3133472"/>
            <a:ext cx="3625752" cy="29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22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57</TotalTime>
  <Words>236</Words>
  <Application>Microsoft Macintosh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Vapor Trail</vt:lpstr>
      <vt:lpstr>Autolayout</vt:lpstr>
      <vt:lpstr>PowerPoint Presentation</vt:lpstr>
      <vt:lpstr>Định nghĩa </vt:lpstr>
      <vt:lpstr>Các yếu Tố ảnh hưởng</vt:lpstr>
      <vt:lpstr>Các yếu Tố ảnh hưởng</vt:lpstr>
      <vt:lpstr>BÍ KÍP</vt:lpstr>
      <vt:lpstr>Tìm hiểu chung</vt:lpstr>
      <vt:lpstr>Tìm hiểu chung</vt:lpstr>
      <vt:lpstr>Tìm hiểu chung</vt:lpstr>
      <vt:lpstr>Tìm hiểu chung</vt:lpstr>
      <vt:lpstr>LAYOUT CỨNG</vt:lpstr>
      <vt:lpstr>LAYOUT CỨNG</vt:lpstr>
      <vt:lpstr>SAFE AREA</vt:lpstr>
      <vt:lpstr>LAYOUT Mềm</vt:lpstr>
      <vt:lpstr>LAYOUT Mềm</vt:lpstr>
      <vt:lpstr>LAYOUT Mềm</vt:lpstr>
      <vt:lpstr>LAYOUT Mềm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Autolayout</dc:title>
  <dc:creator>Microsoft Office User</dc:creator>
  <cp:lastModifiedBy>Microsoft Office User</cp:lastModifiedBy>
  <cp:revision>7</cp:revision>
  <dcterms:created xsi:type="dcterms:W3CDTF">2020-01-06T03:09:45Z</dcterms:created>
  <dcterms:modified xsi:type="dcterms:W3CDTF">2020-01-06T04:07:39Z</dcterms:modified>
</cp:coreProperties>
</file>