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5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61"/>
    <p:restoredTop sz="94632"/>
  </p:normalViewPr>
  <p:slideViewPr>
    <p:cSldViewPr snapToGrid="0" snapToObjects="1">
      <p:cViewPr varScale="1">
        <p:scale>
          <a:sx n="113" d="100"/>
          <a:sy n="113" d="100"/>
        </p:scale>
        <p:origin x="4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FFFB1-D276-6A4C-890C-EC07ED619E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UITableview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45F11C-4CAD-E94A-B54B-D3EE5319B5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err="1"/>
              <a:t>Techmaster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672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A0589-EFCA-BA46-97FB-5A82D4BB8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Áp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5D758-A5AA-B748-AE53-839642A39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4711" y="2314223"/>
            <a:ext cx="10501489" cy="39044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UITableViewDataSource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lvl="1">
              <a:lnSpc>
                <a:spcPct val="150000"/>
              </a:lnSpc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Quyết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sections, cell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0E8A20-F6D4-964C-B6FB-84B9F8F7E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756" y="3849645"/>
            <a:ext cx="7565765" cy="262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24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A0589-EFCA-BA46-97FB-5A82D4BB8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Áp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5D758-A5AA-B748-AE53-839642A39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4711" y="2314223"/>
            <a:ext cx="10501489" cy="39044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UITableViewDataSource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lvl="1">
              <a:lnSpc>
                <a:spcPct val="150000"/>
              </a:lnSpc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Quyết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sections, cell</a:t>
            </a:r>
          </a:p>
          <a:p>
            <a:pPr lvl="1">
              <a:lnSpc>
                <a:spcPct val="150000"/>
              </a:lnSpc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Quyết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cell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451F02-AA89-AE4C-AE9E-49E2B646F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387" y="3895996"/>
            <a:ext cx="8487912" cy="286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131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A0589-EFCA-BA46-97FB-5A82D4BB8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Áp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5D758-A5AA-B748-AE53-839642A39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4711" y="2314223"/>
            <a:ext cx="10501489" cy="39044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UITableViewDataSource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lvl="1">
              <a:lnSpc>
                <a:spcPct val="150000"/>
              </a:lnSpc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Quyết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sections, cell</a:t>
            </a:r>
          </a:p>
          <a:p>
            <a:pPr lvl="1">
              <a:lnSpc>
                <a:spcPct val="150000"/>
              </a:lnSpc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Quyết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cell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Quyết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title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section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ACF056-1E48-A146-91B8-BDB03A4B4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715" y="4556477"/>
            <a:ext cx="9791574" cy="139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372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A0589-EFCA-BA46-97FB-5A82D4BB8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5D758-A5AA-B748-AE53-839642A39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ra 3 cells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ở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facebook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app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Layout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lieu.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929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A0589-EFCA-BA46-97FB-5A82D4BB8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5D758-A5AA-B748-AE53-839642A39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muốn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scroll.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view.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6635E9-9447-C84C-A446-608E46BD9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8199" y="2057401"/>
            <a:ext cx="2159964" cy="466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381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A0589-EFCA-BA46-97FB-5A82D4BB8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5D758-A5AA-B748-AE53-839642A39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Row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6E5703-64D7-0941-B8A6-ABFA05033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407" y="2194560"/>
            <a:ext cx="2623185" cy="466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763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A0589-EFCA-BA46-97FB-5A82D4BB8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5D758-A5AA-B748-AE53-839642A39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Row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FBA0FF-34C1-C045-95A1-88B30168F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911" y="2194559"/>
            <a:ext cx="2635413" cy="466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28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A0589-EFCA-BA46-97FB-5A82D4BB8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5D758-A5AA-B748-AE53-839642A39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Row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Section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SectionIndex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6B7481-DC9D-F246-9A9E-DD45E3DB9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128" y="2057401"/>
            <a:ext cx="2817743" cy="480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519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A0589-EFCA-BA46-97FB-5A82D4BB8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Áp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4DEF7E-887B-2D4C-8002-4F8A24F84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541" y="2190709"/>
            <a:ext cx="5386917" cy="390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343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A0589-EFCA-BA46-97FB-5A82D4BB8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Áp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5D758-A5AA-B748-AE53-839642A39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identifier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Layout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FCBF7C-65B1-A749-A9E0-5B75543AE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657" y="2194560"/>
            <a:ext cx="6282486" cy="418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665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A0589-EFCA-BA46-97FB-5A82D4BB8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Áp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5D758-A5AA-B748-AE53-839642A39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đoạn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ở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view controller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D7E46D-9CC6-C241-942A-72444BF0A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145" y="3127121"/>
            <a:ext cx="9092136" cy="278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535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A0589-EFCA-BA46-97FB-5A82D4BB8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Áp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5D758-A5AA-B748-AE53-839642A39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4711" y="2314223"/>
            <a:ext cx="10501489" cy="3904462"/>
          </a:xfrm>
        </p:spPr>
        <p:txBody>
          <a:bodyPr/>
          <a:lstStyle/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UITableViewDelegate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Chỉnh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select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cells. 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89D8B4-A1A9-684F-A9AF-8A85BB9D5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821" y="3247876"/>
            <a:ext cx="9101668" cy="344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40198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136</TotalTime>
  <Words>156</Words>
  <Application>Microsoft Macintosh PowerPoint</Application>
  <PresentationFormat>Widescreen</PresentationFormat>
  <Paragraphs>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Vapor Trail</vt:lpstr>
      <vt:lpstr>UITableview</vt:lpstr>
      <vt:lpstr>Khi nào sử dụng</vt:lpstr>
      <vt:lpstr>Các thành phần</vt:lpstr>
      <vt:lpstr>Các thành phần</vt:lpstr>
      <vt:lpstr>Các thành phần</vt:lpstr>
      <vt:lpstr>Áp dụng</vt:lpstr>
      <vt:lpstr>Áp dụng</vt:lpstr>
      <vt:lpstr>Áp dụng</vt:lpstr>
      <vt:lpstr>Áp dụng</vt:lpstr>
      <vt:lpstr>Áp dụng</vt:lpstr>
      <vt:lpstr>Áp dụng</vt:lpstr>
      <vt:lpstr>Áp dụng</vt:lpstr>
      <vt:lpstr>Bài tập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UITabbarcontroller</dc:title>
  <dc:creator>Microsoft Office User</dc:creator>
  <cp:lastModifiedBy>Microsoft Office User</cp:lastModifiedBy>
  <cp:revision>12</cp:revision>
  <dcterms:created xsi:type="dcterms:W3CDTF">2020-01-13T10:39:51Z</dcterms:created>
  <dcterms:modified xsi:type="dcterms:W3CDTF">2020-01-16T11:06:01Z</dcterms:modified>
</cp:coreProperties>
</file>