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9"/>
    <p:restoredTop sz="94632"/>
  </p:normalViewPr>
  <p:slideViewPr>
    <p:cSldViewPr snapToGrid="0" snapToObjects="1">
      <p:cViewPr varScale="1">
        <p:scale>
          <a:sx n="94" d="100"/>
          <a:sy n="94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FFB1-D276-6A4C-890C-EC07ED619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UITabbarcontroller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5F11C-4CAD-E94A-B54B-D3EE5319B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Techmaster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7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UITabbarcontroller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view controllers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view controllers(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CEF9C-2B97-B841-B7FA-B258B0FFF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645" y="1801749"/>
            <a:ext cx="5426738" cy="48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5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UITabbarcontroller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view controllers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view controllers(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Tabbar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view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icons.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C36FFE-4F44-2840-AE25-089A48506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764" y="2444811"/>
            <a:ext cx="2130028" cy="377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2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Tabbar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5D4B9-7048-3446-9C40-A8652F8F9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806891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(delegate)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tabBarController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(_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tabBarController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UITabBarController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didSelect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viewController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UIViewController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select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tabbar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items</a:t>
            </a:r>
          </a:p>
          <a:p>
            <a:pPr>
              <a:buFont typeface="Symbol" pitchFamily="2" charset="2"/>
              <a:buChar char="Þ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tabBarController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(_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tabBarController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UITabBarController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shouldSelect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viewController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UIViewController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-&gt; Bool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enable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disable select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tabbar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items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04574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109</TotalTime>
  <Words>116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Symbol</vt:lpstr>
      <vt:lpstr>Vapor Trail</vt:lpstr>
      <vt:lpstr>UITabbarcontroller</vt:lpstr>
      <vt:lpstr>UITabbarcontroller</vt:lpstr>
      <vt:lpstr>UITabbarcontroller</vt:lpstr>
      <vt:lpstr>Tabbar items</vt:lpstr>
      <vt:lpstr>Các phương thức(delegate)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UITabbarcontroller</dc:title>
  <dc:creator>Microsoft Office User</dc:creator>
  <cp:lastModifiedBy>Microsoft Office User</cp:lastModifiedBy>
  <cp:revision>6</cp:revision>
  <dcterms:created xsi:type="dcterms:W3CDTF">2020-01-13T10:39:51Z</dcterms:created>
  <dcterms:modified xsi:type="dcterms:W3CDTF">2020-01-13T12:28:58Z</dcterms:modified>
</cp:coreProperties>
</file>