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/>
    <p:restoredTop sz="94632"/>
  </p:normalViewPr>
  <p:slideViewPr>
    <p:cSldViewPr snapToGrid="0" snapToObjects="1">
      <p:cViewPr varScale="1">
        <p:scale>
          <a:sx n="131" d="100"/>
          <a:sy n="131" d="100"/>
        </p:scale>
        <p:origin x="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FFB1-D276-6A4C-890C-EC07ED619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5F11C-4CAD-E94A-B54B-D3EE5319B5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/>
              <a:t>Techmaster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7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0589-EFCA-BA46-97FB-5A82D4BB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D758-A5AA-B748-AE53-839642A3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controller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xoát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Controller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View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765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0589-EFCA-BA46-97FB-5A82D4BB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7C763E-50E8-5148-8126-043F75719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2057401"/>
            <a:ext cx="88900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1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0589-EFCA-BA46-97FB-5A82D4BB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D758-A5AA-B748-AE53-839642A3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Model: </a:t>
            </a:r>
          </a:p>
          <a:p>
            <a:pPr lvl="2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Chịu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	</a:t>
            </a:r>
          </a:p>
          <a:p>
            <a:pPr lvl="2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BA232D-B076-A545-ABF0-2441DF34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239" y="4211647"/>
            <a:ext cx="5266449" cy="214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0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0589-EFCA-BA46-97FB-5A82D4BB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D758-A5AA-B748-AE53-839642A3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View: </a:t>
            </a:r>
          </a:p>
          <a:p>
            <a:pPr lvl="2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BA232D-B076-A545-ABF0-2441DF34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239" y="4211647"/>
            <a:ext cx="5266449" cy="214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53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0589-EFCA-BA46-97FB-5A82D4BB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D758-A5AA-B748-AE53-839642A3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Controller: </a:t>
            </a:r>
          </a:p>
          <a:p>
            <a:pPr lvl="2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view.</a:t>
            </a:r>
          </a:p>
          <a:p>
            <a:pPr lvl="2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BA232D-B076-A545-ABF0-2441DF34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239" y="4211647"/>
            <a:ext cx="5266449" cy="214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78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0589-EFCA-BA46-97FB-5A82D4BB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D758-A5AA-B748-AE53-839642A3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hãy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Tivi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859710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123</TotalTime>
  <Words>186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MVC</vt:lpstr>
      <vt:lpstr>MVC</vt:lpstr>
      <vt:lpstr>Các thành phần</vt:lpstr>
      <vt:lpstr>Các thành phần</vt:lpstr>
      <vt:lpstr>Các thành phần</vt:lpstr>
      <vt:lpstr>Các thành phần</vt:lpstr>
      <vt:lpstr>Ví dụ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UITabbarcontroller</dc:title>
  <dc:creator>Microsoft Office User</dc:creator>
  <cp:lastModifiedBy>Microsoft Office User</cp:lastModifiedBy>
  <cp:revision>9</cp:revision>
  <dcterms:created xsi:type="dcterms:W3CDTF">2020-01-13T10:39:51Z</dcterms:created>
  <dcterms:modified xsi:type="dcterms:W3CDTF">2020-02-29T18:26:09Z</dcterms:modified>
</cp:coreProperties>
</file>