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beobeotu/Techmaster_RestAP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beobeotu/Techmaster_RestAPI" TargetMode="External"/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00BF-5B56-734D-BA4F-225012F8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 anchor="ctr"/>
          <a:lstStyle/>
          <a:p>
            <a:pPr algn="ctr"/>
            <a:r>
              <a:rPr lang="en-US" dirty="0"/>
              <a:t>Rest 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43E01-0E05-6C4B-8401-B53696CC477E}"/>
              </a:ext>
            </a:extLst>
          </p:cNvPr>
          <p:cNvSpPr txBox="1">
            <a:spLocks/>
          </p:cNvSpPr>
          <p:nvPr/>
        </p:nvSpPr>
        <p:spPr>
          <a:xfrm>
            <a:off x="2621972" y="3829397"/>
            <a:ext cx="6948056" cy="77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Github: https://github.com/tubeobeotu/Techmaster_RestAPI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337F-F411-9C41-B750-AD58138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D106-B6F2-8344-91A3-FC7D0A3B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API(Application Programing Interface):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Rest(Representational State Transfer):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GET(Select), POST(Create), PUT(Update), DELETE(Delete)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CRUD(Create, Read, Update, Delete)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D589-C8D0-EF42-AFA4-3DC8CC8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45797-6DDC-5D44-A5F0-E998B202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2062388"/>
            <a:ext cx="7000894" cy="47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9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C0E6-5670-0849-9A15-7BBC38BC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CEE0-6214-DA42-935F-DC0AFFA2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postman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>
                <a:hlinkClick r:id="rId2"/>
              </a:rPr>
              <a:t>http://dummy.restapiexample.com/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Sample: </a:t>
            </a:r>
            <a:r>
              <a:rPr lang="en-US" dirty="0">
                <a:hlinkClick r:id="rId3"/>
              </a:rPr>
              <a:t>https://github.com/tubeobeotu/Techmaster_RestAPI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URLSession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JSONSerialization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Alamofire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Swifty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code.</a:t>
            </a:r>
          </a:p>
        </p:txBody>
      </p:sp>
    </p:spTree>
    <p:extLst>
      <p:ext uri="{BB962C8B-B14F-4D97-AF65-F5344CB8AC3E}">
        <p14:creationId xmlns:p14="http://schemas.microsoft.com/office/powerpoint/2010/main" val="201688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337F-F411-9C41-B750-AD58138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D106-B6F2-8344-91A3-FC7D0A3B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request:</a:t>
            </a:r>
          </a:p>
          <a:p>
            <a:pPr marL="0" indent="0">
              <a:buNone/>
            </a:pPr>
            <a:r>
              <a:rPr lang="en-US" sz="1400" dirty="0"/>
              <a:t>	 let </a:t>
            </a:r>
            <a:r>
              <a:rPr lang="en-US" sz="1400" dirty="0" err="1"/>
              <a:t>urlString</a:t>
            </a:r>
            <a:r>
              <a:rPr lang="en-US" sz="1400" dirty="0"/>
              <a:t>= String(format: "http://</a:t>
            </a:r>
            <a:r>
              <a:rPr lang="en-US" sz="1400" dirty="0" err="1"/>
              <a:t>dummy.restapiexample.com</a:t>
            </a:r>
            <a:r>
              <a:rPr lang="en-US" sz="1400" dirty="0"/>
              <a:t>/</a:t>
            </a:r>
            <a:r>
              <a:rPr lang="en-US" sz="1400" dirty="0" err="1"/>
              <a:t>api</a:t>
            </a:r>
            <a:r>
              <a:rPr lang="en-US" sz="1400" dirty="0"/>
              <a:t>/v1/employees")</a:t>
            </a:r>
          </a:p>
          <a:p>
            <a:pPr marL="0" indent="0">
              <a:buNone/>
            </a:pPr>
            <a:r>
              <a:rPr lang="en-US" sz="1400" dirty="0"/>
              <a:t>        	guard let </a:t>
            </a:r>
            <a:r>
              <a:rPr lang="en-US" sz="1400" dirty="0" err="1"/>
              <a:t>serviceUrl</a:t>
            </a:r>
            <a:r>
              <a:rPr lang="en-US" sz="1400" dirty="0"/>
              <a:t> = URL(string: </a:t>
            </a:r>
            <a:r>
              <a:rPr lang="en-US" sz="1400" dirty="0" err="1"/>
              <a:t>urlString</a:t>
            </a:r>
            <a:r>
              <a:rPr lang="en-US" sz="1400" dirty="0"/>
              <a:t>) else { return 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500" dirty="0"/>
              <a:t>	let request = </a:t>
            </a:r>
            <a:r>
              <a:rPr lang="en-US" sz="1500" dirty="0" err="1"/>
              <a:t>URLRequest</a:t>
            </a:r>
            <a:r>
              <a:rPr lang="en-US" sz="1500" dirty="0"/>
              <a:t>(</a:t>
            </a:r>
            <a:r>
              <a:rPr lang="en-US" sz="1500" dirty="0" err="1"/>
              <a:t>url</a:t>
            </a:r>
            <a:r>
              <a:rPr lang="en-US" sz="1500" dirty="0"/>
              <a:t>: </a:t>
            </a:r>
            <a:r>
              <a:rPr lang="en-US" sz="1500" dirty="0" err="1"/>
              <a:t>serviceUrl</a:t>
            </a:r>
            <a:r>
              <a:rPr lang="en-US" sz="1500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request:</a:t>
            </a:r>
          </a:p>
          <a:p>
            <a:pPr marL="0" indent="0">
              <a:buNone/>
            </a:pPr>
            <a:r>
              <a:rPr lang="en-US" sz="2000" dirty="0"/>
              <a:t>	let session = </a:t>
            </a:r>
            <a:r>
              <a:rPr lang="en-US" sz="2000" dirty="0" err="1"/>
              <a:t>URLSession.shared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       	</a:t>
            </a:r>
            <a:r>
              <a:rPr lang="en-US" sz="2000" dirty="0" err="1"/>
              <a:t>session.dataTask</a:t>
            </a:r>
            <a:r>
              <a:rPr lang="en-US" sz="2000" dirty="0"/>
              <a:t>(with: request) { (data, response, error) in</a:t>
            </a:r>
          </a:p>
          <a:p>
            <a:pPr marL="0" indent="0">
              <a:buNone/>
            </a:pPr>
            <a:r>
              <a:rPr lang="en-US" sz="2000" dirty="0"/>
              <a:t>           		 print(data?.</a:t>
            </a:r>
            <a:r>
              <a:rPr lang="en-US" sz="2000" dirty="0" err="1"/>
              <a:t>toString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            		//update UI =&gt; callback</a:t>
            </a:r>
          </a:p>
          <a:p>
            <a:pPr marL="0" indent="0">
              <a:buNone/>
            </a:pPr>
            <a:r>
              <a:rPr lang="en-US" sz="2000" dirty="0"/>
              <a:t>        	}.resume()</a:t>
            </a:r>
          </a:p>
        </p:txBody>
      </p:sp>
    </p:spTree>
    <p:extLst>
      <p:ext uri="{BB962C8B-B14F-4D97-AF65-F5344CB8AC3E}">
        <p14:creationId xmlns:p14="http://schemas.microsoft.com/office/powerpoint/2010/main" val="19907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B2AA-F155-5242-B907-33863C9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A8A8-AB4B-4A4B-973D-883EC8E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method(GET, POST, PUT, DELETE)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Clean code(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type, params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2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339</TotalTime>
  <Words>342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Rest  API </vt:lpstr>
      <vt:lpstr>Giải thích</vt:lpstr>
      <vt:lpstr>Cơ chế hoạt động</vt:lpstr>
      <vt:lpstr>VÍ dụ</vt:lpstr>
      <vt:lpstr>Ví dụ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 API</dc:title>
  <dc:creator>Microsoft Office User</dc:creator>
  <cp:lastModifiedBy>Microsoft Office User</cp:lastModifiedBy>
  <cp:revision>13</cp:revision>
  <dcterms:created xsi:type="dcterms:W3CDTF">2019-11-14T01:19:15Z</dcterms:created>
  <dcterms:modified xsi:type="dcterms:W3CDTF">2020-02-10T02:51:53Z</dcterms:modified>
</cp:coreProperties>
</file>