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4632"/>
  </p:normalViewPr>
  <p:slideViewPr>
    <p:cSldViewPr snapToGrid="0" snapToObjects="1">
      <p:cViewPr varScale="1">
        <p:scale>
          <a:sx n="113" d="100"/>
          <a:sy n="11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12B0-162C-8345-84F4-E95D56A94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 err="1">
                <a:latin typeface="Arial" panose="020B0604020202020204" pitchFamily="34" charset="0"/>
                <a:cs typeface="Arial" panose="020B0604020202020204" pitchFamily="34" charset="0"/>
              </a:rPr>
              <a:t>UIScrollView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F637-4041-F849-82A8-CE58FE000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Techmaster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250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18E86-4846-E84F-B0CF-7BE87F65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2194560"/>
            <a:ext cx="5057423" cy="46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7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size: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73E7F-0B79-0144-A384-988D1F27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944" y="2194560"/>
            <a:ext cx="4763912" cy="43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Offset: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Scroll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(x, y)</a:t>
            </a:r>
          </a:p>
        </p:txBody>
      </p:sp>
      <p:pic>
        <p:nvPicPr>
          <p:cNvPr id="3" name="demoContentOffSet" descr="demoContentOffSet">
            <a:hlinkClick r:id="" action="ppaction://media"/>
            <a:extLst>
              <a:ext uri="{FF2B5EF4-FFF2-40B4-BE49-F238E27FC236}">
                <a16:creationId xmlns:a16="http://schemas.microsoft.com/office/drawing/2014/main" id="{AF6CAF25-BE6F-9744-9B22-718CA05722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40269" y="2127051"/>
            <a:ext cx="2121262" cy="47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Inset:</a:t>
            </a:r>
          </a:p>
          <a:p>
            <a:pPr lvl="1">
              <a:lnSpc>
                <a:spcPct val="15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content size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UIEdgeInsets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UIEdgeInsets.init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(top: 100, left: 100, bottom: 300, right: 100)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6666" descr="6666">
            <a:hlinkClick r:id="" action="ppaction://media"/>
            <a:extLst>
              <a:ext uri="{FF2B5EF4-FFF2-40B4-BE49-F238E27FC236}">
                <a16:creationId xmlns:a16="http://schemas.microsoft.com/office/drawing/2014/main" id="{039080E0-F874-0446-8014-CC712B769AB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8469" y="2054578"/>
            <a:ext cx="2144862" cy="48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/>
              <a:t> </a:t>
            </a:r>
            <a:r>
              <a:rPr lang="en-US" dirty="0" err="1"/>
              <a:t>UIScrollViewDelegate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scrollViewDidScroll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scrollViewWillBeginDragging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scrollViewWillEndDragging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scrollViewDidEndDragging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scrollViewWillBeginDecelerating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scrollViewDidEndDecelerating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5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AC8EE6-61F1-1A43-8E98-42C9ED77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057401"/>
            <a:ext cx="88900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1373-1B8E-0E45-BDA8-7C3B4462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size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Scroll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content size.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zoom in/out content.</a:t>
            </a:r>
          </a:p>
        </p:txBody>
      </p:sp>
    </p:spTree>
    <p:extLst>
      <p:ext uri="{BB962C8B-B14F-4D97-AF65-F5344CB8AC3E}">
        <p14:creationId xmlns:p14="http://schemas.microsoft.com/office/powerpoint/2010/main" val="7771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0C5E2E-F56B-8644-86EB-DDBBBFD7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662" y="2306814"/>
            <a:ext cx="5412676" cy="4024313"/>
          </a:xfrm>
        </p:spPr>
      </p:pic>
    </p:spTree>
    <p:extLst>
      <p:ext uri="{BB962C8B-B14F-4D97-AF65-F5344CB8AC3E}">
        <p14:creationId xmlns:p14="http://schemas.microsoft.com/office/powerpoint/2010/main" val="353860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0C5E2E-F56B-8644-86EB-DDBBBFD7E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9662" y="2306814"/>
            <a:ext cx="5412676" cy="4024313"/>
          </a:xfrm>
        </p:spPr>
      </p:pic>
    </p:spTree>
    <p:extLst>
      <p:ext uri="{BB962C8B-B14F-4D97-AF65-F5344CB8AC3E}">
        <p14:creationId xmlns:p14="http://schemas.microsoft.com/office/powerpoint/2010/main" val="408788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ncheck option: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A78AD-07DC-D442-A57E-0BF7CC2F3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044" y="2194560"/>
            <a:ext cx="6877756" cy="45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7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7FD63-4C81-AE47-97CE-03E8C1DC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40" y="2057401"/>
            <a:ext cx="706226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7A20-EBC8-DE42-AEF7-5ED042AC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91E79-EC0B-954C-8A8C-EEFDDC92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Equal width, height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super view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7187B-DA49-2946-B0B1-F24638A1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66" y="2194560"/>
            <a:ext cx="7230312" cy="47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6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283</TotalTime>
  <Words>159</Words>
  <Application>Microsoft Macintosh PowerPoint</Application>
  <PresentationFormat>Widescreen</PresentationFormat>
  <Paragraphs>37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UIScrollView</vt:lpstr>
      <vt:lpstr>Khi nào?</vt:lpstr>
      <vt:lpstr>Khi nào?</vt:lpstr>
      <vt:lpstr>Khi nào?</vt:lpstr>
      <vt:lpstr>Thiết lập trên giao diện</vt:lpstr>
      <vt:lpstr>Thiết lập trên giao diện</vt:lpstr>
      <vt:lpstr>Thiết lập trên giao diện</vt:lpstr>
      <vt:lpstr>Thiết lập trên giao diện</vt:lpstr>
      <vt:lpstr>Thiết lập trên giao diện</vt:lpstr>
      <vt:lpstr>Thiết lập trên giao diện</vt:lpstr>
      <vt:lpstr>Các thuộc tính</vt:lpstr>
      <vt:lpstr>Các thuộc tính</vt:lpstr>
      <vt:lpstr>Các thuộc tính</vt:lpstr>
      <vt:lpstr>Tìm hiểu UIScrollViewDelegate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 pattern</dc:title>
  <dc:creator>Microsoft Office User</dc:creator>
  <cp:lastModifiedBy>Microsoft Office User</cp:lastModifiedBy>
  <cp:revision>21</cp:revision>
  <dcterms:created xsi:type="dcterms:W3CDTF">2020-01-09T03:36:36Z</dcterms:created>
  <dcterms:modified xsi:type="dcterms:W3CDTF">2020-01-16T07:34:13Z</dcterms:modified>
</cp:coreProperties>
</file>