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FB1-D276-6A4C-890C-EC07ED6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REALM MOBILE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11C-4CAD-E94A-B54B-D3EE5319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lieu real time.</a:t>
            </a:r>
          </a:p>
        </p:txBody>
      </p:sp>
    </p:spTree>
    <p:extLst>
      <p:ext uri="{BB962C8B-B14F-4D97-AF65-F5344CB8AC3E}">
        <p14:creationId xmlns:p14="http://schemas.microsoft.com/office/powerpoint/2010/main" val="39176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7BDE4-1347-D146-AF4A-609FB377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94560"/>
            <a:ext cx="10477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SQL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Memory-mapped files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 core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B+ trees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25E99-C1B7-9D42-B4E3-1D6C0503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17" y="2194560"/>
            <a:ext cx="6576483" cy="432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71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marL="914400" lvl="2" indent="0"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addMovie</a:t>
            </a:r>
            <a:r>
              <a:rPr lang="en-US" dirty="0"/>
              <a:t>() {</a:t>
            </a:r>
          </a:p>
          <a:p>
            <a:pPr marL="914400" lvl="2" indent="0">
              <a:buNone/>
            </a:pPr>
            <a:r>
              <a:rPr lang="en-US" dirty="0"/>
              <a:t>        let movie = Movie()</a:t>
            </a:r>
          </a:p>
          <a:p>
            <a:pPr marL="914400" lvl="2" indent="0">
              <a:buNone/>
            </a:pPr>
            <a:r>
              <a:rPr lang="en-US" dirty="0"/>
              <a:t>        </a:t>
            </a:r>
            <a:r>
              <a:rPr lang="en-US" dirty="0" err="1"/>
              <a:t>movie.name</a:t>
            </a:r>
            <a:r>
              <a:rPr lang="en-US" dirty="0"/>
              <a:t> = "</a:t>
            </a:r>
            <a:r>
              <a:rPr lang="en-US" dirty="0" err="1"/>
              <a:t>Gái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chiêu</a:t>
            </a:r>
            <a:r>
              <a:rPr lang="en-US" dirty="0"/>
              <a:t>"</a:t>
            </a:r>
          </a:p>
          <a:p>
            <a:pPr marL="914400" lvl="2" indent="0">
              <a:buNone/>
            </a:pPr>
            <a:r>
              <a:rPr lang="en-US" dirty="0"/>
              <a:t>        </a:t>
            </a:r>
            <a:r>
              <a:rPr lang="en-US" dirty="0" err="1"/>
              <a:t>movie.id</a:t>
            </a:r>
            <a:r>
              <a:rPr lang="en-US" dirty="0"/>
              <a:t> = 0</a:t>
            </a:r>
          </a:p>
          <a:p>
            <a:pPr marL="914400" lvl="2" indent="0">
              <a:buNone/>
            </a:pPr>
            <a:r>
              <a:rPr lang="en-US" dirty="0"/>
              <a:t>        </a:t>
            </a:r>
            <a:r>
              <a:rPr lang="en-US" dirty="0" err="1"/>
              <a:t>DBManager.sharedInstance.addModel</a:t>
            </a:r>
            <a:r>
              <a:rPr lang="en-US" dirty="0"/>
              <a:t>(model: </a:t>
            </a:r>
            <a:r>
              <a:rPr lang="en-US" dirty="0" err="1"/>
              <a:t>movie.toModel</a:t>
            </a:r>
            <a:r>
              <a:rPr lang="en-US" dirty="0"/>
              <a:t>())</a:t>
            </a:r>
          </a:p>
          <a:p>
            <a:pPr marL="914400" lvl="2" indent="0">
              <a:buNone/>
            </a:pPr>
            <a:r>
              <a:rPr lang="en-US" dirty="0"/>
              <a:t>        </a:t>
            </a:r>
            <a:r>
              <a:rPr lang="en-US" dirty="0" err="1"/>
              <a:t>getMovie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    }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7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marL="914400" lvl="2" indent="0">
              <a:buNone/>
            </a:pP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getMovie</a:t>
            </a:r>
            <a:r>
              <a:rPr lang="en-US" dirty="0"/>
              <a:t>() {</a:t>
            </a:r>
          </a:p>
          <a:p>
            <a:pPr marL="914400" lvl="2" indent="0">
              <a:buNone/>
            </a:pPr>
            <a:r>
              <a:rPr lang="en-US" dirty="0"/>
              <a:t>        let predicate = </a:t>
            </a:r>
            <a:r>
              <a:rPr lang="en-US" dirty="0" err="1"/>
              <a:t>NSPredicate</a:t>
            </a:r>
            <a:r>
              <a:rPr lang="en-US" dirty="0"/>
              <a:t>(format: "id = %d", 0)</a:t>
            </a:r>
          </a:p>
          <a:p>
            <a:pPr marL="914400" lvl="2" indent="0">
              <a:buNone/>
            </a:pPr>
            <a:r>
              <a:rPr lang="en-US" dirty="0"/>
              <a:t>        let sorted = </a:t>
            </a:r>
            <a:r>
              <a:rPr lang="en-US" dirty="0" err="1"/>
              <a:t>Sorted.init</a:t>
            </a:r>
            <a:r>
              <a:rPr lang="en-US" dirty="0"/>
              <a:t>(key: "name", ascending: true)</a:t>
            </a:r>
          </a:p>
          <a:p>
            <a:pPr marL="914400" lvl="2" indent="0">
              <a:buNone/>
            </a:pPr>
            <a:r>
              <a:rPr lang="en-US" dirty="0"/>
              <a:t>        </a:t>
            </a:r>
            <a:r>
              <a:rPr lang="en-US" dirty="0" err="1"/>
              <a:t>DBManager.sharedInstance.fetch</a:t>
            </a:r>
            <a:r>
              <a:rPr lang="en-US" dirty="0"/>
              <a:t>(</a:t>
            </a:r>
            <a:r>
              <a:rPr lang="en-US" dirty="0" err="1"/>
              <a:t>MovieLocal.self</a:t>
            </a:r>
            <a:r>
              <a:rPr lang="en-US" dirty="0"/>
              <a:t>, </a:t>
            </a:r>
            <a:r>
              <a:rPr lang="en-US" dirty="0" err="1"/>
              <a:t>Movie.self</a:t>
            </a:r>
            <a:r>
              <a:rPr lang="en-US" dirty="0"/>
              <a:t>, predicate: predicate, sorted: sorted) { (</a:t>
            </a:r>
            <a:r>
              <a:rPr lang="en-US" dirty="0" err="1"/>
              <a:t>rawValues</a:t>
            </a:r>
            <a:r>
              <a:rPr lang="en-US" dirty="0"/>
              <a:t>, movies) in</a:t>
            </a:r>
          </a:p>
          <a:p>
            <a:pPr marL="914400" lvl="2" indent="0">
              <a:buNone/>
            </a:pPr>
            <a:r>
              <a:rPr lang="en-US" dirty="0"/>
              <a:t>            print("")</a:t>
            </a:r>
          </a:p>
          <a:p>
            <a:pPr marL="914400" lvl="2" indent="0">
              <a:buNone/>
            </a:pPr>
            <a:r>
              <a:rPr lang="en-US" dirty="0"/>
              <a:t>        }</a:t>
            </a:r>
          </a:p>
          <a:p>
            <a:pPr marL="914400" lvl="2" indent="0">
              <a:buNone/>
            </a:pPr>
            <a:r>
              <a:rPr lang="en-US" dirty="0"/>
              <a:t>    }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914400" lvl="2" indent="0">
              <a:buNone/>
            </a:pPr>
            <a:r>
              <a:rPr lang="en-US" dirty="0" err="1"/>
              <a:t>func</a:t>
            </a:r>
            <a:r>
              <a:rPr lang="en-US" dirty="0"/>
              <a:t> delete() {</a:t>
            </a:r>
          </a:p>
          <a:p>
            <a:pPr marL="914400" lvl="2" indent="0">
              <a:buNone/>
            </a:pPr>
            <a:r>
              <a:rPr lang="en-US" dirty="0"/>
              <a:t>        let predicate = </a:t>
            </a:r>
            <a:r>
              <a:rPr lang="en-US" dirty="0" err="1"/>
              <a:t>NSPredicate</a:t>
            </a:r>
            <a:r>
              <a:rPr lang="en-US" dirty="0"/>
              <a:t>(format: "id = %d", 0)</a:t>
            </a:r>
          </a:p>
          <a:p>
            <a:pPr marL="914400" lvl="2" indent="0">
              <a:buNone/>
            </a:pPr>
            <a:r>
              <a:rPr lang="en-US" dirty="0"/>
              <a:t>//        let sorted = </a:t>
            </a:r>
            <a:r>
              <a:rPr lang="en-US" dirty="0" err="1"/>
              <a:t>Sorted.init</a:t>
            </a:r>
            <a:r>
              <a:rPr lang="en-US" dirty="0"/>
              <a:t>(key: "name", ascending: true)</a:t>
            </a:r>
          </a:p>
          <a:p>
            <a:pPr marL="914400" lvl="2" indent="0">
              <a:buNone/>
            </a:pPr>
            <a:r>
              <a:rPr lang="en-US" dirty="0"/>
              <a:t>        </a:t>
            </a:r>
            <a:r>
              <a:rPr lang="en-US" dirty="0" err="1"/>
              <a:t>DBManager.sharedInstance.fetch</a:t>
            </a:r>
            <a:r>
              <a:rPr lang="en-US" dirty="0"/>
              <a:t>(</a:t>
            </a:r>
            <a:r>
              <a:rPr lang="en-US" dirty="0" err="1"/>
              <a:t>MovieLocal.self</a:t>
            </a:r>
            <a:r>
              <a:rPr lang="en-US" dirty="0"/>
              <a:t>, </a:t>
            </a:r>
            <a:r>
              <a:rPr lang="en-US" dirty="0" err="1"/>
              <a:t>Movie.self</a:t>
            </a:r>
            <a:r>
              <a:rPr lang="en-US" dirty="0"/>
              <a:t>, predicate: predicate, sorted: nil) { (</a:t>
            </a:r>
            <a:r>
              <a:rPr lang="en-US" dirty="0" err="1"/>
              <a:t>rawValues</a:t>
            </a:r>
            <a:r>
              <a:rPr lang="en-US" dirty="0"/>
              <a:t>, movies) in</a:t>
            </a:r>
          </a:p>
          <a:p>
            <a:pPr marL="914400" lvl="2" indent="0">
              <a:buNone/>
            </a:pPr>
            <a:r>
              <a:rPr lang="en-US" dirty="0"/>
              <a:t>            if let </a:t>
            </a:r>
            <a:r>
              <a:rPr lang="en-US" dirty="0" err="1"/>
              <a:t>movieLocal</a:t>
            </a:r>
            <a:r>
              <a:rPr lang="en-US" dirty="0"/>
              <a:t> = </a:t>
            </a:r>
            <a:r>
              <a:rPr lang="en-US" dirty="0" err="1"/>
              <a:t>rawValues.first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                </a:t>
            </a:r>
            <a:r>
              <a:rPr lang="en-US" dirty="0" err="1"/>
              <a:t>DBManager.sharedInstance.deleteModel</a:t>
            </a:r>
            <a:r>
              <a:rPr lang="en-US" dirty="0"/>
              <a:t>(model: </a:t>
            </a:r>
            <a:r>
              <a:rPr lang="en-US" dirty="0" err="1"/>
              <a:t>movieLocal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            }</a:t>
            </a:r>
          </a:p>
          <a:p>
            <a:pPr marL="914400" lvl="2" indent="0">
              <a:buNone/>
            </a:pPr>
            <a:r>
              <a:rPr lang="en-US" dirty="0"/>
              <a:t>        }</a:t>
            </a:r>
          </a:p>
          <a:p>
            <a:pPr marL="914400" lvl="2" indent="0">
              <a:buNone/>
            </a:pPr>
            <a:r>
              <a:rPr lang="en-US" dirty="0"/>
              <a:t>    }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REST APIs =&gt; cache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request.</a:t>
            </a:r>
          </a:p>
        </p:txBody>
      </p:sp>
    </p:spTree>
    <p:extLst>
      <p:ext uri="{BB962C8B-B14F-4D97-AF65-F5344CB8AC3E}">
        <p14:creationId xmlns:p14="http://schemas.microsoft.com/office/powerpoint/2010/main" val="10326507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269</TotalTime>
  <Words>478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REALM MOBILE </vt:lpstr>
      <vt:lpstr>Xu hướng</vt:lpstr>
      <vt:lpstr>REALM?</vt:lpstr>
      <vt:lpstr>REALM?</vt:lpstr>
      <vt:lpstr>Chọn công nghệ?</vt:lpstr>
      <vt:lpstr>Thực hành</vt:lpstr>
      <vt:lpstr>Thực hành</vt:lpstr>
      <vt:lpstr>Thực hành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UITabbarcontroller</dc:title>
  <dc:creator>Microsoft Office User</dc:creator>
  <cp:lastModifiedBy>Microsoft Office User</cp:lastModifiedBy>
  <cp:revision>12</cp:revision>
  <dcterms:created xsi:type="dcterms:W3CDTF">2020-01-13T10:39:51Z</dcterms:created>
  <dcterms:modified xsi:type="dcterms:W3CDTF">2020-02-20T05:38:10Z</dcterms:modified>
</cp:coreProperties>
</file>