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places/ios-sdk/int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google/maps-ap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D0-E6C1-B443-BC07-5D1C61E1B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map</a:t>
            </a:r>
          </a:p>
        </p:txBody>
      </p:sp>
    </p:spTree>
    <p:extLst>
      <p:ext uri="{BB962C8B-B14F-4D97-AF65-F5344CB8AC3E}">
        <p14:creationId xmlns:p14="http://schemas.microsoft.com/office/powerpoint/2010/main" val="27543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GooglePlaces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1 SDK </a:t>
            </a:r>
            <a:r>
              <a:rPr lang="en-US" dirty="0" err="1"/>
              <a:t>của</a:t>
            </a:r>
            <a:r>
              <a:rPr lang="en-US" dirty="0"/>
              <a:t> google map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1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=&gt;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https://developers.google.com/places/ios-sdk/intro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1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 SDK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tap, pan, zoom in/out.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marker, polylines, overlays,….</a:t>
            </a:r>
          </a:p>
        </p:txBody>
      </p:sp>
    </p:spTree>
    <p:extLst>
      <p:ext uri="{BB962C8B-B14F-4D97-AF65-F5344CB8AC3E}">
        <p14:creationId xmlns:p14="http://schemas.microsoft.com/office/powerpoint/2010/main" val="61491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https://console.developers.google.com/google/maps-apis</a:t>
            </a:r>
            <a:endParaRPr lang="en-US" dirty="0"/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=&gt;Select a project =&gt; New Project 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 SDK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=&gt; Enable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Places API =&gt; Enable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5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podfile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/>
              <a:t>pod '</a:t>
            </a:r>
            <a:r>
              <a:rPr lang="en-US" dirty="0" err="1"/>
              <a:t>GoogleMaps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pod '</a:t>
            </a:r>
            <a:r>
              <a:rPr lang="en-US" dirty="0" err="1"/>
              <a:t>GooglePlaces</a:t>
            </a:r>
            <a:r>
              <a:rPr lang="en-US" dirty="0"/>
              <a:t>’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pod install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Symbol" pitchFamily="2" charset="2"/>
              <a:buChar char="Þ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Symbol" pitchFamily="2" charset="2"/>
              <a:buChar char="Þ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Symbol" pitchFamily="2" charset="2"/>
              <a:buChar char="Þ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2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11479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AppDelegate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/>
              <a:t>import </a:t>
            </a:r>
            <a:r>
              <a:rPr lang="en-US" dirty="0" err="1"/>
              <a:t>GoogleMaps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GooglePlaces</a:t>
            </a:r>
            <a:endParaRPr lang="en-US" dirty="0"/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0F11D-A5D3-1D49-B9A7-0282C9D68BFB}"/>
              </a:ext>
            </a:extLst>
          </p:cNvPr>
          <p:cNvSpPr/>
          <p:nvPr/>
        </p:nvSpPr>
        <p:spPr>
          <a:xfrm>
            <a:off x="956553" y="4633556"/>
            <a:ext cx="9763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D31895"/>
                </a:solidFill>
                <a:latin typeface="Menlo" panose="020B0609030804020204" pitchFamily="49" charset="0"/>
              </a:rPr>
              <a:t>Thêm</a:t>
            </a:r>
            <a:r>
              <a:rPr lang="en-US" sz="1200" dirty="0">
                <a:solidFill>
                  <a:srgbClr val="D31895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D31895"/>
                </a:solidFill>
                <a:latin typeface="Menlo" panose="020B0609030804020204" pitchFamily="49" charset="0"/>
              </a:rPr>
              <a:t>hàm</a:t>
            </a:r>
            <a:r>
              <a:rPr lang="en-US" sz="1200" dirty="0">
                <a:solidFill>
                  <a:srgbClr val="D31895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D31895"/>
                </a:solidFill>
                <a:latin typeface="Menlo" panose="020B0609030804020204" pitchFamily="49" charset="0"/>
              </a:rPr>
              <a:t>sau</a:t>
            </a:r>
            <a:r>
              <a:rPr lang="en-US" sz="1200" dirty="0">
                <a:solidFill>
                  <a:srgbClr val="D31895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D31895"/>
                </a:solidFill>
                <a:latin typeface="Menlo" panose="020B0609030804020204" pitchFamily="49" charset="0"/>
              </a:rPr>
              <a:t>vào</a:t>
            </a:r>
            <a:r>
              <a:rPr lang="en-US" sz="1200" dirty="0">
                <a:solidFill>
                  <a:srgbClr val="D31895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D31895"/>
                </a:solidFill>
                <a:latin typeface="Menlo" panose="020B0609030804020204" pitchFamily="49" charset="0"/>
              </a:rPr>
              <a:t>AppDelegate</a:t>
            </a:r>
            <a:r>
              <a:rPr lang="en-US" sz="1200" dirty="0">
                <a:solidFill>
                  <a:srgbClr val="D31895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D31895"/>
                </a:solidFill>
                <a:latin typeface="Menlo" panose="020B0609030804020204" pitchFamily="49" charset="0"/>
              </a:rPr>
              <a:t>didFinishLauchingWithOptions</a:t>
            </a:r>
            <a:endParaRPr lang="en-US" sz="1200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D31895"/>
                </a:solidFill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41A1C0"/>
                </a:solidFill>
                <a:latin typeface="Menlo" panose="020B0609030804020204" pitchFamily="49" charset="0"/>
              </a:rPr>
              <a:t>setupGoogleMap</a:t>
            </a:r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() {</a:t>
            </a:r>
            <a:endParaRPr lang="en-US" sz="1200" dirty="0">
              <a:solidFill>
                <a:srgbClr val="41A1C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dirty="0" err="1">
                <a:solidFill>
                  <a:srgbClr val="23FF83"/>
                </a:solidFill>
                <a:latin typeface="Menlo" panose="020B0609030804020204" pitchFamily="49" charset="0"/>
              </a:rPr>
              <a:t>GMSServices</a:t>
            </a:r>
            <a:r>
              <a:rPr lang="en-US" sz="12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23FF83"/>
                </a:solidFill>
                <a:latin typeface="Menlo" panose="020B0609030804020204" pitchFamily="49" charset="0"/>
              </a:rPr>
              <a:t>provideAPIKey</a:t>
            </a:r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FF2C38"/>
                </a:solidFill>
                <a:latin typeface="Menlo" panose="020B0609030804020204" pitchFamily="49" charset="0"/>
              </a:rPr>
              <a:t>"AIzaSyDbLC93GwlT6Sq-8XYX0anook0B9KOEmRw"</a:t>
            </a:r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FF2C38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dirty="0" err="1">
                <a:solidFill>
                  <a:srgbClr val="23FF83"/>
                </a:solidFill>
                <a:latin typeface="Menlo" panose="020B0609030804020204" pitchFamily="49" charset="0"/>
              </a:rPr>
              <a:t>GMSPlacesClient</a:t>
            </a:r>
            <a:r>
              <a:rPr lang="en-US" sz="12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23FF83"/>
                </a:solidFill>
                <a:latin typeface="Menlo" panose="020B0609030804020204" pitchFamily="49" charset="0"/>
              </a:rPr>
              <a:t>provideAPIKey</a:t>
            </a:r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FF2C38"/>
                </a:solidFill>
                <a:latin typeface="Menlo" panose="020B0609030804020204" pitchFamily="49" charset="0"/>
              </a:rPr>
              <a:t>"AIzaSyDbLC93GwlT6Sq-8XYX0anook0B9KOEmRw"</a:t>
            </a:r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FF2C38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  <a:endParaRPr lang="en-US" sz="12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6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0953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98001-B15F-C940-9CBC-36FC22BF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401" y="2270680"/>
            <a:ext cx="3949700" cy="194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4B816E-2894-0840-B742-9DD1A29194DA}"/>
              </a:ext>
            </a:extLst>
          </p:cNvPr>
          <p:cNvSpPr txBox="1"/>
          <p:nvPr/>
        </p:nvSpPr>
        <p:spPr>
          <a:xfrm>
            <a:off x="685800" y="4776281"/>
            <a:ext cx="1082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Street view: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360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75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style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map(</a:t>
            </a:r>
            <a:r>
              <a:rPr lang="en-US" dirty="0" err="1"/>
              <a:t>GMSMapStyle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3CE68-4F6D-8148-AB1E-7EE19124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55" y="2801357"/>
            <a:ext cx="4879889" cy="35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1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KIẾN THỨC CẦN BIẾT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Markers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2EFEC-E82E-3F4D-9310-7E5B7C5A5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07" y="3165222"/>
            <a:ext cx="990600" cy="104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A700E-FDB0-984E-BA62-540BA5098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407" y="4717915"/>
            <a:ext cx="1724575" cy="18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9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80B5-E73F-1744-9E0A-F8010DA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KIẾN THỨC CẦN BIẾT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D50A-C4DD-1E41-9302-78EB4122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Ground Overlays(add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 view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zoom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zoom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Title Layers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E198AD-4D9B-FF4E-A8CA-C687B214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68" y="3940343"/>
            <a:ext cx="2533515" cy="25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51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594</TotalTime>
  <Words>269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Menlo</vt:lpstr>
      <vt:lpstr>Symbol</vt:lpstr>
      <vt:lpstr>Vapor Trail</vt:lpstr>
      <vt:lpstr>Google map</vt:lpstr>
      <vt:lpstr>Tổng quan</vt:lpstr>
      <vt:lpstr>Đăng ký keys</vt:lpstr>
      <vt:lpstr>Tích hợp</vt:lpstr>
      <vt:lpstr>Tích hợp</vt:lpstr>
      <vt:lpstr>Kiến thức cần biết</vt:lpstr>
      <vt:lpstr>Kiến thức cần biết</vt:lpstr>
      <vt:lpstr>KIẾN THỨC CẦN BIẾT</vt:lpstr>
      <vt:lpstr>KIẾN THỨC CẦN BIẾT</vt:lpstr>
      <vt:lpstr>Kiến thức cần biết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</dc:title>
  <dc:creator>Nguyễn Văn Tú</dc:creator>
  <cp:lastModifiedBy>Nguyễn Văn Tú</cp:lastModifiedBy>
  <cp:revision>9</cp:revision>
  <dcterms:created xsi:type="dcterms:W3CDTF">2019-11-23T08:19:57Z</dcterms:created>
  <dcterms:modified xsi:type="dcterms:W3CDTF">2019-11-24T11:39:01Z</dcterms:modified>
</cp:coreProperties>
</file>